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9.xml" ContentType="application/vnd.openxmlformats-officedocument.theme+xml"/>
  <Override PartName="/ppt/slideLayouts/slideLayout60.xml" ContentType="application/vnd.openxmlformats-officedocument.presentationml.slideLayout+xml"/>
  <Override PartName="/ppt/theme/theme10.xml" ContentType="application/vnd.openxmlformats-officedocument.theme+xml"/>
  <Override PartName="/ppt/slideLayouts/slideLayout61.xml" ContentType="application/vnd.openxmlformats-officedocument.presentationml.slideLayout+xml"/>
  <Override PartName="/ppt/theme/theme11.xml" ContentType="application/vnd.openxmlformats-officedocument.theme+xml"/>
  <Override PartName="/ppt/slideLayouts/slideLayout6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7.xml" ContentType="application/vnd.openxmlformats-officedocument.presentationml.notesSlide+xml"/>
  <Override PartName="/ppt/tags/tag14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705" r:id="rId2"/>
    <p:sldMasterId id="2147483758" r:id="rId3"/>
    <p:sldMasterId id="2147483770" r:id="rId4"/>
    <p:sldMasterId id="2147483772" r:id="rId5"/>
    <p:sldMasterId id="2147483774" r:id="rId6"/>
    <p:sldMasterId id="2147483786" r:id="rId7"/>
    <p:sldMasterId id="2147483788" r:id="rId8"/>
    <p:sldMasterId id="2147483800" r:id="rId9"/>
    <p:sldMasterId id="2147483812" r:id="rId10"/>
    <p:sldMasterId id="2147483814" r:id="rId11"/>
    <p:sldMasterId id="2147483816" r:id="rId12"/>
  </p:sldMasterIdLst>
  <p:notesMasterIdLst>
    <p:notesMasterId r:id="rId64"/>
  </p:notesMasterIdLst>
  <p:sldIdLst>
    <p:sldId id="464" r:id="rId13"/>
    <p:sldId id="259" r:id="rId14"/>
    <p:sldId id="260" r:id="rId15"/>
    <p:sldId id="456" r:id="rId16"/>
    <p:sldId id="468" r:id="rId17"/>
    <p:sldId id="465" r:id="rId18"/>
    <p:sldId id="467" r:id="rId19"/>
    <p:sldId id="469" r:id="rId20"/>
    <p:sldId id="470" r:id="rId21"/>
    <p:sldId id="471" r:id="rId22"/>
    <p:sldId id="495" r:id="rId23"/>
    <p:sldId id="473" r:id="rId24"/>
    <p:sldId id="474" r:id="rId25"/>
    <p:sldId id="475" r:id="rId26"/>
    <p:sldId id="476" r:id="rId27"/>
    <p:sldId id="481" r:id="rId28"/>
    <p:sldId id="496" r:id="rId29"/>
    <p:sldId id="484" r:id="rId30"/>
    <p:sldId id="482" r:id="rId31"/>
    <p:sldId id="483" r:id="rId32"/>
    <p:sldId id="516" r:id="rId33"/>
    <p:sldId id="485" r:id="rId34"/>
    <p:sldId id="487" r:id="rId35"/>
    <p:sldId id="486" r:id="rId36"/>
    <p:sldId id="489" r:id="rId37"/>
    <p:sldId id="529" r:id="rId38"/>
    <p:sldId id="490" r:id="rId39"/>
    <p:sldId id="491" r:id="rId40"/>
    <p:sldId id="499" r:id="rId41"/>
    <p:sldId id="500" r:id="rId42"/>
    <p:sldId id="492" r:id="rId43"/>
    <p:sldId id="493" r:id="rId44"/>
    <p:sldId id="517" r:id="rId45"/>
    <p:sldId id="422" r:id="rId46"/>
    <p:sldId id="523" r:id="rId47"/>
    <p:sldId id="521" r:id="rId48"/>
    <p:sldId id="524" r:id="rId49"/>
    <p:sldId id="515" r:id="rId50"/>
    <p:sldId id="514" r:id="rId51"/>
    <p:sldId id="525" r:id="rId52"/>
    <p:sldId id="513" r:id="rId53"/>
    <p:sldId id="504" r:id="rId54"/>
    <p:sldId id="526" r:id="rId55"/>
    <p:sldId id="528" r:id="rId56"/>
    <p:sldId id="512" r:id="rId57"/>
    <p:sldId id="511" r:id="rId58"/>
    <p:sldId id="527" r:id="rId59"/>
    <p:sldId id="507" r:id="rId60"/>
    <p:sldId id="510" r:id="rId61"/>
    <p:sldId id="508" r:id="rId62"/>
    <p:sldId id="509" r:id="rId63"/>
  </p:sldIdLst>
  <p:sldSz cx="12192000" cy="6858000"/>
  <p:notesSz cx="6858000" cy="9144000"/>
  <p:custDataLst>
    <p:tags r:id="rId6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0000"/>
    <a:srgbClr val="0066FF"/>
    <a:srgbClr val="FF6600"/>
    <a:srgbClr val="99CCFF"/>
    <a:srgbClr val="FF00FF"/>
    <a:srgbClr val="0099FF"/>
    <a:srgbClr val="66FF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14" autoAdjust="0"/>
    <p:restoredTop sz="94660" autoAdjust="0"/>
  </p:normalViewPr>
  <p:slideViewPr>
    <p:cSldViewPr snapToGrid="0">
      <p:cViewPr>
        <p:scale>
          <a:sx n="60" d="100"/>
          <a:sy n="60" d="100"/>
        </p:scale>
        <p:origin x="-84" y="-3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viewProps" Target="viewProps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FD021-6A73-488C-8B51-F22DABB8A545}" type="datetimeFigureOut">
              <a:rPr lang="zh-CN" altLang="en-US" smtClean="0"/>
              <a:t>2018/6/10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A0EB4-A529-4335-9B3E-020BB0F9FF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92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35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3135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30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363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31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32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35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36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37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39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40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41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42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363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44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363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46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48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363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49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50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22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51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097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0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.pn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9430-7B9A-447A-B98E-4BFADBD7E617}" type="datetimeFigureOut">
              <a:rPr lang="zh-CN" altLang="en-US" smtClean="0"/>
              <a:t>2018/6/10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14F9-BBE9-48E3-9C5C-39AEFA1A294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6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1755B-7D4D-4471-8938-89F856609BF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5B1BB-2B6B-400D-B0E1-6457130653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3892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34828-EA7D-4DE1-B749-3BAF077C5D01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8603D-8AA9-4025-96EE-516BA6BDB8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2914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5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59"/>
            <a:ext cx="8026400" cy="5851525"/>
          </a:xfrm>
        </p:spPr>
        <p:txBody>
          <a:bodyPr vert="eaVert"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33EF5-38B9-4169-982A-E872559919E9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DCBD-7AF9-4DFB-9E2E-29B5A24AEB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7993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>
          <a:xfrm>
            <a:off x="7088718" y="4132264"/>
            <a:ext cx="5005916" cy="2605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5" name="矩形 4"/>
          <p:cNvSpPr/>
          <p:nvPr/>
        </p:nvSpPr>
        <p:spPr>
          <a:xfrm>
            <a:off x="7662334" y="4137025"/>
            <a:ext cx="4440767" cy="2605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6" name="矩形 5"/>
          <p:cNvSpPr/>
          <p:nvPr/>
        </p:nvSpPr>
        <p:spPr>
          <a:xfrm>
            <a:off x="7088718" y="4159250"/>
            <a:ext cx="5022849" cy="2605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0" y="13806"/>
            <a:ext cx="3600000" cy="5039018"/>
          </a:xfrm>
          <a:prstGeom prst="rect">
            <a:avLst/>
          </a:prstGeom>
          <a:noFill/>
          <a:effectLst>
            <a:outerShdw dist="38100" dir="5400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pic>
        <p:nvPicPr>
          <p:cNvPr id="8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885" y="6381751"/>
            <a:ext cx="864023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1" y="4137026"/>
            <a:ext cx="1200149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華康行楷體W5(P)" pitchFamily="66" charset="-120"/>
                <a:ea typeface="華康行楷體W5(P)" pitchFamily="66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C9D00-CA75-439A-B86B-4139FB81AAB5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D87A6-ABD0-4763-8E5E-4E0AAE08C90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6595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ADDDE-156B-429C-B0DB-A45944942B1B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23583-C425-4B85-AAB2-27B16DED9F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4698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>
          <a:xfrm>
            <a:off x="7763934" y="5003801"/>
            <a:ext cx="4561417" cy="1806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5" name="矩形 4"/>
          <p:cNvSpPr/>
          <p:nvPr/>
        </p:nvSpPr>
        <p:spPr>
          <a:xfrm>
            <a:off x="7643285" y="5003801"/>
            <a:ext cx="4559300" cy="1806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6" name="矩形 5"/>
          <p:cNvSpPr/>
          <p:nvPr/>
        </p:nvSpPr>
        <p:spPr>
          <a:xfrm>
            <a:off x="7630584" y="5053014"/>
            <a:ext cx="4561416" cy="18049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0" y="13806"/>
            <a:ext cx="3600000" cy="5039018"/>
          </a:xfrm>
          <a:prstGeom prst="rect">
            <a:avLst/>
          </a:prstGeom>
          <a:noFill/>
          <a:effectLst>
            <a:outerShdw dist="38100" dir="5400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pic>
        <p:nvPicPr>
          <p:cNvPr id="8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1" y="4137026"/>
            <a:ext cx="1200149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6597650"/>
            <a:ext cx="4320116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0" cap="all">
                <a:latin typeface="華康文徵明體W4(P)" pitchFamily="66" charset="-120"/>
                <a:ea typeface="華康文徵明體W4(P)" pitchFamily="66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66B69-7452-4D76-8C05-AE3F4409E7E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3B63E-A6B3-4DEB-9B87-C19D20A4C48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7517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44026-2D99-4ABC-BF43-568186947E5C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06FFF-581F-4586-8558-4D571770E1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2844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FC915-1EF8-437C-B980-08809E3419F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B3780-50C6-4056-BA35-90B06AC5B55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185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467" y="5053013"/>
            <a:ext cx="75353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6616701"/>
            <a:ext cx="4320116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5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90E66-6A41-4602-8597-544F5185BD59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823AC-F273-437F-8B16-0CA7BF91F56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062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71F17-FAAA-4299-88F7-0B874C710CA7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A3BDB-0472-428D-A365-F9784C345D6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0297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>
          <a:xfrm>
            <a:off x="7088719" y="4132284"/>
            <a:ext cx="5005916" cy="2605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5" name="矩形 4"/>
          <p:cNvSpPr/>
          <p:nvPr/>
        </p:nvSpPr>
        <p:spPr>
          <a:xfrm>
            <a:off x="7662347" y="4137025"/>
            <a:ext cx="4440767" cy="2605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6" name="矩形 5"/>
          <p:cNvSpPr/>
          <p:nvPr/>
        </p:nvSpPr>
        <p:spPr>
          <a:xfrm>
            <a:off x="7088732" y="4159250"/>
            <a:ext cx="5022849" cy="2605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0" y="13806"/>
            <a:ext cx="3600000" cy="5039018"/>
          </a:xfrm>
          <a:prstGeom prst="rect">
            <a:avLst/>
          </a:prstGeom>
          <a:noFill/>
          <a:effectLst>
            <a:outerShdw dist="38100" dir="5400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pic>
        <p:nvPicPr>
          <p:cNvPr id="8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898" y="6381771"/>
            <a:ext cx="864023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2" y="4137046"/>
            <a:ext cx="1200149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</p:spPr>
        <p:txBody>
          <a:bodyPr/>
          <a:lstStyle>
            <a:lvl1pPr>
              <a:defRPr>
                <a:latin typeface="華康行楷體W5(P)" pitchFamily="66" charset="-120"/>
                <a:ea typeface="華康行楷體W5(P)" pitchFamily="66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1A9B-AC66-45C0-BE13-3413B8186F5B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CB06F-9728-4768-A7A9-B54245B0FB8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6041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C066A-C2CA-422A-81FC-180B1F86B381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0A2A6-BEFB-40E9-9780-93F9652517B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2275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7E753-9ADC-4688-B8FA-11ADC726F223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1F16C-7BF8-4FB7-8A9D-CC1A3B3600A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9684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1963F-B4CC-4D3F-9233-3DCEC276FD07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E1CA2-6DAC-492A-945C-9B8D143ADB5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3116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0CD9D-41EE-40E6-A09A-51A9651AA0E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3DE31-5BAD-4E05-870B-837DF36310D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5157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>
          <a:xfrm>
            <a:off x="7088719" y="4132274"/>
            <a:ext cx="5005916" cy="2605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5" name="矩形 4"/>
          <p:cNvSpPr/>
          <p:nvPr/>
        </p:nvSpPr>
        <p:spPr>
          <a:xfrm>
            <a:off x="7662341" y="4137025"/>
            <a:ext cx="4440767" cy="2605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6" name="矩形 5"/>
          <p:cNvSpPr/>
          <p:nvPr/>
        </p:nvSpPr>
        <p:spPr>
          <a:xfrm>
            <a:off x="7088725" y="4159250"/>
            <a:ext cx="5022849" cy="2605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0" y="13806"/>
            <a:ext cx="3600000" cy="5039018"/>
          </a:xfrm>
          <a:prstGeom prst="rect">
            <a:avLst/>
          </a:prstGeom>
          <a:noFill/>
          <a:effectLst>
            <a:outerShdw dist="38100" dir="5400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pic>
        <p:nvPicPr>
          <p:cNvPr id="8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891" y="6381761"/>
            <a:ext cx="864023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2" y="4137036"/>
            <a:ext cx="1200149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>
            <a:lvl1pPr>
              <a:defRPr>
                <a:latin typeface="華康行楷體W5(P)" pitchFamily="66" charset="-120"/>
                <a:ea typeface="華康行楷體W5(P)" pitchFamily="66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1A9B-AC66-45C0-BE13-3413B8186F5B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CB06F-9728-4768-A7A9-B54245B0FB8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3750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2342A-F8D8-4F17-BD28-B504F20A9765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C393E-F859-485C-9063-6AAF2FF7C8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84580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>
          <a:xfrm>
            <a:off x="7763941" y="5003811"/>
            <a:ext cx="4561417" cy="1806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5" name="矩形 4"/>
          <p:cNvSpPr/>
          <p:nvPr/>
        </p:nvSpPr>
        <p:spPr>
          <a:xfrm>
            <a:off x="7643287" y="5003811"/>
            <a:ext cx="4559300" cy="1806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6" name="矩形 5"/>
          <p:cNvSpPr/>
          <p:nvPr/>
        </p:nvSpPr>
        <p:spPr>
          <a:xfrm>
            <a:off x="7630584" y="5053024"/>
            <a:ext cx="4561416" cy="18049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0" y="13806"/>
            <a:ext cx="3600000" cy="5039018"/>
          </a:xfrm>
          <a:prstGeom prst="rect">
            <a:avLst/>
          </a:prstGeom>
          <a:noFill/>
          <a:effectLst>
            <a:outerShdw dist="38100" dir="5400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pic>
        <p:nvPicPr>
          <p:cNvPr id="8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2" y="4137036"/>
            <a:ext cx="1200149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6597650"/>
            <a:ext cx="4320116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0" cap="all">
                <a:latin typeface="華康文徵明體W4(P)" pitchFamily="66" charset="-120"/>
                <a:ea typeface="華康文徵明體W4(P)" pitchFamily="66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334E8-BDEE-41BA-9389-583C26AB8B7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048DE-0630-4688-836E-14E5E76D793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18744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CC08E-5386-4AE2-B00E-67C90E5A95EC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9D6DC-D2FC-435E-88A2-FA70E2AF1AB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1661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2342A-F8D8-4F17-BD28-B504F20A9765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C393E-F859-485C-9063-6AAF2FF7C8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8612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B523E-A11C-4A22-A4DF-3A73C0352D5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6713C-3CD2-49CF-A09D-FF49FD9E7C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80620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468" y="5053013"/>
            <a:ext cx="75353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6616711"/>
            <a:ext cx="4320116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5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7033-3BC9-421C-A12A-9E538E93622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AF632-F49D-4F6F-8747-03FBF54FA03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5282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269E0-66DC-4698-82C0-2402FA0D9146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E27F2-6F89-4C40-B0F8-4A0D7BC8DA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75447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C4234-4939-48A3-961B-2A98349DA84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25893-3C60-4CFD-8C50-8F551C8192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11321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1755B-7D4D-4471-8938-89F856609BF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5B1BB-2B6B-400D-B0E1-6457130653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7257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34828-EA7D-4DE1-B749-3BAF077C5D01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8603D-8AA9-4025-96EE-516BA6BDB8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2782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33EF5-38B9-4169-982A-E872559919E9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DCBD-7AF9-4DFB-9E2E-29B5A24AEB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14562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1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>
          <a:xfrm>
            <a:off x="7088719" y="4132278"/>
            <a:ext cx="5005916" cy="2605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5" name="矩形 4"/>
          <p:cNvSpPr/>
          <p:nvPr/>
        </p:nvSpPr>
        <p:spPr>
          <a:xfrm>
            <a:off x="7662343" y="4137025"/>
            <a:ext cx="4440767" cy="2605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6" name="矩形 5"/>
          <p:cNvSpPr/>
          <p:nvPr/>
        </p:nvSpPr>
        <p:spPr>
          <a:xfrm>
            <a:off x="7088728" y="4159250"/>
            <a:ext cx="5022849" cy="2605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0" y="13806"/>
            <a:ext cx="3600000" cy="5039018"/>
          </a:xfrm>
          <a:prstGeom prst="rect">
            <a:avLst/>
          </a:prstGeom>
          <a:noFill/>
          <a:effectLst>
            <a:outerShdw dist="38100" dir="5400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pic>
        <p:nvPicPr>
          <p:cNvPr id="8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894" y="6381765"/>
            <a:ext cx="864023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2" y="4137040"/>
            <a:ext cx="1200149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>
            <a:lvl1pPr>
              <a:defRPr>
                <a:latin typeface="華康行楷體W5(P)" pitchFamily="66" charset="-120"/>
                <a:ea typeface="華康行楷體W5(P)" pitchFamily="66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C9D00-CA75-439A-B86B-4139FB81AAB5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D87A6-ABD0-4763-8E5E-4E0AAE08C90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10208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ADDDE-156B-429C-B0DB-A45944942B1B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23583-C425-4B85-AAB2-27B16DED9F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6245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>
          <a:xfrm>
            <a:off x="7763948" y="5003821"/>
            <a:ext cx="4561417" cy="1806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5" name="矩形 4"/>
          <p:cNvSpPr/>
          <p:nvPr/>
        </p:nvSpPr>
        <p:spPr>
          <a:xfrm>
            <a:off x="7643287" y="5003821"/>
            <a:ext cx="4559300" cy="1806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6" name="矩形 5"/>
          <p:cNvSpPr/>
          <p:nvPr/>
        </p:nvSpPr>
        <p:spPr>
          <a:xfrm>
            <a:off x="7630584" y="5053034"/>
            <a:ext cx="4561416" cy="18049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0" y="13806"/>
            <a:ext cx="3600000" cy="5039018"/>
          </a:xfrm>
          <a:prstGeom prst="rect">
            <a:avLst/>
          </a:prstGeom>
          <a:noFill/>
          <a:effectLst>
            <a:outerShdw dist="38100" dir="5400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pic>
        <p:nvPicPr>
          <p:cNvPr id="8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2" y="4137046"/>
            <a:ext cx="1200149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6597650"/>
            <a:ext cx="4320116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4000" b="0" cap="all">
                <a:latin typeface="華康文徵明體W4(P)" pitchFamily="66" charset="-120"/>
                <a:ea typeface="華康文徵明體W4(P)" pitchFamily="66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334E8-BDEE-41BA-9389-583C26AB8B7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048DE-0630-4688-836E-14E5E76D793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7910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>
          <a:xfrm>
            <a:off x="7763944" y="5003815"/>
            <a:ext cx="4561417" cy="1806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5" name="矩形 4"/>
          <p:cNvSpPr/>
          <p:nvPr/>
        </p:nvSpPr>
        <p:spPr>
          <a:xfrm>
            <a:off x="7643287" y="5003815"/>
            <a:ext cx="4559300" cy="1806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6" name="矩形 5"/>
          <p:cNvSpPr/>
          <p:nvPr/>
        </p:nvSpPr>
        <p:spPr>
          <a:xfrm>
            <a:off x="7630584" y="5053028"/>
            <a:ext cx="4561416" cy="18049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0" y="13806"/>
            <a:ext cx="3600000" cy="5039018"/>
          </a:xfrm>
          <a:prstGeom prst="rect">
            <a:avLst/>
          </a:prstGeom>
          <a:noFill/>
          <a:effectLst>
            <a:outerShdw dist="38100" dir="5400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pic>
        <p:nvPicPr>
          <p:cNvPr id="8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2" y="4137040"/>
            <a:ext cx="1200149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6597650"/>
            <a:ext cx="4320116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0" cap="all">
                <a:latin typeface="華康文徵明體W4(P)" pitchFamily="66" charset="-120"/>
                <a:ea typeface="華康文徵明體W4(P)" pitchFamily="66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66B69-7452-4D76-8C05-AE3F4409E7E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3B63E-A6B3-4DEB-9B87-C19D20A4C48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01602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44026-2D99-4ABC-BF43-568186947E5C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06FFF-581F-4586-8558-4D571770E1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66050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FC915-1EF8-437C-B980-08809E3419F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B3780-50C6-4056-BA35-90B06AC5B55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75764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468" y="5053013"/>
            <a:ext cx="75353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6616715"/>
            <a:ext cx="4320116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5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90E66-6A41-4602-8597-544F5185BD59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823AC-F273-437F-8B16-0CA7BF91F56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65944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71F17-FAAA-4299-88F7-0B874C710CA7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A3BDB-0472-428D-A365-F9784C345D6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41235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C066A-C2CA-422A-81FC-180B1F86B381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0A2A6-BEFB-40E9-9780-93F9652517B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74035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7E753-9ADC-4688-B8FA-11ADC726F223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1F16C-7BF8-4FB7-8A9D-CC1A3B3600A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95640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1963F-B4CC-4D3F-9233-3DCEC276FD07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E1CA2-6DAC-492A-945C-9B8D143ADB5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41681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0CD9D-41EE-40E6-A09A-51A9651AA0E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3DE31-5BAD-4E05-870B-837DF36310D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96516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>
          <a:xfrm>
            <a:off x="7088719" y="4132298"/>
            <a:ext cx="5005916" cy="2605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5" name="矩形 4"/>
          <p:cNvSpPr/>
          <p:nvPr/>
        </p:nvSpPr>
        <p:spPr>
          <a:xfrm>
            <a:off x="7662357" y="4137025"/>
            <a:ext cx="4440767" cy="2605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6" name="矩形 5"/>
          <p:cNvSpPr/>
          <p:nvPr/>
        </p:nvSpPr>
        <p:spPr>
          <a:xfrm>
            <a:off x="7088741" y="4159250"/>
            <a:ext cx="5022849" cy="2605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0" y="13806"/>
            <a:ext cx="3600000" cy="5039018"/>
          </a:xfrm>
          <a:prstGeom prst="rect">
            <a:avLst/>
          </a:prstGeom>
          <a:noFill/>
          <a:effectLst>
            <a:outerShdw dist="38100" dir="5400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pic>
        <p:nvPicPr>
          <p:cNvPr id="8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907" y="6381785"/>
            <a:ext cx="864023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2" y="4137060"/>
            <a:ext cx="1200149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60"/>
            <a:ext cx="10363200" cy="1470025"/>
          </a:xfrm>
        </p:spPr>
        <p:txBody>
          <a:bodyPr/>
          <a:lstStyle>
            <a:lvl1pPr>
              <a:defRPr>
                <a:latin typeface="華康行楷體W5(P)" pitchFamily="66" charset="-120"/>
                <a:ea typeface="華康行楷體W5(P)" pitchFamily="66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1A9B-AC66-45C0-BE13-3413B8186F5B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CB06F-9728-4768-A7A9-B54245B0FB8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2821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CC08E-5386-4AE2-B00E-67C90E5A95EC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9D6DC-D2FC-435E-88A2-FA70E2AF1AB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74100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2342A-F8D8-4F17-BD28-B504F20A9765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C393E-F859-485C-9063-6AAF2FF7C8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11069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>
          <a:xfrm>
            <a:off x="7763957" y="5003835"/>
            <a:ext cx="4561417" cy="1806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5" name="矩形 4"/>
          <p:cNvSpPr/>
          <p:nvPr/>
        </p:nvSpPr>
        <p:spPr>
          <a:xfrm>
            <a:off x="7643287" y="5003835"/>
            <a:ext cx="4559300" cy="1806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6" name="矩形 5"/>
          <p:cNvSpPr/>
          <p:nvPr/>
        </p:nvSpPr>
        <p:spPr>
          <a:xfrm>
            <a:off x="7630584" y="5053048"/>
            <a:ext cx="4561416" cy="18049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0" y="13806"/>
            <a:ext cx="3600000" cy="5039018"/>
          </a:xfrm>
          <a:prstGeom prst="rect">
            <a:avLst/>
          </a:prstGeom>
          <a:noFill/>
          <a:effectLst>
            <a:outerShdw dist="38100" dir="5400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pic>
        <p:nvPicPr>
          <p:cNvPr id="8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2" y="4137060"/>
            <a:ext cx="1200149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6597650"/>
            <a:ext cx="4320116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35"/>
            <a:ext cx="10363200" cy="1362075"/>
          </a:xfrm>
        </p:spPr>
        <p:txBody>
          <a:bodyPr anchor="t"/>
          <a:lstStyle>
            <a:lvl1pPr algn="l">
              <a:defRPr sz="4000" b="0" cap="all">
                <a:latin typeface="華康文徵明體W4(P)" pitchFamily="66" charset="-120"/>
                <a:ea typeface="華康文徵明體W4(P)" pitchFamily="66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334E8-BDEE-41BA-9389-583C26AB8B7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048DE-0630-4688-836E-14E5E76D793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28696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CC08E-5386-4AE2-B00E-67C90E5A95EC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9D6DC-D2FC-435E-88A2-FA70E2AF1AB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58960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90" y="2174875"/>
            <a:ext cx="5389033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B523E-A11C-4A22-A4DF-3A73C0352D5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6713C-3CD2-49CF-A09D-FF49FD9E7C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09073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468" y="5053013"/>
            <a:ext cx="75353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6616735"/>
            <a:ext cx="4320116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5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7033-3BC9-421C-A12A-9E538E93622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AF632-F49D-4F6F-8747-03FBF54FA03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90052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269E0-66DC-4698-82C0-2402FA0D9146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E27F2-6F89-4C40-B0F8-4A0D7BC8DA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6988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85"/>
            <a:ext cx="6815667" cy="585311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C4234-4939-48A3-961B-2A98349DA84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25893-3C60-4CFD-8C50-8F551C8192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60877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1755B-7D4D-4471-8938-89F856609BF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5B1BB-2B6B-400D-B0E1-6457130653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63759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34828-EA7D-4DE1-B749-3BAF077C5D01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8603D-8AA9-4025-96EE-516BA6BDB8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91936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73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73"/>
            <a:ext cx="8026400" cy="5851525"/>
          </a:xfrm>
        </p:spPr>
        <p:txBody>
          <a:bodyPr vert="eaVert"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33EF5-38B9-4169-982A-E872559919E9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DCBD-7AF9-4DFB-9E2E-29B5A24AEB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7208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B523E-A11C-4A22-A4DF-3A73C0352D5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6713C-3CD2-49CF-A09D-FF49FD9E7C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26676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5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8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6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468" y="5053013"/>
            <a:ext cx="75353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6616721"/>
            <a:ext cx="4320116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5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7033-3BC9-421C-A12A-9E538E93622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AF632-F49D-4F6F-8747-03FBF54FA03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6068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269E0-66DC-4698-82C0-2402FA0D9146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E27F2-6F89-4C40-B0F8-4A0D7BC8DA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616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71"/>
            <a:ext cx="6815667" cy="585311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C4234-4939-48A3-961B-2A98349DA84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25893-3C60-4CFD-8C50-8F551C8192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7673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6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6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6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6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8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9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9430-7B9A-447A-B98E-4BFADBD7E617}" type="datetimeFigureOut">
              <a:rPr lang="zh-CN" altLang="en-US" smtClean="0"/>
              <a:t>2018/6/10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14F9-BBE9-48E3-9C5C-39AEFA1A29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02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7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8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2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1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61" y="86374"/>
            <a:ext cx="3600703" cy="5040000"/>
          </a:xfrm>
          <a:prstGeom prst="rect">
            <a:avLst/>
          </a:prstGeom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B6ED216-43CF-4EF0-9F9E-0508ACE815D4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7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7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4A3AEF-015E-4A14-80EB-4420189B79B1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  <p:pic>
        <p:nvPicPr>
          <p:cNvPr id="1032" name="圖片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468" y="5053013"/>
            <a:ext cx="75353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圖片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6597650"/>
            <a:ext cx="4320116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67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華康行楷體W5" pitchFamily="65" charset="-120"/>
          <a:ea typeface="華康行楷體W5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1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47" y="86374"/>
            <a:ext cx="3600703" cy="5040000"/>
          </a:xfrm>
          <a:prstGeom prst="rect">
            <a:avLst/>
          </a:prstGeom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93A185C-1B82-4B44-8CF3-8F2F18FA0E75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93F54C-7099-4A80-AE2F-59397728855C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  <p:pic>
        <p:nvPicPr>
          <p:cNvPr id="1032" name="圖片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467" y="5053013"/>
            <a:ext cx="75353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圖片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6597650"/>
            <a:ext cx="4320116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67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華康行楷體W5" pitchFamily="65" charset="-120"/>
          <a:ea typeface="華康行楷體W5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25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05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1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54" y="86374"/>
            <a:ext cx="3600703" cy="5040000"/>
          </a:xfrm>
          <a:prstGeom prst="rect">
            <a:avLst/>
          </a:prstGeom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B6ED216-43CF-4EF0-9F9E-0508ACE815D4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4A3AEF-015E-4A14-80EB-4420189B79B1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  <p:pic>
        <p:nvPicPr>
          <p:cNvPr id="1032" name="圖片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468" y="5053013"/>
            <a:ext cx="75353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圖片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6597650"/>
            <a:ext cx="4320116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72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華康行楷體W5" pitchFamily="65" charset="-120"/>
          <a:ea typeface="華康行楷體W5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09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1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57" y="86374"/>
            <a:ext cx="3600703" cy="5040000"/>
          </a:xfrm>
          <a:prstGeom prst="rect">
            <a:avLst/>
          </a:prstGeom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93A185C-1B82-4B44-8CF3-8F2F18FA0E75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93F54C-7099-4A80-AE2F-59397728855C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  <p:pic>
        <p:nvPicPr>
          <p:cNvPr id="1032" name="圖片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468" y="5053013"/>
            <a:ext cx="75353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圖片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6597650"/>
            <a:ext cx="4320116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82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華康行楷體W5" pitchFamily="65" charset="-120"/>
          <a:ea typeface="華康行楷體W5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1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70" y="86374"/>
            <a:ext cx="3600703" cy="5040000"/>
          </a:xfrm>
          <a:prstGeom prst="rect">
            <a:avLst/>
          </a:prstGeom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8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B6ED216-43CF-4EF0-9F9E-0508ACE815D4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8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8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4A3AEF-015E-4A14-80EB-4420189B79B1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  <p:pic>
        <p:nvPicPr>
          <p:cNvPr id="1032" name="圖片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468" y="5053013"/>
            <a:ext cx="75353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圖片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6597650"/>
            <a:ext cx="4320116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83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華康行楷體W5" pitchFamily="65" charset="-120"/>
          <a:ea typeface="華康行楷體W5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5.jp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4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DnYWh9X4MI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hyperlink" Target="https://www.youtube.com/watch?v=WDnYWh9X4MI" TargetMode="External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www.youtube.com/watch?v=WDnYWh9X4MI" TargetMode="External"/><Relationship Id="rId7" Type="http://schemas.openxmlformats.org/officeDocument/2006/relationships/hyperlink" Target="&#30465;&#24605;&#25976;&#23416;&#32769;&#24107;&#30340;&#19981;&#21516;.wm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Relationship Id="rId6" Type="http://schemas.microsoft.com/office/2007/relationships/hdphoto" Target="../media/hdphoto3.wdp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4.png"/><Relationship Id="rId11" Type="http://schemas.openxmlformats.org/officeDocument/2006/relationships/image" Target="../media/image25.png"/><Relationship Id="rId5" Type="http://schemas.openxmlformats.org/officeDocument/2006/relationships/image" Target="../media/image43.png"/><Relationship Id="rId10" Type="http://schemas.openxmlformats.org/officeDocument/2006/relationships/hyperlink" Target="&#30465;&#24605;&#25976;&#23416;&#32769;&#24107;&#30340;&#19981;&#21516;.wmv" TargetMode="External"/><Relationship Id="rId4" Type="http://schemas.openxmlformats.org/officeDocument/2006/relationships/hyperlink" Target="https://www.youtube.com/watch?v=WDnYWh9X4MI" TargetMode="External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hyperlink" Target="https://www.youtube.com/watch?v=WDnYWh9X4MI" TargetMode="External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hyperlink" Target="20170228&#20108;&#20803;&#19968;&#27425;&#32879;&#31435;&#26041;&#31243;&#24335;(&#22294;&#24418;&#21040;&#35299;&#38988;%20&#38515;&#26757;&#20185;).docx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hyperlink" Target="https://www.youtube.com/watch?v=WDnYWh9X4MI" TargetMode="External"/><Relationship Id="rId7" Type="http://schemas.openxmlformats.org/officeDocument/2006/relationships/image" Target="../media/image70.png"/><Relationship Id="rId12" Type="http://schemas.openxmlformats.org/officeDocument/2006/relationships/hyperlink" Target="&#26041;&#31243;&#24335;&#33287;&#35299;.doc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9.png"/><Relationship Id="rId11" Type="http://schemas.openxmlformats.org/officeDocument/2006/relationships/image" Target="../media/image51.png"/><Relationship Id="rId5" Type="http://schemas.openxmlformats.org/officeDocument/2006/relationships/image" Target="../media/image491.png"/><Relationship Id="rId10" Type="http://schemas.openxmlformats.org/officeDocument/2006/relationships/image" Target="../media/image73.png"/><Relationship Id="rId4" Type="http://schemas.openxmlformats.org/officeDocument/2006/relationships/image" Target="../media/image32.png"/><Relationship Id="rId9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4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www.youtube.com/watch?v=WDnYWh9X4MI" TargetMode="External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90.png"/><Relationship Id="rId10" Type="http://schemas.openxmlformats.org/officeDocument/2006/relationships/image" Target="../media/image54.png"/><Relationship Id="rId4" Type="http://schemas.openxmlformats.org/officeDocument/2006/relationships/image" Target="../media/image52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www.youtube.com/watch?v=WDnYWh9X4MI" TargetMode="External"/><Relationship Id="rId7" Type="http://schemas.openxmlformats.org/officeDocument/2006/relationships/image" Target="../media/image68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8.png"/><Relationship Id="rId11" Type="http://schemas.openxmlformats.org/officeDocument/2006/relationships/image" Target="../media/image57.png"/><Relationship Id="rId5" Type="http://schemas.openxmlformats.org/officeDocument/2006/relationships/image" Target="../media/image77.png"/><Relationship Id="rId10" Type="http://schemas.openxmlformats.org/officeDocument/2006/relationships/image" Target="../media/image56.png"/><Relationship Id="rId4" Type="http://schemas.openxmlformats.org/officeDocument/2006/relationships/image" Target="../media/image76.png"/><Relationship Id="rId9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hyperlink" Target="https://www.youtube.com/watch?v=WDnYWh9X4MI" TargetMode="External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8.png"/><Relationship Id="rId5" Type="http://schemas.microsoft.com/office/2007/relationships/hdphoto" Target="../media/hdphoto3.wdp"/><Relationship Id="rId10" Type="http://schemas.openxmlformats.org/officeDocument/2006/relationships/image" Target="../media/image61.png"/><Relationship Id="rId4" Type="http://schemas.openxmlformats.org/officeDocument/2006/relationships/image" Target="../media/image39.png"/><Relationship Id="rId9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hyperlink" Target="https://www.youtube.com/watch?v=WDnYWh9X4MI" TargetMode="External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microsoft.com/office/2007/relationships/hdphoto" Target="../media/hdphoto3.wdp"/><Relationship Id="rId4" Type="http://schemas.openxmlformats.org/officeDocument/2006/relationships/image" Target="../media/image62.png"/><Relationship Id="rId9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hyperlink" Target="https://www.youtube.com/watch?v=WDnYWh9X4MI" TargetMode="External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4.png"/><Relationship Id="rId11" Type="http://schemas.openxmlformats.org/officeDocument/2006/relationships/image" Target="../media/image87.png"/><Relationship Id="rId5" Type="http://schemas.openxmlformats.org/officeDocument/2006/relationships/image" Target="../media/image63.png"/><Relationship Id="rId10" Type="http://schemas.microsoft.com/office/2007/relationships/hdphoto" Target="../media/hdphoto3.wdp"/><Relationship Id="rId4" Type="http://schemas.openxmlformats.org/officeDocument/2006/relationships/image" Target="../media/image62.png"/><Relationship Id="rId9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hyperlink" Target="https://www.youtube.com/watch?v=WDnYWh9X4MI" TargetMode="External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microsoft.com/office/2007/relationships/hdphoto" Target="../media/hdphoto3.wdp"/><Relationship Id="rId4" Type="http://schemas.openxmlformats.org/officeDocument/2006/relationships/image" Target="../media/image62.png"/><Relationship Id="rId9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hyperlink" Target="https://www.youtube.com/watch?v=WDnYWh9X4MI" TargetMode="External"/><Relationship Id="rId7" Type="http://schemas.openxmlformats.org/officeDocument/2006/relationships/image" Target="../media/image65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4.png"/><Relationship Id="rId11" Type="http://schemas.openxmlformats.org/officeDocument/2006/relationships/image" Target="../media/image67.png"/><Relationship Id="rId5" Type="http://schemas.openxmlformats.org/officeDocument/2006/relationships/image" Target="../media/image63.png"/><Relationship Id="rId10" Type="http://schemas.microsoft.com/office/2007/relationships/hdphoto" Target="../media/hdphoto3.wdp"/><Relationship Id="rId4" Type="http://schemas.openxmlformats.org/officeDocument/2006/relationships/image" Target="../media/image62.png"/><Relationship Id="rId9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hyperlink" Target="https://www.youtube.com/watch?v=WDnYWh9X4MI" TargetMode="External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microsoft.com/office/2007/relationships/hdphoto" Target="../media/hdphoto3.wdp"/><Relationship Id="rId4" Type="http://schemas.openxmlformats.org/officeDocument/2006/relationships/image" Target="../media/image62.png"/><Relationship Id="rId9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4.xml"/><Relationship Id="rId4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75.png"/><Relationship Id="rId2" Type="http://schemas.openxmlformats.org/officeDocument/2006/relationships/hyperlink" Target="https://www.youtube.com/watch?v=WDnYWh9X4MI" TargetMode="Externa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74.png"/><Relationship Id="rId5" Type="http://schemas.openxmlformats.org/officeDocument/2006/relationships/hyperlink" Target="20170416%20&#32218;&#22411;&#20989;&#25976;(&#38515;&#26757;&#20185;).docx" TargetMode="Externa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DnYWh9X4MI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7.xml"/><Relationship Id="rId5" Type="http://schemas.microsoft.com/office/2007/relationships/hdphoto" Target="../media/hdphoto3.wdp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79.png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6.png"/><Relationship Id="rId7" Type="http://schemas.openxmlformats.org/officeDocument/2006/relationships/hyperlink" Target="&#30465;&#24605;&#25976;&#23416;&#32769;&#24107;&#30340;&#19981;&#21516;.wmv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hyperlink" Target="https://www.youtube.com/watch?v=WDnYWh9X4MI" TargetMode="External"/><Relationship Id="rId7" Type="http://schemas.openxmlformats.org/officeDocument/2006/relationships/hyperlink" Target="&#26041;&#31243;&#24335;&#33287;&#35299;.docx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88.png"/><Relationship Id="rId4" Type="http://schemas.openxmlformats.org/officeDocument/2006/relationships/image" Target="../media/image8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png"/><Relationship Id="rId4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hyperlink" Target="&#30465;&#24605;&#25976;&#23416;&#32769;&#24107;&#30340;&#19981;&#21516;.wmv" TargetMode="External"/><Relationship Id="rId4" Type="http://schemas.openxmlformats.org/officeDocument/2006/relationships/image" Target="../media/image9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9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02.jpe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hyperlink" Target="&#32218;&#24615;&#22238;&#27512;(&#38013;&#30707;).pptx" TargetMode="External"/><Relationship Id="rId9" Type="http://schemas.microsoft.com/office/2007/relationships/hdphoto" Target="../media/hdphoto3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3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notesSlide" Target="../notesSlides/notesSlide38.xml"/><Relationship Id="rId7" Type="http://schemas.openxmlformats.org/officeDocument/2006/relationships/hyperlink" Target="&#30465;&#24605;&#25976;&#23416;&#32769;&#24107;&#30340;&#19981;&#21516;.wmv" TargetMode="External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14.xml"/><Relationship Id="rId6" Type="http://schemas.microsoft.com/office/2007/relationships/hdphoto" Target="../media/hdphoto3.wdp"/><Relationship Id="rId5" Type="http://schemas.openxmlformats.org/officeDocument/2006/relationships/image" Target="../media/image39.png"/><Relationship Id="rId4" Type="http://schemas.openxmlformats.org/officeDocument/2006/relationships/image" Target="../media/image111.emf"/><Relationship Id="rId9" Type="http://schemas.openxmlformats.org/officeDocument/2006/relationships/image" Target="../media/image9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11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1.xml"/><Relationship Id="rId6" Type="http://schemas.openxmlformats.org/officeDocument/2006/relationships/hyperlink" Target="file:///D:\vito&#24037;&#20316;&#21312;\&#35611;&#31295;\&#20854;&#20182;\1216&#36557;&#21151;&#22283;&#23567;\&#36628;&#23566;&#22296;\&#21488;&#20013;&#24066;&#25945;&#23416;&#36039;&#28304;&#32178;&#36914;&#20837;&#27969;&#31243;.doc" TargetMode="External"/><Relationship Id="rId5" Type="http://schemas.openxmlformats.org/officeDocument/2006/relationships/hyperlink" Target="file:///D:\vito&#24037;&#20316;&#21312;\&#35611;&#31295;\&#20854;&#20182;\1216&#36557;&#21151;&#22283;&#23567;\&#36628;&#23566;&#22296;\&#21488;&#20013;&#24066;&#22283;&#25945;&#36628;&#23566;&#22296;&#25976;&#23416;&#38936;&#22495;&#23560;&#26989;&#31038;&#32676;&#36914;&#20837;&#27969;&#31243;.doc" TargetMode="External"/><Relationship Id="rId4" Type="http://schemas.microsoft.com/office/2007/relationships/hdphoto" Target="../media/hdphoto3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5.png"/><Relationship Id="rId4" Type="http://schemas.openxmlformats.org/officeDocument/2006/relationships/hyperlink" Target="&#30465;&#24605;&#25976;&#23416;&#32769;&#24107;&#30340;&#19981;&#21516;.wm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5.png"/><Relationship Id="rId4" Type="http://schemas.openxmlformats.org/officeDocument/2006/relationships/hyperlink" Target="&#30465;&#24605;&#25976;&#23416;&#32769;&#24107;&#30340;&#19981;&#21516;.wm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png"/><Relationship Id="rId5" Type="http://schemas.openxmlformats.org/officeDocument/2006/relationships/hyperlink" Target="&#30465;&#24605;&#25976;&#23416;&#32769;&#24107;&#30340;&#19981;&#21516;.wmv" TargetMode="Externa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png"/><Relationship Id="rId5" Type="http://schemas.openxmlformats.org/officeDocument/2006/relationships/hyperlink" Target="&#30465;&#24605;&#25976;&#23416;&#32769;&#24107;&#30340;&#19981;&#21516;.wmv" TargetMode="Externa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3" name="PA_文本框 1"/>
          <p:cNvSpPr txBox="1"/>
          <p:nvPr>
            <p:custDataLst>
              <p:tags r:id="rId1"/>
            </p:custDataLst>
          </p:nvPr>
        </p:nvSpPr>
        <p:spPr>
          <a:xfrm>
            <a:off x="3813252" y="3806097"/>
            <a:ext cx="4666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苏新诗柳楷简体-yolan" panose="02000000000000000000" pitchFamily="2" charset="-122"/>
                <a:sym typeface="Arial"/>
              </a:rPr>
              <a:t>關係現形計</a:t>
            </a:r>
            <a:endParaRPr lang="zh-CN" altLang="en-US" sz="6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6" name="PA_组合 66"/>
          <p:cNvGrpSpPr/>
          <p:nvPr>
            <p:custDataLst>
              <p:tags r:id="rId2"/>
            </p:custDataLst>
          </p:nvPr>
        </p:nvGrpSpPr>
        <p:grpSpPr>
          <a:xfrm>
            <a:off x="8569015" y="6204950"/>
            <a:ext cx="3344164" cy="466096"/>
            <a:chOff x="7637775" y="5530041"/>
            <a:chExt cx="4000129" cy="646029"/>
          </a:xfrm>
        </p:grpSpPr>
        <p:sp>
          <p:nvSpPr>
            <p:cNvPr id="7" name="任意多边形 6"/>
            <p:cNvSpPr/>
            <p:nvPr/>
          </p:nvSpPr>
          <p:spPr>
            <a:xfrm>
              <a:off x="7637775" y="6096678"/>
              <a:ext cx="2494104" cy="79392"/>
            </a:xfrm>
            <a:custGeom>
              <a:avLst/>
              <a:gdLst>
                <a:gd name="connsiteX0" fmla="*/ 2569580 w 2569580"/>
                <a:gd name="connsiteY0" fmla="*/ 13982 h 95004"/>
                <a:gd name="connsiteX1" fmla="*/ 2187616 w 2569580"/>
                <a:gd name="connsiteY1" fmla="*/ 13982 h 95004"/>
                <a:gd name="connsiteX2" fmla="*/ 2118167 w 2569580"/>
                <a:gd name="connsiteY2" fmla="*/ 37131 h 95004"/>
                <a:gd name="connsiteX3" fmla="*/ 1481560 w 2569580"/>
                <a:gd name="connsiteY3" fmla="*/ 60280 h 95004"/>
                <a:gd name="connsiteX4" fmla="*/ 1388962 w 2569580"/>
                <a:gd name="connsiteY4" fmla="*/ 71855 h 95004"/>
                <a:gd name="connsiteX5" fmla="*/ 1307940 w 2569580"/>
                <a:gd name="connsiteY5" fmla="*/ 83430 h 95004"/>
                <a:gd name="connsiteX6" fmla="*/ 844952 w 2569580"/>
                <a:gd name="connsiteY6" fmla="*/ 71855 h 95004"/>
                <a:gd name="connsiteX7" fmla="*/ 775504 w 2569580"/>
                <a:gd name="connsiteY7" fmla="*/ 48706 h 95004"/>
                <a:gd name="connsiteX8" fmla="*/ 740780 w 2569580"/>
                <a:gd name="connsiteY8" fmla="*/ 37131 h 95004"/>
                <a:gd name="connsiteX9" fmla="*/ 254643 w 2569580"/>
                <a:gd name="connsiteY9" fmla="*/ 48706 h 95004"/>
                <a:gd name="connsiteX10" fmla="*/ 219919 w 2569580"/>
                <a:gd name="connsiteY10" fmla="*/ 60280 h 95004"/>
                <a:gd name="connsiteX11" fmla="*/ 196770 w 2569580"/>
                <a:gd name="connsiteY11" fmla="*/ 95004 h 95004"/>
                <a:gd name="connsiteX12" fmla="*/ 0 w 2569580"/>
                <a:gd name="connsiteY12" fmla="*/ 83430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37771 w 2537771"/>
                <a:gd name="connsiteY0" fmla="*/ 13982 h 95004"/>
                <a:gd name="connsiteX1" fmla="*/ 2155807 w 2537771"/>
                <a:gd name="connsiteY1" fmla="*/ 13982 h 95004"/>
                <a:gd name="connsiteX2" fmla="*/ 2086358 w 2537771"/>
                <a:gd name="connsiteY2" fmla="*/ 37131 h 95004"/>
                <a:gd name="connsiteX3" fmla="*/ 1449751 w 2537771"/>
                <a:gd name="connsiteY3" fmla="*/ 60280 h 95004"/>
                <a:gd name="connsiteX4" fmla="*/ 1357153 w 2537771"/>
                <a:gd name="connsiteY4" fmla="*/ 71855 h 95004"/>
                <a:gd name="connsiteX5" fmla="*/ 1276131 w 2537771"/>
                <a:gd name="connsiteY5" fmla="*/ 83430 h 95004"/>
                <a:gd name="connsiteX6" fmla="*/ 813143 w 2537771"/>
                <a:gd name="connsiteY6" fmla="*/ 71855 h 95004"/>
                <a:gd name="connsiteX7" fmla="*/ 743695 w 2537771"/>
                <a:gd name="connsiteY7" fmla="*/ 48706 h 95004"/>
                <a:gd name="connsiteX8" fmla="*/ 708971 w 2537771"/>
                <a:gd name="connsiteY8" fmla="*/ 37131 h 95004"/>
                <a:gd name="connsiteX9" fmla="*/ 222834 w 2537771"/>
                <a:gd name="connsiteY9" fmla="*/ 48706 h 95004"/>
                <a:gd name="connsiteX10" fmla="*/ 188110 w 2537771"/>
                <a:gd name="connsiteY10" fmla="*/ 60280 h 95004"/>
                <a:gd name="connsiteX11" fmla="*/ 164961 w 2537771"/>
                <a:gd name="connsiteY11" fmla="*/ 95004 h 95004"/>
                <a:gd name="connsiteX12" fmla="*/ 0 w 2537771"/>
                <a:gd name="connsiteY12" fmla="*/ 1369 h 95004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22834 w 2537771"/>
                <a:gd name="connsiteY9" fmla="*/ 48706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526070 w 2537771"/>
                <a:gd name="connsiteY8" fmla="*/ 33224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449751 w 2537771"/>
                <a:gd name="connsiteY3" fmla="*/ 60280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604819 w 2537771"/>
                <a:gd name="connsiteY3" fmla="*/ 72003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3281"/>
                <a:gd name="connsiteX1" fmla="*/ 2155807 w 2537771"/>
                <a:gd name="connsiteY1" fmla="*/ 13982 h 83281"/>
                <a:gd name="connsiteX2" fmla="*/ 2086358 w 2537771"/>
                <a:gd name="connsiteY2" fmla="*/ 37131 h 83281"/>
                <a:gd name="connsiteX3" fmla="*/ 1604819 w 2537771"/>
                <a:gd name="connsiteY3" fmla="*/ 72003 h 83281"/>
                <a:gd name="connsiteX4" fmla="*/ 1365106 w 2537771"/>
                <a:gd name="connsiteY4" fmla="*/ 52317 h 83281"/>
                <a:gd name="connsiteX5" fmla="*/ 1188657 w 2537771"/>
                <a:gd name="connsiteY5" fmla="*/ 71707 h 83281"/>
                <a:gd name="connsiteX6" fmla="*/ 960259 w 2537771"/>
                <a:gd name="connsiteY6" fmla="*/ 79670 h 83281"/>
                <a:gd name="connsiteX7" fmla="*/ 747671 w 2537771"/>
                <a:gd name="connsiteY7" fmla="*/ 60429 h 83281"/>
                <a:gd name="connsiteX8" fmla="*/ 526070 w 2537771"/>
                <a:gd name="connsiteY8" fmla="*/ 33224 h 83281"/>
                <a:gd name="connsiteX9" fmla="*/ 254643 w 2537771"/>
                <a:gd name="connsiteY9" fmla="*/ 72152 h 83281"/>
                <a:gd name="connsiteX10" fmla="*/ 180158 w 2537771"/>
                <a:gd name="connsiteY10" fmla="*/ 48557 h 83281"/>
                <a:gd name="connsiteX11" fmla="*/ 93392 w 2537771"/>
                <a:gd name="connsiteY11" fmla="*/ 83281 h 83281"/>
                <a:gd name="connsiteX12" fmla="*/ 0 w 2537771"/>
                <a:gd name="connsiteY12" fmla="*/ 1369 h 83281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86358 w 2537771"/>
                <a:gd name="connsiteY2" fmla="*/ 35762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54548 w 2537771"/>
                <a:gd name="connsiteY2" fmla="*/ 27946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79392"/>
                <a:gd name="connsiteX1" fmla="*/ 2191592 w 2537771"/>
                <a:gd name="connsiteY1" fmla="*/ 39967 h 79392"/>
                <a:gd name="connsiteX2" fmla="*/ 2054548 w 2537771"/>
                <a:gd name="connsiteY2" fmla="*/ 27946 h 79392"/>
                <a:gd name="connsiteX3" fmla="*/ 1604819 w 2537771"/>
                <a:gd name="connsiteY3" fmla="*/ 70634 h 79392"/>
                <a:gd name="connsiteX4" fmla="*/ 1365106 w 2537771"/>
                <a:gd name="connsiteY4" fmla="*/ 50948 h 79392"/>
                <a:gd name="connsiteX5" fmla="*/ 1188657 w 2537771"/>
                <a:gd name="connsiteY5" fmla="*/ 70338 h 79392"/>
                <a:gd name="connsiteX6" fmla="*/ 960259 w 2537771"/>
                <a:gd name="connsiteY6" fmla="*/ 78301 h 79392"/>
                <a:gd name="connsiteX7" fmla="*/ 747671 w 2537771"/>
                <a:gd name="connsiteY7" fmla="*/ 59060 h 79392"/>
                <a:gd name="connsiteX8" fmla="*/ 526070 w 2537771"/>
                <a:gd name="connsiteY8" fmla="*/ 31855 h 79392"/>
                <a:gd name="connsiteX9" fmla="*/ 254643 w 2537771"/>
                <a:gd name="connsiteY9" fmla="*/ 70783 h 79392"/>
                <a:gd name="connsiteX10" fmla="*/ 180158 w 2537771"/>
                <a:gd name="connsiteY10" fmla="*/ 47188 h 79392"/>
                <a:gd name="connsiteX11" fmla="*/ 105320 w 2537771"/>
                <a:gd name="connsiteY11" fmla="*/ 62373 h 79392"/>
                <a:gd name="connsiteX12" fmla="*/ 0 w 2537771"/>
                <a:gd name="connsiteY12" fmla="*/ 0 h 7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7771" h="79392">
                  <a:moveTo>
                    <a:pt x="2537771" y="12613"/>
                  </a:moveTo>
                  <a:cubicBezTo>
                    <a:pt x="2372259" y="-2434"/>
                    <a:pt x="2272129" y="37412"/>
                    <a:pt x="2191592" y="39967"/>
                  </a:cubicBezTo>
                  <a:cubicBezTo>
                    <a:pt x="2111055" y="42522"/>
                    <a:pt x="2152344" y="22835"/>
                    <a:pt x="2054548" y="27946"/>
                  </a:cubicBezTo>
                  <a:cubicBezTo>
                    <a:pt x="1956753" y="33057"/>
                    <a:pt x="2056264" y="56072"/>
                    <a:pt x="1604819" y="70634"/>
                  </a:cubicBezTo>
                  <a:cubicBezTo>
                    <a:pt x="1524915" y="64072"/>
                    <a:pt x="1434466" y="50997"/>
                    <a:pt x="1365106" y="50948"/>
                  </a:cubicBezTo>
                  <a:cubicBezTo>
                    <a:pt x="1295746" y="50899"/>
                    <a:pt x="1256132" y="65779"/>
                    <a:pt x="1188657" y="70338"/>
                  </a:cubicBezTo>
                  <a:cubicBezTo>
                    <a:pt x="1121183" y="74897"/>
                    <a:pt x="1114588" y="82159"/>
                    <a:pt x="960259" y="78301"/>
                  </a:cubicBezTo>
                  <a:cubicBezTo>
                    <a:pt x="937110" y="70585"/>
                    <a:pt x="820036" y="66801"/>
                    <a:pt x="747671" y="59060"/>
                  </a:cubicBezTo>
                  <a:cubicBezTo>
                    <a:pt x="675306" y="51319"/>
                    <a:pt x="608241" y="29901"/>
                    <a:pt x="526070" y="31855"/>
                  </a:cubicBezTo>
                  <a:cubicBezTo>
                    <a:pt x="443899" y="33809"/>
                    <a:pt x="312295" y="68228"/>
                    <a:pt x="254643" y="70783"/>
                  </a:cubicBezTo>
                  <a:cubicBezTo>
                    <a:pt x="196991" y="73338"/>
                    <a:pt x="205045" y="48590"/>
                    <a:pt x="180158" y="47188"/>
                  </a:cubicBezTo>
                  <a:cubicBezTo>
                    <a:pt x="155271" y="45786"/>
                    <a:pt x="113036" y="50798"/>
                    <a:pt x="105320" y="62373"/>
                  </a:cubicBezTo>
                  <a:cubicBezTo>
                    <a:pt x="49008" y="38977"/>
                    <a:pt x="8599" y="82012"/>
                    <a:pt x="0" y="0"/>
                  </a:cubicBezTo>
                </a:path>
              </a:pathLst>
            </a:custGeom>
            <a:noFill/>
            <a:ln w="349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8" name="Freeform 118"/>
            <p:cNvSpPr>
              <a:spLocks noEditPoints="1"/>
            </p:cNvSpPr>
            <p:nvPr/>
          </p:nvSpPr>
          <p:spPr bwMode="auto">
            <a:xfrm flipH="1">
              <a:off x="10124063" y="5530041"/>
              <a:ext cx="1513841" cy="619089"/>
            </a:xfrm>
            <a:custGeom>
              <a:avLst/>
              <a:gdLst>
                <a:gd name="T0" fmla="*/ 250 w 257"/>
                <a:gd name="T1" fmla="*/ 87 h 92"/>
                <a:gd name="T2" fmla="*/ 215 w 257"/>
                <a:gd name="T3" fmla="*/ 84 h 92"/>
                <a:gd name="T4" fmla="*/ 204 w 257"/>
                <a:gd name="T5" fmla="*/ 87 h 92"/>
                <a:gd name="T6" fmla="*/ 146 w 257"/>
                <a:gd name="T7" fmla="*/ 88 h 92"/>
                <a:gd name="T8" fmla="*/ 116 w 257"/>
                <a:gd name="T9" fmla="*/ 85 h 92"/>
                <a:gd name="T10" fmla="*/ 54 w 257"/>
                <a:gd name="T11" fmla="*/ 54 h 92"/>
                <a:gd name="T12" fmla="*/ 2 w 257"/>
                <a:gd name="T13" fmla="*/ 30 h 92"/>
                <a:gd name="T14" fmla="*/ 16 w 257"/>
                <a:gd name="T15" fmla="*/ 0 h 92"/>
                <a:gd name="T16" fmla="*/ 42 w 257"/>
                <a:gd name="T17" fmla="*/ 12 h 92"/>
                <a:gd name="T18" fmla="*/ 78 w 257"/>
                <a:gd name="T19" fmla="*/ 31 h 92"/>
                <a:gd name="T20" fmla="*/ 134 w 257"/>
                <a:gd name="T21" fmla="*/ 61 h 92"/>
                <a:gd name="T22" fmla="*/ 171 w 257"/>
                <a:gd name="T23" fmla="*/ 84 h 92"/>
                <a:gd name="T24" fmla="*/ 186 w 257"/>
                <a:gd name="T25" fmla="*/ 72 h 92"/>
                <a:gd name="T26" fmla="*/ 206 w 257"/>
                <a:gd name="T27" fmla="*/ 71 h 92"/>
                <a:gd name="T28" fmla="*/ 225 w 257"/>
                <a:gd name="T29" fmla="*/ 79 h 92"/>
                <a:gd name="T30" fmla="*/ 254 w 257"/>
                <a:gd name="T31" fmla="*/ 82 h 92"/>
                <a:gd name="T32" fmla="*/ 237 w 257"/>
                <a:gd name="T33" fmla="*/ 80 h 92"/>
                <a:gd name="T34" fmla="*/ 217 w 257"/>
                <a:gd name="T35" fmla="*/ 82 h 92"/>
                <a:gd name="T36" fmla="*/ 244 w 257"/>
                <a:gd name="T37" fmla="*/ 82 h 92"/>
                <a:gd name="T38" fmla="*/ 187 w 257"/>
                <a:gd name="T39" fmla="*/ 70 h 92"/>
                <a:gd name="T40" fmla="*/ 188 w 257"/>
                <a:gd name="T41" fmla="*/ 86 h 92"/>
                <a:gd name="T42" fmla="*/ 158 w 257"/>
                <a:gd name="T43" fmla="*/ 84 h 92"/>
                <a:gd name="T44" fmla="*/ 172 w 257"/>
                <a:gd name="T45" fmla="*/ 87 h 92"/>
                <a:gd name="T46" fmla="*/ 195 w 257"/>
                <a:gd name="T47" fmla="*/ 74 h 92"/>
                <a:gd name="T48" fmla="*/ 202 w 257"/>
                <a:gd name="T49" fmla="*/ 72 h 92"/>
                <a:gd name="T50" fmla="*/ 211 w 257"/>
                <a:gd name="T51" fmla="*/ 78 h 92"/>
                <a:gd name="T52" fmla="*/ 148 w 257"/>
                <a:gd name="T53" fmla="*/ 85 h 92"/>
                <a:gd name="T54" fmla="*/ 132 w 257"/>
                <a:gd name="T55" fmla="*/ 72 h 92"/>
                <a:gd name="T56" fmla="*/ 139 w 257"/>
                <a:gd name="T57" fmla="*/ 85 h 92"/>
                <a:gd name="T58" fmla="*/ 122 w 257"/>
                <a:gd name="T59" fmla="*/ 58 h 92"/>
                <a:gd name="T60" fmla="*/ 130 w 257"/>
                <a:gd name="T61" fmla="*/ 71 h 92"/>
                <a:gd name="T62" fmla="*/ 70 w 257"/>
                <a:gd name="T63" fmla="*/ 56 h 92"/>
                <a:gd name="T64" fmla="*/ 110 w 257"/>
                <a:gd name="T65" fmla="*/ 76 h 92"/>
                <a:gd name="T66" fmla="*/ 120 w 257"/>
                <a:gd name="T67" fmla="*/ 57 h 92"/>
                <a:gd name="T68" fmla="*/ 74 w 257"/>
                <a:gd name="T69" fmla="*/ 31 h 92"/>
                <a:gd name="T70" fmla="*/ 111 w 257"/>
                <a:gd name="T71" fmla="*/ 55 h 92"/>
                <a:gd name="T72" fmla="*/ 91 w 257"/>
                <a:gd name="T73" fmla="*/ 60 h 92"/>
                <a:gd name="T74" fmla="*/ 53 w 257"/>
                <a:gd name="T75" fmla="*/ 37 h 92"/>
                <a:gd name="T76" fmla="*/ 34 w 257"/>
                <a:gd name="T77" fmla="*/ 10 h 92"/>
                <a:gd name="T78" fmla="*/ 112 w 257"/>
                <a:gd name="T79" fmla="*/ 59 h 92"/>
                <a:gd name="T80" fmla="*/ 77 w 257"/>
                <a:gd name="T81" fmla="*/ 39 h 92"/>
                <a:gd name="T82" fmla="*/ 49 w 257"/>
                <a:gd name="T83" fmla="*/ 22 h 92"/>
                <a:gd name="T84" fmla="*/ 58 w 257"/>
                <a:gd name="T85" fmla="*/ 39 h 92"/>
                <a:gd name="T86" fmla="*/ 113 w 257"/>
                <a:gd name="T87" fmla="*/ 60 h 92"/>
                <a:gd name="T88" fmla="*/ 110 w 257"/>
                <a:gd name="T89" fmla="*/ 78 h 92"/>
                <a:gd name="T90" fmla="*/ 67 w 257"/>
                <a:gd name="T91" fmla="*/ 57 h 92"/>
                <a:gd name="T92" fmla="*/ 21 w 257"/>
                <a:gd name="T93" fmla="*/ 38 h 92"/>
                <a:gd name="T94" fmla="*/ 102 w 257"/>
                <a:gd name="T95" fmla="*/ 75 h 92"/>
                <a:gd name="T96" fmla="*/ 32 w 257"/>
                <a:gd name="T97" fmla="*/ 8 h 92"/>
                <a:gd name="T98" fmla="*/ 18 w 257"/>
                <a:gd name="T99" fmla="*/ 37 h 92"/>
                <a:gd name="T100" fmla="*/ 8 w 257"/>
                <a:gd name="T101" fmla="*/ 9 h 92"/>
                <a:gd name="T102" fmla="*/ 7 w 257"/>
                <a:gd name="T103" fmla="*/ 28 h 92"/>
                <a:gd name="T104" fmla="*/ 20 w 257"/>
                <a:gd name="T105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92">
                  <a:moveTo>
                    <a:pt x="256" y="83"/>
                  </a:moveTo>
                  <a:cubicBezTo>
                    <a:pt x="256" y="84"/>
                    <a:pt x="257" y="87"/>
                    <a:pt x="256" y="89"/>
                  </a:cubicBezTo>
                  <a:cubicBezTo>
                    <a:pt x="253" y="89"/>
                    <a:pt x="253" y="88"/>
                    <a:pt x="250" y="87"/>
                  </a:cubicBezTo>
                  <a:cubicBezTo>
                    <a:pt x="244" y="86"/>
                    <a:pt x="238" y="83"/>
                    <a:pt x="231" y="84"/>
                  </a:cubicBezTo>
                  <a:cubicBezTo>
                    <a:pt x="229" y="84"/>
                    <a:pt x="227" y="86"/>
                    <a:pt x="225" y="86"/>
                  </a:cubicBezTo>
                  <a:cubicBezTo>
                    <a:pt x="221" y="86"/>
                    <a:pt x="219" y="84"/>
                    <a:pt x="215" y="84"/>
                  </a:cubicBezTo>
                  <a:cubicBezTo>
                    <a:pt x="212" y="82"/>
                    <a:pt x="208" y="79"/>
                    <a:pt x="205" y="76"/>
                  </a:cubicBezTo>
                  <a:cubicBezTo>
                    <a:pt x="206" y="79"/>
                    <a:pt x="208" y="81"/>
                    <a:pt x="208" y="84"/>
                  </a:cubicBezTo>
                  <a:cubicBezTo>
                    <a:pt x="207" y="86"/>
                    <a:pt x="205" y="86"/>
                    <a:pt x="204" y="87"/>
                  </a:cubicBezTo>
                  <a:cubicBezTo>
                    <a:pt x="196" y="87"/>
                    <a:pt x="189" y="90"/>
                    <a:pt x="183" y="91"/>
                  </a:cubicBezTo>
                  <a:cubicBezTo>
                    <a:pt x="172" y="91"/>
                    <a:pt x="163" y="85"/>
                    <a:pt x="152" y="86"/>
                  </a:cubicBezTo>
                  <a:cubicBezTo>
                    <a:pt x="150" y="87"/>
                    <a:pt x="148" y="88"/>
                    <a:pt x="146" y="88"/>
                  </a:cubicBezTo>
                  <a:cubicBezTo>
                    <a:pt x="142" y="88"/>
                    <a:pt x="138" y="87"/>
                    <a:pt x="134" y="87"/>
                  </a:cubicBezTo>
                  <a:cubicBezTo>
                    <a:pt x="130" y="87"/>
                    <a:pt x="125" y="86"/>
                    <a:pt x="121" y="86"/>
                  </a:cubicBezTo>
                  <a:cubicBezTo>
                    <a:pt x="119" y="87"/>
                    <a:pt x="117" y="87"/>
                    <a:pt x="116" y="85"/>
                  </a:cubicBezTo>
                  <a:cubicBezTo>
                    <a:pt x="105" y="79"/>
                    <a:pt x="94" y="73"/>
                    <a:pt x="83" y="67"/>
                  </a:cubicBezTo>
                  <a:cubicBezTo>
                    <a:pt x="79" y="65"/>
                    <a:pt x="76" y="63"/>
                    <a:pt x="72" y="61"/>
                  </a:cubicBezTo>
                  <a:cubicBezTo>
                    <a:pt x="66" y="59"/>
                    <a:pt x="60" y="57"/>
                    <a:pt x="54" y="54"/>
                  </a:cubicBezTo>
                  <a:cubicBezTo>
                    <a:pt x="43" y="49"/>
                    <a:pt x="31" y="46"/>
                    <a:pt x="21" y="40"/>
                  </a:cubicBezTo>
                  <a:cubicBezTo>
                    <a:pt x="17" y="38"/>
                    <a:pt x="12" y="36"/>
                    <a:pt x="8" y="34"/>
                  </a:cubicBezTo>
                  <a:cubicBezTo>
                    <a:pt x="6" y="32"/>
                    <a:pt x="4" y="32"/>
                    <a:pt x="2" y="30"/>
                  </a:cubicBezTo>
                  <a:cubicBezTo>
                    <a:pt x="1" y="28"/>
                    <a:pt x="0" y="26"/>
                    <a:pt x="0" y="24"/>
                  </a:cubicBezTo>
                  <a:cubicBezTo>
                    <a:pt x="0" y="18"/>
                    <a:pt x="5" y="9"/>
                    <a:pt x="8" y="5"/>
                  </a:cubicBezTo>
                  <a:cubicBezTo>
                    <a:pt x="10" y="3"/>
                    <a:pt x="13" y="1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6" y="3"/>
                    <a:pt x="33" y="7"/>
                    <a:pt x="39" y="10"/>
                  </a:cubicBezTo>
                  <a:cubicBezTo>
                    <a:pt x="40" y="11"/>
                    <a:pt x="41" y="11"/>
                    <a:pt x="42" y="12"/>
                  </a:cubicBezTo>
                  <a:cubicBezTo>
                    <a:pt x="45" y="13"/>
                    <a:pt x="48" y="15"/>
                    <a:pt x="52" y="17"/>
                  </a:cubicBezTo>
                  <a:cubicBezTo>
                    <a:pt x="58" y="20"/>
                    <a:pt x="64" y="23"/>
                    <a:pt x="70" y="26"/>
                  </a:cubicBezTo>
                  <a:cubicBezTo>
                    <a:pt x="73" y="28"/>
                    <a:pt x="75" y="30"/>
                    <a:pt x="78" y="31"/>
                  </a:cubicBezTo>
                  <a:cubicBezTo>
                    <a:pt x="91" y="39"/>
                    <a:pt x="104" y="46"/>
                    <a:pt x="117" y="53"/>
                  </a:cubicBezTo>
                  <a:cubicBezTo>
                    <a:pt x="120" y="55"/>
                    <a:pt x="123" y="56"/>
                    <a:pt x="126" y="57"/>
                  </a:cubicBezTo>
                  <a:cubicBezTo>
                    <a:pt x="128" y="59"/>
                    <a:pt x="131" y="61"/>
                    <a:pt x="134" y="61"/>
                  </a:cubicBezTo>
                  <a:cubicBezTo>
                    <a:pt x="139" y="68"/>
                    <a:pt x="145" y="74"/>
                    <a:pt x="150" y="82"/>
                  </a:cubicBezTo>
                  <a:cubicBezTo>
                    <a:pt x="153" y="81"/>
                    <a:pt x="157" y="82"/>
                    <a:pt x="162" y="82"/>
                  </a:cubicBezTo>
                  <a:cubicBezTo>
                    <a:pt x="165" y="82"/>
                    <a:pt x="168" y="83"/>
                    <a:pt x="171" y="84"/>
                  </a:cubicBezTo>
                  <a:cubicBezTo>
                    <a:pt x="176" y="84"/>
                    <a:pt x="181" y="84"/>
                    <a:pt x="185" y="84"/>
                  </a:cubicBezTo>
                  <a:cubicBezTo>
                    <a:pt x="191" y="85"/>
                    <a:pt x="196" y="83"/>
                    <a:pt x="200" y="80"/>
                  </a:cubicBezTo>
                  <a:cubicBezTo>
                    <a:pt x="198" y="75"/>
                    <a:pt x="188" y="78"/>
                    <a:pt x="186" y="72"/>
                  </a:cubicBezTo>
                  <a:cubicBezTo>
                    <a:pt x="185" y="67"/>
                    <a:pt x="190" y="65"/>
                    <a:pt x="195" y="66"/>
                  </a:cubicBezTo>
                  <a:cubicBezTo>
                    <a:pt x="196" y="66"/>
                    <a:pt x="197" y="66"/>
                    <a:pt x="198" y="67"/>
                  </a:cubicBezTo>
                  <a:cubicBezTo>
                    <a:pt x="201" y="68"/>
                    <a:pt x="203" y="70"/>
                    <a:pt x="206" y="71"/>
                  </a:cubicBezTo>
                  <a:cubicBezTo>
                    <a:pt x="208" y="73"/>
                    <a:pt x="211" y="76"/>
                    <a:pt x="213" y="77"/>
                  </a:cubicBezTo>
                  <a:cubicBezTo>
                    <a:pt x="214" y="78"/>
                    <a:pt x="216" y="78"/>
                    <a:pt x="218" y="79"/>
                  </a:cubicBezTo>
                  <a:cubicBezTo>
                    <a:pt x="221" y="80"/>
                    <a:pt x="222" y="80"/>
                    <a:pt x="225" y="79"/>
                  </a:cubicBezTo>
                  <a:cubicBezTo>
                    <a:pt x="228" y="79"/>
                    <a:pt x="232" y="78"/>
                    <a:pt x="235" y="78"/>
                  </a:cubicBezTo>
                  <a:cubicBezTo>
                    <a:pt x="238" y="78"/>
                    <a:pt x="242" y="80"/>
                    <a:pt x="246" y="81"/>
                  </a:cubicBezTo>
                  <a:cubicBezTo>
                    <a:pt x="249" y="82"/>
                    <a:pt x="253" y="82"/>
                    <a:pt x="254" y="82"/>
                  </a:cubicBezTo>
                  <a:cubicBezTo>
                    <a:pt x="255" y="83"/>
                    <a:pt x="255" y="82"/>
                    <a:pt x="256" y="83"/>
                  </a:cubicBezTo>
                  <a:close/>
                  <a:moveTo>
                    <a:pt x="244" y="82"/>
                  </a:moveTo>
                  <a:cubicBezTo>
                    <a:pt x="242" y="82"/>
                    <a:pt x="239" y="81"/>
                    <a:pt x="237" y="80"/>
                  </a:cubicBezTo>
                  <a:cubicBezTo>
                    <a:pt x="231" y="80"/>
                    <a:pt x="226" y="82"/>
                    <a:pt x="221" y="82"/>
                  </a:cubicBezTo>
                  <a:cubicBezTo>
                    <a:pt x="217" y="81"/>
                    <a:pt x="215" y="80"/>
                    <a:pt x="212" y="79"/>
                  </a:cubicBezTo>
                  <a:cubicBezTo>
                    <a:pt x="213" y="80"/>
                    <a:pt x="215" y="82"/>
                    <a:pt x="217" y="82"/>
                  </a:cubicBezTo>
                  <a:cubicBezTo>
                    <a:pt x="223" y="84"/>
                    <a:pt x="227" y="82"/>
                    <a:pt x="232" y="82"/>
                  </a:cubicBezTo>
                  <a:cubicBezTo>
                    <a:pt x="241" y="81"/>
                    <a:pt x="247" y="85"/>
                    <a:pt x="254" y="86"/>
                  </a:cubicBezTo>
                  <a:cubicBezTo>
                    <a:pt x="254" y="82"/>
                    <a:pt x="249" y="83"/>
                    <a:pt x="244" y="82"/>
                  </a:cubicBezTo>
                  <a:close/>
                  <a:moveTo>
                    <a:pt x="205" y="74"/>
                  </a:moveTo>
                  <a:cubicBezTo>
                    <a:pt x="204" y="71"/>
                    <a:pt x="201" y="70"/>
                    <a:pt x="198" y="69"/>
                  </a:cubicBezTo>
                  <a:cubicBezTo>
                    <a:pt x="195" y="68"/>
                    <a:pt x="188" y="65"/>
                    <a:pt x="187" y="70"/>
                  </a:cubicBezTo>
                  <a:cubicBezTo>
                    <a:pt x="187" y="75"/>
                    <a:pt x="194" y="74"/>
                    <a:pt x="198" y="76"/>
                  </a:cubicBezTo>
                  <a:cubicBezTo>
                    <a:pt x="200" y="76"/>
                    <a:pt x="203" y="79"/>
                    <a:pt x="203" y="81"/>
                  </a:cubicBezTo>
                  <a:cubicBezTo>
                    <a:pt x="202" y="83"/>
                    <a:pt x="192" y="86"/>
                    <a:pt x="188" y="86"/>
                  </a:cubicBezTo>
                  <a:cubicBezTo>
                    <a:pt x="183" y="86"/>
                    <a:pt x="178" y="86"/>
                    <a:pt x="174" y="85"/>
                  </a:cubicBezTo>
                  <a:cubicBezTo>
                    <a:pt x="170" y="85"/>
                    <a:pt x="165" y="83"/>
                    <a:pt x="161" y="83"/>
                  </a:cubicBezTo>
                  <a:cubicBezTo>
                    <a:pt x="160" y="83"/>
                    <a:pt x="159" y="84"/>
                    <a:pt x="158" y="84"/>
                  </a:cubicBezTo>
                  <a:cubicBezTo>
                    <a:pt x="155" y="83"/>
                    <a:pt x="152" y="82"/>
                    <a:pt x="151" y="85"/>
                  </a:cubicBezTo>
                  <a:cubicBezTo>
                    <a:pt x="155" y="85"/>
                    <a:pt x="160" y="85"/>
                    <a:pt x="164" y="85"/>
                  </a:cubicBezTo>
                  <a:cubicBezTo>
                    <a:pt x="167" y="86"/>
                    <a:pt x="169" y="88"/>
                    <a:pt x="172" y="87"/>
                  </a:cubicBezTo>
                  <a:cubicBezTo>
                    <a:pt x="184" y="92"/>
                    <a:pt x="193" y="85"/>
                    <a:pt x="205" y="85"/>
                  </a:cubicBezTo>
                  <a:cubicBezTo>
                    <a:pt x="208" y="82"/>
                    <a:pt x="204" y="79"/>
                    <a:pt x="203" y="77"/>
                  </a:cubicBezTo>
                  <a:cubicBezTo>
                    <a:pt x="200" y="76"/>
                    <a:pt x="198" y="74"/>
                    <a:pt x="195" y="74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3"/>
                    <a:pt x="192" y="72"/>
                    <a:pt x="193" y="70"/>
                  </a:cubicBezTo>
                  <a:cubicBezTo>
                    <a:pt x="197" y="68"/>
                    <a:pt x="200" y="72"/>
                    <a:pt x="202" y="72"/>
                  </a:cubicBezTo>
                  <a:cubicBezTo>
                    <a:pt x="203" y="73"/>
                    <a:pt x="205" y="74"/>
                    <a:pt x="207" y="75"/>
                  </a:cubicBezTo>
                  <a:cubicBezTo>
                    <a:pt x="208" y="76"/>
                    <a:pt x="210" y="78"/>
                    <a:pt x="212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09" y="76"/>
                    <a:pt x="208" y="74"/>
                    <a:pt x="205" y="74"/>
                  </a:cubicBezTo>
                  <a:close/>
                  <a:moveTo>
                    <a:pt x="139" y="85"/>
                  </a:moveTo>
                  <a:cubicBezTo>
                    <a:pt x="142" y="85"/>
                    <a:pt x="147" y="87"/>
                    <a:pt x="148" y="85"/>
                  </a:cubicBezTo>
                  <a:cubicBezTo>
                    <a:pt x="148" y="84"/>
                    <a:pt x="148" y="84"/>
                    <a:pt x="148" y="84"/>
                  </a:cubicBezTo>
                  <a:cubicBezTo>
                    <a:pt x="144" y="77"/>
                    <a:pt x="140" y="69"/>
                    <a:pt x="133" y="64"/>
                  </a:cubicBezTo>
                  <a:cubicBezTo>
                    <a:pt x="132" y="67"/>
                    <a:pt x="133" y="69"/>
                    <a:pt x="132" y="72"/>
                  </a:cubicBezTo>
                  <a:cubicBezTo>
                    <a:pt x="132" y="77"/>
                    <a:pt x="128" y="80"/>
                    <a:pt x="126" y="83"/>
                  </a:cubicBezTo>
                  <a:cubicBezTo>
                    <a:pt x="125" y="83"/>
                    <a:pt x="123" y="84"/>
                    <a:pt x="124" y="85"/>
                  </a:cubicBezTo>
                  <a:cubicBezTo>
                    <a:pt x="128" y="85"/>
                    <a:pt x="134" y="84"/>
                    <a:pt x="139" y="85"/>
                  </a:cubicBezTo>
                  <a:close/>
                  <a:moveTo>
                    <a:pt x="130" y="71"/>
                  </a:moveTo>
                  <a:cubicBezTo>
                    <a:pt x="131" y="68"/>
                    <a:pt x="131" y="65"/>
                    <a:pt x="130" y="62"/>
                  </a:cubicBezTo>
                  <a:cubicBezTo>
                    <a:pt x="127" y="61"/>
                    <a:pt x="125" y="58"/>
                    <a:pt x="122" y="58"/>
                  </a:cubicBezTo>
                  <a:cubicBezTo>
                    <a:pt x="123" y="68"/>
                    <a:pt x="120" y="76"/>
                    <a:pt x="112" y="80"/>
                  </a:cubicBezTo>
                  <a:cubicBezTo>
                    <a:pt x="114" y="82"/>
                    <a:pt x="117" y="83"/>
                    <a:pt x="120" y="84"/>
                  </a:cubicBezTo>
                  <a:cubicBezTo>
                    <a:pt x="124" y="81"/>
                    <a:pt x="130" y="78"/>
                    <a:pt x="130" y="71"/>
                  </a:cubicBezTo>
                  <a:close/>
                  <a:moveTo>
                    <a:pt x="41" y="41"/>
                  </a:moveTo>
                  <a:cubicBezTo>
                    <a:pt x="45" y="43"/>
                    <a:pt x="49" y="45"/>
                    <a:pt x="54" y="47"/>
                  </a:cubicBezTo>
                  <a:cubicBezTo>
                    <a:pt x="59" y="50"/>
                    <a:pt x="64" y="54"/>
                    <a:pt x="70" y="56"/>
                  </a:cubicBezTo>
                  <a:cubicBezTo>
                    <a:pt x="75" y="58"/>
                    <a:pt x="80" y="61"/>
                    <a:pt x="86" y="64"/>
                  </a:cubicBezTo>
                  <a:cubicBezTo>
                    <a:pt x="91" y="66"/>
                    <a:pt x="96" y="69"/>
                    <a:pt x="102" y="71"/>
                  </a:cubicBezTo>
                  <a:cubicBezTo>
                    <a:pt x="105" y="73"/>
                    <a:pt x="108" y="75"/>
                    <a:pt x="110" y="76"/>
                  </a:cubicBezTo>
                  <a:cubicBezTo>
                    <a:pt x="111" y="76"/>
                    <a:pt x="113" y="76"/>
                    <a:pt x="113" y="76"/>
                  </a:cubicBezTo>
                  <a:cubicBezTo>
                    <a:pt x="115" y="76"/>
                    <a:pt x="118" y="73"/>
                    <a:pt x="119" y="71"/>
                  </a:cubicBezTo>
                  <a:cubicBezTo>
                    <a:pt x="121" y="66"/>
                    <a:pt x="121" y="61"/>
                    <a:pt x="120" y="57"/>
                  </a:cubicBezTo>
                  <a:cubicBezTo>
                    <a:pt x="112" y="52"/>
                    <a:pt x="104" y="48"/>
                    <a:pt x="97" y="44"/>
                  </a:cubicBezTo>
                  <a:cubicBezTo>
                    <a:pt x="94" y="43"/>
                    <a:pt x="92" y="41"/>
                    <a:pt x="89" y="39"/>
                  </a:cubicBezTo>
                  <a:cubicBezTo>
                    <a:pt x="84" y="37"/>
                    <a:pt x="79" y="34"/>
                    <a:pt x="74" y="31"/>
                  </a:cubicBezTo>
                  <a:cubicBezTo>
                    <a:pt x="68" y="28"/>
                    <a:pt x="62" y="24"/>
                    <a:pt x="56" y="21"/>
                  </a:cubicBezTo>
                  <a:cubicBezTo>
                    <a:pt x="55" y="21"/>
                    <a:pt x="54" y="20"/>
                    <a:pt x="53" y="20"/>
                  </a:cubicBezTo>
                  <a:cubicBezTo>
                    <a:pt x="71" y="34"/>
                    <a:pt x="90" y="45"/>
                    <a:pt x="111" y="55"/>
                  </a:cubicBezTo>
                  <a:cubicBezTo>
                    <a:pt x="111" y="56"/>
                    <a:pt x="112" y="56"/>
                    <a:pt x="113" y="56"/>
                  </a:cubicBezTo>
                  <a:cubicBezTo>
                    <a:pt x="113" y="58"/>
                    <a:pt x="114" y="59"/>
                    <a:pt x="115" y="60"/>
                  </a:cubicBezTo>
                  <a:cubicBezTo>
                    <a:pt x="112" y="70"/>
                    <a:pt x="98" y="64"/>
                    <a:pt x="91" y="60"/>
                  </a:cubicBezTo>
                  <a:cubicBezTo>
                    <a:pt x="84" y="57"/>
                    <a:pt x="77" y="53"/>
                    <a:pt x="70" y="49"/>
                  </a:cubicBezTo>
                  <a:cubicBezTo>
                    <a:pt x="66" y="47"/>
                    <a:pt x="62" y="45"/>
                    <a:pt x="60" y="43"/>
                  </a:cubicBezTo>
                  <a:cubicBezTo>
                    <a:pt x="58" y="42"/>
                    <a:pt x="55" y="39"/>
                    <a:pt x="53" y="37"/>
                  </a:cubicBezTo>
                  <a:cubicBezTo>
                    <a:pt x="51" y="35"/>
                    <a:pt x="48" y="33"/>
                    <a:pt x="46" y="31"/>
                  </a:cubicBezTo>
                  <a:cubicBezTo>
                    <a:pt x="42" y="26"/>
                    <a:pt x="46" y="19"/>
                    <a:pt x="51" y="18"/>
                  </a:cubicBezTo>
                  <a:cubicBezTo>
                    <a:pt x="45" y="16"/>
                    <a:pt x="40" y="12"/>
                    <a:pt x="34" y="10"/>
                  </a:cubicBezTo>
                  <a:cubicBezTo>
                    <a:pt x="37" y="19"/>
                    <a:pt x="31" y="26"/>
                    <a:pt x="27" y="33"/>
                  </a:cubicBezTo>
                  <a:cubicBezTo>
                    <a:pt x="31" y="36"/>
                    <a:pt x="37" y="38"/>
                    <a:pt x="41" y="41"/>
                  </a:cubicBezTo>
                  <a:close/>
                  <a:moveTo>
                    <a:pt x="112" y="59"/>
                  </a:moveTo>
                  <a:cubicBezTo>
                    <a:pt x="111" y="57"/>
                    <a:pt x="107" y="56"/>
                    <a:pt x="106" y="55"/>
                  </a:cubicBezTo>
                  <a:cubicBezTo>
                    <a:pt x="101" y="51"/>
                    <a:pt x="96" y="50"/>
                    <a:pt x="91" y="47"/>
                  </a:cubicBezTo>
                  <a:cubicBezTo>
                    <a:pt x="86" y="44"/>
                    <a:pt x="82" y="42"/>
                    <a:pt x="77" y="39"/>
                  </a:cubicBezTo>
                  <a:cubicBezTo>
                    <a:pt x="72" y="36"/>
                    <a:pt x="68" y="33"/>
                    <a:pt x="63" y="30"/>
                  </a:cubicBezTo>
                  <a:cubicBezTo>
                    <a:pt x="61" y="28"/>
                    <a:pt x="59" y="27"/>
                    <a:pt x="56" y="25"/>
                  </a:cubicBezTo>
                  <a:cubicBezTo>
                    <a:pt x="54" y="24"/>
                    <a:pt x="51" y="21"/>
                    <a:pt x="49" y="22"/>
                  </a:cubicBezTo>
                  <a:cubicBezTo>
                    <a:pt x="47" y="22"/>
                    <a:pt x="46" y="26"/>
                    <a:pt x="46" y="28"/>
                  </a:cubicBezTo>
                  <a:cubicBezTo>
                    <a:pt x="47" y="29"/>
                    <a:pt x="50" y="32"/>
                    <a:pt x="52" y="34"/>
                  </a:cubicBezTo>
                  <a:cubicBezTo>
                    <a:pt x="54" y="36"/>
                    <a:pt x="56" y="37"/>
                    <a:pt x="58" y="39"/>
                  </a:cubicBezTo>
                  <a:cubicBezTo>
                    <a:pt x="67" y="46"/>
                    <a:pt x="77" y="50"/>
                    <a:pt x="87" y="56"/>
                  </a:cubicBezTo>
                  <a:cubicBezTo>
                    <a:pt x="94" y="60"/>
                    <a:pt x="102" y="65"/>
                    <a:pt x="111" y="62"/>
                  </a:cubicBezTo>
                  <a:cubicBezTo>
                    <a:pt x="112" y="62"/>
                    <a:pt x="113" y="61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59"/>
                    <a:pt x="113" y="59"/>
                    <a:pt x="112" y="59"/>
                  </a:cubicBezTo>
                  <a:close/>
                  <a:moveTo>
                    <a:pt x="110" y="78"/>
                  </a:moveTo>
                  <a:cubicBezTo>
                    <a:pt x="107" y="76"/>
                    <a:pt x="103" y="74"/>
                    <a:pt x="99" y="72"/>
                  </a:cubicBezTo>
                  <a:cubicBezTo>
                    <a:pt x="95" y="71"/>
                    <a:pt x="91" y="69"/>
                    <a:pt x="88" y="67"/>
                  </a:cubicBezTo>
                  <a:cubicBezTo>
                    <a:pt x="81" y="63"/>
                    <a:pt x="74" y="60"/>
                    <a:pt x="67" y="57"/>
                  </a:cubicBezTo>
                  <a:cubicBezTo>
                    <a:pt x="60" y="53"/>
                    <a:pt x="53" y="49"/>
                    <a:pt x="46" y="46"/>
                  </a:cubicBezTo>
                  <a:cubicBezTo>
                    <a:pt x="39" y="42"/>
                    <a:pt x="33" y="38"/>
                    <a:pt x="26" y="35"/>
                  </a:cubicBezTo>
                  <a:cubicBezTo>
                    <a:pt x="25" y="35"/>
                    <a:pt x="22" y="37"/>
                    <a:pt x="21" y="38"/>
                  </a:cubicBezTo>
                  <a:cubicBezTo>
                    <a:pt x="32" y="44"/>
                    <a:pt x="45" y="48"/>
                    <a:pt x="56" y="53"/>
                  </a:cubicBezTo>
                  <a:cubicBezTo>
                    <a:pt x="64" y="57"/>
                    <a:pt x="73" y="59"/>
                    <a:pt x="80" y="63"/>
                  </a:cubicBezTo>
                  <a:cubicBezTo>
                    <a:pt x="88" y="67"/>
                    <a:pt x="95" y="71"/>
                    <a:pt x="102" y="75"/>
                  </a:cubicBezTo>
                  <a:cubicBezTo>
                    <a:pt x="105" y="77"/>
                    <a:pt x="107" y="79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lose/>
                  <a:moveTo>
                    <a:pt x="32" y="8"/>
                  </a:moveTo>
                  <a:cubicBezTo>
                    <a:pt x="28" y="7"/>
                    <a:pt x="25" y="5"/>
                    <a:pt x="22" y="3"/>
                  </a:cubicBezTo>
                  <a:cubicBezTo>
                    <a:pt x="23" y="16"/>
                    <a:pt x="15" y="26"/>
                    <a:pt x="7" y="31"/>
                  </a:cubicBezTo>
                  <a:cubicBezTo>
                    <a:pt x="11" y="33"/>
                    <a:pt x="15" y="35"/>
                    <a:pt x="18" y="37"/>
                  </a:cubicBezTo>
                  <a:cubicBezTo>
                    <a:pt x="27" y="32"/>
                    <a:pt x="35" y="20"/>
                    <a:pt x="32" y="8"/>
                  </a:cubicBezTo>
                  <a:close/>
                  <a:moveTo>
                    <a:pt x="9" y="8"/>
                  </a:moveTo>
                  <a:cubicBezTo>
                    <a:pt x="9" y="8"/>
                    <a:pt x="8" y="9"/>
                    <a:pt x="8" y="9"/>
                  </a:cubicBezTo>
                  <a:cubicBezTo>
                    <a:pt x="7" y="11"/>
                    <a:pt x="6" y="12"/>
                    <a:pt x="5" y="14"/>
                  </a:cubicBezTo>
                  <a:cubicBezTo>
                    <a:pt x="4" y="16"/>
                    <a:pt x="3" y="18"/>
                    <a:pt x="2" y="20"/>
                  </a:cubicBezTo>
                  <a:cubicBezTo>
                    <a:pt x="1" y="24"/>
                    <a:pt x="3" y="30"/>
                    <a:pt x="7" y="28"/>
                  </a:cubicBezTo>
                  <a:cubicBezTo>
                    <a:pt x="10" y="27"/>
                    <a:pt x="11" y="25"/>
                    <a:pt x="13" y="22"/>
                  </a:cubicBezTo>
                  <a:cubicBezTo>
                    <a:pt x="15" y="21"/>
                    <a:pt x="16" y="20"/>
                    <a:pt x="17" y="18"/>
                  </a:cubicBezTo>
                  <a:cubicBezTo>
                    <a:pt x="19" y="15"/>
                    <a:pt x="20" y="9"/>
                    <a:pt x="20" y="4"/>
                  </a:cubicBezTo>
                  <a:cubicBezTo>
                    <a:pt x="20" y="4"/>
                    <a:pt x="18" y="3"/>
                    <a:pt x="18" y="2"/>
                  </a:cubicBezTo>
                  <a:cubicBezTo>
                    <a:pt x="14" y="3"/>
                    <a:pt x="12" y="5"/>
                    <a:pt x="9" y="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" name="PA_文本框 4"/>
          <p:cNvSpPr txBox="1"/>
          <p:nvPr>
            <p:custDataLst>
              <p:tags r:id="rId3"/>
            </p:custDataLst>
          </p:nvPr>
        </p:nvSpPr>
        <p:spPr>
          <a:xfrm>
            <a:off x="4646403" y="6090546"/>
            <a:ext cx="592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分 享 者：臺</a:t>
            </a:r>
            <a:r>
              <a:rPr lang="zh-TW" altLang="en-US" sz="2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中市立人國中  洪賢松</a:t>
            </a:r>
            <a:endParaRPr lang="zh-TW" altLang="en-US" sz="28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sp>
        <p:nvSpPr>
          <p:cNvPr id="12" name="PA_文本框 1"/>
          <p:cNvSpPr txBox="1"/>
          <p:nvPr>
            <p:custDataLst>
              <p:tags r:id="rId4"/>
            </p:custDataLst>
          </p:nvPr>
        </p:nvSpPr>
        <p:spPr>
          <a:xfrm>
            <a:off x="3561761" y="670818"/>
            <a:ext cx="4918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107</a:t>
            </a:r>
            <a:r>
              <a:rPr lang="zh-TW" altLang="en-US" sz="4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生根期末會議</a:t>
            </a:r>
            <a:endParaRPr lang="zh-CN" altLang="en-US" sz="44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847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User\Desktop\1050319\調查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6888" flipH="1">
            <a:off x="1434642" y="1030659"/>
            <a:ext cx="2400955" cy="246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2"/>
          <p:cNvSpPr txBox="1">
            <a:spLocks/>
          </p:cNvSpPr>
          <p:nvPr/>
        </p:nvSpPr>
        <p:spPr>
          <a:xfrm>
            <a:off x="1764264" y="2639263"/>
            <a:ext cx="8234653" cy="14319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我們是數學</a:t>
            </a:r>
            <a:r>
              <a:rPr lang="zh-TW" altLang="en-US" sz="4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</a:t>
            </a:r>
            <a:endParaRPr lang="en-US" altLang="zh-TW" sz="4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一定要</a:t>
            </a:r>
            <a:r>
              <a:rPr lang="zh-TW" altLang="en-US" sz="4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清楚</a:t>
            </a:r>
            <a:r>
              <a:rPr lang="zh-TW" altLang="en-US" sz="4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自己在上的</a:t>
            </a:r>
            <a:r>
              <a:rPr lang="zh-TW" altLang="en-US" sz="4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</a:t>
            </a:r>
            <a:r>
              <a:rPr lang="zh-TW" altLang="en-US" sz="4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內容！</a:t>
            </a:r>
            <a:endParaRPr lang="zh-TW" altLang="en-US" sz="42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Picture 2" descr="D:\生根(CA)\生根分享報告\簡報用小插圖\math\mathtre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004" y="3659544"/>
            <a:ext cx="2689225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55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2"/>
          <p:cNvSpPr txBox="1">
            <a:spLocks/>
          </p:cNvSpPr>
          <p:nvPr/>
        </p:nvSpPr>
        <p:spPr>
          <a:xfrm>
            <a:off x="3766458" y="2084093"/>
            <a:ext cx="4016828" cy="8550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方程式的本質</a:t>
            </a:r>
            <a:endParaRPr lang="zh-TW" altLang="en-US" sz="4800" b="1" dirty="0">
              <a:solidFill>
                <a:schemeClr val="tx1">
                  <a:lumMod val="50000"/>
                  <a:lumOff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標題 2"/>
          <p:cNvSpPr txBox="1">
            <a:spLocks/>
          </p:cNvSpPr>
          <p:nvPr/>
        </p:nvSpPr>
        <p:spPr>
          <a:xfrm>
            <a:off x="6966858" y="3793150"/>
            <a:ext cx="4016828" cy="8550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函數的作用</a:t>
            </a:r>
            <a:endParaRPr lang="zh-TW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" name="组合 416"/>
          <p:cNvGrpSpPr/>
          <p:nvPr/>
        </p:nvGrpSpPr>
        <p:grpSpPr>
          <a:xfrm>
            <a:off x="7243286" y="3111288"/>
            <a:ext cx="540000" cy="324000"/>
            <a:chOff x="3610120" y="261689"/>
            <a:chExt cx="636853" cy="393183"/>
          </a:xfrm>
        </p:grpSpPr>
        <p:pic>
          <p:nvPicPr>
            <p:cNvPr id="14" name="图片 41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16" name="Freeform 249"/>
            <p:cNvSpPr>
              <a:spLocks noEditPoints="1"/>
            </p:cNvSpPr>
            <p:nvPr userDrawn="1"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Arial"/>
                <a:ea typeface="微软雅黑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989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97969" y="4206049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7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已知</a:t>
            </a:r>
            <a:endParaRPr lang="zh-TW" altLang="en-US" sz="72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Shape 112">
            <a:hlinkClick r:id="rId3"/>
          </p:cNvPr>
          <p:cNvSpPr txBox="1"/>
          <p:nvPr/>
        </p:nvSpPr>
        <p:spPr>
          <a:xfrm>
            <a:off x="8581742" y="65538"/>
            <a:ext cx="3532249" cy="8078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zh-TW" altLang="en-US" sz="64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數學核心</a:t>
            </a:r>
            <a:endParaRPr lang="en-US" sz="6400" b="1" kern="0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veat"/>
              <a:sym typeface="Caveat"/>
            </a:endParaRPr>
          </a:p>
        </p:txBody>
      </p:sp>
      <p:pic>
        <p:nvPicPr>
          <p:cNvPr id="10" name="Picture 2" descr="D:\生根(CA)\生根分享報告\簡報用小插圖\想\Question-transp-e143568994368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688" y="3807185"/>
            <a:ext cx="1774356" cy="177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172" y="916030"/>
            <a:ext cx="4528459" cy="4739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弧形箭號 (上彎) 1"/>
          <p:cNvSpPr/>
          <p:nvPr/>
        </p:nvSpPr>
        <p:spPr>
          <a:xfrm>
            <a:off x="2601686" y="5333991"/>
            <a:ext cx="7609114" cy="1012372"/>
          </a:xfrm>
          <a:prstGeom prst="curvedUp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3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530" y="1550642"/>
            <a:ext cx="7309615" cy="378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hape 112">
            <a:hlinkClick r:id="rId4"/>
          </p:cNvPr>
          <p:cNvSpPr txBox="1"/>
          <p:nvPr/>
        </p:nvSpPr>
        <p:spPr>
          <a:xfrm>
            <a:off x="7772400" y="65538"/>
            <a:ext cx="4341591" cy="8078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zh-TW" altLang="en-US" sz="54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方程式核心</a:t>
            </a:r>
            <a:endParaRPr lang="en-US" sz="5400" b="1" kern="0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veat"/>
              <a:sym typeface="Caveat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004" y="6051105"/>
            <a:ext cx="4768282" cy="58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D:\生根(CA)\生根分享報告\簡報用小插圖\拉關係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431" y="5993955"/>
            <a:ext cx="196128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6009906"/>
            <a:ext cx="4905239" cy="58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hape 133"/>
              <p:cNvSpPr txBox="1"/>
              <p:nvPr/>
            </p:nvSpPr>
            <p:spPr>
              <a:xfrm>
                <a:off x="4560708" y="1199425"/>
                <a:ext cx="2519423" cy="11702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algn="ctr">
                  <a:buSzPct val="25000"/>
                </a:pPr>
                <a:r>
                  <a:rPr lang="zh-TW" altLang="en-US" sz="3600" b="1" kern="0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Caveat"/>
                    <a:sym typeface="Caveat"/>
                  </a:rPr>
                  <a:t>未知數</a:t>
                </a:r>
                <a:endParaRPr lang="en-US" altLang="zh-TW" sz="3600" b="1" kern="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veat"/>
                  <a:sym typeface="Caveat"/>
                </a:endParaRPr>
              </a:p>
              <a:p>
                <a:pPr algn="ctr">
                  <a:buSzPct val="2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kern="0" smtClean="0">
                          <a:solidFill>
                            <a:srgbClr val="FF00FF"/>
                          </a:solidFill>
                          <a:latin typeface="Cambria Math"/>
                          <a:ea typeface="華康皮皮體W5(P)" panose="040B0500000000000000" pitchFamily="82" charset="-120"/>
                          <a:cs typeface="Caveat"/>
                          <a:sym typeface="Caveat"/>
                        </a:rPr>
                        <m:t>𝒙</m:t>
                      </m:r>
                    </m:oMath>
                  </m:oMathPara>
                </a14:m>
                <a:endParaRPr lang="en-US" sz="3600" b="1" kern="0" dirty="0">
                  <a:solidFill>
                    <a:srgbClr val="FF00FF"/>
                  </a:solidFill>
                  <a:latin typeface="華康皮皮體W5(P)" panose="040B0500000000000000" pitchFamily="82" charset="-120"/>
                  <a:ea typeface="華康皮皮體W5(P)" panose="040B0500000000000000" pitchFamily="82" charset="-120"/>
                  <a:cs typeface="Caveat"/>
                  <a:sym typeface="Caveat"/>
                </a:endParaRPr>
              </a:p>
            </p:txBody>
          </p:sp>
        </mc:Choice>
        <mc:Fallback xmlns="">
          <p:sp>
            <p:nvSpPr>
              <p:cNvPr id="15" name="Shape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708" y="1199425"/>
                <a:ext cx="2519423" cy="1170269"/>
              </a:xfrm>
              <a:prstGeom prst="rect">
                <a:avLst/>
              </a:prstGeom>
              <a:blipFill rotWithShape="1">
                <a:blip r:embed="rId7"/>
                <a:stretch>
                  <a:fillRect t="-78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hape 133"/>
          <p:cNvSpPr txBox="1"/>
          <p:nvPr/>
        </p:nvSpPr>
        <p:spPr>
          <a:xfrm>
            <a:off x="8046195" y="2874258"/>
            <a:ext cx="1400799" cy="59015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zh-TW" altLang="en-US" sz="2800" b="1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Caveat"/>
              </a:rPr>
              <a:t>已</a:t>
            </a:r>
            <a:r>
              <a:rPr lang="zh-TW" altLang="en-US" sz="2800" b="1" kern="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Caveat"/>
              </a:rPr>
              <a:t>知</a:t>
            </a:r>
            <a:endParaRPr lang="en-US" sz="2800" b="1" kern="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Caveat"/>
              <a:sym typeface="Caveat"/>
            </a:endParaRPr>
          </a:p>
        </p:txBody>
      </p:sp>
      <p:sp>
        <p:nvSpPr>
          <p:cNvPr id="17" name="Shape 133"/>
          <p:cNvSpPr txBox="1"/>
          <p:nvPr/>
        </p:nvSpPr>
        <p:spPr>
          <a:xfrm>
            <a:off x="6418318" y="3197959"/>
            <a:ext cx="1400799" cy="59015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zh-TW" altLang="en-US" sz="3200" b="1" kern="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Caveat"/>
              </a:rPr>
              <a:t>已</a:t>
            </a:r>
            <a:r>
              <a:rPr lang="zh-TW" altLang="en-US" sz="3200" b="1" kern="0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Caveat"/>
              </a:rPr>
              <a:t>知</a:t>
            </a:r>
            <a:endParaRPr lang="en-US" sz="3200" b="1" kern="0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Caveat"/>
              <a:sym typeface="Caveat"/>
            </a:endParaRPr>
          </a:p>
        </p:txBody>
      </p:sp>
      <p:sp>
        <p:nvSpPr>
          <p:cNvPr id="18" name="Shape 133"/>
          <p:cNvSpPr txBox="1"/>
          <p:nvPr/>
        </p:nvSpPr>
        <p:spPr>
          <a:xfrm>
            <a:off x="4182545" y="3226584"/>
            <a:ext cx="1400799" cy="59015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zh-TW" altLang="en-US" sz="3200" b="1" kern="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Caveat"/>
              </a:rPr>
              <a:t>已</a:t>
            </a:r>
            <a:r>
              <a:rPr lang="zh-TW" altLang="en-US" sz="3200" b="1" kern="0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Caveat"/>
              </a:rPr>
              <a:t>知</a:t>
            </a:r>
            <a:endParaRPr lang="en-US" sz="3200" b="1" kern="0" dirty="0">
              <a:solidFill>
                <a:srgbClr val="006600"/>
              </a:solidFill>
              <a:latin typeface="標楷體" panose="03000509000000000000" pitchFamily="65" charset="-120"/>
              <a:ea typeface="標楷體" panose="03000509000000000000" pitchFamily="65" charset="-120"/>
              <a:cs typeface="Caveat"/>
              <a:sym typeface="Caveat"/>
            </a:endParaRPr>
          </a:p>
        </p:txBody>
      </p:sp>
      <p:sp>
        <p:nvSpPr>
          <p:cNvPr id="19" name="Shape 133"/>
          <p:cNvSpPr txBox="1"/>
          <p:nvPr/>
        </p:nvSpPr>
        <p:spPr>
          <a:xfrm>
            <a:off x="2426912" y="2931507"/>
            <a:ext cx="1400799" cy="59015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zh-TW" altLang="en-US" sz="2800" b="1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Caveat"/>
              </a:rPr>
              <a:t>已</a:t>
            </a:r>
            <a:r>
              <a:rPr lang="zh-TW" altLang="en-US" sz="2800" b="1" kern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Caveat"/>
              </a:rPr>
              <a:t>知</a:t>
            </a:r>
            <a:endParaRPr lang="en-US" sz="2800" b="1" kern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Caveat"/>
              <a:sym typeface="Caveat"/>
            </a:endParaRPr>
          </a:p>
        </p:txBody>
      </p:sp>
      <p:sp>
        <p:nvSpPr>
          <p:cNvPr id="20" name="Shape 133"/>
          <p:cNvSpPr txBox="1"/>
          <p:nvPr/>
        </p:nvSpPr>
        <p:spPr>
          <a:xfrm>
            <a:off x="4212169" y="2065817"/>
            <a:ext cx="856356" cy="4261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zh-TW" altLang="en-US" b="1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Caveat"/>
              </a:rPr>
              <a:t>已</a:t>
            </a:r>
            <a:r>
              <a:rPr lang="zh-TW" altLang="en-US" b="1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Caveat"/>
              </a:rPr>
              <a:t>知</a:t>
            </a:r>
            <a:endParaRPr lang="en-US" b="1" kern="0" dirty="0">
              <a:solidFill>
                <a:srgbClr val="000000">
                  <a:lumMod val="50000"/>
                  <a:lumOff val="50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  <a:cs typeface="Caveat"/>
              <a:sym typeface="Caveat"/>
            </a:endParaRPr>
          </a:p>
        </p:txBody>
      </p:sp>
      <p:sp>
        <p:nvSpPr>
          <p:cNvPr id="21" name="Shape 133"/>
          <p:cNvSpPr txBox="1"/>
          <p:nvPr/>
        </p:nvSpPr>
        <p:spPr>
          <a:xfrm>
            <a:off x="6557359" y="2065816"/>
            <a:ext cx="1045544" cy="4261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zh-TW" altLang="en-US" sz="2000" b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Caveat"/>
              </a:rPr>
              <a:t>已</a:t>
            </a:r>
            <a:r>
              <a:rPr lang="zh-TW" altLang="en-US" sz="20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Caveat"/>
              </a:rPr>
              <a:t>知</a:t>
            </a:r>
            <a:endParaRPr lang="en-US" sz="2000" b="1" kern="0" dirty="0">
              <a:solidFill>
                <a:srgbClr val="000000">
                  <a:lumMod val="65000"/>
                  <a:lumOff val="3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  <a:cs typeface="Caveat"/>
              <a:sym typeface="Caveat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441008" y="284171"/>
            <a:ext cx="1839522" cy="545382"/>
            <a:chOff x="441008" y="284171"/>
            <a:chExt cx="1839522" cy="545382"/>
          </a:xfrm>
        </p:grpSpPr>
        <p:sp>
          <p:nvSpPr>
            <p:cNvPr id="22" name="文本框 415"/>
            <p:cNvSpPr txBox="1"/>
            <p:nvPr/>
          </p:nvSpPr>
          <p:spPr>
            <a:xfrm>
              <a:off x="441008" y="383277"/>
              <a:ext cx="1069524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3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方正苏新诗柳楷简体-yolan" panose="02000000000000000000" pitchFamily="2" charset="-122"/>
                  <a:sym typeface="Arial"/>
                </a:rPr>
                <a:t>拉關係</a:t>
              </a:r>
              <a:endParaRPr lang="zh-CN" altLang="en-US" sz="23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endParaRPr>
            </a:p>
          </p:txBody>
        </p:sp>
        <p:grpSp>
          <p:nvGrpSpPr>
            <p:cNvPr id="23" name="组合 416"/>
            <p:cNvGrpSpPr/>
            <p:nvPr/>
          </p:nvGrpSpPr>
          <p:grpSpPr>
            <a:xfrm>
              <a:off x="1643677" y="284171"/>
              <a:ext cx="636853" cy="393183"/>
              <a:chOff x="3610120" y="261689"/>
              <a:chExt cx="636853" cy="393183"/>
            </a:xfrm>
          </p:grpSpPr>
          <p:pic>
            <p:nvPicPr>
              <p:cNvPr id="24" name="图片 417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09115">
                <a:off x="3830226" y="261689"/>
                <a:ext cx="416747" cy="246260"/>
              </a:xfrm>
              <a:prstGeom prst="rect">
                <a:avLst/>
              </a:prstGeom>
            </p:spPr>
          </p:pic>
          <p:sp>
            <p:nvSpPr>
              <p:cNvPr id="25" name="Freeform 249"/>
              <p:cNvSpPr>
                <a:spLocks noEditPoints="1"/>
              </p:cNvSpPr>
              <p:nvPr userDrawn="1"/>
            </p:nvSpPr>
            <p:spPr bwMode="auto">
              <a:xfrm rot="2431720" flipH="1">
                <a:off x="3610120" y="366070"/>
                <a:ext cx="211706" cy="288802"/>
              </a:xfrm>
              <a:custGeom>
                <a:avLst/>
                <a:gdLst>
                  <a:gd name="T0" fmla="*/ 82 w 239"/>
                  <a:gd name="T1" fmla="*/ 301 h 301"/>
                  <a:gd name="T2" fmla="*/ 64 w 239"/>
                  <a:gd name="T3" fmla="*/ 298 h 301"/>
                  <a:gd name="T4" fmla="*/ 8 w 239"/>
                  <a:gd name="T5" fmla="*/ 212 h 301"/>
                  <a:gd name="T6" fmla="*/ 100 w 239"/>
                  <a:gd name="T7" fmla="*/ 162 h 301"/>
                  <a:gd name="T8" fmla="*/ 153 w 239"/>
                  <a:gd name="T9" fmla="*/ 182 h 301"/>
                  <a:gd name="T10" fmla="*/ 44 w 239"/>
                  <a:gd name="T11" fmla="*/ 17 h 301"/>
                  <a:gd name="T12" fmla="*/ 53 w 239"/>
                  <a:gd name="T13" fmla="*/ 47 h 301"/>
                  <a:gd name="T14" fmla="*/ 51 w 239"/>
                  <a:gd name="T15" fmla="*/ 52 h 301"/>
                  <a:gd name="T16" fmla="*/ 46 w 239"/>
                  <a:gd name="T17" fmla="*/ 50 h 301"/>
                  <a:gd name="T18" fmla="*/ 34 w 239"/>
                  <a:gd name="T19" fmla="*/ 11 h 301"/>
                  <a:gd name="T20" fmla="*/ 33 w 239"/>
                  <a:gd name="T21" fmla="*/ 8 h 301"/>
                  <a:gd name="T22" fmla="*/ 34 w 239"/>
                  <a:gd name="T23" fmla="*/ 3 h 301"/>
                  <a:gd name="T24" fmla="*/ 36 w 239"/>
                  <a:gd name="T25" fmla="*/ 3 h 301"/>
                  <a:gd name="T26" fmla="*/ 44 w 239"/>
                  <a:gd name="T27" fmla="*/ 0 h 301"/>
                  <a:gd name="T28" fmla="*/ 81 w 239"/>
                  <a:gd name="T29" fmla="*/ 6 h 301"/>
                  <a:gd name="T30" fmla="*/ 80 w 239"/>
                  <a:gd name="T31" fmla="*/ 14 h 301"/>
                  <a:gd name="T32" fmla="*/ 47 w 239"/>
                  <a:gd name="T33" fmla="*/ 9 h 301"/>
                  <a:gd name="T34" fmla="*/ 161 w 239"/>
                  <a:gd name="T35" fmla="*/ 187 h 301"/>
                  <a:gd name="T36" fmla="*/ 239 w 239"/>
                  <a:gd name="T37" fmla="*/ 288 h 301"/>
                  <a:gd name="T38" fmla="*/ 236 w 239"/>
                  <a:gd name="T39" fmla="*/ 293 h 301"/>
                  <a:gd name="T40" fmla="*/ 231 w 239"/>
                  <a:gd name="T41" fmla="*/ 291 h 301"/>
                  <a:gd name="T42" fmla="*/ 161 w 239"/>
                  <a:gd name="T43" fmla="*/ 197 h 301"/>
                  <a:gd name="T44" fmla="*/ 149 w 239"/>
                  <a:gd name="T45" fmla="*/ 252 h 301"/>
                  <a:gd name="T46" fmla="*/ 82 w 239"/>
                  <a:gd name="T47" fmla="*/ 301 h 301"/>
                  <a:gd name="T48" fmla="*/ 79 w 239"/>
                  <a:gd name="T49" fmla="*/ 168 h 301"/>
                  <a:gd name="T50" fmla="*/ 16 w 239"/>
                  <a:gd name="T51" fmla="*/ 214 h 301"/>
                  <a:gd name="T52" fmla="*/ 66 w 239"/>
                  <a:gd name="T53" fmla="*/ 291 h 301"/>
                  <a:gd name="T54" fmla="*/ 141 w 239"/>
                  <a:gd name="T55" fmla="*/ 249 h 301"/>
                  <a:gd name="T56" fmla="*/ 153 w 239"/>
                  <a:gd name="T57" fmla="*/ 191 h 301"/>
                  <a:gd name="T58" fmla="*/ 99 w 239"/>
                  <a:gd name="T59" fmla="*/ 170 h 301"/>
                  <a:gd name="T60" fmla="*/ 79 w 239"/>
                  <a:gd name="T61" fmla="*/ 16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9" h="301">
                    <a:moveTo>
                      <a:pt x="82" y="301"/>
                    </a:moveTo>
                    <a:cubicBezTo>
                      <a:pt x="76" y="301"/>
                      <a:pt x="70" y="300"/>
                      <a:pt x="64" y="298"/>
                    </a:cubicBezTo>
                    <a:cubicBezTo>
                      <a:pt x="17" y="285"/>
                      <a:pt x="0" y="245"/>
                      <a:pt x="8" y="212"/>
                    </a:cubicBezTo>
                    <a:cubicBezTo>
                      <a:pt x="15" y="180"/>
                      <a:pt x="47" y="152"/>
                      <a:pt x="100" y="162"/>
                    </a:cubicBezTo>
                    <a:cubicBezTo>
                      <a:pt x="120" y="165"/>
                      <a:pt x="137" y="173"/>
                      <a:pt x="153" y="182"/>
                    </a:cubicBezTo>
                    <a:cubicBezTo>
                      <a:pt x="148" y="130"/>
                      <a:pt x="116" y="69"/>
                      <a:pt x="44" y="1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4" y="49"/>
                      <a:pt x="53" y="51"/>
                      <a:pt x="51" y="52"/>
                    </a:cubicBezTo>
                    <a:cubicBezTo>
                      <a:pt x="49" y="53"/>
                      <a:pt x="46" y="52"/>
                      <a:pt x="46" y="50"/>
                    </a:cubicBezTo>
                    <a:cubicBezTo>
                      <a:pt x="41" y="41"/>
                      <a:pt x="33" y="22"/>
                      <a:pt x="34" y="1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6"/>
                      <a:pt x="33" y="4"/>
                      <a:pt x="34" y="3"/>
                    </a:cubicBezTo>
                    <a:cubicBezTo>
                      <a:pt x="35" y="3"/>
                      <a:pt x="35" y="3"/>
                      <a:pt x="36" y="3"/>
                    </a:cubicBezTo>
                    <a:cubicBezTo>
                      <a:pt x="37" y="1"/>
                      <a:pt x="40" y="0"/>
                      <a:pt x="44" y="0"/>
                    </a:cubicBezTo>
                    <a:cubicBezTo>
                      <a:pt x="59" y="3"/>
                      <a:pt x="81" y="6"/>
                      <a:pt x="81" y="6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62" y="11"/>
                      <a:pt x="47" y="9"/>
                    </a:cubicBezTo>
                    <a:cubicBezTo>
                      <a:pt x="125" y="66"/>
                      <a:pt x="158" y="131"/>
                      <a:pt x="161" y="187"/>
                    </a:cubicBezTo>
                    <a:cubicBezTo>
                      <a:pt x="217" y="225"/>
                      <a:pt x="238" y="287"/>
                      <a:pt x="239" y="288"/>
                    </a:cubicBezTo>
                    <a:cubicBezTo>
                      <a:pt x="239" y="290"/>
                      <a:pt x="238" y="293"/>
                      <a:pt x="236" y="293"/>
                    </a:cubicBezTo>
                    <a:cubicBezTo>
                      <a:pt x="234" y="294"/>
                      <a:pt x="232" y="293"/>
                      <a:pt x="231" y="291"/>
                    </a:cubicBezTo>
                    <a:cubicBezTo>
                      <a:pt x="231" y="290"/>
                      <a:pt x="211" y="233"/>
                      <a:pt x="161" y="197"/>
                    </a:cubicBezTo>
                    <a:cubicBezTo>
                      <a:pt x="161" y="217"/>
                      <a:pt x="156" y="236"/>
                      <a:pt x="149" y="252"/>
                    </a:cubicBezTo>
                    <a:cubicBezTo>
                      <a:pt x="134" y="283"/>
                      <a:pt x="109" y="301"/>
                      <a:pt x="82" y="301"/>
                    </a:cubicBezTo>
                    <a:close/>
                    <a:moveTo>
                      <a:pt x="79" y="168"/>
                    </a:moveTo>
                    <a:cubicBezTo>
                      <a:pt x="43" y="168"/>
                      <a:pt x="21" y="189"/>
                      <a:pt x="16" y="214"/>
                    </a:cubicBezTo>
                    <a:cubicBezTo>
                      <a:pt x="9" y="243"/>
                      <a:pt x="24" y="279"/>
                      <a:pt x="66" y="291"/>
                    </a:cubicBezTo>
                    <a:cubicBezTo>
                      <a:pt x="96" y="299"/>
                      <a:pt x="125" y="283"/>
                      <a:pt x="141" y="249"/>
                    </a:cubicBezTo>
                    <a:cubicBezTo>
                      <a:pt x="149" y="232"/>
                      <a:pt x="154" y="212"/>
                      <a:pt x="153" y="191"/>
                    </a:cubicBezTo>
                    <a:cubicBezTo>
                      <a:pt x="138" y="181"/>
                      <a:pt x="120" y="174"/>
                      <a:pt x="99" y="170"/>
                    </a:cubicBezTo>
                    <a:cubicBezTo>
                      <a:pt x="92" y="168"/>
                      <a:pt x="85" y="168"/>
                      <a:pt x="79" y="16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sym typeface="Arial"/>
                </a:endParaRPr>
              </a:p>
            </p:txBody>
          </p:sp>
        </p:grpSp>
      </p:grpSp>
      <p:cxnSp>
        <p:nvCxnSpPr>
          <p:cNvPr id="3" name="直線單箭頭接點 2"/>
          <p:cNvCxnSpPr>
            <a:stCxn id="15" idx="2"/>
          </p:cNvCxnSpPr>
          <p:nvPr/>
        </p:nvCxnSpPr>
        <p:spPr>
          <a:xfrm>
            <a:off x="5820420" y="2369694"/>
            <a:ext cx="2528923" cy="56181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>
            <a:stCxn id="15" idx="2"/>
          </p:cNvCxnSpPr>
          <p:nvPr/>
        </p:nvCxnSpPr>
        <p:spPr>
          <a:xfrm>
            <a:off x="5820420" y="2369694"/>
            <a:ext cx="1081123" cy="85689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>
            <a:endCxn id="18" idx="0"/>
          </p:cNvCxnSpPr>
          <p:nvPr/>
        </p:nvCxnSpPr>
        <p:spPr>
          <a:xfrm flipH="1">
            <a:off x="4882945" y="2369694"/>
            <a:ext cx="937474" cy="856890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>
            <a:stCxn id="15" idx="2"/>
          </p:cNvCxnSpPr>
          <p:nvPr/>
        </p:nvCxnSpPr>
        <p:spPr>
          <a:xfrm flipH="1">
            <a:off x="3472543" y="2369694"/>
            <a:ext cx="2347877" cy="561813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9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2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12">
            <a:hlinkClick r:id="rId3"/>
          </p:cNvPr>
          <p:cNvSpPr txBox="1"/>
          <p:nvPr/>
        </p:nvSpPr>
        <p:spPr>
          <a:xfrm>
            <a:off x="65316" y="54766"/>
            <a:ext cx="2645230" cy="8078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zh-TW" altLang="en-US" sz="54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拉關係</a:t>
            </a:r>
            <a:endParaRPr lang="en-US" sz="5400" b="1" kern="0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veat"/>
              <a:sym typeface="Caveat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498600" y="1176855"/>
            <a:ext cx="8991600" cy="4565419"/>
            <a:chOff x="1123950" y="1176855"/>
            <a:chExt cx="6743700" cy="4565419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950" y="1176855"/>
              <a:ext cx="6743700" cy="456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4546346" y="1861351"/>
              <a:ext cx="451350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550399" y="2453683"/>
              <a:ext cx="451350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5840099" y="1716487"/>
            <a:ext cx="1056000" cy="2304000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7937500" y="458673"/>
            <a:ext cx="1828800" cy="619125"/>
          </a:xfrm>
          <a:prstGeom prst="wedgeRoundRectCallout">
            <a:avLst>
              <a:gd name="adj1" fmla="val -119444"/>
              <a:gd name="adj2" fmla="val 144572"/>
              <a:gd name="adj3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>
                <a:solidFill>
                  <a:srgbClr val="FF0000"/>
                </a:solidFill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未知數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0876141" y="1716494"/>
            <a:ext cx="615553" cy="41128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800" dirty="0">
                <a:solidFill>
                  <a:srgbClr val="0000FF"/>
                </a:solidFill>
                <a:latin typeface="Calibri" pitchFamily="34" charset="0"/>
              </a:rPr>
              <a:t>形容違法亂紀，不受</a:t>
            </a:r>
            <a:r>
              <a:rPr lang="zh-TW" altLang="en-US" sz="2800" dirty="0" smtClean="0">
                <a:solidFill>
                  <a:srgbClr val="0000FF"/>
                </a:solidFill>
                <a:latin typeface="Calibri" pitchFamily="34" charset="0"/>
              </a:rPr>
              <a:t>管束</a:t>
            </a:r>
            <a:endParaRPr lang="zh-TW" altLang="en-US" sz="28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22504" y="5764404"/>
            <a:ext cx="4844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800" dirty="0">
                <a:solidFill>
                  <a:srgbClr val="0000FF"/>
                </a:solidFill>
                <a:latin typeface="Calibri" pitchFamily="34" charset="0"/>
              </a:rPr>
              <a:t>由於沒有想到的</a:t>
            </a:r>
            <a:r>
              <a:rPr lang="zh-TW" altLang="en-US" sz="2800" dirty="0" smtClean="0">
                <a:solidFill>
                  <a:srgbClr val="0000FF"/>
                </a:solidFill>
                <a:latin typeface="Calibri" pitchFamily="34" charset="0"/>
              </a:rPr>
              <a:t>好事</a:t>
            </a:r>
            <a:endParaRPr lang="en-US" altLang="zh-TW" sz="2800" dirty="0" smtClean="0">
              <a:solidFill>
                <a:srgbClr val="0000FF"/>
              </a:solidFill>
              <a:latin typeface="Calibri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800" dirty="0" smtClean="0">
                <a:solidFill>
                  <a:srgbClr val="0000FF"/>
                </a:solidFill>
                <a:latin typeface="Calibri" pitchFamily="34" charset="0"/>
              </a:rPr>
              <a:t>而</a:t>
            </a:r>
            <a:r>
              <a:rPr lang="zh-TW" altLang="en-US" sz="2800" dirty="0">
                <a:solidFill>
                  <a:srgbClr val="0000FF"/>
                </a:solidFill>
                <a:latin typeface="Calibri" pitchFamily="34" charset="0"/>
              </a:rPr>
              <a:t>非常</a:t>
            </a:r>
            <a:r>
              <a:rPr lang="zh-TW" altLang="en-US" sz="2800" dirty="0" smtClean="0">
                <a:solidFill>
                  <a:srgbClr val="0000FF"/>
                </a:solidFill>
                <a:latin typeface="Calibri" pitchFamily="34" charset="0"/>
              </a:rPr>
              <a:t>高興</a:t>
            </a:r>
            <a:endParaRPr lang="zh-TW" altLang="en-US" sz="2800" dirty="0">
              <a:solidFill>
                <a:srgbClr val="0000FF"/>
              </a:solidFill>
              <a:latin typeface="Calibri" pitchFamily="34" charset="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2844548" y="4591050"/>
            <a:ext cx="851152" cy="1238250"/>
            <a:chOff x="628650" y="4324350"/>
            <a:chExt cx="409575" cy="533400"/>
          </a:xfrm>
        </p:grpSpPr>
        <p:sp>
          <p:nvSpPr>
            <p:cNvPr id="13" name="手繪多邊形 12"/>
            <p:cNvSpPr/>
            <p:nvPr/>
          </p:nvSpPr>
          <p:spPr>
            <a:xfrm>
              <a:off x="628650" y="4324350"/>
              <a:ext cx="247650" cy="533400"/>
            </a:xfrm>
            <a:custGeom>
              <a:avLst/>
              <a:gdLst>
                <a:gd name="connsiteX0" fmla="*/ 0 w 247650"/>
                <a:gd name="connsiteY0" fmla="*/ 533400 h 533400"/>
                <a:gd name="connsiteX1" fmla="*/ 0 w 247650"/>
                <a:gd name="connsiteY1" fmla="*/ 0 h 533400"/>
                <a:gd name="connsiteX2" fmla="*/ 247650 w 247650"/>
                <a:gd name="connsiteY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0" h="533400">
                  <a:moveTo>
                    <a:pt x="0" y="533400"/>
                  </a:moveTo>
                  <a:lnTo>
                    <a:pt x="0" y="0"/>
                  </a:lnTo>
                  <a:lnTo>
                    <a:pt x="24765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  <p:cxnSp>
          <p:nvCxnSpPr>
            <p:cNvPr id="14" name="直線單箭頭接點 13"/>
            <p:cNvCxnSpPr/>
            <p:nvPr/>
          </p:nvCxnSpPr>
          <p:spPr>
            <a:xfrm>
              <a:off x="723900" y="4324350"/>
              <a:ext cx="31432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群組 14"/>
          <p:cNvGrpSpPr/>
          <p:nvPr/>
        </p:nvGrpSpPr>
        <p:grpSpPr>
          <a:xfrm rot="16200000">
            <a:off x="9945314" y="3064867"/>
            <a:ext cx="429391" cy="1320804"/>
            <a:chOff x="628650" y="4324350"/>
            <a:chExt cx="409575" cy="533400"/>
          </a:xfrm>
        </p:grpSpPr>
        <p:sp>
          <p:nvSpPr>
            <p:cNvPr id="16" name="手繪多邊形 15"/>
            <p:cNvSpPr/>
            <p:nvPr/>
          </p:nvSpPr>
          <p:spPr>
            <a:xfrm>
              <a:off x="628650" y="4324350"/>
              <a:ext cx="247650" cy="533400"/>
            </a:xfrm>
            <a:custGeom>
              <a:avLst/>
              <a:gdLst>
                <a:gd name="connsiteX0" fmla="*/ 0 w 247650"/>
                <a:gd name="connsiteY0" fmla="*/ 533400 h 533400"/>
                <a:gd name="connsiteX1" fmla="*/ 0 w 247650"/>
                <a:gd name="connsiteY1" fmla="*/ 0 h 533400"/>
                <a:gd name="connsiteX2" fmla="*/ 247650 w 247650"/>
                <a:gd name="connsiteY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0" h="533400">
                  <a:moveTo>
                    <a:pt x="0" y="533400"/>
                  </a:moveTo>
                  <a:lnTo>
                    <a:pt x="0" y="0"/>
                  </a:lnTo>
                  <a:lnTo>
                    <a:pt x="24765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  <p:cxnSp>
          <p:nvCxnSpPr>
            <p:cNvPr id="17" name="直線單箭頭接點 16"/>
            <p:cNvCxnSpPr/>
            <p:nvPr/>
          </p:nvCxnSpPr>
          <p:spPr>
            <a:xfrm>
              <a:off x="723900" y="4324350"/>
              <a:ext cx="31432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416"/>
          <p:cNvGrpSpPr/>
          <p:nvPr/>
        </p:nvGrpSpPr>
        <p:grpSpPr>
          <a:xfrm>
            <a:off x="2526123" y="262081"/>
            <a:ext cx="636853" cy="393183"/>
            <a:chOff x="3610120" y="261689"/>
            <a:chExt cx="636853" cy="393183"/>
          </a:xfrm>
        </p:grpSpPr>
        <p:pic>
          <p:nvPicPr>
            <p:cNvPr id="20" name="图片 41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21" name="Freeform 249"/>
            <p:cNvSpPr>
              <a:spLocks noEditPoints="1"/>
            </p:cNvSpPr>
            <p:nvPr userDrawn="1"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sym typeface="Arial"/>
              </a:endParaRPr>
            </a:p>
          </p:txBody>
        </p:sp>
      </p:grpSp>
      <p:pic>
        <p:nvPicPr>
          <p:cNvPr id="22" name="Picture 3" descr="C:\Users\User\Desktop\寫.png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7519" y="6207213"/>
            <a:ext cx="769411" cy="54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87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生根(CA)\生根分享報告\簡報用小插圖\其他\ㄚ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084" y="1682343"/>
            <a:ext cx="1399721" cy="209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112">
            <a:hlinkClick r:id="rId4"/>
          </p:cNvPr>
          <p:cNvSpPr txBox="1"/>
          <p:nvPr/>
        </p:nvSpPr>
        <p:spPr>
          <a:xfrm>
            <a:off x="8002286" y="65538"/>
            <a:ext cx="4111705" cy="8078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zh-TW" altLang="en-US" sz="5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方程式教學</a:t>
            </a:r>
          </a:p>
        </p:txBody>
      </p:sp>
      <p:sp>
        <p:nvSpPr>
          <p:cNvPr id="3" name="矩形 2"/>
          <p:cNvSpPr/>
          <p:nvPr/>
        </p:nvSpPr>
        <p:spPr>
          <a:xfrm>
            <a:off x="808112" y="555857"/>
            <a:ext cx="554530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老師</a:t>
            </a:r>
            <a:r>
              <a:rPr lang="zh-TW" altLang="en-US" sz="3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請學生吃糖果，每個人分</a:t>
            </a:r>
            <a:r>
              <a:rPr lang="en-US" altLang="zh-TW" sz="3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顆，請問老師應該準備多少糖果才夠呢？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1006526" y="2813257"/>
            <a:ext cx="3708277" cy="1452955"/>
            <a:chOff x="1600305" y="5398016"/>
            <a:chExt cx="3485817" cy="1288935"/>
          </a:xfrm>
        </p:grpSpPr>
        <p:pic>
          <p:nvPicPr>
            <p:cNvPr id="6" name="Picture 2" descr="C:\Users\user\Desktop\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84608">
              <a:off x="2100177" y="5447463"/>
              <a:ext cx="863304" cy="398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user\Desktop\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893062">
              <a:off x="2701789" y="6073819"/>
              <a:ext cx="647478" cy="530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user\Desktop\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06175">
              <a:off x="3220065" y="5441187"/>
              <a:ext cx="863304" cy="398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user\Desktop\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4716" y="6091294"/>
              <a:ext cx="808495" cy="452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user\Desktop\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539102">
              <a:off x="3162358" y="5628081"/>
              <a:ext cx="606371" cy="603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user\Desktop\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469691">
              <a:off x="3199626" y="6234513"/>
              <a:ext cx="808495" cy="452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C:\Users\user\Desktop\4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8232" y="5862688"/>
              <a:ext cx="699227" cy="499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C:\Users\user\Desktop\4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93643">
              <a:off x="2813869" y="5398016"/>
              <a:ext cx="699227" cy="499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:\Users\user\Desktop\4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23522">
              <a:off x="1670988" y="5565587"/>
              <a:ext cx="524420" cy="665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user\Desktop\3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30299">
              <a:off x="3314596" y="5751228"/>
              <a:ext cx="532336" cy="709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" descr="C:\Users\user\Desktop\3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30299">
              <a:off x="4465064" y="5844554"/>
              <a:ext cx="532336" cy="709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5" descr="C:\Users\user\Desktop\3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62873">
              <a:off x="2288828" y="5688257"/>
              <a:ext cx="709781" cy="532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矩形 19"/>
          <p:cNvSpPr/>
          <p:nvPr/>
        </p:nvSpPr>
        <p:spPr>
          <a:xfrm>
            <a:off x="6124594" y="3737936"/>
            <a:ext cx="577349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8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阿松存錢筒今天滿了，打開存錢筒數錢，發現總共有</a:t>
            </a:r>
            <a:r>
              <a:rPr lang="en-US" altLang="zh-TW" sz="38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5000</a:t>
            </a:r>
            <a:r>
              <a:rPr lang="zh-TW" altLang="en-US" sz="38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元，請問存錢筒中有多少</a:t>
            </a:r>
            <a:r>
              <a:rPr lang="en-US" altLang="zh-TW" sz="38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sz="38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元的硬幣呢？</a:t>
            </a:r>
          </a:p>
        </p:txBody>
      </p:sp>
      <p:pic>
        <p:nvPicPr>
          <p:cNvPr id="3075" name="Picture 3" descr="D:\生根(CA)\生根分享報告\簡報用小插圖\其他\撲滿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286" y="2773857"/>
            <a:ext cx="1632807" cy="108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hape 112">
            <a:hlinkClick r:id="rId4"/>
          </p:cNvPr>
          <p:cNvSpPr txBox="1"/>
          <p:nvPr/>
        </p:nvSpPr>
        <p:spPr>
          <a:xfrm>
            <a:off x="468145" y="5497623"/>
            <a:ext cx="4147398" cy="8078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zh-TW" altLang="en-US" sz="54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練習</a:t>
            </a:r>
            <a:r>
              <a:rPr lang="zh-TW" altLang="en-US" sz="5400" b="1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拉關係</a:t>
            </a:r>
            <a:endParaRPr lang="en-US" sz="5400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veat"/>
              <a:sym typeface="Caveat"/>
            </a:endParaRPr>
          </a:p>
        </p:txBody>
      </p:sp>
      <p:pic>
        <p:nvPicPr>
          <p:cNvPr id="22" name="Picture 3" descr="C:\Users\User\Desktop\寫.png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7519" y="6207213"/>
            <a:ext cx="769411" cy="54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54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112">
            <a:hlinkClick r:id="rId3"/>
          </p:cNvPr>
          <p:cNvSpPr txBox="1"/>
          <p:nvPr/>
        </p:nvSpPr>
        <p:spPr>
          <a:xfrm>
            <a:off x="5301343" y="65538"/>
            <a:ext cx="6812648" cy="8078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r">
              <a:buSzPct val="25000"/>
            </a:pPr>
            <a:r>
              <a:rPr lang="zh-TW" altLang="en-US" sz="4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Caveat"/>
              </a:rPr>
              <a:t>找出所有</a:t>
            </a:r>
            <a:r>
              <a:rPr lang="zh-TW" altLang="en-US" sz="4400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Caveat"/>
              </a:rPr>
              <a:t>解</a:t>
            </a:r>
            <a:r>
              <a:rPr lang="en-US" altLang="zh-TW" sz="44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Wingdings" panose="05000000000000000000" pitchFamily="2" charset="2"/>
              </a:rPr>
              <a:t></a:t>
            </a:r>
            <a:r>
              <a:rPr lang="zh-TW" altLang="en-US" sz="44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方程式</a:t>
            </a:r>
            <a:r>
              <a:rPr lang="zh-TW" altLang="en-US" sz="4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圖形</a:t>
            </a:r>
            <a:endParaRPr lang="en-US" altLang="zh-TW" sz="4400" b="1" kern="0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veat"/>
              <a:sym typeface="Caveat"/>
            </a:endParaRPr>
          </a:p>
          <a:p>
            <a:pPr algn="r">
              <a:buSzPct val="25000"/>
            </a:pPr>
            <a:endParaRPr lang="zh-TW" altLang="en-US" sz="4400" b="1" kern="0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veat"/>
              <a:sym typeface="Caveat"/>
            </a:endParaRPr>
          </a:p>
        </p:txBody>
      </p:sp>
      <p:pic>
        <p:nvPicPr>
          <p:cNvPr id="38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829" y="933434"/>
            <a:ext cx="8488127" cy="584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 descr="D:\生根(CA)\生根分享報告\簡報用小插圖\其他\ㄚ仙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894">
            <a:off x="10523821" y="4771706"/>
            <a:ext cx="1210079" cy="196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群組 46"/>
          <p:cNvGrpSpPr/>
          <p:nvPr/>
        </p:nvGrpSpPr>
        <p:grpSpPr>
          <a:xfrm rot="21345842">
            <a:off x="204525" y="5960648"/>
            <a:ext cx="2423077" cy="491442"/>
            <a:chOff x="-159415" y="734723"/>
            <a:chExt cx="2423076" cy="491442"/>
          </a:xfrm>
        </p:grpSpPr>
        <p:sp>
          <p:nvSpPr>
            <p:cNvPr id="48" name="文本框 415"/>
            <p:cNvSpPr txBox="1"/>
            <p:nvPr/>
          </p:nvSpPr>
          <p:spPr>
            <a:xfrm>
              <a:off x="-159415" y="779889"/>
              <a:ext cx="1659428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3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方正苏新诗柳楷简体-yolan" panose="02000000000000000000" pitchFamily="2" charset="-122"/>
                  <a:sym typeface="Arial"/>
                </a:rPr>
                <a:t>推薦學習單</a:t>
              </a:r>
              <a:endParaRPr lang="zh-CN" altLang="en-US" sz="23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endParaRPr>
            </a:p>
          </p:txBody>
        </p:sp>
        <p:grpSp>
          <p:nvGrpSpPr>
            <p:cNvPr id="49" name="组合 416"/>
            <p:cNvGrpSpPr/>
            <p:nvPr/>
          </p:nvGrpSpPr>
          <p:grpSpPr>
            <a:xfrm>
              <a:off x="1626808" y="734723"/>
              <a:ext cx="636853" cy="393183"/>
              <a:chOff x="3610120" y="261689"/>
              <a:chExt cx="636853" cy="393183"/>
            </a:xfrm>
          </p:grpSpPr>
          <p:pic>
            <p:nvPicPr>
              <p:cNvPr id="50" name="图片 417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09115">
                <a:off x="3830226" y="261689"/>
                <a:ext cx="416747" cy="246260"/>
              </a:xfrm>
              <a:prstGeom prst="rect">
                <a:avLst/>
              </a:prstGeom>
            </p:spPr>
          </p:pic>
          <p:sp>
            <p:nvSpPr>
              <p:cNvPr id="51" name="Freeform 249"/>
              <p:cNvSpPr>
                <a:spLocks noEditPoints="1"/>
              </p:cNvSpPr>
              <p:nvPr userDrawn="1"/>
            </p:nvSpPr>
            <p:spPr bwMode="auto">
              <a:xfrm rot="2431720" flipH="1">
                <a:off x="3610120" y="366070"/>
                <a:ext cx="211706" cy="288802"/>
              </a:xfrm>
              <a:custGeom>
                <a:avLst/>
                <a:gdLst>
                  <a:gd name="T0" fmla="*/ 82 w 239"/>
                  <a:gd name="T1" fmla="*/ 301 h 301"/>
                  <a:gd name="T2" fmla="*/ 64 w 239"/>
                  <a:gd name="T3" fmla="*/ 298 h 301"/>
                  <a:gd name="T4" fmla="*/ 8 w 239"/>
                  <a:gd name="T5" fmla="*/ 212 h 301"/>
                  <a:gd name="T6" fmla="*/ 100 w 239"/>
                  <a:gd name="T7" fmla="*/ 162 h 301"/>
                  <a:gd name="T8" fmla="*/ 153 w 239"/>
                  <a:gd name="T9" fmla="*/ 182 h 301"/>
                  <a:gd name="T10" fmla="*/ 44 w 239"/>
                  <a:gd name="T11" fmla="*/ 17 h 301"/>
                  <a:gd name="T12" fmla="*/ 53 w 239"/>
                  <a:gd name="T13" fmla="*/ 47 h 301"/>
                  <a:gd name="T14" fmla="*/ 51 w 239"/>
                  <a:gd name="T15" fmla="*/ 52 h 301"/>
                  <a:gd name="T16" fmla="*/ 46 w 239"/>
                  <a:gd name="T17" fmla="*/ 50 h 301"/>
                  <a:gd name="T18" fmla="*/ 34 w 239"/>
                  <a:gd name="T19" fmla="*/ 11 h 301"/>
                  <a:gd name="T20" fmla="*/ 33 w 239"/>
                  <a:gd name="T21" fmla="*/ 8 h 301"/>
                  <a:gd name="T22" fmla="*/ 34 w 239"/>
                  <a:gd name="T23" fmla="*/ 3 h 301"/>
                  <a:gd name="T24" fmla="*/ 36 w 239"/>
                  <a:gd name="T25" fmla="*/ 3 h 301"/>
                  <a:gd name="T26" fmla="*/ 44 w 239"/>
                  <a:gd name="T27" fmla="*/ 0 h 301"/>
                  <a:gd name="T28" fmla="*/ 81 w 239"/>
                  <a:gd name="T29" fmla="*/ 6 h 301"/>
                  <a:gd name="T30" fmla="*/ 80 w 239"/>
                  <a:gd name="T31" fmla="*/ 14 h 301"/>
                  <a:gd name="T32" fmla="*/ 47 w 239"/>
                  <a:gd name="T33" fmla="*/ 9 h 301"/>
                  <a:gd name="T34" fmla="*/ 161 w 239"/>
                  <a:gd name="T35" fmla="*/ 187 h 301"/>
                  <a:gd name="T36" fmla="*/ 239 w 239"/>
                  <a:gd name="T37" fmla="*/ 288 h 301"/>
                  <a:gd name="T38" fmla="*/ 236 w 239"/>
                  <a:gd name="T39" fmla="*/ 293 h 301"/>
                  <a:gd name="T40" fmla="*/ 231 w 239"/>
                  <a:gd name="T41" fmla="*/ 291 h 301"/>
                  <a:gd name="T42" fmla="*/ 161 w 239"/>
                  <a:gd name="T43" fmla="*/ 197 h 301"/>
                  <a:gd name="T44" fmla="*/ 149 w 239"/>
                  <a:gd name="T45" fmla="*/ 252 h 301"/>
                  <a:gd name="T46" fmla="*/ 82 w 239"/>
                  <a:gd name="T47" fmla="*/ 301 h 301"/>
                  <a:gd name="T48" fmla="*/ 79 w 239"/>
                  <a:gd name="T49" fmla="*/ 168 h 301"/>
                  <a:gd name="T50" fmla="*/ 16 w 239"/>
                  <a:gd name="T51" fmla="*/ 214 h 301"/>
                  <a:gd name="T52" fmla="*/ 66 w 239"/>
                  <a:gd name="T53" fmla="*/ 291 h 301"/>
                  <a:gd name="T54" fmla="*/ 141 w 239"/>
                  <a:gd name="T55" fmla="*/ 249 h 301"/>
                  <a:gd name="T56" fmla="*/ 153 w 239"/>
                  <a:gd name="T57" fmla="*/ 191 h 301"/>
                  <a:gd name="T58" fmla="*/ 99 w 239"/>
                  <a:gd name="T59" fmla="*/ 170 h 301"/>
                  <a:gd name="T60" fmla="*/ 79 w 239"/>
                  <a:gd name="T61" fmla="*/ 16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9" h="301">
                    <a:moveTo>
                      <a:pt x="82" y="301"/>
                    </a:moveTo>
                    <a:cubicBezTo>
                      <a:pt x="76" y="301"/>
                      <a:pt x="70" y="300"/>
                      <a:pt x="64" y="298"/>
                    </a:cubicBezTo>
                    <a:cubicBezTo>
                      <a:pt x="17" y="285"/>
                      <a:pt x="0" y="245"/>
                      <a:pt x="8" y="212"/>
                    </a:cubicBezTo>
                    <a:cubicBezTo>
                      <a:pt x="15" y="180"/>
                      <a:pt x="47" y="152"/>
                      <a:pt x="100" y="162"/>
                    </a:cubicBezTo>
                    <a:cubicBezTo>
                      <a:pt x="120" y="165"/>
                      <a:pt x="137" y="173"/>
                      <a:pt x="153" y="182"/>
                    </a:cubicBezTo>
                    <a:cubicBezTo>
                      <a:pt x="148" y="130"/>
                      <a:pt x="116" y="69"/>
                      <a:pt x="44" y="1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4" y="49"/>
                      <a:pt x="53" y="51"/>
                      <a:pt x="51" y="52"/>
                    </a:cubicBezTo>
                    <a:cubicBezTo>
                      <a:pt x="49" y="53"/>
                      <a:pt x="46" y="52"/>
                      <a:pt x="46" y="50"/>
                    </a:cubicBezTo>
                    <a:cubicBezTo>
                      <a:pt x="41" y="41"/>
                      <a:pt x="33" y="22"/>
                      <a:pt x="34" y="1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6"/>
                      <a:pt x="33" y="4"/>
                      <a:pt x="34" y="3"/>
                    </a:cubicBezTo>
                    <a:cubicBezTo>
                      <a:pt x="35" y="3"/>
                      <a:pt x="35" y="3"/>
                      <a:pt x="36" y="3"/>
                    </a:cubicBezTo>
                    <a:cubicBezTo>
                      <a:pt x="37" y="1"/>
                      <a:pt x="40" y="0"/>
                      <a:pt x="44" y="0"/>
                    </a:cubicBezTo>
                    <a:cubicBezTo>
                      <a:pt x="59" y="3"/>
                      <a:pt x="81" y="6"/>
                      <a:pt x="81" y="6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62" y="11"/>
                      <a:pt x="47" y="9"/>
                    </a:cubicBezTo>
                    <a:cubicBezTo>
                      <a:pt x="125" y="66"/>
                      <a:pt x="158" y="131"/>
                      <a:pt x="161" y="187"/>
                    </a:cubicBezTo>
                    <a:cubicBezTo>
                      <a:pt x="217" y="225"/>
                      <a:pt x="238" y="287"/>
                      <a:pt x="239" y="288"/>
                    </a:cubicBezTo>
                    <a:cubicBezTo>
                      <a:pt x="239" y="290"/>
                      <a:pt x="238" y="293"/>
                      <a:pt x="236" y="293"/>
                    </a:cubicBezTo>
                    <a:cubicBezTo>
                      <a:pt x="234" y="294"/>
                      <a:pt x="232" y="293"/>
                      <a:pt x="231" y="291"/>
                    </a:cubicBezTo>
                    <a:cubicBezTo>
                      <a:pt x="231" y="290"/>
                      <a:pt x="211" y="233"/>
                      <a:pt x="161" y="197"/>
                    </a:cubicBezTo>
                    <a:cubicBezTo>
                      <a:pt x="161" y="217"/>
                      <a:pt x="156" y="236"/>
                      <a:pt x="149" y="252"/>
                    </a:cubicBezTo>
                    <a:cubicBezTo>
                      <a:pt x="134" y="283"/>
                      <a:pt x="109" y="301"/>
                      <a:pt x="82" y="301"/>
                    </a:cubicBezTo>
                    <a:close/>
                    <a:moveTo>
                      <a:pt x="79" y="168"/>
                    </a:moveTo>
                    <a:cubicBezTo>
                      <a:pt x="43" y="168"/>
                      <a:pt x="21" y="189"/>
                      <a:pt x="16" y="214"/>
                    </a:cubicBezTo>
                    <a:cubicBezTo>
                      <a:pt x="9" y="243"/>
                      <a:pt x="24" y="279"/>
                      <a:pt x="66" y="291"/>
                    </a:cubicBezTo>
                    <a:cubicBezTo>
                      <a:pt x="96" y="299"/>
                      <a:pt x="125" y="283"/>
                      <a:pt x="141" y="249"/>
                    </a:cubicBezTo>
                    <a:cubicBezTo>
                      <a:pt x="149" y="232"/>
                      <a:pt x="154" y="212"/>
                      <a:pt x="153" y="191"/>
                    </a:cubicBezTo>
                    <a:cubicBezTo>
                      <a:pt x="138" y="181"/>
                      <a:pt x="120" y="174"/>
                      <a:pt x="99" y="170"/>
                    </a:cubicBezTo>
                    <a:cubicBezTo>
                      <a:pt x="92" y="168"/>
                      <a:pt x="85" y="168"/>
                      <a:pt x="79" y="16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424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12">
            <a:hlinkClick r:id="rId3"/>
          </p:cNvPr>
          <p:cNvSpPr txBox="1"/>
          <p:nvPr/>
        </p:nvSpPr>
        <p:spPr>
          <a:xfrm>
            <a:off x="5291279" y="65538"/>
            <a:ext cx="6822713" cy="8078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zh-TW" altLang="en-US" sz="42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方程式、解集合與圖形</a:t>
            </a:r>
            <a:r>
              <a:rPr lang="zh-TW" altLang="en-US" sz="4200" b="1" kern="0" dirty="0" smtClean="0"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Caveat"/>
              </a:rPr>
              <a:t>等價</a:t>
            </a:r>
            <a:endParaRPr lang="en-US" sz="4200" b="1" kern="0" dirty="0">
              <a:latin typeface="標楷體" panose="03000509000000000000" pitchFamily="65" charset="-120"/>
              <a:ea typeface="標楷體" panose="03000509000000000000" pitchFamily="65" charset="-120"/>
              <a:cs typeface="Caveat"/>
              <a:sym typeface="Caveat"/>
            </a:endParaRPr>
          </a:p>
        </p:txBody>
      </p:sp>
      <p:pic>
        <p:nvPicPr>
          <p:cNvPr id="7" name="Picture 6" descr="C:\Users\User\Desktop\mathtre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05647" y="4335342"/>
            <a:ext cx="2739417" cy="241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6376482" y="1030026"/>
            <a:ext cx="4938098" cy="3240000"/>
            <a:chOff x="6126104" y="1095342"/>
            <a:chExt cx="4938098" cy="3240000"/>
          </a:xfrm>
        </p:grpSpPr>
        <p:grpSp>
          <p:nvGrpSpPr>
            <p:cNvPr id="2" name="群組 1"/>
            <p:cNvGrpSpPr/>
            <p:nvPr/>
          </p:nvGrpSpPr>
          <p:grpSpPr>
            <a:xfrm>
              <a:off x="6126104" y="1095342"/>
              <a:ext cx="4938098" cy="3240000"/>
              <a:chOff x="6147876" y="1095342"/>
              <a:chExt cx="4938098" cy="3240000"/>
            </a:xfrm>
          </p:grpSpPr>
          <p:sp>
            <p:nvSpPr>
              <p:cNvPr id="6" name="AutoShape 3"/>
              <p:cNvSpPr>
                <a:spLocks noChangeShapeType="1"/>
              </p:cNvSpPr>
              <p:nvPr/>
            </p:nvSpPr>
            <p:spPr bwMode="auto">
              <a:xfrm flipV="1">
                <a:off x="6902247" y="1095342"/>
                <a:ext cx="0" cy="3240000"/>
              </a:xfrm>
              <a:prstGeom prst="straightConnector1">
                <a:avLst/>
              </a:prstGeom>
              <a:noFill/>
              <a:ln w="571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>
                  <a:solidFill>
                    <a:srgbClr val="66FF66"/>
                  </a:solidFill>
                  <a:latin typeface="Calibri" pitchFamily="34" charset="0"/>
                </a:endParaRPr>
              </a:p>
            </p:txBody>
          </p:sp>
          <p:sp>
            <p:nvSpPr>
              <p:cNvPr id="8" name="AutoShape 2"/>
              <p:cNvSpPr>
                <a:spLocks noChangeShapeType="1"/>
              </p:cNvSpPr>
              <p:nvPr/>
            </p:nvSpPr>
            <p:spPr bwMode="auto">
              <a:xfrm flipH="1" flipV="1">
                <a:off x="6629451" y="1213618"/>
                <a:ext cx="3600000" cy="2448000"/>
              </a:xfrm>
              <a:prstGeom prst="straightConnector1">
                <a:avLst/>
              </a:pr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>
                  <a:solidFill>
                    <a:srgbClr val="66FF66"/>
                  </a:solidFill>
                  <a:latin typeface="Calibri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文字方塊 9"/>
                  <p:cNvSpPr txBox="1"/>
                  <p:nvPr/>
                </p:nvSpPr>
                <p:spPr>
                  <a:xfrm>
                    <a:off x="7112707" y="3573005"/>
                    <a:ext cx="7239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400" dirty="0">
                      <a:solidFill>
                        <a:prstClr val="black"/>
                      </a:solidFill>
                      <a:latin typeface="Calibri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" name="文字方塊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2707" y="3573005"/>
                    <a:ext cx="723900" cy="4616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直線單箭頭接點 10"/>
              <p:cNvCxnSpPr/>
              <p:nvPr/>
            </p:nvCxnSpPr>
            <p:spPr>
              <a:xfrm flipV="1">
                <a:off x="7378868" y="1670776"/>
                <a:ext cx="0" cy="189491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群組 11"/>
              <p:cNvGrpSpPr/>
              <p:nvPr/>
            </p:nvGrpSpPr>
            <p:grpSpPr>
              <a:xfrm>
                <a:off x="7753151" y="2084041"/>
                <a:ext cx="723900" cy="1956534"/>
                <a:chOff x="4039978" y="3055919"/>
                <a:chExt cx="542925" cy="195653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文字方塊 12"/>
                    <p:cNvSpPr txBox="1"/>
                    <p:nvPr/>
                  </p:nvSpPr>
                  <p:spPr>
                    <a:xfrm>
                      <a:off x="4039978" y="4550788"/>
                      <a:ext cx="542925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zh-TW" altLang="en-US" sz="2400" dirty="0">
                        <a:solidFill>
                          <a:prstClr val="black"/>
                        </a:solidFill>
                        <a:latin typeface="Calibri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2" name="文字方塊 2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39978" y="4550788"/>
                      <a:ext cx="542925" cy="461665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4" name="直線單箭頭接點 13"/>
                <p:cNvCxnSpPr/>
                <p:nvPr/>
              </p:nvCxnSpPr>
              <p:spPr>
                <a:xfrm flipV="1">
                  <a:off x="4250585" y="3055919"/>
                  <a:ext cx="0" cy="147600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群組 14"/>
              <p:cNvGrpSpPr/>
              <p:nvPr/>
            </p:nvGrpSpPr>
            <p:grpSpPr>
              <a:xfrm>
                <a:off x="8433507" y="2579341"/>
                <a:ext cx="723900" cy="1461234"/>
                <a:chOff x="4582903" y="3551219"/>
                <a:chExt cx="542925" cy="146123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文字方塊 15"/>
                    <p:cNvSpPr txBox="1"/>
                    <p:nvPr/>
                  </p:nvSpPr>
                  <p:spPr>
                    <a:xfrm>
                      <a:off x="4582903" y="4550788"/>
                      <a:ext cx="542925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zh-TW" altLang="en-US" sz="2400" dirty="0">
                        <a:solidFill>
                          <a:prstClr val="black"/>
                        </a:solidFill>
                        <a:latin typeface="Calibri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5" name="文字方塊 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82903" y="4550788"/>
                      <a:ext cx="542925" cy="461665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7" name="直線單箭頭接點 16"/>
                <p:cNvCxnSpPr/>
                <p:nvPr/>
              </p:nvCxnSpPr>
              <p:spPr>
                <a:xfrm flipV="1">
                  <a:off x="4793510" y="3551219"/>
                  <a:ext cx="0" cy="97200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文字方塊 17"/>
              <p:cNvSpPr txBox="1"/>
              <p:nvPr/>
            </p:nvSpPr>
            <p:spPr>
              <a:xfrm>
                <a:off x="9157407" y="3578919"/>
                <a:ext cx="723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TW" sz="2400" dirty="0" smtClean="0">
                    <a:solidFill>
                      <a:prstClr val="black"/>
                    </a:solidFill>
                    <a:latin typeface="Calibri" pitchFamily="34" charset="0"/>
                  </a:rPr>
                  <a:t>…</a:t>
                </a:r>
                <a:endParaRPr lang="zh-TW" altLang="en-US" sz="2400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24" name="群組 23"/>
              <p:cNvGrpSpPr/>
              <p:nvPr/>
            </p:nvGrpSpPr>
            <p:grpSpPr>
              <a:xfrm>
                <a:off x="6147876" y="3097616"/>
                <a:ext cx="4938098" cy="942959"/>
                <a:chOff x="5741877" y="4599292"/>
                <a:chExt cx="4938098" cy="942959"/>
              </a:xfrm>
            </p:grpSpPr>
            <p:cxnSp>
              <p:nvCxnSpPr>
                <p:cNvPr id="25" name="直線接點 24"/>
                <p:cNvCxnSpPr/>
                <p:nvPr/>
              </p:nvCxnSpPr>
              <p:spPr>
                <a:xfrm>
                  <a:off x="6223452" y="4711273"/>
                  <a:ext cx="0" cy="830978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線接點 25"/>
                <p:cNvCxnSpPr/>
                <p:nvPr/>
              </p:nvCxnSpPr>
              <p:spPr>
                <a:xfrm>
                  <a:off x="5833678" y="5074672"/>
                  <a:ext cx="4846297" cy="0"/>
                </a:xfrm>
                <a:prstGeom prst="line">
                  <a:avLst/>
                </a:prstGeom>
                <a:ln w="571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矩形 26"/>
                    <p:cNvSpPr/>
                    <p:nvPr/>
                  </p:nvSpPr>
                  <p:spPr>
                    <a:xfrm>
                      <a:off x="5741877" y="5067173"/>
                      <a:ext cx="426399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TW" sz="2400" i="1" smtClean="0">
                                <a:solidFill>
                                  <a:prstClr val="black">
                                    <a:lumMod val="85000"/>
                                    <a:lumOff val="15000"/>
                                  </a:prstClr>
                                </a:solidFill>
                                <a:latin typeface="Cambria Math"/>
                              </a:rPr>
                              <m:t>𝑥</m:t>
                            </m:r>
                          </m:oMath>
                        </m:oMathPara>
                      </a14:m>
                      <a:endParaRPr lang="zh-TW" altLang="en-US" sz="2400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4" name="矩形 3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41877" y="5067173"/>
                      <a:ext cx="426399" cy="461665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矩形 27"/>
                    <p:cNvSpPr/>
                    <p:nvPr/>
                  </p:nvSpPr>
                  <p:spPr>
                    <a:xfrm>
                      <a:off x="5754577" y="4599292"/>
                      <a:ext cx="430374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TW" sz="2400" i="1" smtClean="0">
                                <a:solidFill>
                                  <a:prstClr val="black">
                                    <a:lumMod val="85000"/>
                                    <a:lumOff val="15000"/>
                                  </a:prstClr>
                                </a:solidFill>
                                <a:latin typeface="Cambria Math"/>
                              </a:rPr>
                              <m:t>𝑦</m:t>
                            </m:r>
                          </m:oMath>
                        </m:oMathPara>
                      </a14:m>
                      <a:endParaRPr lang="zh-TW" altLang="en-US" sz="2400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5" name="矩形 3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54577" y="4599292"/>
                      <a:ext cx="430374" cy="461665"/>
                    </a:xfrm>
                    <a:prstGeom prst="rect">
                      <a:avLst/>
                    </a:prstGeom>
                    <a:blipFill rotWithShape="1">
                      <a:blip r:embed="rId10"/>
                      <a:stretch>
                        <a:fillRect b="-921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3" name="矩形 32"/>
              <p:cNvSpPr/>
              <p:nvPr/>
            </p:nvSpPr>
            <p:spPr>
              <a:xfrm>
                <a:off x="8360064" y="1733548"/>
                <a:ext cx="1159293" cy="605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lnSpc>
                    <a:spcPts val="4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38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圖形</a:t>
                </a:r>
                <a:endParaRPr lang="en-US" altLang="zh-TW" sz="3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19" name="橢圓 18"/>
            <p:cNvSpPr/>
            <p:nvPr/>
          </p:nvSpPr>
          <p:spPr>
            <a:xfrm>
              <a:off x="7306868" y="1661548"/>
              <a:ext cx="144000" cy="14400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21" name="橢圓 20"/>
            <p:cNvSpPr/>
            <p:nvPr/>
          </p:nvSpPr>
          <p:spPr>
            <a:xfrm>
              <a:off x="7960145" y="2071291"/>
              <a:ext cx="144000" cy="14400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22" name="橢圓 21"/>
            <p:cNvSpPr/>
            <p:nvPr/>
          </p:nvSpPr>
          <p:spPr>
            <a:xfrm>
              <a:off x="8629615" y="2566591"/>
              <a:ext cx="144000" cy="14400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391693" y="1474882"/>
                <a:ext cx="3182153" cy="1118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lnSpc>
                    <a:spcPts val="4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4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方程式</a:t>
                </a:r>
                <a:endParaRPr lang="en-US" altLang="zh-TW" sz="4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eaLnBrk="0" fontAlgn="base" hangingPunct="0">
                  <a:lnSpc>
                    <a:spcPts val="4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4200" b="1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</a:rPr>
                        <m:t>𝟐</m:t>
                      </m:r>
                      <m:r>
                        <a:rPr lang="en-US" altLang="zh-TW" sz="420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420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zh-TW" sz="420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zh-TW" sz="42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TW" sz="420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</a:rPr>
                        <m:t>1</m:t>
                      </m:r>
                      <m:r>
                        <a:rPr lang="en-US" altLang="zh-TW" sz="42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sz="4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93" y="1474882"/>
                <a:ext cx="3182153" cy="1118255"/>
              </a:xfrm>
              <a:prstGeom prst="rect">
                <a:avLst/>
              </a:prstGeom>
              <a:blipFill rotWithShape="1">
                <a:blip r:embed="rId8"/>
                <a:stretch>
                  <a:fillRect t="-218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1574040"/>
                  </p:ext>
                </p:extLst>
              </p:nvPr>
            </p:nvGraphicFramePr>
            <p:xfrm>
              <a:off x="777410" y="4455693"/>
              <a:ext cx="3888000" cy="894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8000"/>
                    <a:gridCol w="648000"/>
                    <a:gridCol w="648000"/>
                    <a:gridCol w="648000"/>
                    <a:gridCol w="648000"/>
                    <a:gridCol w="648000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ts val="28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800" i="1" smtClean="0">
                                    <a:solidFill>
                                      <a:prstClr val="black">
                                        <a:lumMod val="85000"/>
                                        <a:lumOff val="15000"/>
                                      </a:prstClr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zh-TW" altLang="en-US" sz="2800" dirty="0"/>
                        </a:p>
                      </a:txBody>
                      <a:tcPr anchor="ctr"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800"/>
                            </a:lnSpc>
                          </a:pPr>
                          <a:r>
                            <a:rPr lang="en-US" altLang="zh-TW" sz="2800" dirty="0" smtClean="0"/>
                            <a:t>8</a:t>
                          </a:r>
                          <a:endParaRPr lang="zh-TW" altLang="en-US" sz="2800" dirty="0"/>
                        </a:p>
                      </a:txBody>
                      <a:tcPr anchor="ctr"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800"/>
                            </a:lnSpc>
                          </a:pPr>
                          <a:r>
                            <a:rPr lang="en-US" altLang="zh-TW" sz="2800" dirty="0" smtClean="0"/>
                            <a:t>6</a:t>
                          </a:r>
                          <a:endParaRPr lang="zh-TW" altLang="en-US" sz="2800" dirty="0"/>
                        </a:p>
                      </a:txBody>
                      <a:tcPr anchor="ctr"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800"/>
                            </a:lnSpc>
                          </a:pPr>
                          <a:r>
                            <a:rPr lang="en-US" altLang="zh-TW" sz="2800" dirty="0" smtClean="0"/>
                            <a:t>4</a:t>
                          </a:r>
                          <a:endParaRPr lang="zh-TW" altLang="en-US" sz="2800" dirty="0"/>
                        </a:p>
                      </a:txBody>
                      <a:tcPr anchor="ctr"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800"/>
                            </a:lnSpc>
                          </a:pPr>
                          <a:r>
                            <a:rPr lang="en-US" altLang="zh-TW" sz="2800" dirty="0" smtClean="0"/>
                            <a:t>2</a:t>
                          </a:r>
                          <a:endParaRPr lang="zh-TW" altLang="en-US" sz="2800" dirty="0"/>
                        </a:p>
                      </a:txBody>
                      <a:tcPr anchor="ctr"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800"/>
                            </a:lnSpc>
                          </a:pPr>
                          <a:r>
                            <a:rPr lang="en-US" altLang="zh-TW" sz="2800" dirty="0" smtClean="0"/>
                            <a:t>…</a:t>
                          </a:r>
                          <a:endParaRPr lang="zh-TW" altLang="en-US" sz="2800" dirty="0"/>
                        </a:p>
                      </a:txBody>
                      <a:tcPr anchor="ctr">
                        <a:solidFill>
                          <a:srgbClr val="99CCFF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ts val="28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800" i="1" smtClean="0">
                                    <a:solidFill>
                                      <a:prstClr val="black">
                                        <a:lumMod val="85000"/>
                                        <a:lumOff val="15000"/>
                                      </a:prst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zh-TW" alt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800"/>
                            </a:lnSpc>
                          </a:pPr>
                          <a:r>
                            <a:rPr lang="en-US" altLang="zh-TW" sz="2800" dirty="0" smtClean="0"/>
                            <a:t>1</a:t>
                          </a:r>
                          <a:endParaRPr lang="zh-TW" alt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800"/>
                            </a:lnSpc>
                          </a:pPr>
                          <a:r>
                            <a:rPr lang="en-US" altLang="zh-TW" sz="2800" dirty="0" smtClean="0"/>
                            <a:t>2</a:t>
                          </a:r>
                          <a:endParaRPr lang="zh-TW" alt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800"/>
                            </a:lnSpc>
                          </a:pPr>
                          <a:r>
                            <a:rPr lang="en-US" altLang="zh-TW" sz="2800" dirty="0" smtClean="0"/>
                            <a:t>3</a:t>
                          </a:r>
                          <a:endParaRPr lang="zh-TW" alt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800"/>
                            </a:lnSpc>
                          </a:pPr>
                          <a:r>
                            <a:rPr lang="en-US" altLang="zh-TW" sz="2800" dirty="0" smtClean="0"/>
                            <a:t>4</a:t>
                          </a:r>
                          <a:endParaRPr lang="zh-TW" alt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800"/>
                            </a:lnSpc>
                          </a:pPr>
                          <a:r>
                            <a:rPr lang="en-US" altLang="zh-TW" sz="2800" dirty="0" smtClean="0"/>
                            <a:t>…</a:t>
                          </a:r>
                          <a:endParaRPr lang="zh-TW" altLang="en-US" sz="28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1574040"/>
                  </p:ext>
                </p:extLst>
              </p:nvPr>
            </p:nvGraphicFramePr>
            <p:xfrm>
              <a:off x="777410" y="4455693"/>
              <a:ext cx="3888000" cy="894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8000"/>
                    <a:gridCol w="648000"/>
                    <a:gridCol w="648000"/>
                    <a:gridCol w="648000"/>
                    <a:gridCol w="648000"/>
                    <a:gridCol w="648000"/>
                  </a:tblGrid>
                  <a:tr h="4470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11"/>
                          <a:stretch>
                            <a:fillRect l="-943" t="-29730" r="-501887" b="-1351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800"/>
                            </a:lnSpc>
                          </a:pPr>
                          <a:r>
                            <a:rPr lang="en-US" altLang="zh-TW" sz="2800" dirty="0" smtClean="0"/>
                            <a:t>8</a:t>
                          </a:r>
                          <a:endParaRPr lang="zh-TW" altLang="en-US" sz="2800" dirty="0"/>
                        </a:p>
                      </a:txBody>
                      <a:tcPr anchor="ctr"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800"/>
                            </a:lnSpc>
                          </a:pPr>
                          <a:r>
                            <a:rPr lang="en-US" altLang="zh-TW" sz="2800" dirty="0" smtClean="0"/>
                            <a:t>6</a:t>
                          </a:r>
                          <a:endParaRPr lang="zh-TW" altLang="en-US" sz="2800" dirty="0"/>
                        </a:p>
                      </a:txBody>
                      <a:tcPr anchor="ctr"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800"/>
                            </a:lnSpc>
                          </a:pPr>
                          <a:r>
                            <a:rPr lang="en-US" altLang="zh-TW" sz="2800" dirty="0" smtClean="0"/>
                            <a:t>4</a:t>
                          </a:r>
                          <a:endParaRPr lang="zh-TW" altLang="en-US" sz="2800" dirty="0"/>
                        </a:p>
                      </a:txBody>
                      <a:tcPr anchor="ctr"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800"/>
                            </a:lnSpc>
                          </a:pPr>
                          <a:r>
                            <a:rPr lang="en-US" altLang="zh-TW" sz="2800" dirty="0" smtClean="0"/>
                            <a:t>2</a:t>
                          </a:r>
                          <a:endParaRPr lang="zh-TW" altLang="en-US" sz="2800" dirty="0"/>
                        </a:p>
                      </a:txBody>
                      <a:tcPr anchor="ctr"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800"/>
                            </a:lnSpc>
                          </a:pPr>
                          <a:r>
                            <a:rPr lang="en-US" altLang="zh-TW" sz="2800" dirty="0" smtClean="0"/>
                            <a:t>…</a:t>
                          </a:r>
                          <a:endParaRPr lang="zh-TW" altLang="en-US" sz="2800" dirty="0"/>
                        </a:p>
                      </a:txBody>
                      <a:tcPr anchor="ctr">
                        <a:solidFill>
                          <a:srgbClr val="99CCFF"/>
                        </a:solidFill>
                      </a:tcPr>
                    </a:tc>
                  </a:tr>
                  <a:tr h="4470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11"/>
                          <a:stretch>
                            <a:fillRect l="-943" t="-131507" r="-501887" b="-369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800"/>
                            </a:lnSpc>
                          </a:pPr>
                          <a:r>
                            <a:rPr lang="en-US" altLang="zh-TW" sz="2800" dirty="0" smtClean="0"/>
                            <a:t>1</a:t>
                          </a:r>
                          <a:endParaRPr lang="zh-TW" alt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800"/>
                            </a:lnSpc>
                          </a:pPr>
                          <a:r>
                            <a:rPr lang="en-US" altLang="zh-TW" sz="2800" dirty="0" smtClean="0"/>
                            <a:t>2</a:t>
                          </a:r>
                          <a:endParaRPr lang="zh-TW" alt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800"/>
                            </a:lnSpc>
                          </a:pPr>
                          <a:r>
                            <a:rPr lang="en-US" altLang="zh-TW" sz="2800" dirty="0" smtClean="0"/>
                            <a:t>3</a:t>
                          </a:r>
                          <a:endParaRPr lang="zh-TW" alt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800"/>
                            </a:lnSpc>
                          </a:pPr>
                          <a:r>
                            <a:rPr lang="en-US" altLang="zh-TW" sz="2800" dirty="0" smtClean="0"/>
                            <a:t>4</a:t>
                          </a:r>
                          <a:endParaRPr lang="zh-TW" alt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800"/>
                            </a:lnSpc>
                          </a:pPr>
                          <a:r>
                            <a:rPr lang="en-US" altLang="zh-TW" sz="2800" dirty="0" smtClean="0"/>
                            <a:t>…</a:t>
                          </a:r>
                          <a:endParaRPr lang="zh-TW" altLang="en-US" sz="28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向右箭號 4"/>
          <p:cNvSpPr/>
          <p:nvPr/>
        </p:nvSpPr>
        <p:spPr>
          <a:xfrm rot="6890369">
            <a:off x="559405" y="3061808"/>
            <a:ext cx="1525881" cy="4320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1774012" y="5477667"/>
            <a:ext cx="1646605" cy="605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3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解集合</a:t>
            </a:r>
            <a:endParaRPr lang="en-US" altLang="zh-TW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向右箭號 31"/>
          <p:cNvSpPr/>
          <p:nvPr/>
        </p:nvSpPr>
        <p:spPr>
          <a:xfrm rot="20125328">
            <a:off x="4876451" y="4398405"/>
            <a:ext cx="1404000" cy="4320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向右箭號 33"/>
          <p:cNvSpPr/>
          <p:nvPr/>
        </p:nvSpPr>
        <p:spPr>
          <a:xfrm rot="9730304">
            <a:off x="4313896" y="1589548"/>
            <a:ext cx="1525881" cy="4320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向右箭號 34"/>
          <p:cNvSpPr/>
          <p:nvPr/>
        </p:nvSpPr>
        <p:spPr>
          <a:xfrm rot="6890369" flipH="1" flipV="1">
            <a:off x="1075916" y="3456597"/>
            <a:ext cx="1525881" cy="432000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向右箭號 35"/>
          <p:cNvSpPr/>
          <p:nvPr/>
        </p:nvSpPr>
        <p:spPr>
          <a:xfrm rot="20125328" flipH="1" flipV="1">
            <a:off x="5382638" y="4728105"/>
            <a:ext cx="1404000" cy="432000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向右箭號 36"/>
          <p:cNvSpPr/>
          <p:nvPr/>
        </p:nvSpPr>
        <p:spPr>
          <a:xfrm rot="9730304" flipH="1" flipV="1">
            <a:off x="4556157" y="2040916"/>
            <a:ext cx="1525881" cy="432000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>
            <a:hlinkClick r:id="rId12" action="ppaction://hlinkfile"/>
          </p:cNvPr>
          <p:cNvSpPr/>
          <p:nvPr/>
        </p:nvSpPr>
        <p:spPr>
          <a:xfrm>
            <a:off x="2807073" y="3065341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等價關係</a:t>
            </a:r>
            <a:endParaRPr lang="zh-TW" altLang="en-US" sz="54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821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/>
      <p:bldP spid="32" grpId="0" animBg="1"/>
      <p:bldP spid="34" grpId="0" animBg="1"/>
      <p:bldP spid="35" grpId="0" animBg="1"/>
      <p:bldP spid="36" grpId="0" animBg="1"/>
      <p:bldP spid="37" grpId="0" animBg="1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33"/>
          <p:cNvSpPr txBox="1"/>
          <p:nvPr/>
        </p:nvSpPr>
        <p:spPr>
          <a:xfrm>
            <a:off x="2117622" y="2460381"/>
            <a:ext cx="7952159" cy="11635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zh-TW" altLang="en-US" sz="6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函數是用來</a:t>
            </a:r>
            <a:r>
              <a:rPr lang="zh-TW" altLang="en-US" sz="64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Caveat"/>
              </a:rPr>
              <a:t>看變化</a:t>
            </a:r>
            <a:r>
              <a:rPr lang="zh-TW" altLang="en-US" sz="6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的</a:t>
            </a:r>
            <a:endParaRPr lang="en-US" sz="6400" kern="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veat"/>
              <a:sym typeface="Caveat"/>
            </a:endParaRPr>
          </a:p>
        </p:txBody>
      </p:sp>
      <p:pic>
        <p:nvPicPr>
          <p:cNvPr id="19" name="Picture 6" descr="C:\Users\User\Desktop\mathtr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12" y="4957082"/>
            <a:ext cx="23114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群組 19"/>
          <p:cNvGrpSpPr/>
          <p:nvPr/>
        </p:nvGrpSpPr>
        <p:grpSpPr>
          <a:xfrm>
            <a:off x="9712997" y="1707926"/>
            <a:ext cx="2274918" cy="877805"/>
            <a:chOff x="861381" y="486280"/>
            <a:chExt cx="2274917" cy="877805"/>
          </a:xfrm>
        </p:grpSpPr>
        <p:sp>
          <p:nvSpPr>
            <p:cNvPr id="21" name="文本框 415"/>
            <p:cNvSpPr txBox="1"/>
            <p:nvPr/>
          </p:nvSpPr>
          <p:spPr>
            <a:xfrm>
              <a:off x="1476870" y="486280"/>
              <a:ext cx="1659428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3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方正苏新诗柳楷简体-yolan" panose="02000000000000000000" pitchFamily="2" charset="-122"/>
                  <a:sym typeface="Arial"/>
                </a:rPr>
                <a:t>函數的作用</a:t>
              </a:r>
              <a:endParaRPr lang="zh-CN" altLang="en-US" sz="23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endParaRPr>
            </a:p>
          </p:txBody>
        </p:sp>
        <p:grpSp>
          <p:nvGrpSpPr>
            <p:cNvPr id="22" name="组合 416"/>
            <p:cNvGrpSpPr/>
            <p:nvPr/>
          </p:nvGrpSpPr>
          <p:grpSpPr>
            <a:xfrm>
              <a:off x="861381" y="933970"/>
              <a:ext cx="674018" cy="430115"/>
              <a:chOff x="2844693" y="460936"/>
              <a:chExt cx="674018" cy="430115"/>
            </a:xfrm>
          </p:grpSpPr>
          <p:pic>
            <p:nvPicPr>
              <p:cNvPr id="23" name="图片 417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776261">
                <a:off x="3101964" y="460936"/>
                <a:ext cx="416747" cy="246260"/>
              </a:xfrm>
              <a:prstGeom prst="rect">
                <a:avLst/>
              </a:prstGeom>
            </p:spPr>
          </p:pic>
          <p:sp>
            <p:nvSpPr>
              <p:cNvPr id="24" name="Freeform 249"/>
              <p:cNvSpPr>
                <a:spLocks noEditPoints="1"/>
              </p:cNvSpPr>
              <p:nvPr userDrawn="1"/>
            </p:nvSpPr>
            <p:spPr bwMode="auto">
              <a:xfrm rot="1198866" flipH="1">
                <a:off x="2844693" y="602249"/>
                <a:ext cx="211706" cy="288802"/>
              </a:xfrm>
              <a:custGeom>
                <a:avLst/>
                <a:gdLst>
                  <a:gd name="T0" fmla="*/ 82 w 239"/>
                  <a:gd name="T1" fmla="*/ 301 h 301"/>
                  <a:gd name="T2" fmla="*/ 64 w 239"/>
                  <a:gd name="T3" fmla="*/ 298 h 301"/>
                  <a:gd name="T4" fmla="*/ 8 w 239"/>
                  <a:gd name="T5" fmla="*/ 212 h 301"/>
                  <a:gd name="T6" fmla="*/ 100 w 239"/>
                  <a:gd name="T7" fmla="*/ 162 h 301"/>
                  <a:gd name="T8" fmla="*/ 153 w 239"/>
                  <a:gd name="T9" fmla="*/ 182 h 301"/>
                  <a:gd name="T10" fmla="*/ 44 w 239"/>
                  <a:gd name="T11" fmla="*/ 17 h 301"/>
                  <a:gd name="T12" fmla="*/ 53 w 239"/>
                  <a:gd name="T13" fmla="*/ 47 h 301"/>
                  <a:gd name="T14" fmla="*/ 51 w 239"/>
                  <a:gd name="T15" fmla="*/ 52 h 301"/>
                  <a:gd name="T16" fmla="*/ 46 w 239"/>
                  <a:gd name="T17" fmla="*/ 50 h 301"/>
                  <a:gd name="T18" fmla="*/ 34 w 239"/>
                  <a:gd name="T19" fmla="*/ 11 h 301"/>
                  <a:gd name="T20" fmla="*/ 33 w 239"/>
                  <a:gd name="T21" fmla="*/ 8 h 301"/>
                  <a:gd name="T22" fmla="*/ 34 w 239"/>
                  <a:gd name="T23" fmla="*/ 3 h 301"/>
                  <a:gd name="T24" fmla="*/ 36 w 239"/>
                  <a:gd name="T25" fmla="*/ 3 h 301"/>
                  <a:gd name="T26" fmla="*/ 44 w 239"/>
                  <a:gd name="T27" fmla="*/ 0 h 301"/>
                  <a:gd name="T28" fmla="*/ 81 w 239"/>
                  <a:gd name="T29" fmla="*/ 6 h 301"/>
                  <a:gd name="T30" fmla="*/ 80 w 239"/>
                  <a:gd name="T31" fmla="*/ 14 h 301"/>
                  <a:gd name="T32" fmla="*/ 47 w 239"/>
                  <a:gd name="T33" fmla="*/ 9 h 301"/>
                  <a:gd name="T34" fmla="*/ 161 w 239"/>
                  <a:gd name="T35" fmla="*/ 187 h 301"/>
                  <a:gd name="T36" fmla="*/ 239 w 239"/>
                  <a:gd name="T37" fmla="*/ 288 h 301"/>
                  <a:gd name="T38" fmla="*/ 236 w 239"/>
                  <a:gd name="T39" fmla="*/ 293 h 301"/>
                  <a:gd name="T40" fmla="*/ 231 w 239"/>
                  <a:gd name="T41" fmla="*/ 291 h 301"/>
                  <a:gd name="T42" fmla="*/ 161 w 239"/>
                  <a:gd name="T43" fmla="*/ 197 h 301"/>
                  <a:gd name="T44" fmla="*/ 149 w 239"/>
                  <a:gd name="T45" fmla="*/ 252 h 301"/>
                  <a:gd name="T46" fmla="*/ 82 w 239"/>
                  <a:gd name="T47" fmla="*/ 301 h 301"/>
                  <a:gd name="T48" fmla="*/ 79 w 239"/>
                  <a:gd name="T49" fmla="*/ 168 h 301"/>
                  <a:gd name="T50" fmla="*/ 16 w 239"/>
                  <a:gd name="T51" fmla="*/ 214 h 301"/>
                  <a:gd name="T52" fmla="*/ 66 w 239"/>
                  <a:gd name="T53" fmla="*/ 291 h 301"/>
                  <a:gd name="T54" fmla="*/ 141 w 239"/>
                  <a:gd name="T55" fmla="*/ 249 h 301"/>
                  <a:gd name="T56" fmla="*/ 153 w 239"/>
                  <a:gd name="T57" fmla="*/ 191 h 301"/>
                  <a:gd name="T58" fmla="*/ 99 w 239"/>
                  <a:gd name="T59" fmla="*/ 170 h 301"/>
                  <a:gd name="T60" fmla="*/ 79 w 239"/>
                  <a:gd name="T61" fmla="*/ 16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9" h="301">
                    <a:moveTo>
                      <a:pt x="82" y="301"/>
                    </a:moveTo>
                    <a:cubicBezTo>
                      <a:pt x="76" y="301"/>
                      <a:pt x="70" y="300"/>
                      <a:pt x="64" y="298"/>
                    </a:cubicBezTo>
                    <a:cubicBezTo>
                      <a:pt x="17" y="285"/>
                      <a:pt x="0" y="245"/>
                      <a:pt x="8" y="212"/>
                    </a:cubicBezTo>
                    <a:cubicBezTo>
                      <a:pt x="15" y="180"/>
                      <a:pt x="47" y="152"/>
                      <a:pt x="100" y="162"/>
                    </a:cubicBezTo>
                    <a:cubicBezTo>
                      <a:pt x="120" y="165"/>
                      <a:pt x="137" y="173"/>
                      <a:pt x="153" y="182"/>
                    </a:cubicBezTo>
                    <a:cubicBezTo>
                      <a:pt x="148" y="130"/>
                      <a:pt x="116" y="69"/>
                      <a:pt x="44" y="1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4" y="49"/>
                      <a:pt x="53" y="51"/>
                      <a:pt x="51" y="52"/>
                    </a:cubicBezTo>
                    <a:cubicBezTo>
                      <a:pt x="49" y="53"/>
                      <a:pt x="46" y="52"/>
                      <a:pt x="46" y="50"/>
                    </a:cubicBezTo>
                    <a:cubicBezTo>
                      <a:pt x="41" y="41"/>
                      <a:pt x="33" y="22"/>
                      <a:pt x="34" y="1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6"/>
                      <a:pt x="33" y="4"/>
                      <a:pt x="34" y="3"/>
                    </a:cubicBezTo>
                    <a:cubicBezTo>
                      <a:pt x="35" y="3"/>
                      <a:pt x="35" y="3"/>
                      <a:pt x="36" y="3"/>
                    </a:cubicBezTo>
                    <a:cubicBezTo>
                      <a:pt x="37" y="1"/>
                      <a:pt x="40" y="0"/>
                      <a:pt x="44" y="0"/>
                    </a:cubicBezTo>
                    <a:cubicBezTo>
                      <a:pt x="59" y="3"/>
                      <a:pt x="81" y="6"/>
                      <a:pt x="81" y="6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62" y="11"/>
                      <a:pt x="47" y="9"/>
                    </a:cubicBezTo>
                    <a:cubicBezTo>
                      <a:pt x="125" y="66"/>
                      <a:pt x="158" y="131"/>
                      <a:pt x="161" y="187"/>
                    </a:cubicBezTo>
                    <a:cubicBezTo>
                      <a:pt x="217" y="225"/>
                      <a:pt x="238" y="287"/>
                      <a:pt x="239" y="288"/>
                    </a:cubicBezTo>
                    <a:cubicBezTo>
                      <a:pt x="239" y="290"/>
                      <a:pt x="238" y="293"/>
                      <a:pt x="236" y="293"/>
                    </a:cubicBezTo>
                    <a:cubicBezTo>
                      <a:pt x="234" y="294"/>
                      <a:pt x="232" y="293"/>
                      <a:pt x="231" y="291"/>
                    </a:cubicBezTo>
                    <a:cubicBezTo>
                      <a:pt x="231" y="290"/>
                      <a:pt x="211" y="233"/>
                      <a:pt x="161" y="197"/>
                    </a:cubicBezTo>
                    <a:cubicBezTo>
                      <a:pt x="161" y="217"/>
                      <a:pt x="156" y="236"/>
                      <a:pt x="149" y="252"/>
                    </a:cubicBezTo>
                    <a:cubicBezTo>
                      <a:pt x="134" y="283"/>
                      <a:pt x="109" y="301"/>
                      <a:pt x="82" y="301"/>
                    </a:cubicBezTo>
                    <a:close/>
                    <a:moveTo>
                      <a:pt x="79" y="168"/>
                    </a:moveTo>
                    <a:cubicBezTo>
                      <a:pt x="43" y="168"/>
                      <a:pt x="21" y="189"/>
                      <a:pt x="16" y="214"/>
                    </a:cubicBezTo>
                    <a:cubicBezTo>
                      <a:pt x="9" y="243"/>
                      <a:pt x="24" y="279"/>
                      <a:pt x="66" y="291"/>
                    </a:cubicBezTo>
                    <a:cubicBezTo>
                      <a:pt x="96" y="299"/>
                      <a:pt x="125" y="283"/>
                      <a:pt x="141" y="249"/>
                    </a:cubicBezTo>
                    <a:cubicBezTo>
                      <a:pt x="149" y="232"/>
                      <a:pt x="154" y="212"/>
                      <a:pt x="153" y="191"/>
                    </a:cubicBezTo>
                    <a:cubicBezTo>
                      <a:pt x="138" y="181"/>
                      <a:pt x="120" y="174"/>
                      <a:pt x="99" y="170"/>
                    </a:cubicBezTo>
                    <a:cubicBezTo>
                      <a:pt x="92" y="168"/>
                      <a:pt x="85" y="168"/>
                      <a:pt x="79" y="16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420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直線單箭頭接點 39"/>
          <p:cNvCxnSpPr/>
          <p:nvPr/>
        </p:nvCxnSpPr>
        <p:spPr>
          <a:xfrm>
            <a:off x="7355113" y="2768051"/>
            <a:ext cx="0" cy="740096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>
            <a:off x="5597070" y="2746279"/>
            <a:ext cx="1775998" cy="0"/>
          </a:xfrm>
          <a:prstGeom prst="straightConnector1">
            <a:avLst/>
          </a:prstGeom>
          <a:ln w="38100">
            <a:solidFill>
              <a:srgbClr val="FF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>
            <a:off x="6463297" y="2019917"/>
            <a:ext cx="0" cy="14760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>
            <a:off x="5607966" y="2072103"/>
            <a:ext cx="887989" cy="0"/>
          </a:xfrm>
          <a:prstGeom prst="straightConnector1">
            <a:avLst/>
          </a:prstGeom>
          <a:ln w="38100">
            <a:solidFill>
              <a:srgbClr val="FF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hape 112">
            <a:hlinkClick r:id="rId3"/>
          </p:cNvPr>
          <p:cNvSpPr txBox="1"/>
          <p:nvPr/>
        </p:nvSpPr>
        <p:spPr>
          <a:xfrm>
            <a:off x="7315925" y="65538"/>
            <a:ext cx="4798067" cy="8078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altLang="zh-TW" sz="4800" b="1" kern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“</a:t>
            </a:r>
            <a:r>
              <a:rPr lang="zh-TW" altLang="en-US" sz="4800" b="1" kern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變化</a:t>
            </a:r>
            <a:r>
              <a:rPr lang="en-US" altLang="zh-TW" sz="4800" b="1" kern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”</a:t>
            </a:r>
            <a:r>
              <a:rPr lang="zh-TW" altLang="en-US" sz="4800" b="1" kern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的意義</a:t>
            </a:r>
            <a:endParaRPr lang="zh-TW" altLang="en-US" sz="4800" b="1" kern="0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veat"/>
              <a:sym typeface="Caveat"/>
            </a:endParaRPr>
          </a:p>
        </p:txBody>
      </p:sp>
      <p:sp>
        <p:nvSpPr>
          <p:cNvPr id="3" name="AutoShape 2"/>
          <p:cNvSpPr>
            <a:spLocks noChangeShapeType="1"/>
          </p:cNvSpPr>
          <p:nvPr/>
        </p:nvSpPr>
        <p:spPr bwMode="auto">
          <a:xfrm flipH="1" flipV="1">
            <a:off x="5282551" y="1160434"/>
            <a:ext cx="3349820" cy="260513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>
                  <a:lumMod val="75000"/>
                  <a:lumOff val="25000"/>
                </a:prstClr>
              </a:solidFill>
              <a:latin typeface="Calibri" pitchFamily="34" charset="0"/>
            </a:endParaRPr>
          </a:p>
        </p:txBody>
      </p:sp>
      <p:sp>
        <p:nvSpPr>
          <p:cNvPr id="5" name="Shape 133"/>
          <p:cNvSpPr txBox="1"/>
          <p:nvPr/>
        </p:nvSpPr>
        <p:spPr>
          <a:xfrm>
            <a:off x="436774" y="2761688"/>
            <a:ext cx="3122856" cy="14194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zh-TW" altLang="en-US" sz="38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你會如何描述</a:t>
            </a:r>
            <a:endParaRPr lang="en-US" altLang="zh-TW" sz="38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veat"/>
              <a:sym typeface="Caveat"/>
            </a:endParaRPr>
          </a:p>
          <a:p>
            <a:pPr>
              <a:buSzPct val="25000"/>
            </a:pPr>
            <a:r>
              <a:rPr lang="zh-TW" altLang="en-US" sz="38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這個</a:t>
            </a:r>
            <a:r>
              <a:rPr lang="zh-TW" altLang="en-US" sz="4200" b="1" kern="0" dirty="0" smtClean="0">
                <a:latin typeface="+mn-ea"/>
                <a:cs typeface="Caveat"/>
                <a:sym typeface="Caveat"/>
              </a:rPr>
              <a:t>變化</a:t>
            </a:r>
            <a:r>
              <a:rPr lang="en-US" altLang="zh-TW" sz="40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?</a:t>
            </a:r>
            <a:endParaRPr lang="en-US" sz="4000" kern="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veat"/>
              <a:sym typeface="Cavea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14524" y="4852945"/>
            <a:ext cx="1323408" cy="1101540"/>
          </a:xfrm>
          <a:prstGeom prst="rect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4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越來</a:t>
            </a:r>
            <a:endParaRPr lang="zh-TW" altLang="en-US" sz="4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39380" y="4852198"/>
            <a:ext cx="1349848" cy="11015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4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Caveat"/>
              </a:rPr>
              <a:t>越低</a:t>
            </a:r>
            <a:endParaRPr lang="zh-TW" altLang="en-US" sz="4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AutoShape 3"/>
          <p:cNvSpPr>
            <a:spLocks noChangeShapeType="1"/>
          </p:cNvSpPr>
          <p:nvPr/>
        </p:nvSpPr>
        <p:spPr bwMode="auto">
          <a:xfrm flipV="1">
            <a:off x="5589820" y="987728"/>
            <a:ext cx="0" cy="3240000"/>
          </a:xfrm>
          <a:prstGeom prst="straightConnector1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>
                  <a:lumMod val="75000"/>
                  <a:lumOff val="25000"/>
                </a:prstClr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045627" y="3569277"/>
                <a:ext cx="8232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</a:rPr>
                        <m:t>6</m:t>
                      </m:r>
                      <m:r>
                        <a:rPr lang="en-US" altLang="zh-TW" sz="24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</a:rPr>
                        <m:t>/9</m:t>
                      </m:r>
                    </m:oMath>
                  </m:oMathPara>
                </a14:m>
                <a:endParaRPr lang="zh-TW" altLang="en-US" sz="2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627" y="3569277"/>
                <a:ext cx="82326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單箭頭接點 11"/>
          <p:cNvCxnSpPr/>
          <p:nvPr/>
        </p:nvCxnSpPr>
        <p:spPr>
          <a:xfrm flipV="1">
            <a:off x="6463301" y="2009035"/>
            <a:ext cx="0" cy="1476000"/>
          </a:xfrm>
          <a:prstGeom prst="straightConnector1">
            <a:avLst/>
          </a:prstGeom>
          <a:ln w="76200">
            <a:solidFill>
              <a:srgbClr val="FF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7355117" y="2746283"/>
            <a:ext cx="0" cy="740096"/>
          </a:xfrm>
          <a:prstGeom prst="straightConnector1">
            <a:avLst/>
          </a:prstGeom>
          <a:ln w="76200">
            <a:solidFill>
              <a:srgbClr val="FF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H="1">
            <a:off x="5575312" y="2072107"/>
            <a:ext cx="887989" cy="0"/>
          </a:xfrm>
          <a:prstGeom prst="straightConnector1">
            <a:avLst/>
          </a:prstGeom>
          <a:ln w="762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4838707" y="1717458"/>
                <a:ext cx="7239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</a:rPr>
                        <m:t>3</m:t>
                      </m:r>
                      <m:r>
                        <a:rPr lang="en-US" altLang="zh-TW" sz="28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</a:rPr>
                        <m:t>5</m:t>
                      </m:r>
                      <m:r>
                        <a:rPr lang="en-US" altLang="zh-TW" sz="2800" b="0" i="1" baseline="30000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sz="2800" baseline="30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707" y="1717458"/>
                <a:ext cx="723900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單箭頭接點 19"/>
          <p:cNvCxnSpPr/>
          <p:nvPr/>
        </p:nvCxnSpPr>
        <p:spPr>
          <a:xfrm flipH="1">
            <a:off x="5575302" y="2746283"/>
            <a:ext cx="1775998" cy="0"/>
          </a:xfrm>
          <a:prstGeom prst="straightConnector1">
            <a:avLst/>
          </a:prstGeom>
          <a:ln w="762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4851409" y="2629572"/>
                <a:ext cx="7238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</a:rPr>
                        <m:t>3</m:t>
                      </m:r>
                      <m:r>
                        <a:rPr lang="en-US" altLang="zh-TW" sz="28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</a:rPr>
                        <m:t>0</m:t>
                      </m:r>
                      <m:r>
                        <a:rPr lang="en-US" altLang="zh-TW" sz="2800" i="1" baseline="3000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sz="2800" baseline="30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409" y="2629572"/>
                <a:ext cx="723899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橢圓 21"/>
          <p:cNvSpPr/>
          <p:nvPr/>
        </p:nvSpPr>
        <p:spPr>
          <a:xfrm>
            <a:off x="6360179" y="1963677"/>
            <a:ext cx="252000" cy="2520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7246429" y="2645400"/>
            <a:ext cx="252000" cy="2520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4" name="圓角矩形圖說文字 23"/>
          <p:cNvSpPr/>
          <p:nvPr/>
        </p:nvSpPr>
        <p:spPr>
          <a:xfrm>
            <a:off x="2184401" y="788959"/>
            <a:ext cx="1892300" cy="742950"/>
          </a:xfrm>
          <a:prstGeom prst="wedgeRoundRectCallout">
            <a:avLst>
              <a:gd name="adj1" fmla="val 91914"/>
              <a:gd name="adj2" fmla="val 146383"/>
              <a:gd name="adj3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dirty="0" smtClean="0">
                <a:solidFill>
                  <a:schemeClr val="tx1"/>
                </a:solidFill>
              </a:rPr>
              <a:t>後</a:t>
            </a:r>
            <a:r>
              <a:rPr lang="zh-TW" altLang="en-US" sz="3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比較</a:t>
            </a:r>
            <a:endParaRPr lang="zh-TW" altLang="en-US" sz="3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圓角矩形圖說文字 24"/>
          <p:cNvSpPr/>
          <p:nvPr/>
        </p:nvSpPr>
        <p:spPr>
          <a:xfrm>
            <a:off x="8395155" y="4319048"/>
            <a:ext cx="1892300" cy="742950"/>
          </a:xfrm>
          <a:prstGeom prst="wedgeRoundRectCallout">
            <a:avLst>
              <a:gd name="adj1" fmla="val -105785"/>
              <a:gd name="adj2" fmla="val -79075"/>
              <a:gd name="adj3" fmla="val 16667"/>
            </a:avLst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</a:t>
            </a:r>
            <a:r>
              <a:rPr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endParaRPr lang="zh-TW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6" name="Picture 2" descr="D:\生根(CA)\生根分享報告\簡報用小插圖\想\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8453"/>
            <a:ext cx="2460437" cy="247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9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344" y="5103726"/>
            <a:ext cx="1478648" cy="1700024"/>
          </a:xfrm>
          <a:prstGeom prst="rect">
            <a:avLst/>
          </a:prstGeom>
          <a:noFill/>
          <a:effectLst>
            <a:outerShdw dist="38100" dir="5400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sp>
        <p:nvSpPr>
          <p:cNvPr id="29" name="Shape 112">
            <a:hlinkClick r:id="rId3"/>
          </p:cNvPr>
          <p:cNvSpPr txBox="1"/>
          <p:nvPr/>
        </p:nvSpPr>
        <p:spPr>
          <a:xfrm>
            <a:off x="4998819" y="470250"/>
            <a:ext cx="1127576" cy="5174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zh-TW" altLang="en-US" sz="2800" b="1" kern="0" dirty="0" smtClean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Caveat"/>
              </a:rPr>
              <a:t>溫度</a:t>
            </a:r>
            <a:endParaRPr lang="zh-TW" altLang="en-US" sz="2800" b="1" kern="0" dirty="0">
              <a:solidFill>
                <a:srgbClr val="FF6600"/>
              </a:solidFill>
              <a:latin typeface="標楷體" panose="03000509000000000000" pitchFamily="65" charset="-120"/>
              <a:ea typeface="標楷體" panose="03000509000000000000" pitchFamily="65" charset="-120"/>
              <a:cs typeface="Caveat"/>
              <a:sym typeface="Caveat"/>
            </a:endParaRPr>
          </a:p>
        </p:txBody>
      </p:sp>
      <p:grpSp>
        <p:nvGrpSpPr>
          <p:cNvPr id="42" name="群組 41"/>
          <p:cNvGrpSpPr/>
          <p:nvPr/>
        </p:nvGrpSpPr>
        <p:grpSpPr>
          <a:xfrm>
            <a:off x="4892777" y="3248086"/>
            <a:ext cx="5826475" cy="517478"/>
            <a:chOff x="4892777" y="3248086"/>
            <a:chExt cx="5826475" cy="517478"/>
          </a:xfrm>
        </p:grpSpPr>
        <p:cxnSp>
          <p:nvCxnSpPr>
            <p:cNvPr id="16" name="直線接點 15"/>
            <p:cNvCxnSpPr/>
            <p:nvPr/>
          </p:nvCxnSpPr>
          <p:spPr>
            <a:xfrm>
              <a:off x="4892777" y="3519812"/>
              <a:ext cx="4846297" cy="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Shape 112">
              <a:hlinkClick r:id="rId3"/>
            </p:cNvPr>
            <p:cNvSpPr txBox="1"/>
            <p:nvPr/>
          </p:nvSpPr>
          <p:spPr>
            <a:xfrm>
              <a:off x="9591676" y="3248086"/>
              <a:ext cx="1127576" cy="5174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zh-TW" altLang="en-US" sz="2800" b="1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Caveat"/>
                  <a:sym typeface="Caveat"/>
                </a:rPr>
                <a:t>日期</a:t>
              </a:r>
              <a:endParaRPr lang="zh-TW" altLang="en-US" sz="2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Caveat"/>
              </a:endParaRPr>
            </a:p>
          </p:txBody>
        </p:sp>
      </p:grpSp>
      <p:sp>
        <p:nvSpPr>
          <p:cNvPr id="31" name="橢圓 30"/>
          <p:cNvSpPr/>
          <p:nvPr/>
        </p:nvSpPr>
        <p:spPr>
          <a:xfrm>
            <a:off x="5517820" y="2000107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2" name="橢圓 31"/>
          <p:cNvSpPr/>
          <p:nvPr/>
        </p:nvSpPr>
        <p:spPr>
          <a:xfrm>
            <a:off x="5517820" y="267503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41" name="群組 40"/>
          <p:cNvGrpSpPr/>
          <p:nvPr/>
        </p:nvGrpSpPr>
        <p:grpSpPr>
          <a:xfrm>
            <a:off x="6226081" y="1338943"/>
            <a:ext cx="4953548" cy="1000780"/>
            <a:chOff x="6226081" y="1338943"/>
            <a:chExt cx="4953548" cy="1000780"/>
          </a:xfrm>
        </p:grpSpPr>
        <p:sp>
          <p:nvSpPr>
            <p:cNvPr id="28" name="Shape 112">
              <a:hlinkClick r:id="rId3"/>
            </p:cNvPr>
            <p:cNvSpPr txBox="1"/>
            <p:nvPr/>
          </p:nvSpPr>
          <p:spPr>
            <a:xfrm>
              <a:off x="7001323" y="1531909"/>
              <a:ext cx="4178306" cy="8078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zh-TW" altLang="en-US" sz="3800" b="1" kern="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Caveat"/>
                  <a:sym typeface="Caveat"/>
                </a:rPr>
                <a:t>紀錄資料</a:t>
              </a:r>
              <a:r>
                <a:rPr lang="en-US" altLang="zh-TW" sz="3800" b="1" kern="0" dirty="0" smtClean="0">
                  <a:solidFill>
                    <a:schemeClr val="bg1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Caveat"/>
                  <a:sym typeface="Caveat"/>
                </a:rPr>
                <a:t>(</a:t>
              </a:r>
              <a:r>
                <a:rPr lang="zh-TW" altLang="en-US" sz="3800" b="1" kern="0" dirty="0" smtClean="0">
                  <a:solidFill>
                    <a:schemeClr val="bg1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Caveat"/>
                  <a:sym typeface="Caveat"/>
                </a:rPr>
                <a:t>所有解</a:t>
              </a:r>
              <a:r>
                <a:rPr lang="en-US" altLang="zh-TW" sz="3800" b="1" kern="0" dirty="0" smtClean="0">
                  <a:solidFill>
                    <a:schemeClr val="bg1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Caveat"/>
                  <a:sym typeface="Caveat"/>
                </a:rPr>
                <a:t>)</a:t>
              </a:r>
              <a:endParaRPr lang="zh-TW" altLang="en-US" sz="3800" b="1" kern="0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Caveat"/>
              </a:endParaRPr>
            </a:p>
          </p:txBody>
        </p:sp>
        <p:grpSp>
          <p:nvGrpSpPr>
            <p:cNvPr id="36" name="群組 35"/>
            <p:cNvGrpSpPr/>
            <p:nvPr/>
          </p:nvGrpSpPr>
          <p:grpSpPr>
            <a:xfrm>
              <a:off x="6226081" y="1338943"/>
              <a:ext cx="1393919" cy="405259"/>
              <a:chOff x="6226081" y="1338943"/>
              <a:chExt cx="1393919" cy="405259"/>
            </a:xfrm>
          </p:grpSpPr>
          <p:sp>
            <p:nvSpPr>
              <p:cNvPr id="4" name="手繪多邊形 3"/>
              <p:cNvSpPr/>
              <p:nvPr/>
            </p:nvSpPr>
            <p:spPr>
              <a:xfrm>
                <a:off x="6270171" y="1338943"/>
                <a:ext cx="1349829" cy="348343"/>
              </a:xfrm>
              <a:custGeom>
                <a:avLst/>
                <a:gdLst>
                  <a:gd name="connsiteX0" fmla="*/ 1349829 w 1349829"/>
                  <a:gd name="connsiteY0" fmla="*/ 293914 h 348343"/>
                  <a:gd name="connsiteX1" fmla="*/ 1317172 w 1349829"/>
                  <a:gd name="connsiteY1" fmla="*/ 174171 h 348343"/>
                  <a:gd name="connsiteX2" fmla="*/ 1295400 w 1349829"/>
                  <a:gd name="connsiteY2" fmla="*/ 141514 h 348343"/>
                  <a:gd name="connsiteX3" fmla="*/ 1284515 w 1349829"/>
                  <a:gd name="connsiteY3" fmla="*/ 108857 h 348343"/>
                  <a:gd name="connsiteX4" fmla="*/ 1208315 w 1349829"/>
                  <a:gd name="connsiteY4" fmla="*/ 43543 h 348343"/>
                  <a:gd name="connsiteX5" fmla="*/ 1175658 w 1349829"/>
                  <a:gd name="connsiteY5" fmla="*/ 32657 h 348343"/>
                  <a:gd name="connsiteX6" fmla="*/ 979715 w 1349829"/>
                  <a:gd name="connsiteY6" fmla="*/ 21771 h 348343"/>
                  <a:gd name="connsiteX7" fmla="*/ 925286 w 1349829"/>
                  <a:gd name="connsiteY7" fmla="*/ 65314 h 348343"/>
                  <a:gd name="connsiteX8" fmla="*/ 881743 w 1349829"/>
                  <a:gd name="connsiteY8" fmla="*/ 119743 h 348343"/>
                  <a:gd name="connsiteX9" fmla="*/ 859972 w 1349829"/>
                  <a:gd name="connsiteY9" fmla="*/ 185057 h 348343"/>
                  <a:gd name="connsiteX10" fmla="*/ 849086 w 1349829"/>
                  <a:gd name="connsiteY10" fmla="*/ 217714 h 348343"/>
                  <a:gd name="connsiteX11" fmla="*/ 859972 w 1349829"/>
                  <a:gd name="connsiteY11" fmla="*/ 283028 h 348343"/>
                  <a:gd name="connsiteX12" fmla="*/ 925286 w 1349829"/>
                  <a:gd name="connsiteY12" fmla="*/ 250371 h 348343"/>
                  <a:gd name="connsiteX13" fmla="*/ 936172 w 1349829"/>
                  <a:gd name="connsiteY13" fmla="*/ 217714 h 348343"/>
                  <a:gd name="connsiteX14" fmla="*/ 957943 w 1349829"/>
                  <a:gd name="connsiteY14" fmla="*/ 185057 h 348343"/>
                  <a:gd name="connsiteX15" fmla="*/ 925286 w 1349829"/>
                  <a:gd name="connsiteY15" fmla="*/ 10886 h 348343"/>
                  <a:gd name="connsiteX16" fmla="*/ 892629 w 1349829"/>
                  <a:gd name="connsiteY16" fmla="*/ 0 h 348343"/>
                  <a:gd name="connsiteX17" fmla="*/ 576943 w 1349829"/>
                  <a:gd name="connsiteY17" fmla="*/ 10886 h 348343"/>
                  <a:gd name="connsiteX18" fmla="*/ 500743 w 1349829"/>
                  <a:gd name="connsiteY18" fmla="*/ 43543 h 348343"/>
                  <a:gd name="connsiteX19" fmla="*/ 413658 w 1349829"/>
                  <a:gd name="connsiteY19" fmla="*/ 54428 h 348343"/>
                  <a:gd name="connsiteX20" fmla="*/ 381000 w 1349829"/>
                  <a:gd name="connsiteY20" fmla="*/ 65314 h 348343"/>
                  <a:gd name="connsiteX21" fmla="*/ 326572 w 1349829"/>
                  <a:gd name="connsiteY21" fmla="*/ 97971 h 348343"/>
                  <a:gd name="connsiteX22" fmla="*/ 272143 w 1349829"/>
                  <a:gd name="connsiteY22" fmla="*/ 130628 h 348343"/>
                  <a:gd name="connsiteX23" fmla="*/ 217715 w 1349829"/>
                  <a:gd name="connsiteY23" fmla="*/ 163286 h 348343"/>
                  <a:gd name="connsiteX24" fmla="*/ 195943 w 1349829"/>
                  <a:gd name="connsiteY24" fmla="*/ 185057 h 348343"/>
                  <a:gd name="connsiteX25" fmla="*/ 130629 w 1349829"/>
                  <a:gd name="connsiteY25" fmla="*/ 217714 h 348343"/>
                  <a:gd name="connsiteX26" fmla="*/ 87086 w 1349829"/>
                  <a:gd name="connsiteY26" fmla="*/ 261257 h 348343"/>
                  <a:gd name="connsiteX27" fmla="*/ 0 w 1349829"/>
                  <a:gd name="connsiteY27" fmla="*/ 348343 h 34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49829" h="348343">
                    <a:moveTo>
                      <a:pt x="1349829" y="293914"/>
                    </a:moveTo>
                    <a:cubicBezTo>
                      <a:pt x="1343987" y="264706"/>
                      <a:pt x="1332954" y="197844"/>
                      <a:pt x="1317172" y="174171"/>
                    </a:cubicBezTo>
                    <a:lnTo>
                      <a:pt x="1295400" y="141514"/>
                    </a:lnTo>
                    <a:cubicBezTo>
                      <a:pt x="1291772" y="130628"/>
                      <a:pt x="1291184" y="118194"/>
                      <a:pt x="1284515" y="108857"/>
                    </a:cubicBezTo>
                    <a:cubicBezTo>
                      <a:pt x="1269635" y="88025"/>
                      <a:pt x="1233886" y="56328"/>
                      <a:pt x="1208315" y="43543"/>
                    </a:cubicBezTo>
                    <a:cubicBezTo>
                      <a:pt x="1198052" y="38411"/>
                      <a:pt x="1187081" y="33745"/>
                      <a:pt x="1175658" y="32657"/>
                    </a:cubicBezTo>
                    <a:cubicBezTo>
                      <a:pt x="1110538" y="26455"/>
                      <a:pt x="1045029" y="25400"/>
                      <a:pt x="979715" y="21771"/>
                    </a:cubicBezTo>
                    <a:cubicBezTo>
                      <a:pt x="955470" y="37935"/>
                      <a:pt x="943011" y="43158"/>
                      <a:pt x="925286" y="65314"/>
                    </a:cubicBezTo>
                    <a:cubicBezTo>
                      <a:pt x="870352" y="133981"/>
                      <a:pt x="934316" y="67170"/>
                      <a:pt x="881743" y="119743"/>
                    </a:cubicBezTo>
                    <a:lnTo>
                      <a:pt x="859972" y="185057"/>
                    </a:lnTo>
                    <a:lnTo>
                      <a:pt x="849086" y="217714"/>
                    </a:lnTo>
                    <a:cubicBezTo>
                      <a:pt x="852715" y="239485"/>
                      <a:pt x="844365" y="267421"/>
                      <a:pt x="859972" y="283028"/>
                    </a:cubicBezTo>
                    <a:cubicBezTo>
                      <a:pt x="880036" y="303092"/>
                      <a:pt x="915873" y="259784"/>
                      <a:pt x="925286" y="250371"/>
                    </a:cubicBezTo>
                    <a:cubicBezTo>
                      <a:pt x="928915" y="239485"/>
                      <a:pt x="931040" y="227977"/>
                      <a:pt x="936172" y="217714"/>
                    </a:cubicBezTo>
                    <a:cubicBezTo>
                      <a:pt x="942023" y="206012"/>
                      <a:pt x="957175" y="198117"/>
                      <a:pt x="957943" y="185057"/>
                    </a:cubicBezTo>
                    <a:cubicBezTo>
                      <a:pt x="960271" y="145476"/>
                      <a:pt x="980261" y="43871"/>
                      <a:pt x="925286" y="10886"/>
                    </a:cubicBezTo>
                    <a:cubicBezTo>
                      <a:pt x="915447" y="4982"/>
                      <a:pt x="903515" y="3629"/>
                      <a:pt x="892629" y="0"/>
                    </a:cubicBezTo>
                    <a:cubicBezTo>
                      <a:pt x="787400" y="3629"/>
                      <a:pt x="682029" y="4318"/>
                      <a:pt x="576943" y="10886"/>
                    </a:cubicBezTo>
                    <a:cubicBezTo>
                      <a:pt x="547564" y="12722"/>
                      <a:pt x="528141" y="36694"/>
                      <a:pt x="500743" y="43543"/>
                    </a:cubicBezTo>
                    <a:cubicBezTo>
                      <a:pt x="472362" y="50638"/>
                      <a:pt x="442686" y="50800"/>
                      <a:pt x="413658" y="54428"/>
                    </a:cubicBezTo>
                    <a:cubicBezTo>
                      <a:pt x="402772" y="58057"/>
                      <a:pt x="390840" y="59410"/>
                      <a:pt x="381000" y="65314"/>
                    </a:cubicBezTo>
                    <a:cubicBezTo>
                      <a:pt x="306290" y="110141"/>
                      <a:pt x="419081" y="67137"/>
                      <a:pt x="326572" y="97971"/>
                    </a:cubicBezTo>
                    <a:cubicBezTo>
                      <a:pt x="271404" y="153139"/>
                      <a:pt x="342802" y="88232"/>
                      <a:pt x="272143" y="130628"/>
                    </a:cubicBezTo>
                    <a:cubicBezTo>
                      <a:pt x="197426" y="175459"/>
                      <a:pt x="310233" y="132446"/>
                      <a:pt x="217715" y="163286"/>
                    </a:cubicBezTo>
                    <a:cubicBezTo>
                      <a:pt x="210458" y="170543"/>
                      <a:pt x="204744" y="179777"/>
                      <a:pt x="195943" y="185057"/>
                    </a:cubicBezTo>
                    <a:cubicBezTo>
                      <a:pt x="131560" y="223686"/>
                      <a:pt x="194855" y="162664"/>
                      <a:pt x="130629" y="217714"/>
                    </a:cubicBezTo>
                    <a:cubicBezTo>
                      <a:pt x="115044" y="231072"/>
                      <a:pt x="101600" y="246743"/>
                      <a:pt x="87086" y="261257"/>
                    </a:cubicBezTo>
                    <a:lnTo>
                      <a:pt x="0" y="348343"/>
                    </a:lnTo>
                  </a:path>
                </a:pathLst>
              </a:custGeom>
              <a:noFill/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5" name="直線單箭頭接點 34"/>
              <p:cNvCxnSpPr/>
              <p:nvPr/>
            </p:nvCxnSpPr>
            <p:spPr>
              <a:xfrm flipH="1">
                <a:off x="6226081" y="1600202"/>
                <a:ext cx="144000" cy="144000"/>
              </a:xfrm>
              <a:prstGeom prst="straightConnector1">
                <a:avLst/>
              </a:prstGeom>
              <a:ln>
                <a:solidFill>
                  <a:srgbClr val="FF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6967053" y="3580163"/>
                <a:ext cx="8232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chemeClr val="tx1"/>
                        </a:solidFill>
                        <a:latin typeface="Cambria Math"/>
                      </a:rPr>
                      <m:t>6</m:t>
                    </m:r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</m:oMath>
                </a14:m>
                <a:r>
                  <a:rPr lang="en-US" altLang="zh-TW" sz="2400" dirty="0" smtClean="0">
                    <a:solidFill>
                      <a:schemeClr val="tx1"/>
                    </a:solidFill>
                    <a:latin typeface="Calibri" pitchFamily="34" charset="0"/>
                  </a:rPr>
                  <a:t>10</a:t>
                </a:r>
                <a:endParaRPr lang="zh-TW" altLang="en-US" sz="2400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053" y="3580163"/>
                <a:ext cx="823260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2222" t="-10526" r="-8889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947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 animBg="1"/>
      <p:bldP spid="8" grpId="0" animBg="1"/>
      <p:bldP spid="11" grpId="0"/>
      <p:bldP spid="18" grpId="0"/>
      <p:bldP spid="21" grpId="0"/>
      <p:bldP spid="22" grpId="0" animBg="1"/>
      <p:bldP spid="23" grpId="0" animBg="1"/>
      <p:bldP spid="24" grpId="0" animBg="1"/>
      <p:bldP spid="25" grpId="0" animBg="1"/>
      <p:bldP spid="31" grpId="0" animBg="1"/>
      <p:bldP spid="32" grpId="0" animBg="1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5"/>
          <p:cNvSpPr txBox="1"/>
          <p:nvPr/>
        </p:nvSpPr>
        <p:spPr>
          <a:xfrm>
            <a:off x="7196696" y="675064"/>
            <a:ext cx="3661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方程式 </a:t>
            </a:r>
            <a:r>
              <a:rPr kumimoji="1" lang="en-US" altLang="zh-TW" sz="360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VS</a:t>
            </a:r>
            <a:r>
              <a:rPr kumimoji="1" lang="zh-TW" altLang="en-US" sz="360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 函數</a:t>
            </a:r>
            <a:endParaRPr kumimoji="1" lang="zh-CN" altLang="en-US" sz="3600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DFPShaoNvW5-GB" charset="-122"/>
              <a:sym typeface="Arial"/>
            </a:endParaRPr>
          </a:p>
        </p:txBody>
      </p:sp>
      <p:grpSp>
        <p:nvGrpSpPr>
          <p:cNvPr id="34" name="组 67"/>
          <p:cNvGrpSpPr/>
          <p:nvPr/>
        </p:nvGrpSpPr>
        <p:grpSpPr>
          <a:xfrm>
            <a:off x="6416483" y="513170"/>
            <a:ext cx="714896" cy="842464"/>
            <a:chOff x="6528664" y="1618363"/>
            <a:chExt cx="714896" cy="842464"/>
          </a:xfrm>
        </p:grpSpPr>
        <p:sp>
          <p:nvSpPr>
            <p:cNvPr id="35" name="chenying0907 232"/>
            <p:cNvSpPr/>
            <p:nvPr/>
          </p:nvSpPr>
          <p:spPr>
            <a:xfrm>
              <a:off x="6528664" y="1618363"/>
              <a:ext cx="714896" cy="842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19"/>
                  </a:moveTo>
                  <a:cubicBezTo>
                    <a:pt x="5348" y="11844"/>
                    <a:pt x="8764" y="3907"/>
                    <a:pt x="11380" y="0"/>
                  </a:cubicBezTo>
                  <a:cubicBezTo>
                    <a:pt x="11376" y="5932"/>
                    <a:pt x="16649" y="9489"/>
                    <a:pt x="21600" y="13177"/>
                  </a:cubicBezTo>
                  <a:cubicBezTo>
                    <a:pt x="16544" y="13853"/>
                    <a:pt x="13668" y="17355"/>
                    <a:pt x="11962" y="21600"/>
                  </a:cubicBezTo>
                  <a:cubicBezTo>
                    <a:pt x="10717" y="16355"/>
                    <a:pt x="5962" y="13260"/>
                    <a:pt x="0" y="1201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6" name="文本框 27"/>
            <p:cNvSpPr txBox="1"/>
            <p:nvPr/>
          </p:nvSpPr>
          <p:spPr>
            <a:xfrm>
              <a:off x="6722231" y="180876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>
                  <a:latin typeface="Arial"/>
                  <a:ea typeface="微软雅黑"/>
                  <a:cs typeface="DFPShaoNvW5-GB" charset="-122"/>
                  <a:sym typeface="Arial"/>
                </a:rPr>
                <a:t>1</a:t>
              </a:r>
              <a:endParaRPr kumimoji="1" lang="zh-CN" altLang="en-US" sz="2400" dirty="0">
                <a:latin typeface="Arial"/>
                <a:ea typeface="微软雅黑"/>
                <a:cs typeface="DFPShaoNvW5-GB" charset="-122"/>
                <a:sym typeface="Arial"/>
              </a:endParaRPr>
            </a:p>
          </p:txBody>
        </p:sp>
      </p:grpSp>
      <p:sp>
        <p:nvSpPr>
          <p:cNvPr id="37" name="文本框 71"/>
          <p:cNvSpPr txBox="1"/>
          <p:nvPr/>
        </p:nvSpPr>
        <p:spPr>
          <a:xfrm>
            <a:off x="6262168" y="2997844"/>
            <a:ext cx="2947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資料與關係式</a:t>
            </a:r>
            <a:endParaRPr kumimoji="1" lang="zh-CN" altLang="en-US" sz="3600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DFPShaoNvW5-GB" charset="-122"/>
              <a:sym typeface="Arial"/>
            </a:endParaRPr>
          </a:p>
        </p:txBody>
      </p:sp>
      <p:grpSp>
        <p:nvGrpSpPr>
          <p:cNvPr id="38" name="组 72"/>
          <p:cNvGrpSpPr/>
          <p:nvPr/>
        </p:nvGrpSpPr>
        <p:grpSpPr>
          <a:xfrm>
            <a:off x="5380697" y="2909433"/>
            <a:ext cx="714896" cy="842464"/>
            <a:chOff x="6528664" y="1618363"/>
            <a:chExt cx="714896" cy="842464"/>
          </a:xfrm>
        </p:grpSpPr>
        <p:sp>
          <p:nvSpPr>
            <p:cNvPr id="39" name="chenying0907 232"/>
            <p:cNvSpPr/>
            <p:nvPr/>
          </p:nvSpPr>
          <p:spPr>
            <a:xfrm>
              <a:off x="6528664" y="1618363"/>
              <a:ext cx="714896" cy="842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19"/>
                  </a:moveTo>
                  <a:cubicBezTo>
                    <a:pt x="5348" y="11844"/>
                    <a:pt x="8764" y="3907"/>
                    <a:pt x="11380" y="0"/>
                  </a:cubicBezTo>
                  <a:cubicBezTo>
                    <a:pt x="11376" y="5932"/>
                    <a:pt x="16649" y="9489"/>
                    <a:pt x="21600" y="13177"/>
                  </a:cubicBezTo>
                  <a:cubicBezTo>
                    <a:pt x="16544" y="13853"/>
                    <a:pt x="13668" y="17355"/>
                    <a:pt x="11962" y="21600"/>
                  </a:cubicBezTo>
                  <a:cubicBezTo>
                    <a:pt x="10717" y="16355"/>
                    <a:pt x="5962" y="13260"/>
                    <a:pt x="0" y="1201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0" name="文本框 74"/>
            <p:cNvSpPr txBox="1"/>
            <p:nvPr/>
          </p:nvSpPr>
          <p:spPr>
            <a:xfrm>
              <a:off x="6722231" y="180876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>
                  <a:latin typeface="Arial"/>
                  <a:ea typeface="微软雅黑"/>
                  <a:cs typeface="DFPShaoNvW5-GB" charset="-122"/>
                  <a:sym typeface="Arial"/>
                </a:rPr>
                <a:t>2</a:t>
              </a:r>
              <a:endParaRPr kumimoji="1" lang="zh-CN" altLang="en-US" sz="2400" dirty="0">
                <a:latin typeface="Arial"/>
                <a:ea typeface="微软雅黑"/>
                <a:cs typeface="DFPShaoNvW5-GB" charset="-122"/>
                <a:sym typeface="Arial"/>
              </a:endParaRPr>
            </a:p>
          </p:txBody>
        </p:sp>
      </p:grpSp>
      <p:pic>
        <p:nvPicPr>
          <p:cNvPr id="20" name="圖片 19"/>
          <p:cNvPicPr>
            <a:picLocks noChangeAspect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651" y="576943"/>
            <a:ext cx="3868739" cy="5781796"/>
          </a:xfrm>
          <a:prstGeom prst="rect">
            <a:avLst/>
          </a:prstGeom>
          <a:noFill/>
          <a:effectLst>
            <a:outerShdw dist="38100" dir="5400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sp>
        <p:nvSpPr>
          <p:cNvPr id="42" name="文本框 79"/>
          <p:cNvSpPr txBox="1"/>
          <p:nvPr/>
        </p:nvSpPr>
        <p:spPr>
          <a:xfrm>
            <a:off x="8245634" y="4131126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沒關係之後</a:t>
            </a:r>
            <a:endParaRPr kumimoji="1" lang="zh-CN" altLang="en-US" sz="3600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DFPShaoNvW5-GB" charset="-122"/>
              <a:sym typeface="Arial"/>
            </a:endParaRPr>
          </a:p>
        </p:txBody>
      </p:sp>
      <p:grpSp>
        <p:nvGrpSpPr>
          <p:cNvPr id="43" name="组 80"/>
          <p:cNvGrpSpPr/>
          <p:nvPr/>
        </p:nvGrpSpPr>
        <p:grpSpPr>
          <a:xfrm>
            <a:off x="7364162" y="4034548"/>
            <a:ext cx="714896" cy="842464"/>
            <a:chOff x="6528664" y="1618363"/>
            <a:chExt cx="714896" cy="842464"/>
          </a:xfrm>
        </p:grpSpPr>
        <p:sp>
          <p:nvSpPr>
            <p:cNvPr id="44" name="chenying0907 232"/>
            <p:cNvSpPr/>
            <p:nvPr/>
          </p:nvSpPr>
          <p:spPr>
            <a:xfrm>
              <a:off x="6528664" y="1618363"/>
              <a:ext cx="714896" cy="842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19"/>
                  </a:moveTo>
                  <a:cubicBezTo>
                    <a:pt x="5348" y="11844"/>
                    <a:pt x="8764" y="3907"/>
                    <a:pt x="11380" y="0"/>
                  </a:cubicBezTo>
                  <a:cubicBezTo>
                    <a:pt x="11376" y="5932"/>
                    <a:pt x="16649" y="9489"/>
                    <a:pt x="21600" y="13177"/>
                  </a:cubicBezTo>
                  <a:cubicBezTo>
                    <a:pt x="16544" y="13853"/>
                    <a:pt x="13668" y="17355"/>
                    <a:pt x="11962" y="21600"/>
                  </a:cubicBezTo>
                  <a:cubicBezTo>
                    <a:pt x="10717" y="16355"/>
                    <a:pt x="5962" y="13260"/>
                    <a:pt x="0" y="1201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1" name="文本框 82"/>
            <p:cNvSpPr txBox="1"/>
            <p:nvPr/>
          </p:nvSpPr>
          <p:spPr>
            <a:xfrm>
              <a:off x="6722231" y="180876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400" smtClean="0">
                  <a:latin typeface="Arial"/>
                  <a:ea typeface="微软雅黑"/>
                  <a:cs typeface="DFPShaoNvW5-GB" charset="-122"/>
                  <a:sym typeface="Arial"/>
                </a:rPr>
                <a:t>3</a:t>
              </a:r>
              <a:endParaRPr kumimoji="1" lang="zh-CN" altLang="en-US" sz="2400" dirty="0">
                <a:latin typeface="Arial"/>
                <a:ea typeface="微软雅黑"/>
                <a:cs typeface="DFPShaoNvW5-GB" charset="-122"/>
                <a:sym typeface="Arial"/>
              </a:endParaRPr>
            </a:p>
          </p:txBody>
        </p:sp>
      </p:grpSp>
      <p:sp>
        <p:nvSpPr>
          <p:cNvPr id="60" name="文本框 79"/>
          <p:cNvSpPr txBox="1"/>
          <p:nvPr/>
        </p:nvSpPr>
        <p:spPr>
          <a:xfrm>
            <a:off x="6150709" y="5759799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省</a:t>
            </a:r>
            <a:r>
              <a:rPr kumimoji="1" lang="zh-TW" altLang="en-US" sz="3600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思</a:t>
            </a:r>
            <a:r>
              <a:rPr kumimoji="1" lang="zh-TW" altLang="en-US" sz="36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與</a:t>
            </a:r>
            <a:r>
              <a:rPr kumimoji="1" lang="zh-TW" altLang="en-US" sz="3600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問題交流</a:t>
            </a:r>
            <a:endParaRPr kumimoji="1" lang="zh-CN" altLang="en-US" sz="3600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DFPShaoNvW5-GB" charset="-122"/>
              <a:sym typeface="Arial"/>
            </a:endParaRPr>
          </a:p>
        </p:txBody>
      </p:sp>
      <p:grpSp>
        <p:nvGrpSpPr>
          <p:cNvPr id="61" name="组 80"/>
          <p:cNvGrpSpPr/>
          <p:nvPr/>
        </p:nvGrpSpPr>
        <p:grpSpPr>
          <a:xfrm>
            <a:off x="5269237" y="5674107"/>
            <a:ext cx="714896" cy="842464"/>
            <a:chOff x="6528664" y="1618363"/>
            <a:chExt cx="714896" cy="842464"/>
          </a:xfrm>
        </p:grpSpPr>
        <p:sp>
          <p:nvSpPr>
            <p:cNvPr id="62" name="chenying0907 232"/>
            <p:cNvSpPr/>
            <p:nvPr/>
          </p:nvSpPr>
          <p:spPr>
            <a:xfrm>
              <a:off x="6528664" y="1618363"/>
              <a:ext cx="714896" cy="842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19"/>
                  </a:moveTo>
                  <a:cubicBezTo>
                    <a:pt x="5348" y="11844"/>
                    <a:pt x="8764" y="3907"/>
                    <a:pt x="11380" y="0"/>
                  </a:cubicBezTo>
                  <a:cubicBezTo>
                    <a:pt x="11376" y="5932"/>
                    <a:pt x="16649" y="9489"/>
                    <a:pt x="21600" y="13177"/>
                  </a:cubicBezTo>
                  <a:cubicBezTo>
                    <a:pt x="16544" y="13853"/>
                    <a:pt x="13668" y="17355"/>
                    <a:pt x="11962" y="21600"/>
                  </a:cubicBezTo>
                  <a:cubicBezTo>
                    <a:pt x="10717" y="16355"/>
                    <a:pt x="5962" y="13260"/>
                    <a:pt x="0" y="1201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3" name="文本框 82"/>
            <p:cNvSpPr txBox="1"/>
            <p:nvPr/>
          </p:nvSpPr>
          <p:spPr>
            <a:xfrm>
              <a:off x="6722231" y="180876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400" dirty="0" smtClean="0">
                  <a:latin typeface="Arial"/>
                  <a:ea typeface="微软雅黑"/>
                  <a:cs typeface="DFPShaoNvW5-GB" charset="-122"/>
                  <a:sym typeface="Arial"/>
                </a:rPr>
                <a:t>4</a:t>
              </a:r>
              <a:endParaRPr kumimoji="1" lang="zh-CN" altLang="en-US" sz="2400" dirty="0">
                <a:latin typeface="Arial"/>
                <a:ea typeface="微软雅黑"/>
                <a:cs typeface="DFPShaoNvW5-GB" charset="-122"/>
                <a:sym typeface="Arial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6870961" y="1413478"/>
            <a:ext cx="3325446" cy="563247"/>
            <a:chOff x="8275391" y="1266586"/>
            <a:chExt cx="3325441" cy="563247"/>
          </a:xfrm>
        </p:grpSpPr>
        <p:grpSp>
          <p:nvGrpSpPr>
            <p:cNvPr id="27" name="组合 416"/>
            <p:cNvGrpSpPr/>
            <p:nvPr/>
          </p:nvGrpSpPr>
          <p:grpSpPr>
            <a:xfrm>
              <a:off x="8275391" y="1505833"/>
              <a:ext cx="540000" cy="324000"/>
              <a:chOff x="3610120" y="261689"/>
              <a:chExt cx="636853" cy="393183"/>
            </a:xfrm>
          </p:grpSpPr>
          <p:pic>
            <p:nvPicPr>
              <p:cNvPr id="29" name="图片 417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09115">
                <a:off x="3830226" y="261689"/>
                <a:ext cx="416747" cy="246260"/>
              </a:xfrm>
              <a:prstGeom prst="rect">
                <a:avLst/>
              </a:prstGeom>
            </p:spPr>
          </p:pic>
          <p:sp>
            <p:nvSpPr>
              <p:cNvPr id="30" name="Freeform 249"/>
              <p:cNvSpPr>
                <a:spLocks noEditPoints="1"/>
              </p:cNvSpPr>
              <p:nvPr userDrawn="1"/>
            </p:nvSpPr>
            <p:spPr bwMode="auto">
              <a:xfrm rot="2431720" flipH="1">
                <a:off x="3610120" y="366070"/>
                <a:ext cx="211706" cy="288802"/>
              </a:xfrm>
              <a:custGeom>
                <a:avLst/>
                <a:gdLst>
                  <a:gd name="T0" fmla="*/ 82 w 239"/>
                  <a:gd name="T1" fmla="*/ 301 h 301"/>
                  <a:gd name="T2" fmla="*/ 64 w 239"/>
                  <a:gd name="T3" fmla="*/ 298 h 301"/>
                  <a:gd name="T4" fmla="*/ 8 w 239"/>
                  <a:gd name="T5" fmla="*/ 212 h 301"/>
                  <a:gd name="T6" fmla="*/ 100 w 239"/>
                  <a:gd name="T7" fmla="*/ 162 h 301"/>
                  <a:gd name="T8" fmla="*/ 153 w 239"/>
                  <a:gd name="T9" fmla="*/ 182 h 301"/>
                  <a:gd name="T10" fmla="*/ 44 w 239"/>
                  <a:gd name="T11" fmla="*/ 17 h 301"/>
                  <a:gd name="T12" fmla="*/ 53 w 239"/>
                  <a:gd name="T13" fmla="*/ 47 h 301"/>
                  <a:gd name="T14" fmla="*/ 51 w 239"/>
                  <a:gd name="T15" fmla="*/ 52 h 301"/>
                  <a:gd name="T16" fmla="*/ 46 w 239"/>
                  <a:gd name="T17" fmla="*/ 50 h 301"/>
                  <a:gd name="T18" fmla="*/ 34 w 239"/>
                  <a:gd name="T19" fmla="*/ 11 h 301"/>
                  <a:gd name="T20" fmla="*/ 33 w 239"/>
                  <a:gd name="T21" fmla="*/ 8 h 301"/>
                  <a:gd name="T22" fmla="*/ 34 w 239"/>
                  <a:gd name="T23" fmla="*/ 3 h 301"/>
                  <a:gd name="T24" fmla="*/ 36 w 239"/>
                  <a:gd name="T25" fmla="*/ 3 h 301"/>
                  <a:gd name="T26" fmla="*/ 44 w 239"/>
                  <a:gd name="T27" fmla="*/ 0 h 301"/>
                  <a:gd name="T28" fmla="*/ 81 w 239"/>
                  <a:gd name="T29" fmla="*/ 6 h 301"/>
                  <a:gd name="T30" fmla="*/ 80 w 239"/>
                  <a:gd name="T31" fmla="*/ 14 h 301"/>
                  <a:gd name="T32" fmla="*/ 47 w 239"/>
                  <a:gd name="T33" fmla="*/ 9 h 301"/>
                  <a:gd name="T34" fmla="*/ 161 w 239"/>
                  <a:gd name="T35" fmla="*/ 187 h 301"/>
                  <a:gd name="T36" fmla="*/ 239 w 239"/>
                  <a:gd name="T37" fmla="*/ 288 h 301"/>
                  <a:gd name="T38" fmla="*/ 236 w 239"/>
                  <a:gd name="T39" fmla="*/ 293 h 301"/>
                  <a:gd name="T40" fmla="*/ 231 w 239"/>
                  <a:gd name="T41" fmla="*/ 291 h 301"/>
                  <a:gd name="T42" fmla="*/ 161 w 239"/>
                  <a:gd name="T43" fmla="*/ 197 h 301"/>
                  <a:gd name="T44" fmla="*/ 149 w 239"/>
                  <a:gd name="T45" fmla="*/ 252 h 301"/>
                  <a:gd name="T46" fmla="*/ 82 w 239"/>
                  <a:gd name="T47" fmla="*/ 301 h 301"/>
                  <a:gd name="T48" fmla="*/ 79 w 239"/>
                  <a:gd name="T49" fmla="*/ 168 h 301"/>
                  <a:gd name="T50" fmla="*/ 16 w 239"/>
                  <a:gd name="T51" fmla="*/ 214 h 301"/>
                  <a:gd name="T52" fmla="*/ 66 w 239"/>
                  <a:gd name="T53" fmla="*/ 291 h 301"/>
                  <a:gd name="T54" fmla="*/ 141 w 239"/>
                  <a:gd name="T55" fmla="*/ 249 h 301"/>
                  <a:gd name="T56" fmla="*/ 153 w 239"/>
                  <a:gd name="T57" fmla="*/ 191 h 301"/>
                  <a:gd name="T58" fmla="*/ 99 w 239"/>
                  <a:gd name="T59" fmla="*/ 170 h 301"/>
                  <a:gd name="T60" fmla="*/ 79 w 239"/>
                  <a:gd name="T61" fmla="*/ 16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9" h="301">
                    <a:moveTo>
                      <a:pt x="82" y="301"/>
                    </a:moveTo>
                    <a:cubicBezTo>
                      <a:pt x="76" y="301"/>
                      <a:pt x="70" y="300"/>
                      <a:pt x="64" y="298"/>
                    </a:cubicBezTo>
                    <a:cubicBezTo>
                      <a:pt x="17" y="285"/>
                      <a:pt x="0" y="245"/>
                      <a:pt x="8" y="212"/>
                    </a:cubicBezTo>
                    <a:cubicBezTo>
                      <a:pt x="15" y="180"/>
                      <a:pt x="47" y="152"/>
                      <a:pt x="100" y="162"/>
                    </a:cubicBezTo>
                    <a:cubicBezTo>
                      <a:pt x="120" y="165"/>
                      <a:pt x="137" y="173"/>
                      <a:pt x="153" y="182"/>
                    </a:cubicBezTo>
                    <a:cubicBezTo>
                      <a:pt x="148" y="130"/>
                      <a:pt x="116" y="69"/>
                      <a:pt x="44" y="1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4" y="49"/>
                      <a:pt x="53" y="51"/>
                      <a:pt x="51" y="52"/>
                    </a:cubicBezTo>
                    <a:cubicBezTo>
                      <a:pt x="49" y="53"/>
                      <a:pt x="46" y="52"/>
                      <a:pt x="46" y="50"/>
                    </a:cubicBezTo>
                    <a:cubicBezTo>
                      <a:pt x="41" y="41"/>
                      <a:pt x="33" y="22"/>
                      <a:pt x="34" y="1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6"/>
                      <a:pt x="33" y="4"/>
                      <a:pt x="34" y="3"/>
                    </a:cubicBezTo>
                    <a:cubicBezTo>
                      <a:pt x="35" y="3"/>
                      <a:pt x="35" y="3"/>
                      <a:pt x="36" y="3"/>
                    </a:cubicBezTo>
                    <a:cubicBezTo>
                      <a:pt x="37" y="1"/>
                      <a:pt x="40" y="0"/>
                      <a:pt x="44" y="0"/>
                    </a:cubicBezTo>
                    <a:cubicBezTo>
                      <a:pt x="59" y="3"/>
                      <a:pt x="81" y="6"/>
                      <a:pt x="81" y="6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62" y="11"/>
                      <a:pt x="47" y="9"/>
                    </a:cubicBezTo>
                    <a:cubicBezTo>
                      <a:pt x="125" y="66"/>
                      <a:pt x="158" y="131"/>
                      <a:pt x="161" y="187"/>
                    </a:cubicBezTo>
                    <a:cubicBezTo>
                      <a:pt x="217" y="225"/>
                      <a:pt x="238" y="287"/>
                      <a:pt x="239" y="288"/>
                    </a:cubicBezTo>
                    <a:cubicBezTo>
                      <a:pt x="239" y="290"/>
                      <a:pt x="238" y="293"/>
                      <a:pt x="236" y="293"/>
                    </a:cubicBezTo>
                    <a:cubicBezTo>
                      <a:pt x="234" y="294"/>
                      <a:pt x="232" y="293"/>
                      <a:pt x="231" y="291"/>
                    </a:cubicBezTo>
                    <a:cubicBezTo>
                      <a:pt x="231" y="290"/>
                      <a:pt x="211" y="233"/>
                      <a:pt x="161" y="197"/>
                    </a:cubicBezTo>
                    <a:cubicBezTo>
                      <a:pt x="161" y="217"/>
                      <a:pt x="156" y="236"/>
                      <a:pt x="149" y="252"/>
                    </a:cubicBezTo>
                    <a:cubicBezTo>
                      <a:pt x="134" y="283"/>
                      <a:pt x="109" y="301"/>
                      <a:pt x="82" y="301"/>
                    </a:cubicBezTo>
                    <a:close/>
                    <a:moveTo>
                      <a:pt x="79" y="168"/>
                    </a:moveTo>
                    <a:cubicBezTo>
                      <a:pt x="43" y="168"/>
                      <a:pt x="21" y="189"/>
                      <a:pt x="16" y="214"/>
                    </a:cubicBezTo>
                    <a:cubicBezTo>
                      <a:pt x="9" y="243"/>
                      <a:pt x="24" y="279"/>
                      <a:pt x="66" y="291"/>
                    </a:cubicBezTo>
                    <a:cubicBezTo>
                      <a:pt x="96" y="299"/>
                      <a:pt x="125" y="283"/>
                      <a:pt x="141" y="249"/>
                    </a:cubicBezTo>
                    <a:cubicBezTo>
                      <a:pt x="149" y="232"/>
                      <a:pt x="154" y="212"/>
                      <a:pt x="153" y="191"/>
                    </a:cubicBezTo>
                    <a:cubicBezTo>
                      <a:pt x="138" y="181"/>
                      <a:pt x="120" y="174"/>
                      <a:pt x="99" y="170"/>
                    </a:cubicBezTo>
                    <a:cubicBezTo>
                      <a:pt x="92" y="168"/>
                      <a:pt x="85" y="168"/>
                      <a:pt x="79" y="16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28" name="文本框 71"/>
            <p:cNvSpPr txBox="1"/>
            <p:nvPr/>
          </p:nvSpPr>
          <p:spPr>
            <a:xfrm>
              <a:off x="8902661" y="1266586"/>
              <a:ext cx="26981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TW" altLang="en-US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DFPShaoNvW5-GB" charset="-122"/>
                  <a:sym typeface="Arial"/>
                </a:rPr>
                <a:t>容易混淆的問題</a:t>
              </a:r>
              <a:endParaRPr kumimoji="1"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endParaRP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8282444" y="2023021"/>
            <a:ext cx="3684518" cy="563247"/>
            <a:chOff x="8275391" y="1266586"/>
            <a:chExt cx="3684513" cy="563247"/>
          </a:xfrm>
        </p:grpSpPr>
        <p:grpSp>
          <p:nvGrpSpPr>
            <p:cNvPr id="33" name="组合 416"/>
            <p:cNvGrpSpPr/>
            <p:nvPr/>
          </p:nvGrpSpPr>
          <p:grpSpPr>
            <a:xfrm>
              <a:off x="8275391" y="1505833"/>
              <a:ext cx="540000" cy="324000"/>
              <a:chOff x="3610120" y="261689"/>
              <a:chExt cx="636853" cy="393183"/>
            </a:xfrm>
          </p:grpSpPr>
          <p:pic>
            <p:nvPicPr>
              <p:cNvPr id="49" name="图片 417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09115">
                <a:off x="3830226" y="261689"/>
                <a:ext cx="416747" cy="246260"/>
              </a:xfrm>
              <a:prstGeom prst="rect">
                <a:avLst/>
              </a:prstGeom>
            </p:spPr>
          </p:pic>
          <p:sp>
            <p:nvSpPr>
              <p:cNvPr id="50" name="Freeform 249"/>
              <p:cNvSpPr>
                <a:spLocks noEditPoints="1"/>
              </p:cNvSpPr>
              <p:nvPr userDrawn="1"/>
            </p:nvSpPr>
            <p:spPr bwMode="auto">
              <a:xfrm rot="2431720" flipH="1">
                <a:off x="3610120" y="366070"/>
                <a:ext cx="211706" cy="288802"/>
              </a:xfrm>
              <a:custGeom>
                <a:avLst/>
                <a:gdLst>
                  <a:gd name="T0" fmla="*/ 82 w 239"/>
                  <a:gd name="T1" fmla="*/ 301 h 301"/>
                  <a:gd name="T2" fmla="*/ 64 w 239"/>
                  <a:gd name="T3" fmla="*/ 298 h 301"/>
                  <a:gd name="T4" fmla="*/ 8 w 239"/>
                  <a:gd name="T5" fmla="*/ 212 h 301"/>
                  <a:gd name="T6" fmla="*/ 100 w 239"/>
                  <a:gd name="T7" fmla="*/ 162 h 301"/>
                  <a:gd name="T8" fmla="*/ 153 w 239"/>
                  <a:gd name="T9" fmla="*/ 182 h 301"/>
                  <a:gd name="T10" fmla="*/ 44 w 239"/>
                  <a:gd name="T11" fmla="*/ 17 h 301"/>
                  <a:gd name="T12" fmla="*/ 53 w 239"/>
                  <a:gd name="T13" fmla="*/ 47 h 301"/>
                  <a:gd name="T14" fmla="*/ 51 w 239"/>
                  <a:gd name="T15" fmla="*/ 52 h 301"/>
                  <a:gd name="T16" fmla="*/ 46 w 239"/>
                  <a:gd name="T17" fmla="*/ 50 h 301"/>
                  <a:gd name="T18" fmla="*/ 34 w 239"/>
                  <a:gd name="T19" fmla="*/ 11 h 301"/>
                  <a:gd name="T20" fmla="*/ 33 w 239"/>
                  <a:gd name="T21" fmla="*/ 8 h 301"/>
                  <a:gd name="T22" fmla="*/ 34 w 239"/>
                  <a:gd name="T23" fmla="*/ 3 h 301"/>
                  <a:gd name="T24" fmla="*/ 36 w 239"/>
                  <a:gd name="T25" fmla="*/ 3 h 301"/>
                  <a:gd name="T26" fmla="*/ 44 w 239"/>
                  <a:gd name="T27" fmla="*/ 0 h 301"/>
                  <a:gd name="T28" fmla="*/ 81 w 239"/>
                  <a:gd name="T29" fmla="*/ 6 h 301"/>
                  <a:gd name="T30" fmla="*/ 80 w 239"/>
                  <a:gd name="T31" fmla="*/ 14 h 301"/>
                  <a:gd name="T32" fmla="*/ 47 w 239"/>
                  <a:gd name="T33" fmla="*/ 9 h 301"/>
                  <a:gd name="T34" fmla="*/ 161 w 239"/>
                  <a:gd name="T35" fmla="*/ 187 h 301"/>
                  <a:gd name="T36" fmla="*/ 239 w 239"/>
                  <a:gd name="T37" fmla="*/ 288 h 301"/>
                  <a:gd name="T38" fmla="*/ 236 w 239"/>
                  <a:gd name="T39" fmla="*/ 293 h 301"/>
                  <a:gd name="T40" fmla="*/ 231 w 239"/>
                  <a:gd name="T41" fmla="*/ 291 h 301"/>
                  <a:gd name="T42" fmla="*/ 161 w 239"/>
                  <a:gd name="T43" fmla="*/ 197 h 301"/>
                  <a:gd name="T44" fmla="*/ 149 w 239"/>
                  <a:gd name="T45" fmla="*/ 252 h 301"/>
                  <a:gd name="T46" fmla="*/ 82 w 239"/>
                  <a:gd name="T47" fmla="*/ 301 h 301"/>
                  <a:gd name="T48" fmla="*/ 79 w 239"/>
                  <a:gd name="T49" fmla="*/ 168 h 301"/>
                  <a:gd name="T50" fmla="*/ 16 w 239"/>
                  <a:gd name="T51" fmla="*/ 214 h 301"/>
                  <a:gd name="T52" fmla="*/ 66 w 239"/>
                  <a:gd name="T53" fmla="*/ 291 h 301"/>
                  <a:gd name="T54" fmla="*/ 141 w 239"/>
                  <a:gd name="T55" fmla="*/ 249 h 301"/>
                  <a:gd name="T56" fmla="*/ 153 w 239"/>
                  <a:gd name="T57" fmla="*/ 191 h 301"/>
                  <a:gd name="T58" fmla="*/ 99 w 239"/>
                  <a:gd name="T59" fmla="*/ 170 h 301"/>
                  <a:gd name="T60" fmla="*/ 79 w 239"/>
                  <a:gd name="T61" fmla="*/ 16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9" h="301">
                    <a:moveTo>
                      <a:pt x="82" y="301"/>
                    </a:moveTo>
                    <a:cubicBezTo>
                      <a:pt x="76" y="301"/>
                      <a:pt x="70" y="300"/>
                      <a:pt x="64" y="298"/>
                    </a:cubicBezTo>
                    <a:cubicBezTo>
                      <a:pt x="17" y="285"/>
                      <a:pt x="0" y="245"/>
                      <a:pt x="8" y="212"/>
                    </a:cubicBezTo>
                    <a:cubicBezTo>
                      <a:pt x="15" y="180"/>
                      <a:pt x="47" y="152"/>
                      <a:pt x="100" y="162"/>
                    </a:cubicBezTo>
                    <a:cubicBezTo>
                      <a:pt x="120" y="165"/>
                      <a:pt x="137" y="173"/>
                      <a:pt x="153" y="182"/>
                    </a:cubicBezTo>
                    <a:cubicBezTo>
                      <a:pt x="148" y="130"/>
                      <a:pt x="116" y="69"/>
                      <a:pt x="44" y="1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4" y="49"/>
                      <a:pt x="53" y="51"/>
                      <a:pt x="51" y="52"/>
                    </a:cubicBezTo>
                    <a:cubicBezTo>
                      <a:pt x="49" y="53"/>
                      <a:pt x="46" y="52"/>
                      <a:pt x="46" y="50"/>
                    </a:cubicBezTo>
                    <a:cubicBezTo>
                      <a:pt x="41" y="41"/>
                      <a:pt x="33" y="22"/>
                      <a:pt x="34" y="1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6"/>
                      <a:pt x="33" y="4"/>
                      <a:pt x="34" y="3"/>
                    </a:cubicBezTo>
                    <a:cubicBezTo>
                      <a:pt x="35" y="3"/>
                      <a:pt x="35" y="3"/>
                      <a:pt x="36" y="3"/>
                    </a:cubicBezTo>
                    <a:cubicBezTo>
                      <a:pt x="37" y="1"/>
                      <a:pt x="40" y="0"/>
                      <a:pt x="44" y="0"/>
                    </a:cubicBezTo>
                    <a:cubicBezTo>
                      <a:pt x="59" y="3"/>
                      <a:pt x="81" y="6"/>
                      <a:pt x="81" y="6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62" y="11"/>
                      <a:pt x="47" y="9"/>
                    </a:cubicBezTo>
                    <a:cubicBezTo>
                      <a:pt x="125" y="66"/>
                      <a:pt x="158" y="131"/>
                      <a:pt x="161" y="187"/>
                    </a:cubicBezTo>
                    <a:cubicBezTo>
                      <a:pt x="217" y="225"/>
                      <a:pt x="238" y="287"/>
                      <a:pt x="239" y="288"/>
                    </a:cubicBezTo>
                    <a:cubicBezTo>
                      <a:pt x="239" y="290"/>
                      <a:pt x="238" y="293"/>
                      <a:pt x="236" y="293"/>
                    </a:cubicBezTo>
                    <a:cubicBezTo>
                      <a:pt x="234" y="294"/>
                      <a:pt x="232" y="293"/>
                      <a:pt x="231" y="291"/>
                    </a:cubicBezTo>
                    <a:cubicBezTo>
                      <a:pt x="231" y="290"/>
                      <a:pt x="211" y="233"/>
                      <a:pt x="161" y="197"/>
                    </a:cubicBezTo>
                    <a:cubicBezTo>
                      <a:pt x="161" y="217"/>
                      <a:pt x="156" y="236"/>
                      <a:pt x="149" y="252"/>
                    </a:cubicBezTo>
                    <a:cubicBezTo>
                      <a:pt x="134" y="283"/>
                      <a:pt x="109" y="301"/>
                      <a:pt x="82" y="301"/>
                    </a:cubicBezTo>
                    <a:close/>
                    <a:moveTo>
                      <a:pt x="79" y="168"/>
                    </a:moveTo>
                    <a:cubicBezTo>
                      <a:pt x="43" y="168"/>
                      <a:pt x="21" y="189"/>
                      <a:pt x="16" y="214"/>
                    </a:cubicBezTo>
                    <a:cubicBezTo>
                      <a:pt x="9" y="243"/>
                      <a:pt x="24" y="279"/>
                      <a:pt x="66" y="291"/>
                    </a:cubicBezTo>
                    <a:cubicBezTo>
                      <a:pt x="96" y="299"/>
                      <a:pt x="125" y="283"/>
                      <a:pt x="141" y="249"/>
                    </a:cubicBezTo>
                    <a:cubicBezTo>
                      <a:pt x="149" y="232"/>
                      <a:pt x="154" y="212"/>
                      <a:pt x="153" y="191"/>
                    </a:cubicBezTo>
                    <a:cubicBezTo>
                      <a:pt x="138" y="181"/>
                      <a:pt x="120" y="174"/>
                      <a:pt x="99" y="170"/>
                    </a:cubicBezTo>
                    <a:cubicBezTo>
                      <a:pt x="92" y="168"/>
                      <a:pt x="85" y="168"/>
                      <a:pt x="79" y="16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41" name="文本框 71"/>
            <p:cNvSpPr txBox="1"/>
            <p:nvPr/>
          </p:nvSpPr>
          <p:spPr>
            <a:xfrm>
              <a:off x="8902661" y="1266586"/>
              <a:ext cx="30572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TW" altLang="en-US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DFPShaoNvW5-GB" charset="-122"/>
                  <a:sym typeface="Arial"/>
                </a:rPr>
                <a:t>方程式與函數本質</a:t>
              </a:r>
              <a:endParaRPr kumimoji="1"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endParaRPr>
            </a:p>
          </p:txBody>
        </p:sp>
      </p:grpSp>
      <p:grpSp>
        <p:nvGrpSpPr>
          <p:cNvPr id="45" name="群組 44"/>
          <p:cNvGrpSpPr/>
          <p:nvPr/>
        </p:nvGrpSpPr>
        <p:grpSpPr>
          <a:xfrm>
            <a:off x="8458279" y="4887287"/>
            <a:ext cx="2607300" cy="563247"/>
            <a:chOff x="8275391" y="1266586"/>
            <a:chExt cx="2607297" cy="563247"/>
          </a:xfrm>
        </p:grpSpPr>
        <p:grpSp>
          <p:nvGrpSpPr>
            <p:cNvPr id="46" name="组合 416"/>
            <p:cNvGrpSpPr/>
            <p:nvPr/>
          </p:nvGrpSpPr>
          <p:grpSpPr>
            <a:xfrm>
              <a:off x="8275391" y="1505833"/>
              <a:ext cx="540000" cy="324000"/>
              <a:chOff x="3610120" y="261689"/>
              <a:chExt cx="636853" cy="393183"/>
            </a:xfrm>
          </p:grpSpPr>
          <p:pic>
            <p:nvPicPr>
              <p:cNvPr id="48" name="图片 417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09115">
                <a:off x="3830226" y="261689"/>
                <a:ext cx="416747" cy="246260"/>
              </a:xfrm>
              <a:prstGeom prst="rect">
                <a:avLst/>
              </a:prstGeom>
            </p:spPr>
          </p:pic>
          <p:sp>
            <p:nvSpPr>
              <p:cNvPr id="52" name="Freeform 249"/>
              <p:cNvSpPr>
                <a:spLocks noEditPoints="1"/>
              </p:cNvSpPr>
              <p:nvPr userDrawn="1"/>
            </p:nvSpPr>
            <p:spPr bwMode="auto">
              <a:xfrm rot="2431720" flipH="1">
                <a:off x="3610120" y="366070"/>
                <a:ext cx="211706" cy="288802"/>
              </a:xfrm>
              <a:custGeom>
                <a:avLst/>
                <a:gdLst>
                  <a:gd name="T0" fmla="*/ 82 w 239"/>
                  <a:gd name="T1" fmla="*/ 301 h 301"/>
                  <a:gd name="T2" fmla="*/ 64 w 239"/>
                  <a:gd name="T3" fmla="*/ 298 h 301"/>
                  <a:gd name="T4" fmla="*/ 8 w 239"/>
                  <a:gd name="T5" fmla="*/ 212 h 301"/>
                  <a:gd name="T6" fmla="*/ 100 w 239"/>
                  <a:gd name="T7" fmla="*/ 162 h 301"/>
                  <a:gd name="T8" fmla="*/ 153 w 239"/>
                  <a:gd name="T9" fmla="*/ 182 h 301"/>
                  <a:gd name="T10" fmla="*/ 44 w 239"/>
                  <a:gd name="T11" fmla="*/ 17 h 301"/>
                  <a:gd name="T12" fmla="*/ 53 w 239"/>
                  <a:gd name="T13" fmla="*/ 47 h 301"/>
                  <a:gd name="T14" fmla="*/ 51 w 239"/>
                  <a:gd name="T15" fmla="*/ 52 h 301"/>
                  <a:gd name="T16" fmla="*/ 46 w 239"/>
                  <a:gd name="T17" fmla="*/ 50 h 301"/>
                  <a:gd name="T18" fmla="*/ 34 w 239"/>
                  <a:gd name="T19" fmla="*/ 11 h 301"/>
                  <a:gd name="T20" fmla="*/ 33 w 239"/>
                  <a:gd name="T21" fmla="*/ 8 h 301"/>
                  <a:gd name="T22" fmla="*/ 34 w 239"/>
                  <a:gd name="T23" fmla="*/ 3 h 301"/>
                  <a:gd name="T24" fmla="*/ 36 w 239"/>
                  <a:gd name="T25" fmla="*/ 3 h 301"/>
                  <a:gd name="T26" fmla="*/ 44 w 239"/>
                  <a:gd name="T27" fmla="*/ 0 h 301"/>
                  <a:gd name="T28" fmla="*/ 81 w 239"/>
                  <a:gd name="T29" fmla="*/ 6 h 301"/>
                  <a:gd name="T30" fmla="*/ 80 w 239"/>
                  <a:gd name="T31" fmla="*/ 14 h 301"/>
                  <a:gd name="T32" fmla="*/ 47 w 239"/>
                  <a:gd name="T33" fmla="*/ 9 h 301"/>
                  <a:gd name="T34" fmla="*/ 161 w 239"/>
                  <a:gd name="T35" fmla="*/ 187 h 301"/>
                  <a:gd name="T36" fmla="*/ 239 w 239"/>
                  <a:gd name="T37" fmla="*/ 288 h 301"/>
                  <a:gd name="T38" fmla="*/ 236 w 239"/>
                  <a:gd name="T39" fmla="*/ 293 h 301"/>
                  <a:gd name="T40" fmla="*/ 231 w 239"/>
                  <a:gd name="T41" fmla="*/ 291 h 301"/>
                  <a:gd name="T42" fmla="*/ 161 w 239"/>
                  <a:gd name="T43" fmla="*/ 197 h 301"/>
                  <a:gd name="T44" fmla="*/ 149 w 239"/>
                  <a:gd name="T45" fmla="*/ 252 h 301"/>
                  <a:gd name="T46" fmla="*/ 82 w 239"/>
                  <a:gd name="T47" fmla="*/ 301 h 301"/>
                  <a:gd name="T48" fmla="*/ 79 w 239"/>
                  <a:gd name="T49" fmla="*/ 168 h 301"/>
                  <a:gd name="T50" fmla="*/ 16 w 239"/>
                  <a:gd name="T51" fmla="*/ 214 h 301"/>
                  <a:gd name="T52" fmla="*/ 66 w 239"/>
                  <a:gd name="T53" fmla="*/ 291 h 301"/>
                  <a:gd name="T54" fmla="*/ 141 w 239"/>
                  <a:gd name="T55" fmla="*/ 249 h 301"/>
                  <a:gd name="T56" fmla="*/ 153 w 239"/>
                  <a:gd name="T57" fmla="*/ 191 h 301"/>
                  <a:gd name="T58" fmla="*/ 99 w 239"/>
                  <a:gd name="T59" fmla="*/ 170 h 301"/>
                  <a:gd name="T60" fmla="*/ 79 w 239"/>
                  <a:gd name="T61" fmla="*/ 16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9" h="301">
                    <a:moveTo>
                      <a:pt x="82" y="301"/>
                    </a:moveTo>
                    <a:cubicBezTo>
                      <a:pt x="76" y="301"/>
                      <a:pt x="70" y="300"/>
                      <a:pt x="64" y="298"/>
                    </a:cubicBezTo>
                    <a:cubicBezTo>
                      <a:pt x="17" y="285"/>
                      <a:pt x="0" y="245"/>
                      <a:pt x="8" y="212"/>
                    </a:cubicBezTo>
                    <a:cubicBezTo>
                      <a:pt x="15" y="180"/>
                      <a:pt x="47" y="152"/>
                      <a:pt x="100" y="162"/>
                    </a:cubicBezTo>
                    <a:cubicBezTo>
                      <a:pt x="120" y="165"/>
                      <a:pt x="137" y="173"/>
                      <a:pt x="153" y="182"/>
                    </a:cubicBezTo>
                    <a:cubicBezTo>
                      <a:pt x="148" y="130"/>
                      <a:pt x="116" y="69"/>
                      <a:pt x="44" y="1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4" y="49"/>
                      <a:pt x="53" y="51"/>
                      <a:pt x="51" y="52"/>
                    </a:cubicBezTo>
                    <a:cubicBezTo>
                      <a:pt x="49" y="53"/>
                      <a:pt x="46" y="52"/>
                      <a:pt x="46" y="50"/>
                    </a:cubicBezTo>
                    <a:cubicBezTo>
                      <a:pt x="41" y="41"/>
                      <a:pt x="33" y="22"/>
                      <a:pt x="34" y="1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6"/>
                      <a:pt x="33" y="4"/>
                      <a:pt x="34" y="3"/>
                    </a:cubicBezTo>
                    <a:cubicBezTo>
                      <a:pt x="35" y="3"/>
                      <a:pt x="35" y="3"/>
                      <a:pt x="36" y="3"/>
                    </a:cubicBezTo>
                    <a:cubicBezTo>
                      <a:pt x="37" y="1"/>
                      <a:pt x="40" y="0"/>
                      <a:pt x="44" y="0"/>
                    </a:cubicBezTo>
                    <a:cubicBezTo>
                      <a:pt x="59" y="3"/>
                      <a:pt x="81" y="6"/>
                      <a:pt x="81" y="6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62" y="11"/>
                      <a:pt x="47" y="9"/>
                    </a:cubicBezTo>
                    <a:cubicBezTo>
                      <a:pt x="125" y="66"/>
                      <a:pt x="158" y="131"/>
                      <a:pt x="161" y="187"/>
                    </a:cubicBezTo>
                    <a:cubicBezTo>
                      <a:pt x="217" y="225"/>
                      <a:pt x="238" y="287"/>
                      <a:pt x="239" y="288"/>
                    </a:cubicBezTo>
                    <a:cubicBezTo>
                      <a:pt x="239" y="290"/>
                      <a:pt x="238" y="293"/>
                      <a:pt x="236" y="293"/>
                    </a:cubicBezTo>
                    <a:cubicBezTo>
                      <a:pt x="234" y="294"/>
                      <a:pt x="232" y="293"/>
                      <a:pt x="231" y="291"/>
                    </a:cubicBezTo>
                    <a:cubicBezTo>
                      <a:pt x="231" y="290"/>
                      <a:pt x="211" y="233"/>
                      <a:pt x="161" y="197"/>
                    </a:cubicBezTo>
                    <a:cubicBezTo>
                      <a:pt x="161" y="217"/>
                      <a:pt x="156" y="236"/>
                      <a:pt x="149" y="252"/>
                    </a:cubicBezTo>
                    <a:cubicBezTo>
                      <a:pt x="134" y="283"/>
                      <a:pt x="109" y="301"/>
                      <a:pt x="82" y="301"/>
                    </a:cubicBezTo>
                    <a:close/>
                    <a:moveTo>
                      <a:pt x="79" y="168"/>
                    </a:moveTo>
                    <a:cubicBezTo>
                      <a:pt x="43" y="168"/>
                      <a:pt x="21" y="189"/>
                      <a:pt x="16" y="214"/>
                    </a:cubicBezTo>
                    <a:cubicBezTo>
                      <a:pt x="9" y="243"/>
                      <a:pt x="24" y="279"/>
                      <a:pt x="66" y="291"/>
                    </a:cubicBezTo>
                    <a:cubicBezTo>
                      <a:pt x="96" y="299"/>
                      <a:pt x="125" y="283"/>
                      <a:pt x="141" y="249"/>
                    </a:cubicBezTo>
                    <a:cubicBezTo>
                      <a:pt x="149" y="232"/>
                      <a:pt x="154" y="212"/>
                      <a:pt x="153" y="191"/>
                    </a:cubicBezTo>
                    <a:cubicBezTo>
                      <a:pt x="138" y="181"/>
                      <a:pt x="120" y="174"/>
                      <a:pt x="99" y="170"/>
                    </a:cubicBezTo>
                    <a:cubicBezTo>
                      <a:pt x="92" y="168"/>
                      <a:pt x="85" y="168"/>
                      <a:pt x="79" y="16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47" name="文本框 71"/>
            <p:cNvSpPr txBox="1"/>
            <p:nvPr/>
          </p:nvSpPr>
          <p:spPr>
            <a:xfrm>
              <a:off x="8902661" y="1266586"/>
              <a:ext cx="19800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TW" altLang="en-US" sz="2800" b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DFPShaoNvW5-GB" charset="-122"/>
                  <a:sym typeface="Arial"/>
                </a:rPr>
                <a:t>回歸與插植</a:t>
              </a:r>
              <a:endParaRPr kumimoji="1"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038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75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25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2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42" grpId="0"/>
      <p:bldP spid="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12">
            <a:hlinkClick r:id="rId3"/>
          </p:cNvPr>
          <p:cNvSpPr txBox="1"/>
          <p:nvPr/>
        </p:nvSpPr>
        <p:spPr>
          <a:xfrm>
            <a:off x="8424044" y="65538"/>
            <a:ext cx="3689948" cy="8078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r">
              <a:buSzPct val="25000"/>
            </a:pPr>
            <a:r>
              <a:rPr lang="zh-TW" altLang="en-US" sz="5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函數的</a:t>
            </a:r>
            <a:r>
              <a:rPr lang="zh-TW" altLang="en-US" sz="54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作用</a:t>
            </a:r>
            <a:endParaRPr lang="en-US" altLang="zh-TW" sz="5400" b="1" kern="0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veat"/>
              <a:sym typeface="Caveat"/>
            </a:endParaRPr>
          </a:p>
        </p:txBody>
      </p:sp>
      <p:sp>
        <p:nvSpPr>
          <p:cNvPr id="3" name="AutoShape 2"/>
          <p:cNvSpPr>
            <a:spLocks noChangeShapeType="1"/>
          </p:cNvSpPr>
          <p:nvPr/>
        </p:nvSpPr>
        <p:spPr bwMode="auto">
          <a:xfrm flipH="1" flipV="1">
            <a:off x="2680837" y="1966666"/>
            <a:ext cx="3600000" cy="24480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66FF66"/>
              </a:solidFill>
              <a:latin typeface="Calibri" pitchFamily="34" charset="0"/>
            </a:endParaRPr>
          </a:p>
        </p:txBody>
      </p:sp>
      <p:sp>
        <p:nvSpPr>
          <p:cNvPr id="4" name="AutoShape 3"/>
          <p:cNvSpPr>
            <a:spLocks noChangeShapeType="1"/>
          </p:cNvSpPr>
          <p:nvPr/>
        </p:nvSpPr>
        <p:spPr bwMode="auto">
          <a:xfrm flipV="1">
            <a:off x="2986292" y="1358520"/>
            <a:ext cx="0" cy="3600000"/>
          </a:xfrm>
          <a:prstGeom prst="straightConnector1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66FF66"/>
              </a:solidFill>
              <a:latin typeface="Calibri" pitchFamily="34" charset="0"/>
            </a:endParaRPr>
          </a:p>
        </p:txBody>
      </p:sp>
      <p:grpSp>
        <p:nvGrpSpPr>
          <p:cNvPr id="30" name="群組 29"/>
          <p:cNvGrpSpPr/>
          <p:nvPr/>
        </p:nvGrpSpPr>
        <p:grpSpPr>
          <a:xfrm>
            <a:off x="3672095" y="2840239"/>
            <a:ext cx="1524000" cy="2014948"/>
            <a:chOff x="3672095" y="2840239"/>
            <a:chExt cx="1524000" cy="20149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字方塊 4"/>
                <p:cNvSpPr txBox="1"/>
                <p:nvPr/>
              </p:nvSpPr>
              <p:spPr>
                <a:xfrm>
                  <a:off x="3672095" y="4312917"/>
                  <a:ext cx="7239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80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80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5" name="文字方塊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2095" y="4312917"/>
                  <a:ext cx="723900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直線單箭頭接點 5"/>
            <p:cNvCxnSpPr/>
            <p:nvPr/>
          </p:nvCxnSpPr>
          <p:spPr>
            <a:xfrm flipV="1">
              <a:off x="4043648" y="2840239"/>
              <a:ext cx="0" cy="1476000"/>
            </a:xfrm>
            <a:prstGeom prst="straightConnector1">
              <a:avLst/>
            </a:prstGeom>
            <a:ln w="38100">
              <a:solidFill>
                <a:srgbClr val="FF00FF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>
                  <a:off x="4472195" y="4331967"/>
                  <a:ext cx="7239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80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80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TW" altLang="en-US" sz="2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2195" y="4331967"/>
                  <a:ext cx="723900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直線單箭頭接點 7"/>
            <p:cNvCxnSpPr/>
            <p:nvPr/>
          </p:nvCxnSpPr>
          <p:spPr>
            <a:xfrm flipV="1">
              <a:off x="4765701" y="3332389"/>
              <a:ext cx="0" cy="972000"/>
            </a:xfrm>
            <a:prstGeom prst="straightConnector1">
              <a:avLst/>
            </a:prstGeom>
            <a:ln w="38100">
              <a:solidFill>
                <a:srgbClr val="FF00FF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直線接點 9"/>
          <p:cNvCxnSpPr/>
          <p:nvPr/>
        </p:nvCxnSpPr>
        <p:spPr>
          <a:xfrm>
            <a:off x="2252964" y="4298786"/>
            <a:ext cx="4846297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群組 31"/>
          <p:cNvGrpSpPr/>
          <p:nvPr/>
        </p:nvGrpSpPr>
        <p:grpSpPr>
          <a:xfrm>
            <a:off x="2173491" y="2523690"/>
            <a:ext cx="2576100" cy="1174062"/>
            <a:chOff x="2173491" y="2523690"/>
            <a:chExt cx="2576100" cy="1174062"/>
          </a:xfrm>
        </p:grpSpPr>
        <p:cxnSp>
          <p:nvCxnSpPr>
            <p:cNvPr id="11" name="直線單箭頭接點 10"/>
            <p:cNvCxnSpPr/>
            <p:nvPr/>
          </p:nvCxnSpPr>
          <p:spPr>
            <a:xfrm flipH="1">
              <a:off x="2962712" y="2889225"/>
              <a:ext cx="1114809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/>
                <p:cNvSpPr txBox="1"/>
                <p:nvPr/>
              </p:nvSpPr>
              <p:spPr>
                <a:xfrm>
                  <a:off x="2236995" y="2523690"/>
                  <a:ext cx="7239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80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80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12" name="文字方塊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995" y="2523690"/>
                  <a:ext cx="723900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群組 12"/>
            <p:cNvGrpSpPr/>
            <p:nvPr/>
          </p:nvGrpSpPr>
          <p:grpSpPr>
            <a:xfrm>
              <a:off x="2173491" y="3174532"/>
              <a:ext cx="2576100" cy="523220"/>
              <a:chOff x="4087602" y="2760195"/>
              <a:chExt cx="1932075" cy="523220"/>
            </a:xfrm>
          </p:grpSpPr>
          <p:cxnSp>
            <p:nvCxnSpPr>
              <p:cNvPr id="14" name="直線單箭頭接點 13"/>
              <p:cNvCxnSpPr/>
              <p:nvPr/>
            </p:nvCxnSpPr>
            <p:spPr>
              <a:xfrm flipH="1">
                <a:off x="4687677" y="2996652"/>
                <a:ext cx="1332000" cy="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文字方塊 14"/>
                  <p:cNvSpPr txBox="1"/>
                  <p:nvPr/>
                </p:nvSpPr>
                <p:spPr>
                  <a:xfrm>
                    <a:off x="4087602" y="2760195"/>
                    <a:ext cx="54292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80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8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Calibri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文字方塊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87602" y="2760195"/>
                    <a:ext cx="542925" cy="46166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b="-10667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1" name="群組 30"/>
          <p:cNvGrpSpPr/>
          <p:nvPr/>
        </p:nvGrpSpPr>
        <p:grpSpPr>
          <a:xfrm>
            <a:off x="3944401" y="2802523"/>
            <a:ext cx="903200" cy="665775"/>
            <a:chOff x="3944401" y="2835181"/>
            <a:chExt cx="903200" cy="665775"/>
          </a:xfrm>
        </p:grpSpPr>
        <p:sp>
          <p:nvSpPr>
            <p:cNvPr id="16" name="橢圓 15"/>
            <p:cNvSpPr/>
            <p:nvPr/>
          </p:nvSpPr>
          <p:spPr>
            <a:xfrm>
              <a:off x="3944401" y="2835181"/>
              <a:ext cx="192000" cy="18000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17" name="橢圓 16"/>
            <p:cNvSpPr/>
            <p:nvPr/>
          </p:nvSpPr>
          <p:spPr>
            <a:xfrm>
              <a:off x="4655601" y="3320956"/>
              <a:ext cx="192000" cy="18000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18" name="圓角矩形圖說文字 17"/>
          <p:cNvSpPr/>
          <p:nvPr/>
        </p:nvSpPr>
        <p:spPr>
          <a:xfrm>
            <a:off x="86090" y="5062185"/>
            <a:ext cx="2166873" cy="742950"/>
          </a:xfrm>
          <a:prstGeom prst="wedgeRoundRectCallout">
            <a:avLst>
              <a:gd name="adj1" fmla="val 50810"/>
              <a:gd name="adj2" fmla="val -227243"/>
              <a:gd name="adj3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後變</a:t>
            </a:r>
            <a:r>
              <a:rPr lang="en-US" altLang="zh-TW" sz="4000" b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zh-TW" altLang="en-US" sz="4000" b="1" dirty="0" smtClean="0">
                <a:solidFill>
                  <a:schemeClr val="bg1">
                    <a:lumMod val="50000"/>
                  </a:schemeClr>
                </a:solidFill>
              </a:rPr>
              <a:t>比</a:t>
            </a:r>
            <a:r>
              <a:rPr lang="en-US" altLang="zh-TW" sz="40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zh-TW" altLang="en-US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圓角矩形圖說文字 18"/>
          <p:cNvSpPr/>
          <p:nvPr/>
        </p:nvSpPr>
        <p:spPr>
          <a:xfrm>
            <a:off x="5475828" y="5120543"/>
            <a:ext cx="2307457" cy="742950"/>
          </a:xfrm>
          <a:prstGeom prst="wedgeRoundRectCallout">
            <a:avLst>
              <a:gd name="adj1" fmla="val -90366"/>
              <a:gd name="adj2" fmla="val -83471"/>
              <a:gd name="adj3" fmla="val 16667"/>
            </a:avLst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先變</a:t>
            </a:r>
            <a:r>
              <a:rPr lang="en-US" altLang="zh-TW" sz="4000" b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zh-TW" altLang="en-US" sz="4000" b="1" dirty="0" smtClean="0">
                <a:solidFill>
                  <a:schemeClr val="bg1">
                    <a:lumMod val="50000"/>
                  </a:schemeClr>
                </a:solidFill>
              </a:rPr>
              <a:t>選</a:t>
            </a:r>
            <a:r>
              <a:rPr lang="en-US" altLang="zh-TW" sz="40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zh-TW" altLang="en-US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Shape 133"/>
          <p:cNvSpPr txBox="1"/>
          <p:nvPr/>
        </p:nvSpPr>
        <p:spPr>
          <a:xfrm>
            <a:off x="5939305" y="1964743"/>
            <a:ext cx="5491991" cy="15975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dist">
              <a:buSzPct val="25000"/>
            </a:pPr>
            <a:r>
              <a:rPr lang="zh-TW" altLang="en-US" sz="3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Caveat"/>
                <a:sym typeface="Caveat"/>
              </a:rPr>
              <a:t>這種可觀察</a:t>
            </a:r>
            <a:r>
              <a:rPr lang="en-US" altLang="zh-TW" sz="3400" kern="0" dirty="0" smtClean="0">
                <a:solidFill>
                  <a:srgbClr val="0000FF"/>
                </a:solidFill>
                <a:latin typeface="+mn-ea"/>
                <a:cs typeface="Caveat"/>
                <a:sym typeface="Caveat"/>
              </a:rPr>
              <a:t>@@</a:t>
            </a:r>
            <a:r>
              <a:rPr lang="zh-TW" altLang="en-US" sz="3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Caveat"/>
                <a:sym typeface="Caveat"/>
              </a:rPr>
              <a:t>先變時，</a:t>
            </a:r>
            <a:endParaRPr lang="en-US" altLang="zh-TW" sz="34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+mn-ea"/>
              <a:cs typeface="Caveat"/>
              <a:sym typeface="Caveat"/>
            </a:endParaRPr>
          </a:p>
          <a:p>
            <a:pPr algn="dist">
              <a:buSzPct val="25000"/>
            </a:pPr>
            <a:r>
              <a:rPr lang="en-US" altLang="zh-TW" sz="3400" kern="0" dirty="0" smtClean="0">
                <a:solidFill>
                  <a:srgbClr val="FF0000"/>
                </a:solidFill>
                <a:latin typeface="+mn-ea"/>
                <a:cs typeface="Caveat"/>
                <a:sym typeface="Caveat"/>
              </a:rPr>
              <a:t>##</a:t>
            </a:r>
            <a:r>
              <a:rPr lang="zh-TW" altLang="en-US" sz="3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Caveat"/>
                <a:sym typeface="Caveat"/>
              </a:rPr>
              <a:t>會跟著怎麼改變的</a:t>
            </a:r>
            <a:endParaRPr lang="en-US" altLang="zh-TW" sz="34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+mn-ea"/>
              <a:cs typeface="Caveat"/>
              <a:sym typeface="Caveat"/>
            </a:endParaRPr>
          </a:p>
          <a:p>
            <a:pPr>
              <a:buSzPct val="25000"/>
            </a:pPr>
            <a:r>
              <a:rPr lang="zh-TW" altLang="en-US" sz="3400" b="1" kern="0" dirty="0" smtClean="0">
                <a:latin typeface="+mn-ea"/>
                <a:cs typeface="Caveat"/>
                <a:sym typeface="Caveat"/>
              </a:rPr>
              <a:t>資料結構</a:t>
            </a:r>
            <a:r>
              <a:rPr lang="zh-TW" altLang="en-US" sz="3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Caveat"/>
                <a:sym typeface="Caveat"/>
              </a:rPr>
              <a:t>，就是</a:t>
            </a:r>
            <a:r>
              <a:rPr lang="zh-TW" altLang="en-US" sz="3400" kern="0" dirty="0" smtClean="0">
                <a:solidFill>
                  <a:srgbClr val="FF0000"/>
                </a:solidFill>
                <a:latin typeface="+mn-ea"/>
                <a:cs typeface="Caveat"/>
                <a:sym typeface="Caveat"/>
              </a:rPr>
              <a:t>函數</a:t>
            </a:r>
            <a:endParaRPr lang="en-US" sz="3400" kern="0" dirty="0">
              <a:solidFill>
                <a:srgbClr val="FF0000"/>
              </a:solidFill>
              <a:latin typeface="+mn-ea"/>
              <a:cs typeface="Caveat"/>
              <a:sym typeface="Caveat"/>
            </a:endParaRPr>
          </a:p>
        </p:txBody>
      </p:sp>
      <p:pic>
        <p:nvPicPr>
          <p:cNvPr id="22" name="Picture 11" descr="C:\Users\User\Desktop\1050319\調查1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89577" y="316216"/>
            <a:ext cx="2063387" cy="158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群組 22"/>
          <p:cNvGrpSpPr/>
          <p:nvPr/>
        </p:nvGrpSpPr>
        <p:grpSpPr>
          <a:xfrm>
            <a:off x="8900656" y="4645517"/>
            <a:ext cx="3137760" cy="1997759"/>
            <a:chOff x="1134756" y="3151326"/>
            <a:chExt cx="3108923" cy="2466162"/>
          </a:xfrm>
        </p:grpSpPr>
        <p:pic>
          <p:nvPicPr>
            <p:cNvPr id="24" name="Picture 5" descr="D:\生根(CA)\生根分享報告\簡報用小插圖\其他\math4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6728">
              <a:off x="1134756" y="4160091"/>
              <a:ext cx="1853310" cy="1228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D:\生根(CA)\生根分享報告\簡報用小插圖\其他\math3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63817">
              <a:off x="1622255" y="3151326"/>
              <a:ext cx="1481322" cy="1361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C:\Users\User\Desktop\1050319\數學是什麼1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428514">
              <a:off x="2285277" y="3833813"/>
              <a:ext cx="1958402" cy="1783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Shape 112">
            <a:hlinkClick r:id="rId3"/>
          </p:cNvPr>
          <p:cNvSpPr txBox="1"/>
          <p:nvPr/>
        </p:nvSpPr>
        <p:spPr>
          <a:xfrm>
            <a:off x="2422504" y="873352"/>
            <a:ext cx="1127576" cy="5174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altLang="zh-TW" sz="2800" b="1" kern="0" smtClean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Caveat"/>
              </a:rPr>
              <a:t>##</a:t>
            </a:r>
            <a:endParaRPr lang="zh-TW" altLang="en-US" sz="2800" b="1" kern="0" dirty="0">
              <a:solidFill>
                <a:srgbClr val="FF6600"/>
              </a:solidFill>
              <a:latin typeface="標楷體" panose="03000509000000000000" pitchFamily="65" charset="-120"/>
              <a:ea typeface="標楷體" panose="03000509000000000000" pitchFamily="65" charset="-120"/>
              <a:cs typeface="Caveat"/>
              <a:sym typeface="Caveat"/>
            </a:endParaRPr>
          </a:p>
        </p:txBody>
      </p:sp>
      <p:sp>
        <p:nvSpPr>
          <p:cNvPr id="28" name="Shape 112">
            <a:hlinkClick r:id="rId3"/>
          </p:cNvPr>
          <p:cNvSpPr txBox="1"/>
          <p:nvPr/>
        </p:nvSpPr>
        <p:spPr>
          <a:xfrm>
            <a:off x="6993589" y="4029673"/>
            <a:ext cx="844126" cy="5174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altLang="zh-TW" sz="2400" kern="0" smtClean="0">
                <a:solidFill>
                  <a:srgbClr val="0000FF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Caveat"/>
                <a:sym typeface="Caveat"/>
              </a:rPr>
              <a:t>@@</a:t>
            </a:r>
            <a:endParaRPr lang="zh-TW" altLang="en-US" sz="2400" b="1" kern="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Caveat"/>
              <a:sym typeface="Caveat"/>
            </a:endParaRPr>
          </a:p>
        </p:txBody>
      </p:sp>
      <p:grpSp>
        <p:nvGrpSpPr>
          <p:cNvPr id="33" name="群組 32"/>
          <p:cNvGrpSpPr/>
          <p:nvPr/>
        </p:nvGrpSpPr>
        <p:grpSpPr>
          <a:xfrm>
            <a:off x="3385457" y="986923"/>
            <a:ext cx="5073777" cy="1375277"/>
            <a:chOff x="3385457" y="986923"/>
            <a:chExt cx="5073777" cy="1375277"/>
          </a:xfrm>
        </p:grpSpPr>
        <p:sp>
          <p:nvSpPr>
            <p:cNvPr id="29" name="Shape 112">
              <a:hlinkClick r:id="rId3"/>
            </p:cNvPr>
            <p:cNvSpPr txBox="1"/>
            <p:nvPr/>
          </p:nvSpPr>
          <p:spPr>
            <a:xfrm>
              <a:off x="4280928" y="986923"/>
              <a:ext cx="4178306" cy="8078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zh-TW" altLang="en-US" sz="3800" b="1" kern="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Caveat"/>
                  <a:sym typeface="Caveat"/>
                </a:rPr>
                <a:t>紀錄資料</a:t>
              </a:r>
              <a:r>
                <a:rPr lang="en-US" altLang="zh-TW" sz="3800" b="1" kern="0" dirty="0" smtClean="0">
                  <a:solidFill>
                    <a:schemeClr val="bg1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Caveat"/>
                  <a:sym typeface="Caveat"/>
                </a:rPr>
                <a:t>(</a:t>
              </a:r>
              <a:r>
                <a:rPr lang="zh-TW" altLang="en-US" sz="3800" b="1" kern="0" dirty="0" smtClean="0">
                  <a:solidFill>
                    <a:schemeClr val="bg1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Caveat"/>
                  <a:sym typeface="Caveat"/>
                </a:rPr>
                <a:t>所有解</a:t>
              </a:r>
              <a:r>
                <a:rPr lang="en-US" altLang="zh-TW" sz="3800" b="1" kern="0" dirty="0" smtClean="0">
                  <a:solidFill>
                    <a:schemeClr val="bg1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Caveat"/>
                  <a:sym typeface="Caveat"/>
                </a:rPr>
                <a:t>)</a:t>
              </a:r>
              <a:endParaRPr lang="zh-TW" altLang="en-US" sz="3800" b="1" kern="0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Caveat"/>
              </a:endParaRPr>
            </a:p>
          </p:txBody>
        </p:sp>
        <p:cxnSp>
          <p:nvCxnSpPr>
            <p:cNvPr id="20" name="直線單箭頭接點 19"/>
            <p:cNvCxnSpPr/>
            <p:nvPr/>
          </p:nvCxnSpPr>
          <p:spPr>
            <a:xfrm flipH="1">
              <a:off x="3385457" y="1578429"/>
              <a:ext cx="1086738" cy="783771"/>
            </a:xfrm>
            <a:prstGeom prst="straightConnector1">
              <a:avLst/>
            </a:prstGeom>
            <a:ln w="127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971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12">
            <a:hlinkClick r:id="rId3"/>
          </p:cNvPr>
          <p:cNvSpPr txBox="1"/>
          <p:nvPr/>
        </p:nvSpPr>
        <p:spPr>
          <a:xfrm>
            <a:off x="7990114" y="65538"/>
            <a:ext cx="4123877" cy="8078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r">
              <a:buSzPct val="25000"/>
            </a:pPr>
            <a:r>
              <a:rPr lang="zh-TW" altLang="en-US" sz="5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函數的定義</a:t>
            </a:r>
          </a:p>
        </p:txBody>
      </p:sp>
      <p:grpSp>
        <p:nvGrpSpPr>
          <p:cNvPr id="20" name="群組 19"/>
          <p:cNvGrpSpPr/>
          <p:nvPr/>
        </p:nvGrpSpPr>
        <p:grpSpPr>
          <a:xfrm>
            <a:off x="423935" y="436695"/>
            <a:ext cx="2766236" cy="614838"/>
            <a:chOff x="-263081" y="604091"/>
            <a:chExt cx="2766234" cy="614838"/>
          </a:xfrm>
        </p:grpSpPr>
        <p:sp>
          <p:nvSpPr>
            <p:cNvPr id="21" name="文本框 415"/>
            <p:cNvSpPr txBox="1"/>
            <p:nvPr/>
          </p:nvSpPr>
          <p:spPr>
            <a:xfrm>
              <a:off x="-263081" y="772653"/>
              <a:ext cx="1954380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3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方正苏新诗柳楷简体-yolan" panose="02000000000000000000" pitchFamily="2" charset="-122"/>
                  <a:sym typeface="Arial"/>
                </a:rPr>
                <a:t>課本裡的定義</a:t>
              </a:r>
              <a:endParaRPr lang="zh-TW" altLang="en-US" sz="23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endParaRPr>
            </a:p>
          </p:txBody>
        </p:sp>
        <p:grpSp>
          <p:nvGrpSpPr>
            <p:cNvPr id="22" name="组合 416"/>
            <p:cNvGrpSpPr/>
            <p:nvPr/>
          </p:nvGrpSpPr>
          <p:grpSpPr>
            <a:xfrm>
              <a:off x="1866300" y="604091"/>
              <a:ext cx="636853" cy="393183"/>
              <a:chOff x="3849612" y="131057"/>
              <a:chExt cx="636853" cy="393183"/>
            </a:xfrm>
          </p:grpSpPr>
          <p:pic>
            <p:nvPicPr>
              <p:cNvPr id="23" name="图片 417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9718" y="131057"/>
                <a:ext cx="416747" cy="246260"/>
              </a:xfrm>
              <a:prstGeom prst="rect">
                <a:avLst/>
              </a:prstGeom>
            </p:spPr>
          </p:pic>
          <p:sp>
            <p:nvSpPr>
              <p:cNvPr id="24" name="Freeform 249"/>
              <p:cNvSpPr>
                <a:spLocks noEditPoints="1"/>
              </p:cNvSpPr>
              <p:nvPr userDrawn="1"/>
            </p:nvSpPr>
            <p:spPr bwMode="auto">
              <a:xfrm rot="2022605" flipH="1">
                <a:off x="3849612" y="235438"/>
                <a:ext cx="211706" cy="288802"/>
              </a:xfrm>
              <a:custGeom>
                <a:avLst/>
                <a:gdLst>
                  <a:gd name="T0" fmla="*/ 82 w 239"/>
                  <a:gd name="T1" fmla="*/ 301 h 301"/>
                  <a:gd name="T2" fmla="*/ 64 w 239"/>
                  <a:gd name="T3" fmla="*/ 298 h 301"/>
                  <a:gd name="T4" fmla="*/ 8 w 239"/>
                  <a:gd name="T5" fmla="*/ 212 h 301"/>
                  <a:gd name="T6" fmla="*/ 100 w 239"/>
                  <a:gd name="T7" fmla="*/ 162 h 301"/>
                  <a:gd name="T8" fmla="*/ 153 w 239"/>
                  <a:gd name="T9" fmla="*/ 182 h 301"/>
                  <a:gd name="T10" fmla="*/ 44 w 239"/>
                  <a:gd name="T11" fmla="*/ 17 h 301"/>
                  <a:gd name="T12" fmla="*/ 53 w 239"/>
                  <a:gd name="T13" fmla="*/ 47 h 301"/>
                  <a:gd name="T14" fmla="*/ 51 w 239"/>
                  <a:gd name="T15" fmla="*/ 52 h 301"/>
                  <a:gd name="T16" fmla="*/ 46 w 239"/>
                  <a:gd name="T17" fmla="*/ 50 h 301"/>
                  <a:gd name="T18" fmla="*/ 34 w 239"/>
                  <a:gd name="T19" fmla="*/ 11 h 301"/>
                  <a:gd name="T20" fmla="*/ 33 w 239"/>
                  <a:gd name="T21" fmla="*/ 8 h 301"/>
                  <a:gd name="T22" fmla="*/ 34 w 239"/>
                  <a:gd name="T23" fmla="*/ 3 h 301"/>
                  <a:gd name="T24" fmla="*/ 36 w 239"/>
                  <a:gd name="T25" fmla="*/ 3 h 301"/>
                  <a:gd name="T26" fmla="*/ 44 w 239"/>
                  <a:gd name="T27" fmla="*/ 0 h 301"/>
                  <a:gd name="T28" fmla="*/ 81 w 239"/>
                  <a:gd name="T29" fmla="*/ 6 h 301"/>
                  <a:gd name="T30" fmla="*/ 80 w 239"/>
                  <a:gd name="T31" fmla="*/ 14 h 301"/>
                  <a:gd name="T32" fmla="*/ 47 w 239"/>
                  <a:gd name="T33" fmla="*/ 9 h 301"/>
                  <a:gd name="T34" fmla="*/ 161 w 239"/>
                  <a:gd name="T35" fmla="*/ 187 h 301"/>
                  <a:gd name="T36" fmla="*/ 239 w 239"/>
                  <a:gd name="T37" fmla="*/ 288 h 301"/>
                  <a:gd name="T38" fmla="*/ 236 w 239"/>
                  <a:gd name="T39" fmla="*/ 293 h 301"/>
                  <a:gd name="T40" fmla="*/ 231 w 239"/>
                  <a:gd name="T41" fmla="*/ 291 h 301"/>
                  <a:gd name="T42" fmla="*/ 161 w 239"/>
                  <a:gd name="T43" fmla="*/ 197 h 301"/>
                  <a:gd name="T44" fmla="*/ 149 w 239"/>
                  <a:gd name="T45" fmla="*/ 252 h 301"/>
                  <a:gd name="T46" fmla="*/ 82 w 239"/>
                  <a:gd name="T47" fmla="*/ 301 h 301"/>
                  <a:gd name="T48" fmla="*/ 79 w 239"/>
                  <a:gd name="T49" fmla="*/ 168 h 301"/>
                  <a:gd name="T50" fmla="*/ 16 w 239"/>
                  <a:gd name="T51" fmla="*/ 214 h 301"/>
                  <a:gd name="T52" fmla="*/ 66 w 239"/>
                  <a:gd name="T53" fmla="*/ 291 h 301"/>
                  <a:gd name="T54" fmla="*/ 141 w 239"/>
                  <a:gd name="T55" fmla="*/ 249 h 301"/>
                  <a:gd name="T56" fmla="*/ 153 w 239"/>
                  <a:gd name="T57" fmla="*/ 191 h 301"/>
                  <a:gd name="T58" fmla="*/ 99 w 239"/>
                  <a:gd name="T59" fmla="*/ 170 h 301"/>
                  <a:gd name="T60" fmla="*/ 79 w 239"/>
                  <a:gd name="T61" fmla="*/ 16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9" h="301">
                    <a:moveTo>
                      <a:pt x="82" y="301"/>
                    </a:moveTo>
                    <a:cubicBezTo>
                      <a:pt x="76" y="301"/>
                      <a:pt x="70" y="300"/>
                      <a:pt x="64" y="298"/>
                    </a:cubicBezTo>
                    <a:cubicBezTo>
                      <a:pt x="17" y="285"/>
                      <a:pt x="0" y="245"/>
                      <a:pt x="8" y="212"/>
                    </a:cubicBezTo>
                    <a:cubicBezTo>
                      <a:pt x="15" y="180"/>
                      <a:pt x="47" y="152"/>
                      <a:pt x="100" y="162"/>
                    </a:cubicBezTo>
                    <a:cubicBezTo>
                      <a:pt x="120" y="165"/>
                      <a:pt x="137" y="173"/>
                      <a:pt x="153" y="182"/>
                    </a:cubicBezTo>
                    <a:cubicBezTo>
                      <a:pt x="148" y="130"/>
                      <a:pt x="116" y="69"/>
                      <a:pt x="44" y="1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4" y="49"/>
                      <a:pt x="53" y="51"/>
                      <a:pt x="51" y="52"/>
                    </a:cubicBezTo>
                    <a:cubicBezTo>
                      <a:pt x="49" y="53"/>
                      <a:pt x="46" y="52"/>
                      <a:pt x="46" y="50"/>
                    </a:cubicBezTo>
                    <a:cubicBezTo>
                      <a:pt x="41" y="41"/>
                      <a:pt x="33" y="22"/>
                      <a:pt x="34" y="1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6"/>
                      <a:pt x="33" y="4"/>
                      <a:pt x="34" y="3"/>
                    </a:cubicBezTo>
                    <a:cubicBezTo>
                      <a:pt x="35" y="3"/>
                      <a:pt x="35" y="3"/>
                      <a:pt x="36" y="3"/>
                    </a:cubicBezTo>
                    <a:cubicBezTo>
                      <a:pt x="37" y="1"/>
                      <a:pt x="40" y="0"/>
                      <a:pt x="44" y="0"/>
                    </a:cubicBezTo>
                    <a:cubicBezTo>
                      <a:pt x="59" y="3"/>
                      <a:pt x="81" y="6"/>
                      <a:pt x="81" y="6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62" y="11"/>
                      <a:pt x="47" y="9"/>
                    </a:cubicBezTo>
                    <a:cubicBezTo>
                      <a:pt x="125" y="66"/>
                      <a:pt x="158" y="131"/>
                      <a:pt x="161" y="187"/>
                    </a:cubicBezTo>
                    <a:cubicBezTo>
                      <a:pt x="217" y="225"/>
                      <a:pt x="238" y="287"/>
                      <a:pt x="239" y="288"/>
                    </a:cubicBezTo>
                    <a:cubicBezTo>
                      <a:pt x="239" y="290"/>
                      <a:pt x="238" y="293"/>
                      <a:pt x="236" y="293"/>
                    </a:cubicBezTo>
                    <a:cubicBezTo>
                      <a:pt x="234" y="294"/>
                      <a:pt x="232" y="293"/>
                      <a:pt x="231" y="291"/>
                    </a:cubicBezTo>
                    <a:cubicBezTo>
                      <a:pt x="231" y="290"/>
                      <a:pt x="211" y="233"/>
                      <a:pt x="161" y="197"/>
                    </a:cubicBezTo>
                    <a:cubicBezTo>
                      <a:pt x="161" y="217"/>
                      <a:pt x="156" y="236"/>
                      <a:pt x="149" y="252"/>
                    </a:cubicBezTo>
                    <a:cubicBezTo>
                      <a:pt x="134" y="283"/>
                      <a:pt x="109" y="301"/>
                      <a:pt x="82" y="301"/>
                    </a:cubicBezTo>
                    <a:close/>
                    <a:moveTo>
                      <a:pt x="79" y="168"/>
                    </a:moveTo>
                    <a:cubicBezTo>
                      <a:pt x="43" y="168"/>
                      <a:pt x="21" y="189"/>
                      <a:pt x="16" y="214"/>
                    </a:cubicBezTo>
                    <a:cubicBezTo>
                      <a:pt x="9" y="243"/>
                      <a:pt x="24" y="279"/>
                      <a:pt x="66" y="291"/>
                    </a:cubicBezTo>
                    <a:cubicBezTo>
                      <a:pt x="96" y="299"/>
                      <a:pt x="125" y="283"/>
                      <a:pt x="141" y="249"/>
                    </a:cubicBezTo>
                    <a:cubicBezTo>
                      <a:pt x="149" y="232"/>
                      <a:pt x="154" y="212"/>
                      <a:pt x="153" y="191"/>
                    </a:cubicBezTo>
                    <a:cubicBezTo>
                      <a:pt x="138" y="181"/>
                      <a:pt x="120" y="174"/>
                      <a:pt x="99" y="170"/>
                    </a:cubicBezTo>
                    <a:cubicBezTo>
                      <a:pt x="92" y="168"/>
                      <a:pt x="85" y="168"/>
                      <a:pt x="79" y="16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sym typeface="Arial"/>
                </a:endParaRPr>
              </a:p>
            </p:txBody>
          </p:sp>
        </p:grpSp>
      </p:grpSp>
      <p:sp>
        <p:nvSpPr>
          <p:cNvPr id="15" name="Shape 133"/>
          <p:cNvSpPr txBox="1"/>
          <p:nvPr/>
        </p:nvSpPr>
        <p:spPr>
          <a:xfrm>
            <a:off x="1542639" y="2803597"/>
            <a:ext cx="7453199" cy="7716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zh-TW" altLang="en-US" sz="52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為什麼函數要談對應？</a:t>
            </a:r>
            <a:endParaRPr lang="en-US" sz="5200" b="1" kern="0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veat"/>
              <a:sym typeface="Caveat"/>
            </a:endParaRPr>
          </a:p>
        </p:txBody>
      </p:sp>
      <p:pic>
        <p:nvPicPr>
          <p:cNvPr id="8195" name="Picture 3" descr="D:\生根(CA)\生根分享報告\簡報用小插圖\想\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649" y="2185959"/>
            <a:ext cx="3083956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群組 49"/>
          <p:cNvGrpSpPr/>
          <p:nvPr/>
        </p:nvGrpSpPr>
        <p:grpSpPr>
          <a:xfrm>
            <a:off x="958367" y="5440241"/>
            <a:ext cx="1371949" cy="1364627"/>
            <a:chOff x="958367" y="5348873"/>
            <a:chExt cx="1371949" cy="1364627"/>
          </a:xfrm>
        </p:grpSpPr>
        <p:grpSp>
          <p:nvGrpSpPr>
            <p:cNvPr id="18" name="群組 17"/>
            <p:cNvGrpSpPr/>
            <p:nvPr/>
          </p:nvGrpSpPr>
          <p:grpSpPr>
            <a:xfrm>
              <a:off x="958367" y="5348873"/>
              <a:ext cx="1371949" cy="1364627"/>
              <a:chOff x="0" y="-163396"/>
              <a:chExt cx="958850" cy="1365493"/>
            </a:xfrm>
          </p:grpSpPr>
          <p:grpSp>
            <p:nvGrpSpPr>
              <p:cNvPr id="30" name="群組 29"/>
              <p:cNvGrpSpPr/>
              <p:nvPr/>
            </p:nvGrpSpPr>
            <p:grpSpPr>
              <a:xfrm>
                <a:off x="0" y="-163396"/>
                <a:ext cx="958850" cy="1063966"/>
                <a:chOff x="0" y="-163396"/>
                <a:chExt cx="958850" cy="1063966"/>
              </a:xfrm>
            </p:grpSpPr>
            <p:sp>
              <p:nvSpPr>
                <p:cNvPr id="32" name="橢圓 31"/>
                <p:cNvSpPr/>
                <p:nvPr/>
              </p:nvSpPr>
              <p:spPr>
                <a:xfrm>
                  <a:off x="0" y="-163396"/>
                  <a:ext cx="317500" cy="1044662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" name="橢圓 32"/>
                <p:cNvSpPr/>
                <p:nvPr/>
              </p:nvSpPr>
              <p:spPr>
                <a:xfrm>
                  <a:off x="641350" y="0"/>
                  <a:ext cx="317500" cy="900570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34" name="群組 33"/>
                <p:cNvGrpSpPr/>
                <p:nvPr/>
              </p:nvGrpSpPr>
              <p:grpSpPr>
                <a:xfrm>
                  <a:off x="228600" y="336550"/>
                  <a:ext cx="522450" cy="97400"/>
                  <a:chOff x="0" y="0"/>
                  <a:chExt cx="522450" cy="97400"/>
                </a:xfrm>
              </p:grpSpPr>
              <p:sp>
                <p:nvSpPr>
                  <p:cNvPr id="38" name="手繪多邊形 37"/>
                  <p:cNvSpPr>
                    <a:spLocks noChangeAspect="1"/>
                  </p:cNvSpPr>
                  <p:nvPr/>
                </p:nvSpPr>
                <p:spPr>
                  <a:xfrm>
                    <a:off x="0" y="0"/>
                    <a:ext cx="489600" cy="68400"/>
                  </a:xfrm>
                  <a:custGeom>
                    <a:avLst/>
                    <a:gdLst>
                      <a:gd name="connsiteX0" fmla="*/ 0 w 596900"/>
                      <a:gd name="connsiteY0" fmla="*/ 76221 h 82571"/>
                      <a:gd name="connsiteX1" fmla="*/ 336550 w 596900"/>
                      <a:gd name="connsiteY1" fmla="*/ 21 h 82571"/>
                      <a:gd name="connsiteX2" fmla="*/ 596900 w 596900"/>
                      <a:gd name="connsiteY2" fmla="*/ 82571 h 825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96900" h="82571">
                        <a:moveTo>
                          <a:pt x="0" y="76221"/>
                        </a:moveTo>
                        <a:cubicBezTo>
                          <a:pt x="118533" y="37592"/>
                          <a:pt x="237067" y="-1037"/>
                          <a:pt x="336550" y="21"/>
                        </a:cubicBezTo>
                        <a:cubicBezTo>
                          <a:pt x="436033" y="1079"/>
                          <a:pt x="516466" y="41825"/>
                          <a:pt x="596900" y="82571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TW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9" name="直線單箭頭接點 38"/>
                  <p:cNvCxnSpPr/>
                  <p:nvPr/>
                </p:nvCxnSpPr>
                <p:spPr>
                  <a:xfrm>
                    <a:off x="400050" y="25400"/>
                    <a:ext cx="122400" cy="72000"/>
                  </a:xfrm>
                  <a:prstGeom prst="straightConnector1">
                    <a:avLst/>
                  </a:prstGeom>
                  <a:ln w="952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文字方塊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2900" y="95250"/>
                      <a:ext cx="298450" cy="2667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>
                        <a:lnSpc>
                          <a:spcPts val="13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kern="100">
                                <a:solidFill>
                                  <a:prstClr val="black"/>
                                </a:solidFill>
                                <a:latin typeface="Cambria Math"/>
                                <a:ea typeface="新細明體"/>
                                <a:cs typeface="Times New Roman"/>
                              </a:rPr>
                              <m:t>𝑓</m:t>
                            </m:r>
                          </m:oMath>
                        </m:oMathPara>
                      </a14:m>
                      <a:endParaRPr lang="zh-TW" altLang="en-US" kern="100">
                        <a:solidFill>
                          <a:prstClr val="black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p:txBody>
                </p:sp>
              </mc:Choice>
              <mc:Fallback xmlns="">
                <p:sp>
                  <p:nvSpPr>
                    <p:cNvPr id="35" name="文字方塊 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342900" y="95250"/>
                      <a:ext cx="298450" cy="266700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 t="-18182" b="-20455"/>
                      </a:stretch>
                    </a:blip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6" name="文字方塊 2"/>
                <p:cNvSpPr txBox="1">
                  <a:spLocks noChangeArrowheads="1"/>
                </p:cNvSpPr>
                <p:nvPr/>
              </p:nvSpPr>
              <p:spPr bwMode="auto">
                <a:xfrm>
                  <a:off x="36782" y="-144446"/>
                  <a:ext cx="222250" cy="9239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algn="ctr"/>
                  <a:r>
                    <a:rPr lang="zh-TW" altLang="en-US" kern="100" dirty="0">
                      <a:solidFill>
                        <a:prstClr val="black"/>
                      </a:solidFill>
                      <a:latin typeface="Calibri"/>
                      <a:ea typeface="新細明體"/>
                      <a:cs typeface="Times New Roman"/>
                    </a:rPr>
                    <a:t>定</a:t>
                  </a:r>
                </a:p>
                <a:p>
                  <a:pPr algn="ctr"/>
                  <a:r>
                    <a:rPr lang="zh-TW" altLang="en-US" kern="100" dirty="0">
                      <a:solidFill>
                        <a:prstClr val="black"/>
                      </a:solidFill>
                      <a:latin typeface="Calibri"/>
                      <a:ea typeface="新細明體"/>
                      <a:cs typeface="Times New Roman"/>
                    </a:rPr>
                    <a:t>義</a:t>
                  </a:r>
                </a:p>
                <a:p>
                  <a:pPr algn="ctr"/>
                  <a:r>
                    <a:rPr lang="zh-TW" altLang="en-US" kern="100" dirty="0">
                      <a:solidFill>
                        <a:prstClr val="black"/>
                      </a:solidFill>
                      <a:latin typeface="Calibri"/>
                      <a:ea typeface="新細明體"/>
                      <a:cs typeface="Times New Roman"/>
                    </a:rPr>
                    <a:t>域</a:t>
                  </a:r>
                </a:p>
              </p:txBody>
            </p:sp>
            <p:sp>
              <p:nvSpPr>
                <p:cNvPr id="37" name="文字方塊 2"/>
                <p:cNvSpPr txBox="1">
                  <a:spLocks noChangeArrowheads="1"/>
                </p:cNvSpPr>
                <p:nvPr/>
              </p:nvSpPr>
              <p:spPr bwMode="auto">
                <a:xfrm>
                  <a:off x="688376" y="123285"/>
                  <a:ext cx="222250" cy="6467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algn="ctr"/>
                  <a:r>
                    <a:rPr lang="zh-TW" altLang="en-US" kern="100">
                      <a:solidFill>
                        <a:prstClr val="black"/>
                      </a:solidFill>
                      <a:latin typeface="Calibri"/>
                      <a:ea typeface="新細明體"/>
                      <a:cs typeface="Times New Roman"/>
                    </a:rPr>
                    <a:t>值</a:t>
                  </a:r>
                </a:p>
                <a:p>
                  <a:pPr algn="ctr"/>
                  <a:r>
                    <a:rPr lang="zh-TW" altLang="en-US" kern="100">
                      <a:solidFill>
                        <a:prstClr val="black"/>
                      </a:solidFill>
                      <a:latin typeface="Calibri"/>
                      <a:ea typeface="新細明體"/>
                      <a:cs typeface="Times New Roman"/>
                    </a:rPr>
                    <a:t>域</a:t>
                  </a:r>
                </a:p>
              </p:txBody>
            </p:sp>
          </p:grpSp>
          <p:sp>
            <p:nvSpPr>
              <p:cNvPr id="31" name="文字方塊 2"/>
              <p:cNvSpPr txBox="1">
                <a:spLocks noChangeArrowheads="1"/>
              </p:cNvSpPr>
              <p:nvPr/>
            </p:nvSpPr>
            <p:spPr bwMode="auto">
              <a:xfrm>
                <a:off x="158751" y="934481"/>
                <a:ext cx="663574" cy="267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altLang="zh-TW" kern="100" dirty="0" smtClean="0">
                    <a:solidFill>
                      <a:prstClr val="black"/>
                    </a:solidFill>
                    <a:latin typeface="Calibri"/>
                    <a:ea typeface="標楷體"/>
                    <a:cs typeface="Times New Roman"/>
                  </a:rPr>
                  <a:t>1-1</a:t>
                </a:r>
                <a:r>
                  <a:rPr lang="zh-TW" altLang="en-US" kern="100" dirty="0" smtClean="0">
                    <a:solidFill>
                      <a:prstClr val="black"/>
                    </a:solidFill>
                    <a:latin typeface="Calibri"/>
                    <a:ea typeface="標楷體"/>
                    <a:cs typeface="Times New Roman"/>
                  </a:rPr>
                  <a:t>對應</a:t>
                </a:r>
                <a:endParaRPr lang="zh-TW" altLang="en-US" kern="100" dirty="0">
                  <a:solidFill>
                    <a:prstClr val="black"/>
                  </a:solidFill>
                  <a:latin typeface="Calibri"/>
                  <a:ea typeface="新細明體"/>
                  <a:cs typeface="Times New Roman"/>
                </a:endParaRPr>
              </a:p>
            </p:txBody>
          </p:sp>
        </p:grpSp>
        <p:pic>
          <p:nvPicPr>
            <p:cNvPr id="47" name="圖片 4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560" y="6318749"/>
              <a:ext cx="316456" cy="356013"/>
            </a:xfrm>
            <a:prstGeom prst="rect">
              <a:avLst/>
            </a:prstGeom>
          </p:spPr>
        </p:pic>
      </p:grpSp>
      <p:grpSp>
        <p:nvGrpSpPr>
          <p:cNvPr id="17" name="群組 16"/>
          <p:cNvGrpSpPr/>
          <p:nvPr/>
        </p:nvGrpSpPr>
        <p:grpSpPr>
          <a:xfrm>
            <a:off x="6861842" y="5637779"/>
            <a:ext cx="1642994" cy="1167089"/>
            <a:chOff x="6861842" y="5637779"/>
            <a:chExt cx="1642994" cy="1167089"/>
          </a:xfrm>
        </p:grpSpPr>
        <p:grpSp>
          <p:nvGrpSpPr>
            <p:cNvPr id="16" name="群組 15"/>
            <p:cNvGrpSpPr/>
            <p:nvPr/>
          </p:nvGrpSpPr>
          <p:grpSpPr>
            <a:xfrm>
              <a:off x="6919807" y="5637779"/>
              <a:ext cx="1585029" cy="1036983"/>
              <a:chOff x="6865377" y="5670437"/>
              <a:chExt cx="1585029" cy="1036983"/>
            </a:xfrm>
          </p:grpSpPr>
          <p:pic>
            <p:nvPicPr>
              <p:cNvPr id="26" name="圖片 2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5377" y="5670437"/>
                <a:ext cx="1585029" cy="691766"/>
              </a:xfrm>
              <a:prstGeom prst="rect">
                <a:avLst/>
              </a:prstGeom>
            </p:spPr>
          </p:pic>
          <p:sp>
            <p:nvSpPr>
              <p:cNvPr id="45" name="文字方塊 2"/>
              <p:cNvSpPr txBox="1">
                <a:spLocks noChangeArrowheads="1"/>
              </p:cNvSpPr>
              <p:nvPr/>
            </p:nvSpPr>
            <p:spPr bwMode="auto">
              <a:xfrm>
                <a:off x="6987517" y="6439974"/>
                <a:ext cx="1340747" cy="267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altLang="zh-TW" kern="100" dirty="0" smtClean="0">
                    <a:solidFill>
                      <a:prstClr val="black"/>
                    </a:solidFill>
                    <a:latin typeface="Calibri"/>
                    <a:ea typeface="標楷體"/>
                    <a:cs typeface="Times New Roman"/>
                  </a:rPr>
                  <a:t>1-</a:t>
                </a:r>
                <a:r>
                  <a:rPr lang="zh-TW" altLang="en-US" kern="100" dirty="0" smtClean="0">
                    <a:solidFill>
                      <a:prstClr val="black"/>
                    </a:solidFill>
                    <a:latin typeface="Calibri"/>
                    <a:ea typeface="標楷體"/>
                    <a:cs typeface="Times New Roman"/>
                  </a:rPr>
                  <a:t>多對應</a:t>
                </a:r>
                <a:endParaRPr lang="zh-TW" altLang="en-US" kern="100" dirty="0">
                  <a:solidFill>
                    <a:prstClr val="black"/>
                  </a:solidFill>
                  <a:latin typeface="Calibri"/>
                  <a:ea typeface="新細明體"/>
                  <a:cs typeface="Times New Roman"/>
                </a:endParaRPr>
              </a:p>
            </p:txBody>
          </p:sp>
        </p:grpSp>
        <p:sp>
          <p:nvSpPr>
            <p:cNvPr id="48" name="矩形 47"/>
            <p:cNvSpPr/>
            <p:nvPr/>
          </p:nvSpPr>
          <p:spPr>
            <a:xfrm>
              <a:off x="6861842" y="6250870"/>
              <a:ext cx="42073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3000" b="1" dirty="0">
                  <a:solidFill>
                    <a:prstClr val="black"/>
                  </a:solidFill>
                  <a:latin typeface="Wingdings 2"/>
                  <a:cs typeface="新細明體"/>
                </a:rPr>
                <a:t>O</a:t>
              </a:r>
              <a:endParaRPr lang="zh-TW" altLang="en-US" sz="3000" b="1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4086864" y="5119122"/>
            <a:ext cx="1871978" cy="1685746"/>
            <a:chOff x="4086864" y="5067254"/>
            <a:chExt cx="1871978" cy="1685746"/>
          </a:xfrm>
        </p:grpSpPr>
        <p:grpSp>
          <p:nvGrpSpPr>
            <p:cNvPr id="12" name="群組 11"/>
            <p:cNvGrpSpPr/>
            <p:nvPr/>
          </p:nvGrpSpPr>
          <p:grpSpPr>
            <a:xfrm>
              <a:off x="4086864" y="5067254"/>
              <a:ext cx="1871978" cy="1630851"/>
              <a:chOff x="6372864" y="4815020"/>
              <a:chExt cx="1871978" cy="1630851"/>
            </a:xfrm>
          </p:grpSpPr>
          <p:sp>
            <p:nvSpPr>
              <p:cNvPr id="40" name="文字方塊 2"/>
              <p:cNvSpPr txBox="1">
                <a:spLocks noChangeArrowheads="1"/>
              </p:cNvSpPr>
              <p:nvPr/>
            </p:nvSpPr>
            <p:spPr bwMode="auto">
              <a:xfrm>
                <a:off x="6638480" y="6199650"/>
                <a:ext cx="1340747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zh-TW" altLang="en-US" kern="100" dirty="0" smtClean="0">
                    <a:solidFill>
                      <a:prstClr val="black"/>
                    </a:solidFill>
                    <a:latin typeface="Calibri"/>
                    <a:ea typeface="標楷體"/>
                    <a:cs typeface="Times New Roman"/>
                  </a:rPr>
                  <a:t>多</a:t>
                </a:r>
                <a:r>
                  <a:rPr lang="en-US" altLang="zh-TW" kern="100" dirty="0" smtClean="0">
                    <a:solidFill>
                      <a:prstClr val="black"/>
                    </a:solidFill>
                    <a:latin typeface="Calibri"/>
                    <a:ea typeface="標楷體"/>
                    <a:cs typeface="Times New Roman"/>
                  </a:rPr>
                  <a:t>-1</a:t>
                </a:r>
                <a:r>
                  <a:rPr lang="zh-TW" altLang="en-US" kern="100" dirty="0" smtClean="0">
                    <a:solidFill>
                      <a:prstClr val="black"/>
                    </a:solidFill>
                    <a:latin typeface="Calibri"/>
                    <a:ea typeface="標楷體"/>
                    <a:cs typeface="Times New Roman"/>
                  </a:rPr>
                  <a:t>對應</a:t>
                </a:r>
                <a:endParaRPr lang="zh-TW" altLang="en-US" kern="100" dirty="0">
                  <a:solidFill>
                    <a:prstClr val="black"/>
                  </a:solidFill>
                  <a:latin typeface="Calibri"/>
                  <a:ea typeface="新細明體"/>
                  <a:cs typeface="Times New Roman"/>
                </a:endParaRPr>
              </a:p>
            </p:txBody>
          </p:sp>
          <p:pic>
            <p:nvPicPr>
              <p:cNvPr id="42" name="圖片 41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2864" y="4815020"/>
                <a:ext cx="1871978" cy="1270000"/>
              </a:xfrm>
              <a:prstGeom prst="rect">
                <a:avLst/>
              </a:prstGeom>
            </p:spPr>
          </p:pic>
          <p:cxnSp>
            <p:nvCxnSpPr>
              <p:cNvPr id="3" name="直線單箭頭接點 2"/>
              <p:cNvCxnSpPr/>
              <p:nvPr/>
            </p:nvCxnSpPr>
            <p:spPr>
              <a:xfrm flipH="1">
                <a:off x="6594936" y="5333722"/>
                <a:ext cx="1188000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單箭頭接點 10"/>
              <p:cNvCxnSpPr/>
              <p:nvPr/>
            </p:nvCxnSpPr>
            <p:spPr>
              <a:xfrm flipV="1">
                <a:off x="7783286" y="5352660"/>
                <a:ext cx="0" cy="514869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單箭頭接點 43"/>
              <p:cNvCxnSpPr/>
              <p:nvPr/>
            </p:nvCxnSpPr>
            <p:spPr>
              <a:xfrm flipV="1">
                <a:off x="6803572" y="5374015"/>
                <a:ext cx="0" cy="514869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9" name="圖片 4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116" y="6396987"/>
              <a:ext cx="316456" cy="356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821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12">
            <a:hlinkClick r:id="rId3"/>
          </p:cNvPr>
          <p:cNvSpPr txBox="1"/>
          <p:nvPr/>
        </p:nvSpPr>
        <p:spPr>
          <a:xfrm>
            <a:off x="7990114" y="65538"/>
            <a:ext cx="4123877" cy="8078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r">
              <a:buSzPct val="25000"/>
            </a:pPr>
            <a:r>
              <a:rPr lang="zh-TW" altLang="en-US" sz="54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對象是資料</a:t>
            </a:r>
            <a:endParaRPr lang="zh-TW" altLang="en-US" sz="5400" b="1" kern="0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veat"/>
              <a:sym typeface="Caveat"/>
            </a:endParaRPr>
          </a:p>
        </p:txBody>
      </p:sp>
      <p:pic>
        <p:nvPicPr>
          <p:cNvPr id="5" name="Picture 4" descr="D:\生根(CA)\生根分享報告\簡報用小插圖\data\data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98" y="5746311"/>
            <a:ext cx="2158995" cy="97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生根(CA)\生根分享報告\簡報用小插圖\data\data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478" y="5698046"/>
            <a:ext cx="2390171" cy="102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生根(CA)\生根分享報告\簡報用小插圖\data\data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098" y="5739987"/>
            <a:ext cx="2732704" cy="97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:\生根(CA)\生根分享報告\簡報用小插圖\data\data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626" y="5644053"/>
            <a:ext cx="2719188" cy="107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D:\生根(CA)\生根分享報告\簡報用小插圖\data\data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841" y="5770805"/>
            <a:ext cx="1411534" cy="98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hape 133"/>
          <p:cNvSpPr txBox="1"/>
          <p:nvPr/>
        </p:nvSpPr>
        <p:spPr>
          <a:xfrm>
            <a:off x="3816356" y="1389145"/>
            <a:ext cx="4679949" cy="779444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zh-TW" altLang="en-US" sz="3800" b="1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Caveat"/>
              </a:rPr>
              <a:t>項目</a:t>
            </a:r>
            <a:r>
              <a:rPr lang="en-US" altLang="zh-TW" sz="3800" b="1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Caveat"/>
              </a:rPr>
              <a:t>A</a:t>
            </a:r>
            <a:r>
              <a:rPr lang="zh-TW" altLang="en-US" sz="3800" b="1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Caveat"/>
              </a:rPr>
              <a:t> </a:t>
            </a:r>
            <a:r>
              <a:rPr lang="zh-TW" altLang="en-US" sz="3800" kern="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Caveat"/>
              </a:rPr>
              <a:t>  </a:t>
            </a:r>
            <a:r>
              <a:rPr lang="en-US" altLang="zh-TW" sz="4400" kern="0" dirty="0" smtClean="0">
                <a:solidFill>
                  <a:srgbClr val="FFFFFF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Caveat"/>
                <a:sym typeface="Caveat"/>
              </a:rPr>
              <a:t> </a:t>
            </a:r>
            <a:r>
              <a:rPr lang="zh-TW" altLang="en-US" sz="38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項目</a:t>
            </a:r>
            <a:r>
              <a:rPr lang="en-US" altLang="zh-TW" sz="38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B</a:t>
            </a:r>
            <a:endParaRPr lang="en-US" sz="3800" b="1" kern="0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veat"/>
              <a:sym typeface="Caveat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6148643" y="1185157"/>
            <a:ext cx="0" cy="392400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2471058" y="1603318"/>
            <a:ext cx="1301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800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Caveat"/>
                <a:sym typeface="Caveat"/>
              </a:rPr>
              <a:t>資料</a:t>
            </a:r>
            <a:r>
              <a:rPr lang="en-US" altLang="zh-TW" sz="2800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Caveat"/>
                <a:sym typeface="Caveat"/>
              </a:rPr>
              <a:t>1</a:t>
            </a:r>
            <a:endParaRPr lang="zh-TW" altLang="en-US" sz="2800" dirty="0">
              <a:solidFill>
                <a:prstClr val="black">
                  <a:lumMod val="65000"/>
                  <a:lumOff val="35000"/>
                </a:prst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2471065" y="2528821"/>
            <a:ext cx="6016488" cy="779444"/>
            <a:chOff x="1738991" y="3171095"/>
            <a:chExt cx="4512366" cy="779444"/>
          </a:xfrm>
        </p:grpSpPr>
        <p:sp>
          <p:nvSpPr>
            <p:cNvPr id="15" name="Shape 133"/>
            <p:cNvSpPr txBox="1"/>
            <p:nvPr/>
          </p:nvSpPr>
          <p:spPr>
            <a:xfrm>
              <a:off x="2741395" y="3171095"/>
              <a:ext cx="3509962" cy="779444"/>
            </a:xfrm>
            <a:prstGeom prst="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zh-TW" altLang="en-US" sz="3800" b="1" kern="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Caveat"/>
                  <a:sym typeface="Caveat"/>
                </a:rPr>
                <a:t>項目</a:t>
              </a:r>
              <a:r>
                <a:rPr lang="en-US" altLang="zh-TW" sz="3800" b="1" kern="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Caveat"/>
                  <a:sym typeface="Caveat"/>
                </a:rPr>
                <a:t>A</a:t>
              </a:r>
              <a:r>
                <a:rPr lang="zh-TW" altLang="en-US" sz="3800" kern="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Caveat"/>
                  <a:sym typeface="Caveat"/>
                </a:rPr>
                <a:t>  </a:t>
              </a:r>
              <a:r>
                <a:rPr lang="en-US" altLang="zh-TW" sz="4400" kern="0" dirty="0" smtClean="0">
                  <a:solidFill>
                    <a:srgbClr val="0000FF"/>
                  </a:solidFill>
                  <a:latin typeface="華康中圓體(P)" panose="020F0500000000000000" pitchFamily="34" charset="-120"/>
                  <a:ea typeface="華康中圓體(P)" panose="020F0500000000000000" pitchFamily="34" charset="-120"/>
                  <a:cs typeface="Caveat"/>
                  <a:sym typeface="Caveat"/>
                </a:rPr>
                <a:t> </a:t>
              </a:r>
              <a:r>
                <a:rPr lang="zh-TW" altLang="en-US" sz="4400" kern="0" dirty="0" smtClean="0">
                  <a:solidFill>
                    <a:srgbClr val="0000FF"/>
                  </a:solidFill>
                  <a:latin typeface="華康中圓體(P)" panose="020F0500000000000000" pitchFamily="34" charset="-120"/>
                  <a:ea typeface="華康中圓體(P)" panose="020F0500000000000000" pitchFamily="34" charset="-120"/>
                  <a:cs typeface="Caveat"/>
                  <a:sym typeface="Caveat"/>
                </a:rPr>
                <a:t> </a:t>
              </a:r>
              <a:r>
                <a:rPr lang="zh-TW" altLang="en-US" sz="3800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veat"/>
                  <a:sym typeface="Caveat"/>
                </a:rPr>
                <a:t>項目</a:t>
              </a:r>
              <a:r>
                <a:rPr lang="en-US" altLang="zh-TW" sz="3800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veat"/>
                  <a:sym typeface="Caveat"/>
                </a:rPr>
                <a:t>B</a:t>
              </a:r>
              <a:endParaRPr lang="en-US" sz="38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738991" y="3420444"/>
              <a:ext cx="9763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2800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  <a:cs typeface="Caveat"/>
                  <a:sym typeface="Caveat"/>
                </a:rPr>
                <a:t>資料</a:t>
              </a:r>
              <a:r>
                <a:rPr lang="en-US" altLang="zh-TW" sz="2800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  <a:cs typeface="Caveat"/>
                  <a:sym typeface="Caveat"/>
                </a:rPr>
                <a:t>2</a:t>
              </a:r>
              <a:endParaRPr lang="zh-TW" alt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2569038" y="3483597"/>
            <a:ext cx="5918515" cy="1107996"/>
            <a:chOff x="1812471" y="4125871"/>
            <a:chExt cx="4438886" cy="1107996"/>
          </a:xfrm>
        </p:grpSpPr>
        <p:sp>
          <p:nvSpPr>
            <p:cNvPr id="18" name="Shape 133"/>
            <p:cNvSpPr txBox="1"/>
            <p:nvPr/>
          </p:nvSpPr>
          <p:spPr>
            <a:xfrm>
              <a:off x="2741395" y="4388940"/>
              <a:ext cx="3509962" cy="779444"/>
            </a:xfrm>
            <a:prstGeom prst="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zh-TW" altLang="en-US" sz="3800" b="1" kern="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Caveat"/>
                  <a:sym typeface="Caveat"/>
                </a:rPr>
                <a:t>項目</a:t>
              </a:r>
              <a:r>
                <a:rPr lang="en-US" altLang="zh-TW" sz="3800" b="1" kern="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Caveat"/>
                  <a:sym typeface="Caveat"/>
                </a:rPr>
                <a:t>A</a:t>
              </a:r>
              <a:r>
                <a:rPr lang="zh-TW" altLang="en-US" sz="3800" kern="0" dirty="0" smtClean="0">
                  <a:solidFill>
                    <a:srgbClr val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Caveat"/>
                  <a:sym typeface="Caveat"/>
                </a:rPr>
                <a:t>  </a:t>
              </a:r>
              <a:r>
                <a:rPr lang="en-US" altLang="zh-TW" sz="4400" kern="0" dirty="0" smtClean="0">
                  <a:solidFill>
                    <a:srgbClr val="FFFFFF"/>
                  </a:solidFill>
                  <a:latin typeface="華康中圓體(P)" panose="020F0500000000000000" pitchFamily="34" charset="-120"/>
                  <a:ea typeface="華康中圓體(P)" panose="020F0500000000000000" pitchFamily="34" charset="-120"/>
                  <a:cs typeface="Caveat"/>
                  <a:sym typeface="Caveat"/>
                </a:rPr>
                <a:t> </a:t>
              </a:r>
              <a:r>
                <a:rPr lang="zh-TW" altLang="en-US" sz="3800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veat"/>
                  <a:sym typeface="Caveat"/>
                </a:rPr>
                <a:t>項目</a:t>
              </a:r>
              <a:r>
                <a:rPr lang="en-US" altLang="zh-TW" sz="3800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veat"/>
                  <a:sym typeface="Caveat"/>
                </a:rPr>
                <a:t>B</a:t>
              </a:r>
              <a:endParaRPr lang="en-US" sz="38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812471" y="4125871"/>
              <a:ext cx="976314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22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.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22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.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22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.</a:t>
              </a: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207534" y="162026"/>
            <a:ext cx="2646490" cy="614838"/>
            <a:chOff x="-404599" y="604091"/>
            <a:chExt cx="2646488" cy="614838"/>
          </a:xfrm>
        </p:grpSpPr>
        <p:sp>
          <p:nvSpPr>
            <p:cNvPr id="21" name="文本框 415"/>
            <p:cNvSpPr txBox="1"/>
            <p:nvPr/>
          </p:nvSpPr>
          <p:spPr>
            <a:xfrm>
              <a:off x="-404599" y="772653"/>
              <a:ext cx="1954380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3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方正苏新诗柳楷简体-yolan" panose="02000000000000000000" pitchFamily="2" charset="-122"/>
                  <a:sym typeface="Arial"/>
                </a:rPr>
                <a:t>資料裡的標籤</a:t>
              </a:r>
              <a:endParaRPr lang="zh-CN" altLang="en-US" sz="23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endParaRPr>
            </a:p>
          </p:txBody>
        </p:sp>
        <p:grpSp>
          <p:nvGrpSpPr>
            <p:cNvPr id="22" name="组合 416"/>
            <p:cNvGrpSpPr/>
            <p:nvPr/>
          </p:nvGrpSpPr>
          <p:grpSpPr>
            <a:xfrm>
              <a:off x="1605036" y="604091"/>
              <a:ext cx="636853" cy="393183"/>
              <a:chOff x="3588348" y="131057"/>
              <a:chExt cx="636853" cy="393183"/>
            </a:xfrm>
          </p:grpSpPr>
          <p:pic>
            <p:nvPicPr>
              <p:cNvPr id="23" name="图片 417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08454" y="131057"/>
                <a:ext cx="416747" cy="246260"/>
              </a:xfrm>
              <a:prstGeom prst="rect">
                <a:avLst/>
              </a:prstGeom>
            </p:spPr>
          </p:pic>
          <p:sp>
            <p:nvSpPr>
              <p:cNvPr id="24" name="Freeform 249"/>
              <p:cNvSpPr>
                <a:spLocks noEditPoints="1"/>
              </p:cNvSpPr>
              <p:nvPr userDrawn="1"/>
            </p:nvSpPr>
            <p:spPr bwMode="auto">
              <a:xfrm rot="2022605" flipH="1">
                <a:off x="3588348" y="235438"/>
                <a:ext cx="211706" cy="288802"/>
              </a:xfrm>
              <a:custGeom>
                <a:avLst/>
                <a:gdLst>
                  <a:gd name="T0" fmla="*/ 82 w 239"/>
                  <a:gd name="T1" fmla="*/ 301 h 301"/>
                  <a:gd name="T2" fmla="*/ 64 w 239"/>
                  <a:gd name="T3" fmla="*/ 298 h 301"/>
                  <a:gd name="T4" fmla="*/ 8 w 239"/>
                  <a:gd name="T5" fmla="*/ 212 h 301"/>
                  <a:gd name="T6" fmla="*/ 100 w 239"/>
                  <a:gd name="T7" fmla="*/ 162 h 301"/>
                  <a:gd name="T8" fmla="*/ 153 w 239"/>
                  <a:gd name="T9" fmla="*/ 182 h 301"/>
                  <a:gd name="T10" fmla="*/ 44 w 239"/>
                  <a:gd name="T11" fmla="*/ 17 h 301"/>
                  <a:gd name="T12" fmla="*/ 53 w 239"/>
                  <a:gd name="T13" fmla="*/ 47 h 301"/>
                  <a:gd name="T14" fmla="*/ 51 w 239"/>
                  <a:gd name="T15" fmla="*/ 52 h 301"/>
                  <a:gd name="T16" fmla="*/ 46 w 239"/>
                  <a:gd name="T17" fmla="*/ 50 h 301"/>
                  <a:gd name="T18" fmla="*/ 34 w 239"/>
                  <a:gd name="T19" fmla="*/ 11 h 301"/>
                  <a:gd name="T20" fmla="*/ 33 w 239"/>
                  <a:gd name="T21" fmla="*/ 8 h 301"/>
                  <a:gd name="T22" fmla="*/ 34 w 239"/>
                  <a:gd name="T23" fmla="*/ 3 h 301"/>
                  <a:gd name="T24" fmla="*/ 36 w 239"/>
                  <a:gd name="T25" fmla="*/ 3 h 301"/>
                  <a:gd name="T26" fmla="*/ 44 w 239"/>
                  <a:gd name="T27" fmla="*/ 0 h 301"/>
                  <a:gd name="T28" fmla="*/ 81 w 239"/>
                  <a:gd name="T29" fmla="*/ 6 h 301"/>
                  <a:gd name="T30" fmla="*/ 80 w 239"/>
                  <a:gd name="T31" fmla="*/ 14 h 301"/>
                  <a:gd name="T32" fmla="*/ 47 w 239"/>
                  <a:gd name="T33" fmla="*/ 9 h 301"/>
                  <a:gd name="T34" fmla="*/ 161 w 239"/>
                  <a:gd name="T35" fmla="*/ 187 h 301"/>
                  <a:gd name="T36" fmla="*/ 239 w 239"/>
                  <a:gd name="T37" fmla="*/ 288 h 301"/>
                  <a:gd name="T38" fmla="*/ 236 w 239"/>
                  <a:gd name="T39" fmla="*/ 293 h 301"/>
                  <a:gd name="T40" fmla="*/ 231 w 239"/>
                  <a:gd name="T41" fmla="*/ 291 h 301"/>
                  <a:gd name="T42" fmla="*/ 161 w 239"/>
                  <a:gd name="T43" fmla="*/ 197 h 301"/>
                  <a:gd name="T44" fmla="*/ 149 w 239"/>
                  <a:gd name="T45" fmla="*/ 252 h 301"/>
                  <a:gd name="T46" fmla="*/ 82 w 239"/>
                  <a:gd name="T47" fmla="*/ 301 h 301"/>
                  <a:gd name="T48" fmla="*/ 79 w 239"/>
                  <a:gd name="T49" fmla="*/ 168 h 301"/>
                  <a:gd name="T50" fmla="*/ 16 w 239"/>
                  <a:gd name="T51" fmla="*/ 214 h 301"/>
                  <a:gd name="T52" fmla="*/ 66 w 239"/>
                  <a:gd name="T53" fmla="*/ 291 h 301"/>
                  <a:gd name="T54" fmla="*/ 141 w 239"/>
                  <a:gd name="T55" fmla="*/ 249 h 301"/>
                  <a:gd name="T56" fmla="*/ 153 w 239"/>
                  <a:gd name="T57" fmla="*/ 191 h 301"/>
                  <a:gd name="T58" fmla="*/ 99 w 239"/>
                  <a:gd name="T59" fmla="*/ 170 h 301"/>
                  <a:gd name="T60" fmla="*/ 79 w 239"/>
                  <a:gd name="T61" fmla="*/ 16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9" h="301">
                    <a:moveTo>
                      <a:pt x="82" y="301"/>
                    </a:moveTo>
                    <a:cubicBezTo>
                      <a:pt x="76" y="301"/>
                      <a:pt x="70" y="300"/>
                      <a:pt x="64" y="298"/>
                    </a:cubicBezTo>
                    <a:cubicBezTo>
                      <a:pt x="17" y="285"/>
                      <a:pt x="0" y="245"/>
                      <a:pt x="8" y="212"/>
                    </a:cubicBezTo>
                    <a:cubicBezTo>
                      <a:pt x="15" y="180"/>
                      <a:pt x="47" y="152"/>
                      <a:pt x="100" y="162"/>
                    </a:cubicBezTo>
                    <a:cubicBezTo>
                      <a:pt x="120" y="165"/>
                      <a:pt x="137" y="173"/>
                      <a:pt x="153" y="182"/>
                    </a:cubicBezTo>
                    <a:cubicBezTo>
                      <a:pt x="148" y="130"/>
                      <a:pt x="116" y="69"/>
                      <a:pt x="44" y="1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4" y="49"/>
                      <a:pt x="53" y="51"/>
                      <a:pt x="51" y="52"/>
                    </a:cubicBezTo>
                    <a:cubicBezTo>
                      <a:pt x="49" y="53"/>
                      <a:pt x="46" y="52"/>
                      <a:pt x="46" y="50"/>
                    </a:cubicBezTo>
                    <a:cubicBezTo>
                      <a:pt x="41" y="41"/>
                      <a:pt x="33" y="22"/>
                      <a:pt x="34" y="1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6"/>
                      <a:pt x="33" y="4"/>
                      <a:pt x="34" y="3"/>
                    </a:cubicBezTo>
                    <a:cubicBezTo>
                      <a:pt x="35" y="3"/>
                      <a:pt x="35" y="3"/>
                      <a:pt x="36" y="3"/>
                    </a:cubicBezTo>
                    <a:cubicBezTo>
                      <a:pt x="37" y="1"/>
                      <a:pt x="40" y="0"/>
                      <a:pt x="44" y="0"/>
                    </a:cubicBezTo>
                    <a:cubicBezTo>
                      <a:pt x="59" y="3"/>
                      <a:pt x="81" y="6"/>
                      <a:pt x="81" y="6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62" y="11"/>
                      <a:pt x="47" y="9"/>
                    </a:cubicBezTo>
                    <a:cubicBezTo>
                      <a:pt x="125" y="66"/>
                      <a:pt x="158" y="131"/>
                      <a:pt x="161" y="187"/>
                    </a:cubicBezTo>
                    <a:cubicBezTo>
                      <a:pt x="217" y="225"/>
                      <a:pt x="238" y="287"/>
                      <a:pt x="239" y="288"/>
                    </a:cubicBezTo>
                    <a:cubicBezTo>
                      <a:pt x="239" y="290"/>
                      <a:pt x="238" y="293"/>
                      <a:pt x="236" y="293"/>
                    </a:cubicBezTo>
                    <a:cubicBezTo>
                      <a:pt x="234" y="294"/>
                      <a:pt x="232" y="293"/>
                      <a:pt x="231" y="291"/>
                    </a:cubicBezTo>
                    <a:cubicBezTo>
                      <a:pt x="231" y="290"/>
                      <a:pt x="211" y="233"/>
                      <a:pt x="161" y="197"/>
                    </a:cubicBezTo>
                    <a:cubicBezTo>
                      <a:pt x="161" y="217"/>
                      <a:pt x="156" y="236"/>
                      <a:pt x="149" y="252"/>
                    </a:cubicBezTo>
                    <a:cubicBezTo>
                      <a:pt x="134" y="283"/>
                      <a:pt x="109" y="301"/>
                      <a:pt x="82" y="301"/>
                    </a:cubicBezTo>
                    <a:close/>
                    <a:moveTo>
                      <a:pt x="79" y="168"/>
                    </a:moveTo>
                    <a:cubicBezTo>
                      <a:pt x="43" y="168"/>
                      <a:pt x="21" y="189"/>
                      <a:pt x="16" y="214"/>
                    </a:cubicBezTo>
                    <a:cubicBezTo>
                      <a:pt x="9" y="243"/>
                      <a:pt x="24" y="279"/>
                      <a:pt x="66" y="291"/>
                    </a:cubicBezTo>
                    <a:cubicBezTo>
                      <a:pt x="96" y="299"/>
                      <a:pt x="125" y="283"/>
                      <a:pt x="141" y="249"/>
                    </a:cubicBezTo>
                    <a:cubicBezTo>
                      <a:pt x="149" y="232"/>
                      <a:pt x="154" y="212"/>
                      <a:pt x="153" y="191"/>
                    </a:cubicBezTo>
                    <a:cubicBezTo>
                      <a:pt x="138" y="181"/>
                      <a:pt x="120" y="174"/>
                      <a:pt x="99" y="170"/>
                    </a:cubicBezTo>
                    <a:cubicBezTo>
                      <a:pt x="92" y="168"/>
                      <a:pt x="85" y="168"/>
                      <a:pt x="79" y="16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818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12">
            <a:hlinkClick r:id="rId3"/>
          </p:cNvPr>
          <p:cNvSpPr txBox="1"/>
          <p:nvPr/>
        </p:nvSpPr>
        <p:spPr>
          <a:xfrm>
            <a:off x="8621486" y="65538"/>
            <a:ext cx="3492505" cy="8078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zh-TW" altLang="en-US" sz="54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資料</a:t>
            </a:r>
            <a:r>
              <a:rPr lang="zh-TW" altLang="en-US" sz="5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紀錄</a:t>
            </a:r>
          </a:p>
        </p:txBody>
      </p:sp>
      <p:pic>
        <p:nvPicPr>
          <p:cNvPr id="5" name="Picture 4" descr="D:\生根(CA)\生根分享報告\簡報用小插圖\data\data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98" y="5746311"/>
            <a:ext cx="2158995" cy="97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生根(CA)\生根分享報告\簡報用小插圖\data\data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478" y="5698046"/>
            <a:ext cx="2390171" cy="102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生根(CA)\生根分享報告\簡報用小插圖\data\data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098" y="5739987"/>
            <a:ext cx="2732704" cy="97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:\生根(CA)\生根分享報告\簡報用小插圖\data\data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626" y="5644053"/>
            <a:ext cx="2719188" cy="107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D:\生根(CA)\生根分享報告\簡報用小插圖\data\data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841" y="5770805"/>
            <a:ext cx="1411534" cy="98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群組 19"/>
          <p:cNvGrpSpPr/>
          <p:nvPr/>
        </p:nvGrpSpPr>
        <p:grpSpPr>
          <a:xfrm>
            <a:off x="282417" y="436695"/>
            <a:ext cx="2907754" cy="614838"/>
            <a:chOff x="-404599" y="604091"/>
            <a:chExt cx="2907752" cy="614838"/>
          </a:xfrm>
        </p:grpSpPr>
        <p:sp>
          <p:nvSpPr>
            <p:cNvPr id="21" name="文本框 415"/>
            <p:cNvSpPr txBox="1"/>
            <p:nvPr/>
          </p:nvSpPr>
          <p:spPr>
            <a:xfrm>
              <a:off x="-404599" y="772653"/>
              <a:ext cx="2249332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3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方正苏新诗柳楷简体-yolan" panose="02000000000000000000" pitchFamily="2" charset="-122"/>
                  <a:sym typeface="Arial"/>
                </a:rPr>
                <a:t>不同的排列方法</a:t>
              </a:r>
              <a:endParaRPr lang="zh-TW" altLang="en-US" sz="23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endParaRPr>
            </a:p>
          </p:txBody>
        </p:sp>
        <p:grpSp>
          <p:nvGrpSpPr>
            <p:cNvPr id="22" name="组合 416"/>
            <p:cNvGrpSpPr/>
            <p:nvPr/>
          </p:nvGrpSpPr>
          <p:grpSpPr>
            <a:xfrm>
              <a:off x="1866300" y="604091"/>
              <a:ext cx="636853" cy="393183"/>
              <a:chOff x="3849612" y="131057"/>
              <a:chExt cx="636853" cy="393183"/>
            </a:xfrm>
          </p:grpSpPr>
          <p:pic>
            <p:nvPicPr>
              <p:cNvPr id="23" name="图片 417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9718" y="131057"/>
                <a:ext cx="416747" cy="246260"/>
              </a:xfrm>
              <a:prstGeom prst="rect">
                <a:avLst/>
              </a:prstGeom>
            </p:spPr>
          </p:pic>
          <p:sp>
            <p:nvSpPr>
              <p:cNvPr id="24" name="Freeform 249"/>
              <p:cNvSpPr>
                <a:spLocks noEditPoints="1"/>
              </p:cNvSpPr>
              <p:nvPr userDrawn="1"/>
            </p:nvSpPr>
            <p:spPr bwMode="auto">
              <a:xfrm rot="2022605" flipH="1">
                <a:off x="3849612" y="235438"/>
                <a:ext cx="211706" cy="288802"/>
              </a:xfrm>
              <a:custGeom>
                <a:avLst/>
                <a:gdLst>
                  <a:gd name="T0" fmla="*/ 82 w 239"/>
                  <a:gd name="T1" fmla="*/ 301 h 301"/>
                  <a:gd name="T2" fmla="*/ 64 w 239"/>
                  <a:gd name="T3" fmla="*/ 298 h 301"/>
                  <a:gd name="T4" fmla="*/ 8 w 239"/>
                  <a:gd name="T5" fmla="*/ 212 h 301"/>
                  <a:gd name="T6" fmla="*/ 100 w 239"/>
                  <a:gd name="T7" fmla="*/ 162 h 301"/>
                  <a:gd name="T8" fmla="*/ 153 w 239"/>
                  <a:gd name="T9" fmla="*/ 182 h 301"/>
                  <a:gd name="T10" fmla="*/ 44 w 239"/>
                  <a:gd name="T11" fmla="*/ 17 h 301"/>
                  <a:gd name="T12" fmla="*/ 53 w 239"/>
                  <a:gd name="T13" fmla="*/ 47 h 301"/>
                  <a:gd name="T14" fmla="*/ 51 w 239"/>
                  <a:gd name="T15" fmla="*/ 52 h 301"/>
                  <a:gd name="T16" fmla="*/ 46 w 239"/>
                  <a:gd name="T17" fmla="*/ 50 h 301"/>
                  <a:gd name="T18" fmla="*/ 34 w 239"/>
                  <a:gd name="T19" fmla="*/ 11 h 301"/>
                  <a:gd name="T20" fmla="*/ 33 w 239"/>
                  <a:gd name="T21" fmla="*/ 8 h 301"/>
                  <a:gd name="T22" fmla="*/ 34 w 239"/>
                  <a:gd name="T23" fmla="*/ 3 h 301"/>
                  <a:gd name="T24" fmla="*/ 36 w 239"/>
                  <a:gd name="T25" fmla="*/ 3 h 301"/>
                  <a:gd name="T26" fmla="*/ 44 w 239"/>
                  <a:gd name="T27" fmla="*/ 0 h 301"/>
                  <a:gd name="T28" fmla="*/ 81 w 239"/>
                  <a:gd name="T29" fmla="*/ 6 h 301"/>
                  <a:gd name="T30" fmla="*/ 80 w 239"/>
                  <a:gd name="T31" fmla="*/ 14 h 301"/>
                  <a:gd name="T32" fmla="*/ 47 w 239"/>
                  <a:gd name="T33" fmla="*/ 9 h 301"/>
                  <a:gd name="T34" fmla="*/ 161 w 239"/>
                  <a:gd name="T35" fmla="*/ 187 h 301"/>
                  <a:gd name="T36" fmla="*/ 239 w 239"/>
                  <a:gd name="T37" fmla="*/ 288 h 301"/>
                  <a:gd name="T38" fmla="*/ 236 w 239"/>
                  <a:gd name="T39" fmla="*/ 293 h 301"/>
                  <a:gd name="T40" fmla="*/ 231 w 239"/>
                  <a:gd name="T41" fmla="*/ 291 h 301"/>
                  <a:gd name="T42" fmla="*/ 161 w 239"/>
                  <a:gd name="T43" fmla="*/ 197 h 301"/>
                  <a:gd name="T44" fmla="*/ 149 w 239"/>
                  <a:gd name="T45" fmla="*/ 252 h 301"/>
                  <a:gd name="T46" fmla="*/ 82 w 239"/>
                  <a:gd name="T47" fmla="*/ 301 h 301"/>
                  <a:gd name="T48" fmla="*/ 79 w 239"/>
                  <a:gd name="T49" fmla="*/ 168 h 301"/>
                  <a:gd name="T50" fmla="*/ 16 w 239"/>
                  <a:gd name="T51" fmla="*/ 214 h 301"/>
                  <a:gd name="T52" fmla="*/ 66 w 239"/>
                  <a:gd name="T53" fmla="*/ 291 h 301"/>
                  <a:gd name="T54" fmla="*/ 141 w 239"/>
                  <a:gd name="T55" fmla="*/ 249 h 301"/>
                  <a:gd name="T56" fmla="*/ 153 w 239"/>
                  <a:gd name="T57" fmla="*/ 191 h 301"/>
                  <a:gd name="T58" fmla="*/ 99 w 239"/>
                  <a:gd name="T59" fmla="*/ 170 h 301"/>
                  <a:gd name="T60" fmla="*/ 79 w 239"/>
                  <a:gd name="T61" fmla="*/ 16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9" h="301">
                    <a:moveTo>
                      <a:pt x="82" y="301"/>
                    </a:moveTo>
                    <a:cubicBezTo>
                      <a:pt x="76" y="301"/>
                      <a:pt x="70" y="300"/>
                      <a:pt x="64" y="298"/>
                    </a:cubicBezTo>
                    <a:cubicBezTo>
                      <a:pt x="17" y="285"/>
                      <a:pt x="0" y="245"/>
                      <a:pt x="8" y="212"/>
                    </a:cubicBezTo>
                    <a:cubicBezTo>
                      <a:pt x="15" y="180"/>
                      <a:pt x="47" y="152"/>
                      <a:pt x="100" y="162"/>
                    </a:cubicBezTo>
                    <a:cubicBezTo>
                      <a:pt x="120" y="165"/>
                      <a:pt x="137" y="173"/>
                      <a:pt x="153" y="182"/>
                    </a:cubicBezTo>
                    <a:cubicBezTo>
                      <a:pt x="148" y="130"/>
                      <a:pt x="116" y="69"/>
                      <a:pt x="44" y="1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4" y="49"/>
                      <a:pt x="53" y="51"/>
                      <a:pt x="51" y="52"/>
                    </a:cubicBezTo>
                    <a:cubicBezTo>
                      <a:pt x="49" y="53"/>
                      <a:pt x="46" y="52"/>
                      <a:pt x="46" y="50"/>
                    </a:cubicBezTo>
                    <a:cubicBezTo>
                      <a:pt x="41" y="41"/>
                      <a:pt x="33" y="22"/>
                      <a:pt x="34" y="1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6"/>
                      <a:pt x="33" y="4"/>
                      <a:pt x="34" y="3"/>
                    </a:cubicBezTo>
                    <a:cubicBezTo>
                      <a:pt x="35" y="3"/>
                      <a:pt x="35" y="3"/>
                      <a:pt x="36" y="3"/>
                    </a:cubicBezTo>
                    <a:cubicBezTo>
                      <a:pt x="37" y="1"/>
                      <a:pt x="40" y="0"/>
                      <a:pt x="44" y="0"/>
                    </a:cubicBezTo>
                    <a:cubicBezTo>
                      <a:pt x="59" y="3"/>
                      <a:pt x="81" y="6"/>
                      <a:pt x="81" y="6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62" y="11"/>
                      <a:pt x="47" y="9"/>
                    </a:cubicBezTo>
                    <a:cubicBezTo>
                      <a:pt x="125" y="66"/>
                      <a:pt x="158" y="131"/>
                      <a:pt x="161" y="187"/>
                    </a:cubicBezTo>
                    <a:cubicBezTo>
                      <a:pt x="217" y="225"/>
                      <a:pt x="238" y="287"/>
                      <a:pt x="239" y="288"/>
                    </a:cubicBezTo>
                    <a:cubicBezTo>
                      <a:pt x="239" y="290"/>
                      <a:pt x="238" y="293"/>
                      <a:pt x="236" y="293"/>
                    </a:cubicBezTo>
                    <a:cubicBezTo>
                      <a:pt x="234" y="294"/>
                      <a:pt x="232" y="293"/>
                      <a:pt x="231" y="291"/>
                    </a:cubicBezTo>
                    <a:cubicBezTo>
                      <a:pt x="231" y="290"/>
                      <a:pt x="211" y="233"/>
                      <a:pt x="161" y="197"/>
                    </a:cubicBezTo>
                    <a:cubicBezTo>
                      <a:pt x="161" y="217"/>
                      <a:pt x="156" y="236"/>
                      <a:pt x="149" y="252"/>
                    </a:cubicBezTo>
                    <a:cubicBezTo>
                      <a:pt x="134" y="283"/>
                      <a:pt x="109" y="301"/>
                      <a:pt x="82" y="301"/>
                    </a:cubicBezTo>
                    <a:close/>
                    <a:moveTo>
                      <a:pt x="79" y="168"/>
                    </a:moveTo>
                    <a:cubicBezTo>
                      <a:pt x="43" y="168"/>
                      <a:pt x="21" y="189"/>
                      <a:pt x="16" y="214"/>
                    </a:cubicBezTo>
                    <a:cubicBezTo>
                      <a:pt x="9" y="243"/>
                      <a:pt x="24" y="279"/>
                      <a:pt x="66" y="291"/>
                    </a:cubicBezTo>
                    <a:cubicBezTo>
                      <a:pt x="96" y="299"/>
                      <a:pt x="125" y="283"/>
                      <a:pt x="141" y="249"/>
                    </a:cubicBezTo>
                    <a:cubicBezTo>
                      <a:pt x="149" y="232"/>
                      <a:pt x="154" y="212"/>
                      <a:pt x="153" y="191"/>
                    </a:cubicBezTo>
                    <a:cubicBezTo>
                      <a:pt x="138" y="181"/>
                      <a:pt x="120" y="174"/>
                      <a:pt x="99" y="170"/>
                    </a:cubicBezTo>
                    <a:cubicBezTo>
                      <a:pt x="92" y="168"/>
                      <a:pt x="85" y="168"/>
                      <a:pt x="79" y="16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sym typeface="Arial"/>
                </a:endParaRPr>
              </a:p>
            </p:txBody>
          </p:sp>
        </p:grpSp>
      </p:grpSp>
      <p:grpSp>
        <p:nvGrpSpPr>
          <p:cNvPr id="25" name="群組 24"/>
          <p:cNvGrpSpPr/>
          <p:nvPr/>
        </p:nvGrpSpPr>
        <p:grpSpPr>
          <a:xfrm>
            <a:off x="4436207" y="1429502"/>
            <a:ext cx="4080000" cy="3591108"/>
            <a:chOff x="2477788" y="1636242"/>
            <a:chExt cx="3060000" cy="3591108"/>
          </a:xfrm>
        </p:grpSpPr>
        <p:sp>
          <p:nvSpPr>
            <p:cNvPr id="32" name="Shape 133"/>
            <p:cNvSpPr txBox="1"/>
            <p:nvPr/>
          </p:nvSpPr>
          <p:spPr>
            <a:xfrm rot="16200000">
              <a:off x="1508434" y="2842242"/>
              <a:ext cx="3060000" cy="648000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algn="ctr">
                <a:lnSpc>
                  <a:spcPct val="150000"/>
                </a:lnSpc>
                <a:buSzPct val="25000"/>
              </a:pPr>
              <a:r>
                <a:rPr lang="zh-TW" altLang="en-US" sz="3200" b="1" kern="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Caveat"/>
                  <a:sym typeface="Caveat"/>
                </a:rPr>
                <a:t>項目</a:t>
              </a:r>
              <a:r>
                <a:rPr lang="en-US" altLang="zh-TW" sz="3200" b="1" kern="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Caveat"/>
                  <a:sym typeface="Caveat"/>
                </a:rPr>
                <a:t>A</a:t>
              </a:r>
              <a:r>
                <a:rPr lang="zh-TW" altLang="en-US" sz="3200" kern="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Caveat"/>
                  <a:sym typeface="Caveat"/>
                </a:rPr>
                <a:t>  </a:t>
              </a:r>
              <a:r>
                <a:rPr lang="en-US" altLang="zh-TW" sz="3200" kern="0" dirty="0" smtClean="0">
                  <a:solidFill>
                    <a:srgbClr val="0000FF"/>
                  </a:solidFill>
                  <a:latin typeface="華康中圓體(P)" panose="020F0500000000000000" pitchFamily="34" charset="-120"/>
                  <a:ea typeface="華康中圓體(P)" panose="020F0500000000000000" pitchFamily="34" charset="-120"/>
                  <a:cs typeface="Caveat"/>
                  <a:sym typeface="Caveat"/>
                </a:rPr>
                <a:t> </a:t>
              </a:r>
              <a:r>
                <a:rPr lang="zh-TW" altLang="en-US" sz="3200" b="1" kern="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veat"/>
                  <a:sym typeface="Caveat"/>
                </a:rPr>
                <a:t>項目</a:t>
              </a:r>
              <a:r>
                <a:rPr lang="en-US" altLang="zh-TW" sz="3200" b="1" kern="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veat"/>
                  <a:sym typeface="Caveat"/>
                </a:rPr>
                <a:t>B</a:t>
              </a:r>
              <a:endParaRPr lang="en-US" sz="3200" b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endParaRPr>
            </a:p>
          </p:txBody>
        </p:sp>
        <p:sp>
          <p:nvSpPr>
            <p:cNvPr id="33" name="Shape 133"/>
            <p:cNvSpPr txBox="1"/>
            <p:nvPr/>
          </p:nvSpPr>
          <p:spPr>
            <a:xfrm rot="16200000">
              <a:off x="2408618" y="2848810"/>
              <a:ext cx="3060000" cy="648000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algn="ctr">
                <a:lnSpc>
                  <a:spcPct val="150000"/>
                </a:lnSpc>
                <a:buSzPct val="25000"/>
              </a:pPr>
              <a:r>
                <a:rPr lang="zh-TW" altLang="en-US" sz="3200" b="1" kern="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Caveat"/>
                  <a:sym typeface="Caveat"/>
                </a:rPr>
                <a:t>項目</a:t>
              </a:r>
              <a:r>
                <a:rPr lang="en-US" altLang="zh-TW" sz="3200" b="1" kern="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Caveat"/>
                  <a:sym typeface="Caveat"/>
                </a:rPr>
                <a:t>A</a:t>
              </a:r>
              <a:r>
                <a:rPr lang="zh-TW" altLang="en-US" sz="3200" kern="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Caveat"/>
                  <a:sym typeface="Caveat"/>
                </a:rPr>
                <a:t>  </a:t>
              </a:r>
              <a:r>
                <a:rPr lang="en-US" altLang="zh-TW" sz="3200" kern="0" dirty="0" smtClean="0">
                  <a:solidFill>
                    <a:srgbClr val="0000FF"/>
                  </a:solidFill>
                  <a:latin typeface="華康中圓體(P)" panose="020F0500000000000000" pitchFamily="34" charset="-120"/>
                  <a:ea typeface="華康中圓體(P)" panose="020F0500000000000000" pitchFamily="34" charset="-120"/>
                  <a:cs typeface="Caveat"/>
                  <a:sym typeface="Caveat"/>
                </a:rPr>
                <a:t> </a:t>
              </a:r>
              <a:r>
                <a:rPr lang="zh-TW" altLang="en-US" sz="3200" b="1" kern="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veat"/>
                  <a:sym typeface="Caveat"/>
                </a:rPr>
                <a:t>項目</a:t>
              </a:r>
              <a:r>
                <a:rPr lang="en-US" altLang="zh-TW" sz="3200" b="1" kern="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veat"/>
                  <a:sym typeface="Caveat"/>
                </a:rPr>
                <a:t>B</a:t>
              </a:r>
              <a:endParaRPr lang="en-US" sz="3200" b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endParaRPr>
            </a:p>
          </p:txBody>
        </p:sp>
        <p:sp>
          <p:nvSpPr>
            <p:cNvPr id="34" name="Shape 133"/>
            <p:cNvSpPr txBox="1"/>
            <p:nvPr/>
          </p:nvSpPr>
          <p:spPr>
            <a:xfrm rot="16200000">
              <a:off x="3408743" y="2848810"/>
              <a:ext cx="3060000" cy="648000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algn="ctr">
                <a:lnSpc>
                  <a:spcPct val="150000"/>
                </a:lnSpc>
                <a:buSzPct val="25000"/>
              </a:pPr>
              <a:r>
                <a:rPr lang="zh-TW" altLang="en-US" sz="3200" b="1" kern="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Caveat"/>
                  <a:sym typeface="Caveat"/>
                </a:rPr>
                <a:t>項目</a:t>
              </a:r>
              <a:r>
                <a:rPr lang="en-US" altLang="zh-TW" sz="3200" b="1" kern="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Caveat"/>
                  <a:sym typeface="Caveat"/>
                </a:rPr>
                <a:t>A</a:t>
              </a:r>
              <a:r>
                <a:rPr lang="zh-TW" altLang="en-US" sz="3200" kern="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Caveat"/>
                  <a:sym typeface="Caveat"/>
                </a:rPr>
                <a:t>  </a:t>
              </a:r>
              <a:r>
                <a:rPr lang="en-US" altLang="zh-TW" sz="3200" kern="0" dirty="0" smtClean="0">
                  <a:solidFill>
                    <a:srgbClr val="0000FF"/>
                  </a:solidFill>
                  <a:latin typeface="華康中圓體(P)" panose="020F0500000000000000" pitchFamily="34" charset="-120"/>
                  <a:ea typeface="華康中圓體(P)" panose="020F0500000000000000" pitchFamily="34" charset="-120"/>
                  <a:cs typeface="Caveat"/>
                  <a:sym typeface="Caveat"/>
                </a:rPr>
                <a:t> </a:t>
              </a:r>
              <a:r>
                <a:rPr lang="zh-TW" altLang="en-US" sz="3200" kern="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veat"/>
                  <a:sym typeface="Caveat"/>
                </a:rPr>
                <a:t>項目</a:t>
              </a:r>
              <a:r>
                <a:rPr lang="en-US" altLang="zh-TW" sz="3200" kern="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veat"/>
                  <a:sym typeface="Caveat"/>
                </a:rPr>
                <a:t>B</a:t>
              </a:r>
              <a:endParaRPr lang="en-US" sz="32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endParaRPr>
            </a:p>
          </p:txBody>
        </p:sp>
        <p:cxnSp>
          <p:nvCxnSpPr>
            <p:cNvPr id="35" name="直線接點 34"/>
            <p:cNvCxnSpPr/>
            <p:nvPr/>
          </p:nvCxnSpPr>
          <p:spPr>
            <a:xfrm rot="16200000">
              <a:off x="4007788" y="1630517"/>
              <a:ext cx="0" cy="3060000"/>
            </a:xfrm>
            <a:prstGeom prst="line">
              <a:avLst/>
            </a:prstGeom>
            <a:ln w="571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/>
            <p:cNvSpPr/>
            <p:nvPr/>
          </p:nvSpPr>
          <p:spPr>
            <a:xfrm>
              <a:off x="2513918" y="4704130"/>
              <a:ext cx="9763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2800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Caveat"/>
                  <a:sym typeface="Caveat"/>
                </a:rPr>
                <a:t>資料</a:t>
              </a:r>
              <a:r>
                <a:rPr lang="en-US" altLang="zh-TW" sz="2800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Caveat"/>
                  <a:sym typeface="Caveat"/>
                </a:rPr>
                <a:t>1</a:t>
              </a:r>
              <a:endParaRPr lang="zh-TW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3492150" y="4704130"/>
              <a:ext cx="85096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2800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Caveat"/>
                  <a:sym typeface="Caveat"/>
                </a:rPr>
                <a:t>資料</a:t>
              </a:r>
              <a:r>
                <a:rPr lang="en-US" altLang="zh-TW" sz="2800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Caveat"/>
                  <a:sym typeface="Caveat"/>
                </a:rPr>
                <a:t>2</a:t>
              </a:r>
              <a:endParaRPr lang="zh-TW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4614743" y="4704130"/>
              <a:ext cx="6480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28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…</a:t>
              </a:r>
              <a:endParaRPr lang="zh-TW" alt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3" name="表格 4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7871591"/>
                  </p:ext>
                </p:extLst>
              </p:nvPr>
            </p:nvGraphicFramePr>
            <p:xfrm>
              <a:off x="847627" y="3330575"/>
              <a:ext cx="326400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16000"/>
                    <a:gridCol w="816000"/>
                    <a:gridCol w="816000"/>
                    <a:gridCol w="81600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3000" b="1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zh-TW" altLang="en-US" sz="3000" b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3000" b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0</a:t>
                          </a:r>
                          <a:endParaRPr lang="zh-TW" altLang="en-US" sz="3000" b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marL="121920" marR="121920" anchor="ctr">
                        <a:lnL w="28575" cap="flat" cmpd="sng" algn="ct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3000" b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…</a:t>
                          </a:r>
                          <a:endParaRPr lang="zh-TW" altLang="en-US" sz="3000" b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marL="121920" marR="121920" anchor="ctr">
                        <a:lnL w="28575" cap="flat" cmpd="sng" algn="ct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sz="3000" b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marL="121920" marR="121920">
                        <a:lnL w="28575" cap="flat" cmpd="sng" algn="ct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3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zh-TW" altLang="en-US" sz="3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3000" b="1" dirty="0" smtClean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  <a:endParaRPr lang="zh-TW" altLang="en-US" sz="3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>
                        <a:lnL w="28575" cap="flat" cmpd="sng" algn="ct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3000" b="1" dirty="0" smtClean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  <a:endParaRPr lang="zh-TW" altLang="en-US" sz="3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anchor="ctr">
                        <a:lnL w="28575" cap="flat" cmpd="sng" algn="ct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sz="3000" b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marL="121920" marR="121920">
                        <a:lnL w="28575" cap="flat" cmpd="sng" algn="ct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3" name="表格 4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553139"/>
                  </p:ext>
                </p:extLst>
              </p:nvPr>
            </p:nvGraphicFramePr>
            <p:xfrm>
              <a:off x="847627" y="3330575"/>
              <a:ext cx="326400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16000"/>
                    <a:gridCol w="816000"/>
                    <a:gridCol w="816000"/>
                    <a:gridCol w="816000"/>
                  </a:tblGrid>
                  <a:tr h="5486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1"/>
                          <a:stretch>
                            <a:fillRect t="-14444" r="-300000" b="-13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3000" b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0</a:t>
                          </a:r>
                          <a:endParaRPr lang="zh-TW" altLang="en-US" sz="3000" b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marL="121920" marR="121920" anchor="ctr">
                        <a:lnL w="28575" cap="flat" cmpd="sng" algn="ct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3000" b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…</a:t>
                          </a:r>
                          <a:endParaRPr lang="zh-TW" altLang="en-US" sz="3000" b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marL="121920" marR="121920" anchor="ctr">
                        <a:lnL w="28575" cap="flat" cmpd="sng" algn="ct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sz="3000" b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marL="121920" marR="121920">
                        <a:lnL w="28575" cap="flat" cmpd="sng" algn="ct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121920" marR="12192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11"/>
                          <a:stretch>
                            <a:fillRect t="-114444" r="-300000" b="-3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3000" b="1" dirty="0" smtClean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  <a:endParaRPr lang="zh-TW" altLang="en-US" sz="3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>
                        <a:lnL w="28575" cap="flat" cmpd="sng" algn="ct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3000" b="1" dirty="0" smtClean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  <a:endParaRPr lang="zh-TW" altLang="en-US" sz="3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21920" marR="121920" anchor="ctr">
                        <a:lnL w="28575" cap="flat" cmpd="sng" algn="ct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sz="3000" b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marL="121920" marR="121920">
                        <a:lnL w="28575" cap="flat" cmpd="sng" algn="ct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44" name="群組 43"/>
          <p:cNvGrpSpPr/>
          <p:nvPr/>
        </p:nvGrpSpPr>
        <p:grpSpPr>
          <a:xfrm>
            <a:off x="8473102" y="1650613"/>
            <a:ext cx="1344817" cy="756000"/>
            <a:chOff x="6207436" y="1650613"/>
            <a:chExt cx="1008613" cy="756000"/>
          </a:xfrm>
        </p:grpSpPr>
        <p:sp>
          <p:nvSpPr>
            <p:cNvPr id="45" name="手繪多邊形 44"/>
            <p:cNvSpPr/>
            <p:nvPr/>
          </p:nvSpPr>
          <p:spPr>
            <a:xfrm rot="21038060">
              <a:off x="6207436" y="1650613"/>
              <a:ext cx="936000" cy="756000"/>
            </a:xfrm>
            <a:custGeom>
              <a:avLst/>
              <a:gdLst>
                <a:gd name="connsiteX0" fmla="*/ 0 w 1152756"/>
                <a:gd name="connsiteY0" fmla="*/ 0 h 1076325"/>
                <a:gd name="connsiteX1" fmla="*/ 152400 w 1152756"/>
                <a:gd name="connsiteY1" fmla="*/ 9525 h 1076325"/>
                <a:gd name="connsiteX2" fmla="*/ 180975 w 1152756"/>
                <a:gd name="connsiteY2" fmla="*/ 19050 h 1076325"/>
                <a:gd name="connsiteX3" fmla="*/ 247650 w 1152756"/>
                <a:gd name="connsiteY3" fmla="*/ 47625 h 1076325"/>
                <a:gd name="connsiteX4" fmla="*/ 314325 w 1152756"/>
                <a:gd name="connsiteY4" fmla="*/ 66675 h 1076325"/>
                <a:gd name="connsiteX5" fmla="*/ 390525 w 1152756"/>
                <a:gd name="connsiteY5" fmla="*/ 104775 h 1076325"/>
                <a:gd name="connsiteX6" fmla="*/ 495300 w 1152756"/>
                <a:gd name="connsiteY6" fmla="*/ 171450 h 1076325"/>
                <a:gd name="connsiteX7" fmla="*/ 552450 w 1152756"/>
                <a:gd name="connsiteY7" fmla="*/ 266700 h 1076325"/>
                <a:gd name="connsiteX8" fmla="*/ 561975 w 1152756"/>
                <a:gd name="connsiteY8" fmla="*/ 314325 h 1076325"/>
                <a:gd name="connsiteX9" fmla="*/ 581025 w 1152756"/>
                <a:gd name="connsiteY9" fmla="*/ 342900 h 1076325"/>
                <a:gd name="connsiteX10" fmla="*/ 609600 w 1152756"/>
                <a:gd name="connsiteY10" fmla="*/ 428625 h 1076325"/>
                <a:gd name="connsiteX11" fmla="*/ 600075 w 1152756"/>
                <a:gd name="connsiteY11" fmla="*/ 714375 h 1076325"/>
                <a:gd name="connsiteX12" fmla="*/ 523875 w 1152756"/>
                <a:gd name="connsiteY12" fmla="*/ 723900 h 1076325"/>
                <a:gd name="connsiteX13" fmla="*/ 495300 w 1152756"/>
                <a:gd name="connsiteY13" fmla="*/ 704850 h 1076325"/>
                <a:gd name="connsiteX14" fmla="*/ 438150 w 1152756"/>
                <a:gd name="connsiteY14" fmla="*/ 647700 h 1076325"/>
                <a:gd name="connsiteX15" fmla="*/ 409575 w 1152756"/>
                <a:gd name="connsiteY15" fmla="*/ 638175 h 1076325"/>
                <a:gd name="connsiteX16" fmla="*/ 400050 w 1152756"/>
                <a:gd name="connsiteY16" fmla="*/ 609600 h 1076325"/>
                <a:gd name="connsiteX17" fmla="*/ 381000 w 1152756"/>
                <a:gd name="connsiteY17" fmla="*/ 581025 h 1076325"/>
                <a:gd name="connsiteX18" fmla="*/ 428625 w 1152756"/>
                <a:gd name="connsiteY18" fmla="*/ 495300 h 1076325"/>
                <a:gd name="connsiteX19" fmla="*/ 466725 w 1152756"/>
                <a:gd name="connsiteY19" fmla="*/ 466725 h 1076325"/>
                <a:gd name="connsiteX20" fmla="*/ 819150 w 1152756"/>
                <a:gd name="connsiteY20" fmla="*/ 476250 h 1076325"/>
                <a:gd name="connsiteX21" fmla="*/ 895350 w 1152756"/>
                <a:gd name="connsiteY21" fmla="*/ 495300 h 1076325"/>
                <a:gd name="connsiteX22" fmla="*/ 952500 w 1152756"/>
                <a:gd name="connsiteY22" fmla="*/ 542925 h 1076325"/>
                <a:gd name="connsiteX23" fmla="*/ 981075 w 1152756"/>
                <a:gd name="connsiteY23" fmla="*/ 552450 h 1076325"/>
                <a:gd name="connsiteX24" fmla="*/ 1009650 w 1152756"/>
                <a:gd name="connsiteY24" fmla="*/ 581025 h 1076325"/>
                <a:gd name="connsiteX25" fmla="*/ 1019175 w 1152756"/>
                <a:gd name="connsiteY25" fmla="*/ 609600 h 1076325"/>
                <a:gd name="connsiteX26" fmla="*/ 1038225 w 1152756"/>
                <a:gd name="connsiteY26" fmla="*/ 638175 h 1076325"/>
                <a:gd name="connsiteX27" fmla="*/ 1066800 w 1152756"/>
                <a:gd name="connsiteY27" fmla="*/ 714375 h 1076325"/>
                <a:gd name="connsiteX28" fmla="*/ 1095375 w 1152756"/>
                <a:gd name="connsiteY28" fmla="*/ 781050 h 1076325"/>
                <a:gd name="connsiteX29" fmla="*/ 1104900 w 1152756"/>
                <a:gd name="connsiteY29" fmla="*/ 828675 h 1076325"/>
                <a:gd name="connsiteX30" fmla="*/ 1114425 w 1152756"/>
                <a:gd name="connsiteY30" fmla="*/ 866775 h 1076325"/>
                <a:gd name="connsiteX31" fmla="*/ 1123950 w 1152756"/>
                <a:gd name="connsiteY31" fmla="*/ 923925 h 1076325"/>
                <a:gd name="connsiteX32" fmla="*/ 1133475 w 1152756"/>
                <a:gd name="connsiteY32" fmla="*/ 1000125 h 1076325"/>
                <a:gd name="connsiteX33" fmla="*/ 1152525 w 1152756"/>
                <a:gd name="connsiteY33" fmla="*/ 1066800 h 1076325"/>
                <a:gd name="connsiteX34" fmla="*/ 1133475 w 1152756"/>
                <a:gd name="connsiteY34" fmla="*/ 107632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52756" h="1076325">
                  <a:moveTo>
                    <a:pt x="0" y="0"/>
                  </a:moveTo>
                  <a:cubicBezTo>
                    <a:pt x="50800" y="3175"/>
                    <a:pt x="101781" y="4197"/>
                    <a:pt x="152400" y="9525"/>
                  </a:cubicBezTo>
                  <a:cubicBezTo>
                    <a:pt x="162385" y="10576"/>
                    <a:pt x="171653" y="15321"/>
                    <a:pt x="180975" y="19050"/>
                  </a:cubicBezTo>
                  <a:cubicBezTo>
                    <a:pt x="203426" y="28030"/>
                    <a:pt x="224926" y="39362"/>
                    <a:pt x="247650" y="47625"/>
                  </a:cubicBezTo>
                  <a:cubicBezTo>
                    <a:pt x="284025" y="60852"/>
                    <a:pt x="282125" y="52039"/>
                    <a:pt x="314325" y="66675"/>
                  </a:cubicBezTo>
                  <a:cubicBezTo>
                    <a:pt x="340178" y="78426"/>
                    <a:pt x="366443" y="89724"/>
                    <a:pt x="390525" y="104775"/>
                  </a:cubicBezTo>
                  <a:cubicBezTo>
                    <a:pt x="510857" y="179982"/>
                    <a:pt x="425189" y="148080"/>
                    <a:pt x="495300" y="171450"/>
                  </a:cubicBezTo>
                  <a:cubicBezTo>
                    <a:pt x="509791" y="193187"/>
                    <a:pt x="542687" y="237411"/>
                    <a:pt x="552450" y="266700"/>
                  </a:cubicBezTo>
                  <a:cubicBezTo>
                    <a:pt x="557570" y="282059"/>
                    <a:pt x="556291" y="299166"/>
                    <a:pt x="561975" y="314325"/>
                  </a:cubicBezTo>
                  <a:cubicBezTo>
                    <a:pt x="565995" y="325044"/>
                    <a:pt x="576622" y="332333"/>
                    <a:pt x="581025" y="342900"/>
                  </a:cubicBezTo>
                  <a:cubicBezTo>
                    <a:pt x="592610" y="370704"/>
                    <a:pt x="609600" y="428625"/>
                    <a:pt x="609600" y="428625"/>
                  </a:cubicBezTo>
                  <a:cubicBezTo>
                    <a:pt x="606425" y="523875"/>
                    <a:pt x="608703" y="619463"/>
                    <a:pt x="600075" y="714375"/>
                  </a:cubicBezTo>
                  <a:cubicBezTo>
                    <a:pt x="595322" y="766655"/>
                    <a:pt x="547268" y="734297"/>
                    <a:pt x="523875" y="723900"/>
                  </a:cubicBezTo>
                  <a:cubicBezTo>
                    <a:pt x="513414" y="719251"/>
                    <a:pt x="503856" y="712455"/>
                    <a:pt x="495300" y="704850"/>
                  </a:cubicBezTo>
                  <a:cubicBezTo>
                    <a:pt x="475164" y="686952"/>
                    <a:pt x="463708" y="656219"/>
                    <a:pt x="438150" y="647700"/>
                  </a:cubicBezTo>
                  <a:lnTo>
                    <a:pt x="409575" y="638175"/>
                  </a:lnTo>
                  <a:cubicBezTo>
                    <a:pt x="406400" y="628650"/>
                    <a:pt x="404540" y="618580"/>
                    <a:pt x="400050" y="609600"/>
                  </a:cubicBezTo>
                  <a:cubicBezTo>
                    <a:pt x="394930" y="599361"/>
                    <a:pt x="382420" y="592384"/>
                    <a:pt x="381000" y="581025"/>
                  </a:cubicBezTo>
                  <a:cubicBezTo>
                    <a:pt x="375565" y="537543"/>
                    <a:pt x="399582" y="520713"/>
                    <a:pt x="428625" y="495300"/>
                  </a:cubicBezTo>
                  <a:cubicBezTo>
                    <a:pt x="440572" y="484846"/>
                    <a:pt x="454025" y="476250"/>
                    <a:pt x="466725" y="466725"/>
                  </a:cubicBezTo>
                  <a:cubicBezTo>
                    <a:pt x="584200" y="469900"/>
                    <a:pt x="701765" y="470660"/>
                    <a:pt x="819150" y="476250"/>
                  </a:cubicBezTo>
                  <a:cubicBezTo>
                    <a:pt x="831163" y="476822"/>
                    <a:pt x="879608" y="487429"/>
                    <a:pt x="895350" y="495300"/>
                  </a:cubicBezTo>
                  <a:cubicBezTo>
                    <a:pt x="957676" y="526463"/>
                    <a:pt x="889303" y="500794"/>
                    <a:pt x="952500" y="542925"/>
                  </a:cubicBezTo>
                  <a:cubicBezTo>
                    <a:pt x="960854" y="548494"/>
                    <a:pt x="971550" y="549275"/>
                    <a:pt x="981075" y="552450"/>
                  </a:cubicBezTo>
                  <a:cubicBezTo>
                    <a:pt x="990600" y="561975"/>
                    <a:pt x="1002178" y="569817"/>
                    <a:pt x="1009650" y="581025"/>
                  </a:cubicBezTo>
                  <a:cubicBezTo>
                    <a:pt x="1015219" y="589379"/>
                    <a:pt x="1014685" y="600620"/>
                    <a:pt x="1019175" y="609600"/>
                  </a:cubicBezTo>
                  <a:cubicBezTo>
                    <a:pt x="1024295" y="619839"/>
                    <a:pt x="1031875" y="628650"/>
                    <a:pt x="1038225" y="638175"/>
                  </a:cubicBezTo>
                  <a:cubicBezTo>
                    <a:pt x="1055786" y="708419"/>
                    <a:pt x="1036915" y="644643"/>
                    <a:pt x="1066800" y="714375"/>
                  </a:cubicBezTo>
                  <a:cubicBezTo>
                    <a:pt x="1108845" y="812481"/>
                    <a:pt x="1032194" y="654688"/>
                    <a:pt x="1095375" y="781050"/>
                  </a:cubicBezTo>
                  <a:cubicBezTo>
                    <a:pt x="1098550" y="796925"/>
                    <a:pt x="1101388" y="812871"/>
                    <a:pt x="1104900" y="828675"/>
                  </a:cubicBezTo>
                  <a:cubicBezTo>
                    <a:pt x="1107740" y="841454"/>
                    <a:pt x="1111858" y="853938"/>
                    <a:pt x="1114425" y="866775"/>
                  </a:cubicBezTo>
                  <a:cubicBezTo>
                    <a:pt x="1118213" y="885713"/>
                    <a:pt x="1121219" y="904806"/>
                    <a:pt x="1123950" y="923925"/>
                  </a:cubicBezTo>
                  <a:cubicBezTo>
                    <a:pt x="1127570" y="949265"/>
                    <a:pt x="1128896" y="974940"/>
                    <a:pt x="1133475" y="1000125"/>
                  </a:cubicBezTo>
                  <a:cubicBezTo>
                    <a:pt x="1136024" y="1014142"/>
                    <a:pt x="1155058" y="1054133"/>
                    <a:pt x="1152525" y="1066800"/>
                  </a:cubicBezTo>
                  <a:cubicBezTo>
                    <a:pt x="1151133" y="1073762"/>
                    <a:pt x="1139825" y="1073150"/>
                    <a:pt x="1133475" y="1076325"/>
                  </a:cubicBezTo>
                </a:path>
              </a:pathLst>
            </a:custGeom>
            <a:noFill/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  <p:cxnSp>
          <p:nvCxnSpPr>
            <p:cNvPr id="46" name="直線單箭頭接點 45"/>
            <p:cNvCxnSpPr>
              <a:stCxn id="45" idx="30"/>
            </p:cNvCxnSpPr>
            <p:nvPr/>
          </p:nvCxnSpPr>
          <p:spPr>
            <a:xfrm>
              <a:off x="7144049" y="2185255"/>
              <a:ext cx="72000" cy="216000"/>
            </a:xfrm>
            <a:prstGeom prst="straightConnector1">
              <a:avLst/>
            </a:prstGeom>
            <a:ln w="57150">
              <a:solidFill>
                <a:srgbClr val="FF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群組 46"/>
          <p:cNvGrpSpPr/>
          <p:nvPr/>
        </p:nvGrpSpPr>
        <p:grpSpPr>
          <a:xfrm rot="277186" flipH="1">
            <a:off x="3003868" y="2534012"/>
            <a:ext cx="1344817" cy="756000"/>
            <a:chOff x="6207436" y="1650613"/>
            <a:chExt cx="1008613" cy="756000"/>
          </a:xfrm>
        </p:grpSpPr>
        <p:sp>
          <p:nvSpPr>
            <p:cNvPr id="48" name="手繪多邊形 47"/>
            <p:cNvSpPr/>
            <p:nvPr/>
          </p:nvSpPr>
          <p:spPr>
            <a:xfrm rot="21038060">
              <a:off x="6207436" y="1650613"/>
              <a:ext cx="936000" cy="756000"/>
            </a:xfrm>
            <a:custGeom>
              <a:avLst/>
              <a:gdLst>
                <a:gd name="connsiteX0" fmla="*/ 0 w 1152756"/>
                <a:gd name="connsiteY0" fmla="*/ 0 h 1076325"/>
                <a:gd name="connsiteX1" fmla="*/ 152400 w 1152756"/>
                <a:gd name="connsiteY1" fmla="*/ 9525 h 1076325"/>
                <a:gd name="connsiteX2" fmla="*/ 180975 w 1152756"/>
                <a:gd name="connsiteY2" fmla="*/ 19050 h 1076325"/>
                <a:gd name="connsiteX3" fmla="*/ 247650 w 1152756"/>
                <a:gd name="connsiteY3" fmla="*/ 47625 h 1076325"/>
                <a:gd name="connsiteX4" fmla="*/ 314325 w 1152756"/>
                <a:gd name="connsiteY4" fmla="*/ 66675 h 1076325"/>
                <a:gd name="connsiteX5" fmla="*/ 390525 w 1152756"/>
                <a:gd name="connsiteY5" fmla="*/ 104775 h 1076325"/>
                <a:gd name="connsiteX6" fmla="*/ 495300 w 1152756"/>
                <a:gd name="connsiteY6" fmla="*/ 171450 h 1076325"/>
                <a:gd name="connsiteX7" fmla="*/ 552450 w 1152756"/>
                <a:gd name="connsiteY7" fmla="*/ 266700 h 1076325"/>
                <a:gd name="connsiteX8" fmla="*/ 561975 w 1152756"/>
                <a:gd name="connsiteY8" fmla="*/ 314325 h 1076325"/>
                <a:gd name="connsiteX9" fmla="*/ 581025 w 1152756"/>
                <a:gd name="connsiteY9" fmla="*/ 342900 h 1076325"/>
                <a:gd name="connsiteX10" fmla="*/ 609600 w 1152756"/>
                <a:gd name="connsiteY10" fmla="*/ 428625 h 1076325"/>
                <a:gd name="connsiteX11" fmla="*/ 600075 w 1152756"/>
                <a:gd name="connsiteY11" fmla="*/ 714375 h 1076325"/>
                <a:gd name="connsiteX12" fmla="*/ 523875 w 1152756"/>
                <a:gd name="connsiteY12" fmla="*/ 723900 h 1076325"/>
                <a:gd name="connsiteX13" fmla="*/ 495300 w 1152756"/>
                <a:gd name="connsiteY13" fmla="*/ 704850 h 1076325"/>
                <a:gd name="connsiteX14" fmla="*/ 438150 w 1152756"/>
                <a:gd name="connsiteY14" fmla="*/ 647700 h 1076325"/>
                <a:gd name="connsiteX15" fmla="*/ 409575 w 1152756"/>
                <a:gd name="connsiteY15" fmla="*/ 638175 h 1076325"/>
                <a:gd name="connsiteX16" fmla="*/ 400050 w 1152756"/>
                <a:gd name="connsiteY16" fmla="*/ 609600 h 1076325"/>
                <a:gd name="connsiteX17" fmla="*/ 381000 w 1152756"/>
                <a:gd name="connsiteY17" fmla="*/ 581025 h 1076325"/>
                <a:gd name="connsiteX18" fmla="*/ 428625 w 1152756"/>
                <a:gd name="connsiteY18" fmla="*/ 495300 h 1076325"/>
                <a:gd name="connsiteX19" fmla="*/ 466725 w 1152756"/>
                <a:gd name="connsiteY19" fmla="*/ 466725 h 1076325"/>
                <a:gd name="connsiteX20" fmla="*/ 819150 w 1152756"/>
                <a:gd name="connsiteY20" fmla="*/ 476250 h 1076325"/>
                <a:gd name="connsiteX21" fmla="*/ 895350 w 1152756"/>
                <a:gd name="connsiteY21" fmla="*/ 495300 h 1076325"/>
                <a:gd name="connsiteX22" fmla="*/ 952500 w 1152756"/>
                <a:gd name="connsiteY22" fmla="*/ 542925 h 1076325"/>
                <a:gd name="connsiteX23" fmla="*/ 981075 w 1152756"/>
                <a:gd name="connsiteY23" fmla="*/ 552450 h 1076325"/>
                <a:gd name="connsiteX24" fmla="*/ 1009650 w 1152756"/>
                <a:gd name="connsiteY24" fmla="*/ 581025 h 1076325"/>
                <a:gd name="connsiteX25" fmla="*/ 1019175 w 1152756"/>
                <a:gd name="connsiteY25" fmla="*/ 609600 h 1076325"/>
                <a:gd name="connsiteX26" fmla="*/ 1038225 w 1152756"/>
                <a:gd name="connsiteY26" fmla="*/ 638175 h 1076325"/>
                <a:gd name="connsiteX27" fmla="*/ 1066800 w 1152756"/>
                <a:gd name="connsiteY27" fmla="*/ 714375 h 1076325"/>
                <a:gd name="connsiteX28" fmla="*/ 1095375 w 1152756"/>
                <a:gd name="connsiteY28" fmla="*/ 781050 h 1076325"/>
                <a:gd name="connsiteX29" fmla="*/ 1104900 w 1152756"/>
                <a:gd name="connsiteY29" fmla="*/ 828675 h 1076325"/>
                <a:gd name="connsiteX30" fmla="*/ 1114425 w 1152756"/>
                <a:gd name="connsiteY30" fmla="*/ 866775 h 1076325"/>
                <a:gd name="connsiteX31" fmla="*/ 1123950 w 1152756"/>
                <a:gd name="connsiteY31" fmla="*/ 923925 h 1076325"/>
                <a:gd name="connsiteX32" fmla="*/ 1133475 w 1152756"/>
                <a:gd name="connsiteY32" fmla="*/ 1000125 h 1076325"/>
                <a:gd name="connsiteX33" fmla="*/ 1152525 w 1152756"/>
                <a:gd name="connsiteY33" fmla="*/ 1066800 h 1076325"/>
                <a:gd name="connsiteX34" fmla="*/ 1133475 w 1152756"/>
                <a:gd name="connsiteY34" fmla="*/ 107632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52756" h="1076325">
                  <a:moveTo>
                    <a:pt x="0" y="0"/>
                  </a:moveTo>
                  <a:cubicBezTo>
                    <a:pt x="50800" y="3175"/>
                    <a:pt x="101781" y="4197"/>
                    <a:pt x="152400" y="9525"/>
                  </a:cubicBezTo>
                  <a:cubicBezTo>
                    <a:pt x="162385" y="10576"/>
                    <a:pt x="171653" y="15321"/>
                    <a:pt x="180975" y="19050"/>
                  </a:cubicBezTo>
                  <a:cubicBezTo>
                    <a:pt x="203426" y="28030"/>
                    <a:pt x="224926" y="39362"/>
                    <a:pt x="247650" y="47625"/>
                  </a:cubicBezTo>
                  <a:cubicBezTo>
                    <a:pt x="284025" y="60852"/>
                    <a:pt x="282125" y="52039"/>
                    <a:pt x="314325" y="66675"/>
                  </a:cubicBezTo>
                  <a:cubicBezTo>
                    <a:pt x="340178" y="78426"/>
                    <a:pt x="366443" y="89724"/>
                    <a:pt x="390525" y="104775"/>
                  </a:cubicBezTo>
                  <a:cubicBezTo>
                    <a:pt x="510857" y="179982"/>
                    <a:pt x="425189" y="148080"/>
                    <a:pt x="495300" y="171450"/>
                  </a:cubicBezTo>
                  <a:cubicBezTo>
                    <a:pt x="509791" y="193187"/>
                    <a:pt x="542687" y="237411"/>
                    <a:pt x="552450" y="266700"/>
                  </a:cubicBezTo>
                  <a:cubicBezTo>
                    <a:pt x="557570" y="282059"/>
                    <a:pt x="556291" y="299166"/>
                    <a:pt x="561975" y="314325"/>
                  </a:cubicBezTo>
                  <a:cubicBezTo>
                    <a:pt x="565995" y="325044"/>
                    <a:pt x="576622" y="332333"/>
                    <a:pt x="581025" y="342900"/>
                  </a:cubicBezTo>
                  <a:cubicBezTo>
                    <a:pt x="592610" y="370704"/>
                    <a:pt x="609600" y="428625"/>
                    <a:pt x="609600" y="428625"/>
                  </a:cubicBezTo>
                  <a:cubicBezTo>
                    <a:pt x="606425" y="523875"/>
                    <a:pt x="608703" y="619463"/>
                    <a:pt x="600075" y="714375"/>
                  </a:cubicBezTo>
                  <a:cubicBezTo>
                    <a:pt x="595322" y="766655"/>
                    <a:pt x="547268" y="734297"/>
                    <a:pt x="523875" y="723900"/>
                  </a:cubicBezTo>
                  <a:cubicBezTo>
                    <a:pt x="513414" y="719251"/>
                    <a:pt x="503856" y="712455"/>
                    <a:pt x="495300" y="704850"/>
                  </a:cubicBezTo>
                  <a:cubicBezTo>
                    <a:pt x="475164" y="686952"/>
                    <a:pt x="463708" y="656219"/>
                    <a:pt x="438150" y="647700"/>
                  </a:cubicBezTo>
                  <a:lnTo>
                    <a:pt x="409575" y="638175"/>
                  </a:lnTo>
                  <a:cubicBezTo>
                    <a:pt x="406400" y="628650"/>
                    <a:pt x="404540" y="618580"/>
                    <a:pt x="400050" y="609600"/>
                  </a:cubicBezTo>
                  <a:cubicBezTo>
                    <a:pt x="394930" y="599361"/>
                    <a:pt x="382420" y="592384"/>
                    <a:pt x="381000" y="581025"/>
                  </a:cubicBezTo>
                  <a:cubicBezTo>
                    <a:pt x="375565" y="537543"/>
                    <a:pt x="399582" y="520713"/>
                    <a:pt x="428625" y="495300"/>
                  </a:cubicBezTo>
                  <a:cubicBezTo>
                    <a:pt x="440572" y="484846"/>
                    <a:pt x="454025" y="476250"/>
                    <a:pt x="466725" y="466725"/>
                  </a:cubicBezTo>
                  <a:cubicBezTo>
                    <a:pt x="584200" y="469900"/>
                    <a:pt x="701765" y="470660"/>
                    <a:pt x="819150" y="476250"/>
                  </a:cubicBezTo>
                  <a:cubicBezTo>
                    <a:pt x="831163" y="476822"/>
                    <a:pt x="879608" y="487429"/>
                    <a:pt x="895350" y="495300"/>
                  </a:cubicBezTo>
                  <a:cubicBezTo>
                    <a:pt x="957676" y="526463"/>
                    <a:pt x="889303" y="500794"/>
                    <a:pt x="952500" y="542925"/>
                  </a:cubicBezTo>
                  <a:cubicBezTo>
                    <a:pt x="960854" y="548494"/>
                    <a:pt x="971550" y="549275"/>
                    <a:pt x="981075" y="552450"/>
                  </a:cubicBezTo>
                  <a:cubicBezTo>
                    <a:pt x="990600" y="561975"/>
                    <a:pt x="1002178" y="569817"/>
                    <a:pt x="1009650" y="581025"/>
                  </a:cubicBezTo>
                  <a:cubicBezTo>
                    <a:pt x="1015219" y="589379"/>
                    <a:pt x="1014685" y="600620"/>
                    <a:pt x="1019175" y="609600"/>
                  </a:cubicBezTo>
                  <a:cubicBezTo>
                    <a:pt x="1024295" y="619839"/>
                    <a:pt x="1031875" y="628650"/>
                    <a:pt x="1038225" y="638175"/>
                  </a:cubicBezTo>
                  <a:cubicBezTo>
                    <a:pt x="1055786" y="708419"/>
                    <a:pt x="1036915" y="644643"/>
                    <a:pt x="1066800" y="714375"/>
                  </a:cubicBezTo>
                  <a:cubicBezTo>
                    <a:pt x="1108845" y="812481"/>
                    <a:pt x="1032194" y="654688"/>
                    <a:pt x="1095375" y="781050"/>
                  </a:cubicBezTo>
                  <a:cubicBezTo>
                    <a:pt x="1098550" y="796925"/>
                    <a:pt x="1101388" y="812871"/>
                    <a:pt x="1104900" y="828675"/>
                  </a:cubicBezTo>
                  <a:cubicBezTo>
                    <a:pt x="1107740" y="841454"/>
                    <a:pt x="1111858" y="853938"/>
                    <a:pt x="1114425" y="866775"/>
                  </a:cubicBezTo>
                  <a:cubicBezTo>
                    <a:pt x="1118213" y="885713"/>
                    <a:pt x="1121219" y="904806"/>
                    <a:pt x="1123950" y="923925"/>
                  </a:cubicBezTo>
                  <a:cubicBezTo>
                    <a:pt x="1127570" y="949265"/>
                    <a:pt x="1128896" y="974940"/>
                    <a:pt x="1133475" y="1000125"/>
                  </a:cubicBezTo>
                  <a:cubicBezTo>
                    <a:pt x="1136024" y="1014142"/>
                    <a:pt x="1155058" y="1054133"/>
                    <a:pt x="1152525" y="1066800"/>
                  </a:cubicBezTo>
                  <a:cubicBezTo>
                    <a:pt x="1151133" y="1073762"/>
                    <a:pt x="1139825" y="1073150"/>
                    <a:pt x="1133475" y="1076325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  <p:cxnSp>
          <p:nvCxnSpPr>
            <p:cNvPr id="49" name="直線單箭頭接點 48"/>
            <p:cNvCxnSpPr>
              <a:stCxn id="48" idx="30"/>
            </p:cNvCxnSpPr>
            <p:nvPr/>
          </p:nvCxnSpPr>
          <p:spPr>
            <a:xfrm>
              <a:off x="7144049" y="2185255"/>
              <a:ext cx="72000" cy="21600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群組 16"/>
          <p:cNvGrpSpPr/>
          <p:nvPr/>
        </p:nvGrpSpPr>
        <p:grpSpPr>
          <a:xfrm>
            <a:off x="9282587" y="2638433"/>
            <a:ext cx="2520000" cy="2196000"/>
            <a:chOff x="9282587" y="2638433"/>
            <a:chExt cx="2520000" cy="2196000"/>
          </a:xfrm>
        </p:grpSpPr>
        <p:grpSp>
          <p:nvGrpSpPr>
            <p:cNvPr id="39" name="群組 38"/>
            <p:cNvGrpSpPr/>
            <p:nvPr/>
          </p:nvGrpSpPr>
          <p:grpSpPr>
            <a:xfrm>
              <a:off x="9282587" y="2638433"/>
              <a:ext cx="2520000" cy="2196000"/>
              <a:chOff x="1138170" y="3381168"/>
              <a:chExt cx="2485139" cy="2959433"/>
            </a:xfrm>
          </p:grpSpPr>
          <p:sp>
            <p:nvSpPr>
              <p:cNvPr id="40" name="AutoShape 4"/>
              <p:cNvSpPr>
                <a:spLocks noChangeShapeType="1"/>
              </p:cNvSpPr>
              <p:nvPr/>
            </p:nvSpPr>
            <p:spPr bwMode="auto">
              <a:xfrm>
                <a:off x="1138170" y="5857788"/>
                <a:ext cx="2485139" cy="0"/>
              </a:xfrm>
              <a:prstGeom prst="straightConnector1">
                <a:avLst/>
              </a:prstGeom>
              <a:noFill/>
              <a:ln w="3810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>
                  <a:solidFill>
                    <a:srgbClr val="66FF66"/>
                  </a:solidFill>
                  <a:latin typeface="Calibri" pitchFamily="34" charset="0"/>
                </a:endParaRPr>
              </a:p>
            </p:txBody>
          </p:sp>
          <p:sp>
            <p:nvSpPr>
              <p:cNvPr id="41" name="AutoShape 3"/>
              <p:cNvSpPr>
                <a:spLocks noChangeShapeType="1"/>
              </p:cNvSpPr>
              <p:nvPr/>
            </p:nvSpPr>
            <p:spPr bwMode="auto">
              <a:xfrm flipV="1">
                <a:off x="1648097" y="3381168"/>
                <a:ext cx="0" cy="2959433"/>
              </a:xfrm>
              <a:prstGeom prst="straightConnector1">
                <a:avLst/>
              </a:prstGeom>
              <a:noFill/>
              <a:ln w="3810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>
                  <a:solidFill>
                    <a:srgbClr val="66FF66"/>
                  </a:solidFill>
                  <a:latin typeface="Calibri" pitchFamily="34" charset="0"/>
                </a:endParaRPr>
              </a:p>
            </p:txBody>
          </p:sp>
          <p:sp>
            <p:nvSpPr>
              <p:cNvPr id="42" name="AutoShape 2"/>
              <p:cNvSpPr>
                <a:spLocks noChangeShapeType="1"/>
              </p:cNvSpPr>
              <p:nvPr/>
            </p:nvSpPr>
            <p:spPr bwMode="auto">
              <a:xfrm flipH="1" flipV="1">
                <a:off x="1506208" y="3592254"/>
                <a:ext cx="1455581" cy="2716857"/>
              </a:xfrm>
              <a:prstGeom prst="straightConnector1">
                <a:avLst/>
              </a:pr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>
                  <a:solidFill>
                    <a:srgbClr val="66FF66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5" name="群組 14"/>
            <p:cNvGrpSpPr/>
            <p:nvPr/>
          </p:nvGrpSpPr>
          <p:grpSpPr>
            <a:xfrm>
              <a:off x="9774298" y="3365856"/>
              <a:ext cx="441185" cy="1123646"/>
              <a:chOff x="9774298" y="3365856"/>
              <a:chExt cx="441185" cy="1123646"/>
            </a:xfrm>
          </p:grpSpPr>
          <p:sp>
            <p:nvSpPr>
              <p:cNvPr id="2" name="橢圓 1"/>
              <p:cNvSpPr/>
              <p:nvPr/>
            </p:nvSpPr>
            <p:spPr>
              <a:xfrm>
                <a:off x="10080171" y="3365856"/>
                <a:ext cx="135312" cy="135312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" name="直線單箭頭接點 3"/>
              <p:cNvCxnSpPr/>
              <p:nvPr/>
            </p:nvCxnSpPr>
            <p:spPr>
              <a:xfrm flipV="1">
                <a:off x="10136941" y="3501168"/>
                <a:ext cx="0" cy="988334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單箭頭接點 13"/>
              <p:cNvCxnSpPr/>
              <p:nvPr/>
            </p:nvCxnSpPr>
            <p:spPr>
              <a:xfrm flipH="1">
                <a:off x="9774298" y="3433512"/>
                <a:ext cx="333159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群組 15"/>
            <p:cNvGrpSpPr/>
            <p:nvPr/>
          </p:nvGrpSpPr>
          <p:grpSpPr>
            <a:xfrm>
              <a:off x="9769919" y="3942799"/>
              <a:ext cx="840324" cy="535656"/>
              <a:chOff x="9769919" y="3942799"/>
              <a:chExt cx="840324" cy="535656"/>
            </a:xfrm>
          </p:grpSpPr>
          <p:sp>
            <p:nvSpPr>
              <p:cNvPr id="50" name="橢圓 49"/>
              <p:cNvSpPr/>
              <p:nvPr/>
            </p:nvSpPr>
            <p:spPr>
              <a:xfrm>
                <a:off x="10474931" y="3942799"/>
                <a:ext cx="135312" cy="135312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1" name="直線單箭頭接點 50"/>
              <p:cNvCxnSpPr/>
              <p:nvPr/>
            </p:nvCxnSpPr>
            <p:spPr>
              <a:xfrm flipV="1">
                <a:off x="10534042" y="4010455"/>
                <a:ext cx="0" cy="468000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單箭頭接點 51"/>
              <p:cNvCxnSpPr/>
              <p:nvPr/>
            </p:nvCxnSpPr>
            <p:spPr>
              <a:xfrm flipH="1">
                <a:off x="9769919" y="3995335"/>
                <a:ext cx="792000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6209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12">
            <a:hlinkClick r:id="rId3"/>
          </p:cNvPr>
          <p:cNvSpPr txBox="1"/>
          <p:nvPr/>
        </p:nvSpPr>
        <p:spPr>
          <a:xfrm>
            <a:off x="7990114" y="65538"/>
            <a:ext cx="4123877" cy="8078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r">
              <a:buSzPct val="25000"/>
            </a:pPr>
            <a:r>
              <a:rPr lang="zh-TW" altLang="en-US" sz="5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有效的資料</a:t>
            </a:r>
          </a:p>
        </p:txBody>
      </p:sp>
      <p:pic>
        <p:nvPicPr>
          <p:cNvPr id="5" name="Picture 4" descr="D:\生根(CA)\生根分享報告\簡報用小插圖\data\data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98" y="5746311"/>
            <a:ext cx="2158995" cy="97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生根(CA)\生根分享報告\簡報用小插圖\data\data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478" y="5698046"/>
            <a:ext cx="2390171" cy="102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生根(CA)\生根分享報告\簡報用小插圖\data\data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098" y="5739987"/>
            <a:ext cx="2732704" cy="97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:\生根(CA)\生根分享報告\簡報用小插圖\data\data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626" y="5644053"/>
            <a:ext cx="2719188" cy="107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D:\生根(CA)\生根分享報告\簡報用小插圖\data\data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841" y="5770805"/>
            <a:ext cx="1411534" cy="98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群組 19"/>
          <p:cNvGrpSpPr/>
          <p:nvPr/>
        </p:nvGrpSpPr>
        <p:grpSpPr>
          <a:xfrm>
            <a:off x="282417" y="436695"/>
            <a:ext cx="2907754" cy="614838"/>
            <a:chOff x="-404599" y="604091"/>
            <a:chExt cx="2907752" cy="614838"/>
          </a:xfrm>
        </p:grpSpPr>
        <p:sp>
          <p:nvSpPr>
            <p:cNvPr id="21" name="文本框 415"/>
            <p:cNvSpPr txBox="1"/>
            <p:nvPr/>
          </p:nvSpPr>
          <p:spPr>
            <a:xfrm>
              <a:off x="-404599" y="772653"/>
              <a:ext cx="2249332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3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方正苏新诗柳楷简体-yolan" panose="02000000000000000000" pitchFamily="2" charset="-122"/>
                  <a:sym typeface="Arial"/>
                </a:rPr>
                <a:t>看見變化的限制</a:t>
              </a:r>
            </a:p>
          </p:txBody>
        </p:sp>
        <p:grpSp>
          <p:nvGrpSpPr>
            <p:cNvPr id="22" name="组合 416"/>
            <p:cNvGrpSpPr/>
            <p:nvPr/>
          </p:nvGrpSpPr>
          <p:grpSpPr>
            <a:xfrm>
              <a:off x="1866300" y="604091"/>
              <a:ext cx="636853" cy="393183"/>
              <a:chOff x="3849612" y="131057"/>
              <a:chExt cx="636853" cy="393183"/>
            </a:xfrm>
          </p:grpSpPr>
          <p:pic>
            <p:nvPicPr>
              <p:cNvPr id="23" name="图片 417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9718" y="131057"/>
                <a:ext cx="416747" cy="246260"/>
              </a:xfrm>
              <a:prstGeom prst="rect">
                <a:avLst/>
              </a:prstGeom>
            </p:spPr>
          </p:pic>
          <p:sp>
            <p:nvSpPr>
              <p:cNvPr id="24" name="Freeform 249"/>
              <p:cNvSpPr>
                <a:spLocks noEditPoints="1"/>
              </p:cNvSpPr>
              <p:nvPr userDrawn="1"/>
            </p:nvSpPr>
            <p:spPr bwMode="auto">
              <a:xfrm rot="2022605" flipH="1">
                <a:off x="3849612" y="235438"/>
                <a:ext cx="211706" cy="288802"/>
              </a:xfrm>
              <a:custGeom>
                <a:avLst/>
                <a:gdLst>
                  <a:gd name="T0" fmla="*/ 82 w 239"/>
                  <a:gd name="T1" fmla="*/ 301 h 301"/>
                  <a:gd name="T2" fmla="*/ 64 w 239"/>
                  <a:gd name="T3" fmla="*/ 298 h 301"/>
                  <a:gd name="T4" fmla="*/ 8 w 239"/>
                  <a:gd name="T5" fmla="*/ 212 h 301"/>
                  <a:gd name="T6" fmla="*/ 100 w 239"/>
                  <a:gd name="T7" fmla="*/ 162 h 301"/>
                  <a:gd name="T8" fmla="*/ 153 w 239"/>
                  <a:gd name="T9" fmla="*/ 182 h 301"/>
                  <a:gd name="T10" fmla="*/ 44 w 239"/>
                  <a:gd name="T11" fmla="*/ 17 h 301"/>
                  <a:gd name="T12" fmla="*/ 53 w 239"/>
                  <a:gd name="T13" fmla="*/ 47 h 301"/>
                  <a:gd name="T14" fmla="*/ 51 w 239"/>
                  <a:gd name="T15" fmla="*/ 52 h 301"/>
                  <a:gd name="T16" fmla="*/ 46 w 239"/>
                  <a:gd name="T17" fmla="*/ 50 h 301"/>
                  <a:gd name="T18" fmla="*/ 34 w 239"/>
                  <a:gd name="T19" fmla="*/ 11 h 301"/>
                  <a:gd name="T20" fmla="*/ 33 w 239"/>
                  <a:gd name="T21" fmla="*/ 8 h 301"/>
                  <a:gd name="T22" fmla="*/ 34 w 239"/>
                  <a:gd name="T23" fmla="*/ 3 h 301"/>
                  <a:gd name="T24" fmla="*/ 36 w 239"/>
                  <a:gd name="T25" fmla="*/ 3 h 301"/>
                  <a:gd name="T26" fmla="*/ 44 w 239"/>
                  <a:gd name="T27" fmla="*/ 0 h 301"/>
                  <a:gd name="T28" fmla="*/ 81 w 239"/>
                  <a:gd name="T29" fmla="*/ 6 h 301"/>
                  <a:gd name="T30" fmla="*/ 80 w 239"/>
                  <a:gd name="T31" fmla="*/ 14 h 301"/>
                  <a:gd name="T32" fmla="*/ 47 w 239"/>
                  <a:gd name="T33" fmla="*/ 9 h 301"/>
                  <a:gd name="T34" fmla="*/ 161 w 239"/>
                  <a:gd name="T35" fmla="*/ 187 h 301"/>
                  <a:gd name="T36" fmla="*/ 239 w 239"/>
                  <a:gd name="T37" fmla="*/ 288 h 301"/>
                  <a:gd name="T38" fmla="*/ 236 w 239"/>
                  <a:gd name="T39" fmla="*/ 293 h 301"/>
                  <a:gd name="T40" fmla="*/ 231 w 239"/>
                  <a:gd name="T41" fmla="*/ 291 h 301"/>
                  <a:gd name="T42" fmla="*/ 161 w 239"/>
                  <a:gd name="T43" fmla="*/ 197 h 301"/>
                  <a:gd name="T44" fmla="*/ 149 w 239"/>
                  <a:gd name="T45" fmla="*/ 252 h 301"/>
                  <a:gd name="T46" fmla="*/ 82 w 239"/>
                  <a:gd name="T47" fmla="*/ 301 h 301"/>
                  <a:gd name="T48" fmla="*/ 79 w 239"/>
                  <a:gd name="T49" fmla="*/ 168 h 301"/>
                  <a:gd name="T50" fmla="*/ 16 w 239"/>
                  <a:gd name="T51" fmla="*/ 214 h 301"/>
                  <a:gd name="T52" fmla="*/ 66 w 239"/>
                  <a:gd name="T53" fmla="*/ 291 h 301"/>
                  <a:gd name="T54" fmla="*/ 141 w 239"/>
                  <a:gd name="T55" fmla="*/ 249 h 301"/>
                  <a:gd name="T56" fmla="*/ 153 w 239"/>
                  <a:gd name="T57" fmla="*/ 191 h 301"/>
                  <a:gd name="T58" fmla="*/ 99 w 239"/>
                  <a:gd name="T59" fmla="*/ 170 h 301"/>
                  <a:gd name="T60" fmla="*/ 79 w 239"/>
                  <a:gd name="T61" fmla="*/ 16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9" h="301">
                    <a:moveTo>
                      <a:pt x="82" y="301"/>
                    </a:moveTo>
                    <a:cubicBezTo>
                      <a:pt x="76" y="301"/>
                      <a:pt x="70" y="300"/>
                      <a:pt x="64" y="298"/>
                    </a:cubicBezTo>
                    <a:cubicBezTo>
                      <a:pt x="17" y="285"/>
                      <a:pt x="0" y="245"/>
                      <a:pt x="8" y="212"/>
                    </a:cubicBezTo>
                    <a:cubicBezTo>
                      <a:pt x="15" y="180"/>
                      <a:pt x="47" y="152"/>
                      <a:pt x="100" y="162"/>
                    </a:cubicBezTo>
                    <a:cubicBezTo>
                      <a:pt x="120" y="165"/>
                      <a:pt x="137" y="173"/>
                      <a:pt x="153" y="182"/>
                    </a:cubicBezTo>
                    <a:cubicBezTo>
                      <a:pt x="148" y="130"/>
                      <a:pt x="116" y="69"/>
                      <a:pt x="44" y="1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4" y="49"/>
                      <a:pt x="53" y="51"/>
                      <a:pt x="51" y="52"/>
                    </a:cubicBezTo>
                    <a:cubicBezTo>
                      <a:pt x="49" y="53"/>
                      <a:pt x="46" y="52"/>
                      <a:pt x="46" y="50"/>
                    </a:cubicBezTo>
                    <a:cubicBezTo>
                      <a:pt x="41" y="41"/>
                      <a:pt x="33" y="22"/>
                      <a:pt x="34" y="1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6"/>
                      <a:pt x="33" y="4"/>
                      <a:pt x="34" y="3"/>
                    </a:cubicBezTo>
                    <a:cubicBezTo>
                      <a:pt x="35" y="3"/>
                      <a:pt x="35" y="3"/>
                      <a:pt x="36" y="3"/>
                    </a:cubicBezTo>
                    <a:cubicBezTo>
                      <a:pt x="37" y="1"/>
                      <a:pt x="40" y="0"/>
                      <a:pt x="44" y="0"/>
                    </a:cubicBezTo>
                    <a:cubicBezTo>
                      <a:pt x="59" y="3"/>
                      <a:pt x="81" y="6"/>
                      <a:pt x="81" y="6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62" y="11"/>
                      <a:pt x="47" y="9"/>
                    </a:cubicBezTo>
                    <a:cubicBezTo>
                      <a:pt x="125" y="66"/>
                      <a:pt x="158" y="131"/>
                      <a:pt x="161" y="187"/>
                    </a:cubicBezTo>
                    <a:cubicBezTo>
                      <a:pt x="217" y="225"/>
                      <a:pt x="238" y="287"/>
                      <a:pt x="239" y="288"/>
                    </a:cubicBezTo>
                    <a:cubicBezTo>
                      <a:pt x="239" y="290"/>
                      <a:pt x="238" y="293"/>
                      <a:pt x="236" y="293"/>
                    </a:cubicBezTo>
                    <a:cubicBezTo>
                      <a:pt x="234" y="294"/>
                      <a:pt x="232" y="293"/>
                      <a:pt x="231" y="291"/>
                    </a:cubicBezTo>
                    <a:cubicBezTo>
                      <a:pt x="231" y="290"/>
                      <a:pt x="211" y="233"/>
                      <a:pt x="161" y="197"/>
                    </a:cubicBezTo>
                    <a:cubicBezTo>
                      <a:pt x="161" y="217"/>
                      <a:pt x="156" y="236"/>
                      <a:pt x="149" y="252"/>
                    </a:cubicBezTo>
                    <a:cubicBezTo>
                      <a:pt x="134" y="283"/>
                      <a:pt x="109" y="301"/>
                      <a:pt x="82" y="301"/>
                    </a:cubicBezTo>
                    <a:close/>
                    <a:moveTo>
                      <a:pt x="79" y="168"/>
                    </a:moveTo>
                    <a:cubicBezTo>
                      <a:pt x="43" y="168"/>
                      <a:pt x="21" y="189"/>
                      <a:pt x="16" y="214"/>
                    </a:cubicBezTo>
                    <a:cubicBezTo>
                      <a:pt x="9" y="243"/>
                      <a:pt x="24" y="279"/>
                      <a:pt x="66" y="291"/>
                    </a:cubicBezTo>
                    <a:cubicBezTo>
                      <a:pt x="96" y="299"/>
                      <a:pt x="125" y="283"/>
                      <a:pt x="141" y="249"/>
                    </a:cubicBezTo>
                    <a:cubicBezTo>
                      <a:pt x="149" y="232"/>
                      <a:pt x="154" y="212"/>
                      <a:pt x="153" y="191"/>
                    </a:cubicBezTo>
                    <a:cubicBezTo>
                      <a:pt x="138" y="181"/>
                      <a:pt x="120" y="174"/>
                      <a:pt x="99" y="170"/>
                    </a:cubicBezTo>
                    <a:cubicBezTo>
                      <a:pt x="92" y="168"/>
                      <a:pt x="85" y="168"/>
                      <a:pt x="79" y="16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sym typeface="Arial"/>
                </a:endParaRPr>
              </a:p>
            </p:txBody>
          </p:sp>
        </p:grpSp>
      </p:grpSp>
      <p:sp>
        <p:nvSpPr>
          <p:cNvPr id="26" name="Shape 133"/>
          <p:cNvSpPr txBox="1"/>
          <p:nvPr/>
        </p:nvSpPr>
        <p:spPr>
          <a:xfrm>
            <a:off x="3655196" y="2724769"/>
            <a:ext cx="4679949" cy="779444"/>
          </a:xfrm>
          <a:prstGeom prst="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zh-TW" altLang="en-US" sz="4200" b="1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Caveat"/>
              </a:rPr>
              <a:t>項目</a:t>
            </a:r>
            <a:r>
              <a:rPr lang="en-US" altLang="zh-TW" sz="4200" b="1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Caveat"/>
              </a:rPr>
              <a:t>A</a:t>
            </a:r>
            <a:r>
              <a:rPr lang="zh-TW" altLang="en-US" sz="3800" kern="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Caveat"/>
              </a:rPr>
              <a:t>  </a:t>
            </a:r>
            <a:r>
              <a:rPr lang="en-US" altLang="zh-TW" sz="4400" kern="0" dirty="0" smtClean="0">
                <a:solidFill>
                  <a:srgbClr val="FFFFFF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Caveat"/>
                <a:sym typeface="Caveat"/>
              </a:rPr>
              <a:t> </a:t>
            </a:r>
            <a:r>
              <a:rPr lang="zh-TW" altLang="en-US" sz="42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項目</a:t>
            </a:r>
            <a:r>
              <a:rPr lang="en-US" altLang="zh-TW" sz="42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B</a:t>
            </a:r>
            <a:endParaRPr lang="en-US" sz="4200" b="1" kern="0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veat"/>
              <a:sym typeface="Caveat"/>
            </a:endParaRPr>
          </a:p>
        </p:txBody>
      </p:sp>
      <p:sp>
        <p:nvSpPr>
          <p:cNvPr id="27" name="矩形圖說文字 26"/>
          <p:cNvSpPr/>
          <p:nvPr/>
        </p:nvSpPr>
        <p:spPr>
          <a:xfrm>
            <a:off x="8257995" y="1787147"/>
            <a:ext cx="2371225" cy="649262"/>
          </a:xfrm>
          <a:prstGeom prst="wedgeRectCallout">
            <a:avLst>
              <a:gd name="adj1" fmla="val -67603"/>
              <a:gd name="adj2" fmla="val 132919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不能沒有</a:t>
            </a:r>
            <a:endParaRPr lang="zh-TW" altLang="en-US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圖說文字 28"/>
          <p:cNvSpPr/>
          <p:nvPr/>
        </p:nvSpPr>
        <p:spPr>
          <a:xfrm>
            <a:off x="1407084" y="1767341"/>
            <a:ext cx="2371225" cy="649262"/>
          </a:xfrm>
          <a:prstGeom prst="wedgeRectCallout">
            <a:avLst>
              <a:gd name="adj1" fmla="val 70579"/>
              <a:gd name="adj2" fmla="val 135853"/>
            </a:avLst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不能沒有</a:t>
            </a:r>
            <a:endParaRPr lang="zh-TW" altLang="en-US" sz="2800" b="1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31" name="直線接點 30"/>
          <p:cNvCxnSpPr/>
          <p:nvPr/>
        </p:nvCxnSpPr>
        <p:spPr>
          <a:xfrm>
            <a:off x="5920037" y="2329530"/>
            <a:ext cx="0" cy="180000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02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12">
            <a:hlinkClick r:id="rId3"/>
          </p:cNvPr>
          <p:cNvSpPr txBox="1"/>
          <p:nvPr/>
        </p:nvSpPr>
        <p:spPr>
          <a:xfrm>
            <a:off x="7990114" y="65538"/>
            <a:ext cx="4123877" cy="8078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r">
              <a:buSzPct val="25000"/>
            </a:pPr>
            <a:r>
              <a:rPr lang="zh-TW" altLang="en-US" sz="5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函數與對應</a:t>
            </a:r>
          </a:p>
        </p:txBody>
      </p:sp>
      <p:pic>
        <p:nvPicPr>
          <p:cNvPr id="5" name="Picture 4" descr="D:\生根(CA)\生根分享報告\簡報用小插圖\data\data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98" y="5746311"/>
            <a:ext cx="2158995" cy="97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生根(CA)\生根分享報告\簡報用小插圖\data\data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478" y="5698046"/>
            <a:ext cx="2390171" cy="102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生根(CA)\生根分享報告\簡報用小插圖\data\data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098" y="5739987"/>
            <a:ext cx="2732704" cy="97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:\生根(CA)\生根分享報告\簡報用小插圖\data\data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626" y="5644053"/>
            <a:ext cx="2719188" cy="107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D:\生根(CA)\生根分享報告\簡報用小插圖\data\data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841" y="5770805"/>
            <a:ext cx="1411534" cy="98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群組 19"/>
          <p:cNvGrpSpPr/>
          <p:nvPr/>
        </p:nvGrpSpPr>
        <p:grpSpPr>
          <a:xfrm>
            <a:off x="265318" y="323830"/>
            <a:ext cx="2069532" cy="549522"/>
            <a:chOff x="433623" y="604091"/>
            <a:chExt cx="2069530" cy="549522"/>
          </a:xfrm>
        </p:grpSpPr>
        <p:sp>
          <p:nvSpPr>
            <p:cNvPr id="21" name="文本框 415"/>
            <p:cNvSpPr txBox="1"/>
            <p:nvPr/>
          </p:nvSpPr>
          <p:spPr>
            <a:xfrm>
              <a:off x="433623" y="707337"/>
              <a:ext cx="1364475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3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方正苏新诗柳楷简体-yolan" panose="02000000000000000000" pitchFamily="2" charset="-122"/>
                  <a:sym typeface="Arial"/>
                </a:rPr>
                <a:t>還原資料</a:t>
              </a:r>
            </a:p>
          </p:txBody>
        </p:sp>
        <p:grpSp>
          <p:nvGrpSpPr>
            <p:cNvPr id="22" name="组合 416"/>
            <p:cNvGrpSpPr/>
            <p:nvPr/>
          </p:nvGrpSpPr>
          <p:grpSpPr>
            <a:xfrm>
              <a:off x="1866300" y="604091"/>
              <a:ext cx="636853" cy="393183"/>
              <a:chOff x="3849612" y="131057"/>
              <a:chExt cx="636853" cy="393183"/>
            </a:xfrm>
          </p:grpSpPr>
          <p:pic>
            <p:nvPicPr>
              <p:cNvPr id="23" name="图片 417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9718" y="131057"/>
                <a:ext cx="416747" cy="246260"/>
              </a:xfrm>
              <a:prstGeom prst="rect">
                <a:avLst/>
              </a:prstGeom>
            </p:spPr>
          </p:pic>
          <p:sp>
            <p:nvSpPr>
              <p:cNvPr id="24" name="Freeform 249"/>
              <p:cNvSpPr>
                <a:spLocks noEditPoints="1"/>
              </p:cNvSpPr>
              <p:nvPr userDrawn="1"/>
            </p:nvSpPr>
            <p:spPr bwMode="auto">
              <a:xfrm rot="2022605" flipH="1">
                <a:off x="3849612" y="235438"/>
                <a:ext cx="211706" cy="288802"/>
              </a:xfrm>
              <a:custGeom>
                <a:avLst/>
                <a:gdLst>
                  <a:gd name="T0" fmla="*/ 82 w 239"/>
                  <a:gd name="T1" fmla="*/ 301 h 301"/>
                  <a:gd name="T2" fmla="*/ 64 w 239"/>
                  <a:gd name="T3" fmla="*/ 298 h 301"/>
                  <a:gd name="T4" fmla="*/ 8 w 239"/>
                  <a:gd name="T5" fmla="*/ 212 h 301"/>
                  <a:gd name="T6" fmla="*/ 100 w 239"/>
                  <a:gd name="T7" fmla="*/ 162 h 301"/>
                  <a:gd name="T8" fmla="*/ 153 w 239"/>
                  <a:gd name="T9" fmla="*/ 182 h 301"/>
                  <a:gd name="T10" fmla="*/ 44 w 239"/>
                  <a:gd name="T11" fmla="*/ 17 h 301"/>
                  <a:gd name="T12" fmla="*/ 53 w 239"/>
                  <a:gd name="T13" fmla="*/ 47 h 301"/>
                  <a:gd name="T14" fmla="*/ 51 w 239"/>
                  <a:gd name="T15" fmla="*/ 52 h 301"/>
                  <a:gd name="T16" fmla="*/ 46 w 239"/>
                  <a:gd name="T17" fmla="*/ 50 h 301"/>
                  <a:gd name="T18" fmla="*/ 34 w 239"/>
                  <a:gd name="T19" fmla="*/ 11 h 301"/>
                  <a:gd name="T20" fmla="*/ 33 w 239"/>
                  <a:gd name="T21" fmla="*/ 8 h 301"/>
                  <a:gd name="T22" fmla="*/ 34 w 239"/>
                  <a:gd name="T23" fmla="*/ 3 h 301"/>
                  <a:gd name="T24" fmla="*/ 36 w 239"/>
                  <a:gd name="T25" fmla="*/ 3 h 301"/>
                  <a:gd name="T26" fmla="*/ 44 w 239"/>
                  <a:gd name="T27" fmla="*/ 0 h 301"/>
                  <a:gd name="T28" fmla="*/ 81 w 239"/>
                  <a:gd name="T29" fmla="*/ 6 h 301"/>
                  <a:gd name="T30" fmla="*/ 80 w 239"/>
                  <a:gd name="T31" fmla="*/ 14 h 301"/>
                  <a:gd name="T32" fmla="*/ 47 w 239"/>
                  <a:gd name="T33" fmla="*/ 9 h 301"/>
                  <a:gd name="T34" fmla="*/ 161 w 239"/>
                  <a:gd name="T35" fmla="*/ 187 h 301"/>
                  <a:gd name="T36" fmla="*/ 239 w 239"/>
                  <a:gd name="T37" fmla="*/ 288 h 301"/>
                  <a:gd name="T38" fmla="*/ 236 w 239"/>
                  <a:gd name="T39" fmla="*/ 293 h 301"/>
                  <a:gd name="T40" fmla="*/ 231 w 239"/>
                  <a:gd name="T41" fmla="*/ 291 h 301"/>
                  <a:gd name="T42" fmla="*/ 161 w 239"/>
                  <a:gd name="T43" fmla="*/ 197 h 301"/>
                  <a:gd name="T44" fmla="*/ 149 w 239"/>
                  <a:gd name="T45" fmla="*/ 252 h 301"/>
                  <a:gd name="T46" fmla="*/ 82 w 239"/>
                  <a:gd name="T47" fmla="*/ 301 h 301"/>
                  <a:gd name="T48" fmla="*/ 79 w 239"/>
                  <a:gd name="T49" fmla="*/ 168 h 301"/>
                  <a:gd name="T50" fmla="*/ 16 w 239"/>
                  <a:gd name="T51" fmla="*/ 214 h 301"/>
                  <a:gd name="T52" fmla="*/ 66 w 239"/>
                  <a:gd name="T53" fmla="*/ 291 h 301"/>
                  <a:gd name="T54" fmla="*/ 141 w 239"/>
                  <a:gd name="T55" fmla="*/ 249 h 301"/>
                  <a:gd name="T56" fmla="*/ 153 w 239"/>
                  <a:gd name="T57" fmla="*/ 191 h 301"/>
                  <a:gd name="T58" fmla="*/ 99 w 239"/>
                  <a:gd name="T59" fmla="*/ 170 h 301"/>
                  <a:gd name="T60" fmla="*/ 79 w 239"/>
                  <a:gd name="T61" fmla="*/ 16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9" h="301">
                    <a:moveTo>
                      <a:pt x="82" y="301"/>
                    </a:moveTo>
                    <a:cubicBezTo>
                      <a:pt x="76" y="301"/>
                      <a:pt x="70" y="300"/>
                      <a:pt x="64" y="298"/>
                    </a:cubicBezTo>
                    <a:cubicBezTo>
                      <a:pt x="17" y="285"/>
                      <a:pt x="0" y="245"/>
                      <a:pt x="8" y="212"/>
                    </a:cubicBezTo>
                    <a:cubicBezTo>
                      <a:pt x="15" y="180"/>
                      <a:pt x="47" y="152"/>
                      <a:pt x="100" y="162"/>
                    </a:cubicBezTo>
                    <a:cubicBezTo>
                      <a:pt x="120" y="165"/>
                      <a:pt x="137" y="173"/>
                      <a:pt x="153" y="182"/>
                    </a:cubicBezTo>
                    <a:cubicBezTo>
                      <a:pt x="148" y="130"/>
                      <a:pt x="116" y="69"/>
                      <a:pt x="44" y="1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4" y="49"/>
                      <a:pt x="53" y="51"/>
                      <a:pt x="51" y="52"/>
                    </a:cubicBezTo>
                    <a:cubicBezTo>
                      <a:pt x="49" y="53"/>
                      <a:pt x="46" y="52"/>
                      <a:pt x="46" y="50"/>
                    </a:cubicBezTo>
                    <a:cubicBezTo>
                      <a:pt x="41" y="41"/>
                      <a:pt x="33" y="22"/>
                      <a:pt x="34" y="1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6"/>
                      <a:pt x="33" y="4"/>
                      <a:pt x="34" y="3"/>
                    </a:cubicBezTo>
                    <a:cubicBezTo>
                      <a:pt x="35" y="3"/>
                      <a:pt x="35" y="3"/>
                      <a:pt x="36" y="3"/>
                    </a:cubicBezTo>
                    <a:cubicBezTo>
                      <a:pt x="37" y="1"/>
                      <a:pt x="40" y="0"/>
                      <a:pt x="44" y="0"/>
                    </a:cubicBezTo>
                    <a:cubicBezTo>
                      <a:pt x="59" y="3"/>
                      <a:pt x="81" y="6"/>
                      <a:pt x="81" y="6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62" y="11"/>
                      <a:pt x="47" y="9"/>
                    </a:cubicBezTo>
                    <a:cubicBezTo>
                      <a:pt x="125" y="66"/>
                      <a:pt x="158" y="131"/>
                      <a:pt x="161" y="187"/>
                    </a:cubicBezTo>
                    <a:cubicBezTo>
                      <a:pt x="217" y="225"/>
                      <a:pt x="238" y="287"/>
                      <a:pt x="239" y="288"/>
                    </a:cubicBezTo>
                    <a:cubicBezTo>
                      <a:pt x="239" y="290"/>
                      <a:pt x="238" y="293"/>
                      <a:pt x="236" y="293"/>
                    </a:cubicBezTo>
                    <a:cubicBezTo>
                      <a:pt x="234" y="294"/>
                      <a:pt x="232" y="293"/>
                      <a:pt x="231" y="291"/>
                    </a:cubicBezTo>
                    <a:cubicBezTo>
                      <a:pt x="231" y="290"/>
                      <a:pt x="211" y="233"/>
                      <a:pt x="161" y="197"/>
                    </a:cubicBezTo>
                    <a:cubicBezTo>
                      <a:pt x="161" y="217"/>
                      <a:pt x="156" y="236"/>
                      <a:pt x="149" y="252"/>
                    </a:cubicBezTo>
                    <a:cubicBezTo>
                      <a:pt x="134" y="283"/>
                      <a:pt x="109" y="301"/>
                      <a:pt x="82" y="301"/>
                    </a:cubicBezTo>
                    <a:close/>
                    <a:moveTo>
                      <a:pt x="79" y="168"/>
                    </a:moveTo>
                    <a:cubicBezTo>
                      <a:pt x="43" y="168"/>
                      <a:pt x="21" y="189"/>
                      <a:pt x="16" y="214"/>
                    </a:cubicBezTo>
                    <a:cubicBezTo>
                      <a:pt x="9" y="243"/>
                      <a:pt x="24" y="279"/>
                      <a:pt x="66" y="291"/>
                    </a:cubicBezTo>
                    <a:cubicBezTo>
                      <a:pt x="96" y="299"/>
                      <a:pt x="125" y="283"/>
                      <a:pt x="141" y="249"/>
                    </a:cubicBezTo>
                    <a:cubicBezTo>
                      <a:pt x="149" y="232"/>
                      <a:pt x="154" y="212"/>
                      <a:pt x="153" y="191"/>
                    </a:cubicBezTo>
                    <a:cubicBezTo>
                      <a:pt x="138" y="181"/>
                      <a:pt x="120" y="174"/>
                      <a:pt x="99" y="170"/>
                    </a:cubicBezTo>
                    <a:cubicBezTo>
                      <a:pt x="92" y="168"/>
                      <a:pt x="85" y="168"/>
                      <a:pt x="79" y="16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sym typeface="Arial"/>
                </a:endParaRPr>
              </a:p>
            </p:txBody>
          </p:sp>
        </p:grpSp>
      </p:grpSp>
      <p:cxnSp>
        <p:nvCxnSpPr>
          <p:cNvPr id="48" name="直線接點 47"/>
          <p:cNvCxnSpPr/>
          <p:nvPr/>
        </p:nvCxnSpPr>
        <p:spPr>
          <a:xfrm>
            <a:off x="6148643" y="1185157"/>
            <a:ext cx="0" cy="392400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群組 1"/>
          <p:cNvGrpSpPr/>
          <p:nvPr/>
        </p:nvGrpSpPr>
        <p:grpSpPr>
          <a:xfrm>
            <a:off x="2547260" y="1389145"/>
            <a:ext cx="5949045" cy="3202448"/>
            <a:chOff x="2547260" y="1389145"/>
            <a:chExt cx="5949045" cy="3202448"/>
          </a:xfrm>
        </p:grpSpPr>
        <p:sp>
          <p:nvSpPr>
            <p:cNvPr id="47" name="Shape 133"/>
            <p:cNvSpPr txBox="1"/>
            <p:nvPr/>
          </p:nvSpPr>
          <p:spPr>
            <a:xfrm>
              <a:off x="3816356" y="1389145"/>
              <a:ext cx="4679949" cy="779444"/>
            </a:xfrm>
            <a:prstGeom prst="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zh-TW" altLang="en-US" sz="3800" b="1" kern="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Caveat"/>
                  <a:sym typeface="Caveat"/>
                </a:rPr>
                <a:t>項目</a:t>
              </a:r>
              <a:r>
                <a:rPr lang="en-US" altLang="zh-TW" sz="3800" b="1" kern="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Caveat"/>
                  <a:sym typeface="Caveat"/>
                </a:rPr>
                <a:t>A</a:t>
              </a:r>
              <a:r>
                <a:rPr lang="zh-TW" altLang="en-US" sz="3800" b="1" kern="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Caveat"/>
                  <a:sym typeface="Caveat"/>
                </a:rPr>
                <a:t> </a:t>
              </a:r>
              <a:r>
                <a:rPr lang="zh-TW" altLang="en-US" sz="3800" kern="0" dirty="0" smtClean="0">
                  <a:solidFill>
                    <a:srgbClr val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Caveat"/>
                  <a:sym typeface="Caveat"/>
                </a:rPr>
                <a:t>  </a:t>
              </a:r>
              <a:r>
                <a:rPr lang="en-US" altLang="zh-TW" sz="4400" kern="0" dirty="0" smtClean="0">
                  <a:solidFill>
                    <a:srgbClr val="FFFFFF"/>
                  </a:solidFill>
                  <a:latin typeface="華康中圓體(P)" panose="020F0500000000000000" pitchFamily="34" charset="-120"/>
                  <a:ea typeface="華康中圓體(P)" panose="020F0500000000000000" pitchFamily="34" charset="-120"/>
                  <a:cs typeface="Caveat"/>
                  <a:sym typeface="Caveat"/>
                </a:rPr>
                <a:t> </a:t>
              </a:r>
              <a:r>
                <a:rPr lang="zh-TW" altLang="en-US" sz="3800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veat"/>
                  <a:sym typeface="Caveat"/>
                </a:rPr>
                <a:t>項目</a:t>
              </a:r>
              <a:r>
                <a:rPr lang="en-US" altLang="zh-TW" sz="3800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veat"/>
                  <a:sym typeface="Caveat"/>
                </a:rPr>
                <a:t>B</a:t>
              </a:r>
              <a:endParaRPr lang="en-US" sz="38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2547260" y="1603318"/>
              <a:ext cx="130175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2800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  <a:cs typeface="Caveat"/>
                  <a:sym typeface="Caveat"/>
                </a:rPr>
                <a:t>資料</a:t>
              </a:r>
              <a:r>
                <a:rPr lang="en-US" altLang="zh-TW" sz="2800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  <a:cs typeface="Caveat"/>
                  <a:sym typeface="Caveat"/>
                </a:rPr>
                <a:t>1</a:t>
              </a:r>
              <a:endParaRPr lang="zh-TW" alt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endParaRPr>
            </a:p>
          </p:txBody>
        </p:sp>
        <p:grpSp>
          <p:nvGrpSpPr>
            <p:cNvPr id="50" name="群組 49"/>
            <p:cNvGrpSpPr/>
            <p:nvPr/>
          </p:nvGrpSpPr>
          <p:grpSpPr>
            <a:xfrm>
              <a:off x="2590810" y="2528821"/>
              <a:ext cx="5896743" cy="779444"/>
              <a:chOff x="1828800" y="3171095"/>
              <a:chExt cx="4422557" cy="779444"/>
            </a:xfrm>
          </p:grpSpPr>
          <p:sp>
            <p:nvSpPr>
              <p:cNvPr id="51" name="Shape 133"/>
              <p:cNvSpPr txBox="1"/>
              <p:nvPr/>
            </p:nvSpPr>
            <p:spPr>
              <a:xfrm>
                <a:off x="2741395" y="3171095"/>
                <a:ext cx="3509962" cy="779444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algn="ctr">
                  <a:buSzPct val="25000"/>
                </a:pPr>
                <a:r>
                  <a:rPr lang="zh-TW" altLang="en-US" sz="3800" b="1" kern="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Caveat"/>
                    <a:sym typeface="Caveat"/>
                  </a:rPr>
                  <a:t>項目</a:t>
                </a:r>
                <a:r>
                  <a:rPr lang="en-US" altLang="zh-TW" sz="3800" b="1" kern="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Caveat"/>
                    <a:sym typeface="Caveat"/>
                  </a:rPr>
                  <a:t>A</a:t>
                </a:r>
                <a:r>
                  <a:rPr lang="zh-TW" altLang="en-US" sz="3800" kern="0" dirty="0" smtClean="0">
                    <a:solidFill>
                      <a:srgbClr val="0000FF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Caveat"/>
                    <a:sym typeface="Caveat"/>
                  </a:rPr>
                  <a:t>  </a:t>
                </a:r>
                <a:r>
                  <a:rPr lang="en-US" altLang="zh-TW" sz="4400" kern="0" dirty="0" smtClean="0">
                    <a:solidFill>
                      <a:srgbClr val="0000FF"/>
                    </a:solidFill>
                    <a:latin typeface="華康中圓體(P)" panose="020F0500000000000000" pitchFamily="34" charset="-120"/>
                    <a:ea typeface="華康中圓體(P)" panose="020F0500000000000000" pitchFamily="34" charset="-120"/>
                    <a:cs typeface="Caveat"/>
                    <a:sym typeface="Caveat"/>
                  </a:rPr>
                  <a:t> </a:t>
                </a:r>
                <a:r>
                  <a:rPr lang="zh-TW" altLang="en-US" sz="4400" kern="0" dirty="0" smtClean="0">
                    <a:solidFill>
                      <a:srgbClr val="0000FF"/>
                    </a:solidFill>
                    <a:latin typeface="華康中圓體(P)" panose="020F0500000000000000" pitchFamily="34" charset="-120"/>
                    <a:ea typeface="華康中圓體(P)" panose="020F0500000000000000" pitchFamily="34" charset="-120"/>
                    <a:cs typeface="Caveat"/>
                    <a:sym typeface="Caveat"/>
                  </a:rPr>
                  <a:t> </a:t>
                </a:r>
                <a:r>
                  <a:rPr lang="zh-TW" altLang="en-US" sz="3800" b="1" kern="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Caveat"/>
                    <a:sym typeface="Caveat"/>
                  </a:rPr>
                  <a:t>項目</a:t>
                </a:r>
                <a:r>
                  <a:rPr lang="en-US" altLang="zh-TW" sz="3800" b="1" kern="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Caveat"/>
                    <a:sym typeface="Caveat"/>
                  </a:rPr>
                  <a:t>B</a:t>
                </a:r>
                <a:endParaRPr lang="en-US" sz="38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veat"/>
                  <a:sym typeface="Caveat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828800" y="3420444"/>
                <a:ext cx="9763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2800" kern="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華康中圓體" panose="020F0509000000000000" pitchFamily="49" charset="-120"/>
                    <a:ea typeface="華康中圓體" panose="020F0509000000000000" pitchFamily="49" charset="-120"/>
                    <a:cs typeface="Caveat"/>
                    <a:sym typeface="Caveat"/>
                  </a:rPr>
                  <a:t>資料</a:t>
                </a:r>
                <a:r>
                  <a:rPr lang="en-US" altLang="zh-TW" sz="2800" kern="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華康中圓體" panose="020F0509000000000000" pitchFamily="49" charset="-120"/>
                    <a:ea typeface="華康中圓體" panose="020F0509000000000000" pitchFamily="49" charset="-120"/>
                    <a:cs typeface="Caveat"/>
                    <a:sym typeface="Caveat"/>
                  </a:rPr>
                  <a:t>2</a:t>
                </a:r>
                <a:endParaRPr lang="zh-TW" altLang="en-US" sz="28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</a:endParaRPr>
              </a:p>
            </p:txBody>
          </p:sp>
        </p:grpSp>
        <p:grpSp>
          <p:nvGrpSpPr>
            <p:cNvPr id="53" name="群組 52"/>
            <p:cNvGrpSpPr/>
            <p:nvPr/>
          </p:nvGrpSpPr>
          <p:grpSpPr>
            <a:xfrm>
              <a:off x="2590810" y="3483597"/>
              <a:ext cx="5896743" cy="1107996"/>
              <a:chOff x="1828800" y="4125871"/>
              <a:chExt cx="4422557" cy="1107996"/>
            </a:xfrm>
          </p:grpSpPr>
          <p:sp>
            <p:nvSpPr>
              <p:cNvPr id="54" name="Shape 133"/>
              <p:cNvSpPr txBox="1"/>
              <p:nvPr/>
            </p:nvSpPr>
            <p:spPr>
              <a:xfrm>
                <a:off x="2741395" y="4388940"/>
                <a:ext cx="3509962" cy="779444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algn="ctr">
                  <a:buSzPct val="25000"/>
                </a:pPr>
                <a:r>
                  <a:rPr lang="zh-TW" altLang="en-US" sz="3800" b="1" kern="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Caveat"/>
                    <a:sym typeface="Caveat"/>
                  </a:rPr>
                  <a:t>項目</a:t>
                </a:r>
                <a:r>
                  <a:rPr lang="en-US" altLang="zh-TW" sz="3800" b="1" kern="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Caveat"/>
                    <a:sym typeface="Caveat"/>
                  </a:rPr>
                  <a:t>A</a:t>
                </a:r>
                <a:r>
                  <a:rPr lang="zh-TW" altLang="en-US" sz="3800" kern="0" dirty="0" smtClean="0">
                    <a:solidFill>
                      <a:srgbClr val="FFFFFF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Caveat"/>
                    <a:sym typeface="Caveat"/>
                  </a:rPr>
                  <a:t>  </a:t>
                </a:r>
                <a:r>
                  <a:rPr lang="en-US" altLang="zh-TW" sz="4400" kern="0" dirty="0" smtClean="0">
                    <a:solidFill>
                      <a:srgbClr val="FFFFFF"/>
                    </a:solidFill>
                    <a:latin typeface="華康中圓體(P)" panose="020F0500000000000000" pitchFamily="34" charset="-120"/>
                    <a:ea typeface="華康中圓體(P)" panose="020F0500000000000000" pitchFamily="34" charset="-120"/>
                    <a:cs typeface="Caveat"/>
                    <a:sym typeface="Caveat"/>
                  </a:rPr>
                  <a:t> </a:t>
                </a:r>
                <a:r>
                  <a:rPr lang="zh-TW" altLang="en-US" sz="3800" b="1" kern="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Caveat"/>
                    <a:sym typeface="Caveat"/>
                  </a:rPr>
                  <a:t>項目</a:t>
                </a:r>
                <a:r>
                  <a:rPr lang="en-US" altLang="zh-TW" sz="3800" b="1" kern="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Caveat"/>
                    <a:sym typeface="Caveat"/>
                  </a:rPr>
                  <a:t>B</a:t>
                </a:r>
                <a:endParaRPr lang="en-US" sz="38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veat"/>
                  <a:sym typeface="Caveat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1828800" y="4125871"/>
                <a:ext cx="976314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TW" sz="22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華康中圓體" panose="020F0509000000000000" pitchFamily="49" charset="-120"/>
                    <a:ea typeface="華康中圓體" panose="020F0509000000000000" pitchFamily="49" charset="-120"/>
                  </a:rPr>
                  <a:t>.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TW" sz="22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華康中圓體" panose="020F0509000000000000" pitchFamily="49" charset="-120"/>
                    <a:ea typeface="華康中圓體" panose="020F0509000000000000" pitchFamily="49" charset="-120"/>
                  </a:rPr>
                  <a:t>.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TW" sz="22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華康中圓體" panose="020F0509000000000000" pitchFamily="49" charset="-120"/>
                    <a:ea typeface="華康中圓體" panose="020F0509000000000000" pitchFamily="49" charset="-120"/>
                  </a:rPr>
                  <a:t>.</a:t>
                </a:r>
              </a:p>
            </p:txBody>
          </p:sp>
        </p:grpSp>
      </p:grpSp>
      <p:pic>
        <p:nvPicPr>
          <p:cNvPr id="9218" name="Picture 2"/>
          <p:cNvPicPr preferRelativeResize="0"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676" y="903833"/>
            <a:ext cx="6228000" cy="43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群組 30"/>
          <p:cNvGrpSpPr/>
          <p:nvPr/>
        </p:nvGrpSpPr>
        <p:grpSpPr>
          <a:xfrm>
            <a:off x="3154761" y="1580239"/>
            <a:ext cx="1760787" cy="2957228"/>
            <a:chOff x="2318649" y="2054473"/>
            <a:chExt cx="1320590" cy="2957228"/>
          </a:xfrm>
        </p:grpSpPr>
        <p:sp>
          <p:nvSpPr>
            <p:cNvPr id="32" name="Shape 133"/>
            <p:cNvSpPr txBox="1"/>
            <p:nvPr/>
          </p:nvSpPr>
          <p:spPr>
            <a:xfrm>
              <a:off x="2318649" y="2054473"/>
              <a:ext cx="1320590" cy="60947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zh-TW" altLang="en-US" sz="3200" b="1" kern="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Caveat"/>
                  <a:sym typeface="Caveat"/>
                </a:rPr>
                <a:t>項目</a:t>
              </a:r>
              <a:r>
                <a:rPr lang="en-US" altLang="zh-TW" sz="3200" b="1" kern="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Caveat"/>
                  <a:sym typeface="Caveat"/>
                </a:rPr>
                <a:t>A</a:t>
              </a:r>
              <a:endParaRPr lang="en-US" sz="3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endParaRPr>
            </a:p>
          </p:txBody>
        </p:sp>
        <p:grpSp>
          <p:nvGrpSpPr>
            <p:cNvPr id="33" name="群組 32"/>
            <p:cNvGrpSpPr/>
            <p:nvPr/>
          </p:nvGrpSpPr>
          <p:grpSpPr>
            <a:xfrm>
              <a:off x="2490787" y="2707701"/>
              <a:ext cx="1014414" cy="2304000"/>
              <a:chOff x="2490787" y="2707701"/>
              <a:chExt cx="1014414" cy="2304000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2500312" y="3070220"/>
                <a:ext cx="97631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2400" b="1" kern="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Caveat"/>
                    <a:sym typeface="Caveat"/>
                  </a:rPr>
                  <a:t>資料</a:t>
                </a:r>
                <a:r>
                  <a:rPr lang="en-US" altLang="zh-TW" sz="2400" b="1" kern="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Caveat"/>
                    <a:sym typeface="Caveat"/>
                  </a:rPr>
                  <a:t>1</a:t>
                </a:r>
                <a:endParaRPr lang="zh-TW" altLang="en-US" sz="2400" b="1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2490787" y="3577309"/>
                <a:ext cx="97631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2400" b="1" kern="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Caveat"/>
                    <a:sym typeface="Caveat"/>
                  </a:rPr>
                  <a:t>資料</a:t>
                </a:r>
                <a:r>
                  <a:rPr lang="en-US" altLang="zh-TW" sz="2400" b="1" kern="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Caveat"/>
                    <a:sym typeface="Caveat"/>
                  </a:rPr>
                  <a:t>2</a:t>
                </a:r>
                <a:endParaRPr lang="zh-TW" altLang="en-US" sz="2400" b="1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2528887" y="3908533"/>
                <a:ext cx="976314" cy="794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TW" sz="2200" dirty="0" smtClean="0">
                    <a:solidFill>
                      <a:prstClr val="black"/>
                    </a:solidFill>
                    <a:latin typeface="華康中圓體" panose="020F0509000000000000" pitchFamily="49" charset="-120"/>
                    <a:ea typeface="華康中圓體" panose="020F0509000000000000" pitchFamily="49" charset="-120"/>
                  </a:rPr>
                  <a:t>.</a:t>
                </a:r>
              </a:p>
              <a:p>
                <a:pPr algn="ctr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TW" sz="2200" dirty="0" smtClean="0">
                    <a:solidFill>
                      <a:prstClr val="black"/>
                    </a:solidFill>
                    <a:latin typeface="華康中圓體" panose="020F0509000000000000" pitchFamily="49" charset="-120"/>
                    <a:ea typeface="華康中圓體" panose="020F0509000000000000" pitchFamily="49" charset="-120"/>
                  </a:rPr>
                  <a:t>.</a:t>
                </a:r>
              </a:p>
              <a:p>
                <a:pPr algn="ctr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TW" sz="2200" dirty="0" smtClean="0">
                    <a:solidFill>
                      <a:prstClr val="black"/>
                    </a:solidFill>
                    <a:latin typeface="華康中圓體" panose="020F0509000000000000" pitchFamily="49" charset="-120"/>
                    <a:ea typeface="華康中圓體" panose="020F0509000000000000" pitchFamily="49" charset="-120"/>
                  </a:rPr>
                  <a:t>.</a:t>
                </a:r>
              </a:p>
            </p:txBody>
          </p:sp>
          <p:sp>
            <p:nvSpPr>
              <p:cNvPr id="37" name="橢圓 36"/>
              <p:cNvSpPr/>
              <p:nvPr/>
            </p:nvSpPr>
            <p:spPr>
              <a:xfrm>
                <a:off x="2538414" y="2707701"/>
                <a:ext cx="900111" cy="2304000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38" name="群組 37"/>
          <p:cNvGrpSpPr/>
          <p:nvPr/>
        </p:nvGrpSpPr>
        <p:grpSpPr>
          <a:xfrm>
            <a:off x="6178901" y="1584323"/>
            <a:ext cx="1760787" cy="2960688"/>
            <a:chOff x="3921118" y="2155287"/>
            <a:chExt cx="1320590" cy="2960688"/>
          </a:xfrm>
        </p:grpSpPr>
        <p:sp>
          <p:nvSpPr>
            <p:cNvPr id="39" name="矩形 38"/>
            <p:cNvSpPr/>
            <p:nvPr/>
          </p:nvSpPr>
          <p:spPr>
            <a:xfrm>
              <a:off x="4140668" y="3243151"/>
              <a:ext cx="97631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2400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veat"/>
                  <a:sym typeface="Caveat"/>
                </a:rPr>
                <a:t>資料</a:t>
              </a:r>
              <a:r>
                <a:rPr lang="en-US" altLang="zh-TW" sz="2400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veat"/>
                  <a:sym typeface="Caveat"/>
                </a:rPr>
                <a:t>1</a:t>
              </a:r>
              <a:endParaRPr lang="zh-TW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4131143" y="3674039"/>
              <a:ext cx="97631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2400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veat"/>
                  <a:sym typeface="Caveat"/>
                </a:rPr>
                <a:t>資料</a:t>
              </a:r>
              <a:r>
                <a:rPr lang="en-US" altLang="zh-TW" sz="2400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veat"/>
                  <a:sym typeface="Caveat"/>
                </a:rPr>
                <a:t>2</a:t>
              </a:r>
              <a:endParaRPr lang="zh-TW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4169243" y="3994257"/>
              <a:ext cx="976314" cy="794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22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</a:p>
            <a:p>
              <a:pPr algn="ctr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22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</a:p>
            <a:p>
              <a:pPr algn="ctr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22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</a:p>
          </p:txBody>
        </p:sp>
        <p:sp>
          <p:nvSpPr>
            <p:cNvPr id="42" name="橢圓 41"/>
            <p:cNvSpPr/>
            <p:nvPr/>
          </p:nvSpPr>
          <p:spPr>
            <a:xfrm>
              <a:off x="4178770" y="2847975"/>
              <a:ext cx="900111" cy="2268000"/>
            </a:xfrm>
            <a:prstGeom prst="ellipse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43" name="Shape 133"/>
            <p:cNvSpPr txBox="1"/>
            <p:nvPr/>
          </p:nvSpPr>
          <p:spPr>
            <a:xfrm>
              <a:off x="3921118" y="2155287"/>
              <a:ext cx="1320590" cy="60947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zh-TW" altLang="en-US" sz="3200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veat"/>
                  <a:sym typeface="Caveat"/>
                </a:rPr>
                <a:t>項目</a:t>
              </a:r>
              <a:r>
                <a:rPr lang="en-US" altLang="zh-TW" sz="3200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veat"/>
                  <a:sym typeface="Caveat"/>
                </a:rPr>
                <a:t>B</a:t>
              </a:r>
              <a:endParaRPr lang="en-US" sz="32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4470763" y="1778867"/>
            <a:ext cx="2303865" cy="3823828"/>
            <a:chOff x="4470763" y="1778867"/>
            <a:chExt cx="2303865" cy="3823828"/>
          </a:xfrm>
        </p:grpSpPr>
        <p:sp>
          <p:nvSpPr>
            <p:cNvPr id="18" name="向上箭號 17"/>
            <p:cNvSpPr/>
            <p:nvPr/>
          </p:nvSpPr>
          <p:spPr>
            <a:xfrm>
              <a:off x="5377115" y="1778867"/>
              <a:ext cx="479399" cy="2766144"/>
            </a:xfrm>
            <a:prstGeom prst="up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4470763" y="4463922"/>
              <a:ext cx="2303865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4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n-ea"/>
                </a:rPr>
                <a:t>對應是要</a:t>
              </a:r>
              <a:endParaRPr lang="en-US" altLang="zh-TW" sz="34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endParaRPr>
            </a:p>
            <a:p>
              <a:pPr algn="ctr"/>
              <a:r>
                <a:rPr lang="zh-TW" altLang="en-US" sz="3400" b="1" dirty="0">
                  <a:solidFill>
                    <a:srgbClr val="FF0000"/>
                  </a:solidFill>
                  <a:latin typeface="+mn-ea"/>
                </a:rPr>
                <a:t>還原</a:t>
              </a:r>
              <a:r>
                <a:rPr lang="zh-TW" altLang="en-US" sz="34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n-ea"/>
                </a:rPr>
                <a:t>資料</a:t>
              </a:r>
            </a:p>
          </p:txBody>
        </p:sp>
      </p:grpSp>
      <p:cxnSp>
        <p:nvCxnSpPr>
          <p:cNvPr id="44" name="直線單箭頭接點 43"/>
          <p:cNvCxnSpPr/>
          <p:nvPr/>
        </p:nvCxnSpPr>
        <p:spPr>
          <a:xfrm>
            <a:off x="4504978" y="2963834"/>
            <a:ext cx="2201397" cy="3375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>
            <a:off x="4492278" y="3386676"/>
            <a:ext cx="2442345" cy="6769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 flipV="1">
            <a:off x="4047856" y="3411011"/>
            <a:ext cx="2658519" cy="5709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群組 12"/>
          <p:cNvGrpSpPr/>
          <p:nvPr/>
        </p:nvGrpSpPr>
        <p:grpSpPr>
          <a:xfrm>
            <a:off x="1029226" y="2318345"/>
            <a:ext cx="1023380" cy="2772165"/>
            <a:chOff x="1786473" y="1379814"/>
            <a:chExt cx="1023380" cy="2772165"/>
          </a:xfrm>
        </p:grpSpPr>
        <p:sp>
          <p:nvSpPr>
            <p:cNvPr id="56" name="矩形圖說文字 55"/>
            <p:cNvSpPr/>
            <p:nvPr/>
          </p:nvSpPr>
          <p:spPr>
            <a:xfrm rot="5400000">
              <a:off x="912080" y="2254207"/>
              <a:ext cx="2772165" cy="1023380"/>
            </a:xfrm>
            <a:prstGeom prst="wedgeRectCallout">
              <a:avLst>
                <a:gd name="adj1" fmla="val -12587"/>
                <a:gd name="adj2" fmla="val -172578"/>
              </a:avLst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endParaRPr lang="zh-TW" altLang="en-US" sz="3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2027073" y="1778867"/>
              <a:ext cx="615553" cy="214334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2800" b="1" dirty="0" smtClean="0">
                  <a:solidFill>
                    <a:prstClr val="black"/>
                  </a:solidFill>
                </a:rPr>
                <a:t>集合論發展</a:t>
              </a:r>
              <a:endParaRPr lang="zh-TW" altLang="en-US" sz="28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文字方塊 13"/>
          <p:cNvSpPr txBox="1"/>
          <p:nvPr/>
        </p:nvSpPr>
        <p:spPr>
          <a:xfrm>
            <a:off x="8869517" y="1409562"/>
            <a:ext cx="21246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prstClr val="black"/>
                </a:solidFill>
              </a:rPr>
              <a:t>資料</a:t>
            </a:r>
            <a:r>
              <a:rPr lang="zh-TW" altLang="en-US" sz="2800" dirty="0" smtClean="0">
                <a:solidFill>
                  <a:srgbClr val="0000FF"/>
                </a:solidFill>
              </a:rPr>
              <a:t>要</a:t>
            </a:r>
            <a:endParaRPr lang="en-US" altLang="zh-TW" sz="2800" dirty="0" smtClean="0">
              <a:solidFill>
                <a:srgbClr val="0000FF"/>
              </a:solidFill>
            </a:endParaRPr>
          </a:p>
          <a:p>
            <a:r>
              <a:rPr lang="zh-TW" altLang="en-US" sz="2800" dirty="0">
                <a:solidFill>
                  <a:prstClr val="black"/>
                </a:solidFill>
              </a:rPr>
              <a:t> </a:t>
            </a:r>
            <a:r>
              <a:rPr lang="zh-TW" altLang="en-US" sz="2800" dirty="0" smtClean="0">
                <a:solidFill>
                  <a:prstClr val="black"/>
                </a:solidFill>
              </a:rPr>
              <a:t>    一對一</a:t>
            </a:r>
            <a:endParaRPr lang="en-US" altLang="zh-TW" sz="2800" dirty="0" smtClean="0">
              <a:solidFill>
                <a:prstClr val="black"/>
              </a:solidFill>
            </a:endParaRPr>
          </a:p>
          <a:p>
            <a:r>
              <a:rPr lang="zh-TW" altLang="en-US" sz="2800" dirty="0">
                <a:solidFill>
                  <a:prstClr val="black"/>
                </a:solidFill>
              </a:rPr>
              <a:t> </a:t>
            </a:r>
            <a:r>
              <a:rPr lang="zh-TW" altLang="en-US" sz="2800" dirty="0" smtClean="0">
                <a:solidFill>
                  <a:prstClr val="black"/>
                </a:solidFill>
              </a:rPr>
              <a:t>    多對一</a:t>
            </a:r>
            <a:endParaRPr lang="en-US" altLang="zh-TW" sz="2800" dirty="0" smtClean="0">
              <a:solidFill>
                <a:prstClr val="black"/>
              </a:solidFill>
            </a:endParaRPr>
          </a:p>
          <a:p>
            <a:r>
              <a:rPr lang="zh-TW" altLang="en-US" sz="2800" dirty="0">
                <a:solidFill>
                  <a:srgbClr val="FF0000"/>
                </a:solidFill>
              </a:rPr>
              <a:t>不</a:t>
            </a:r>
            <a:r>
              <a:rPr lang="zh-TW" altLang="en-US" sz="2800" dirty="0" smtClean="0">
                <a:solidFill>
                  <a:srgbClr val="FF0000"/>
                </a:solidFill>
              </a:rPr>
              <a:t>可以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r>
              <a:rPr lang="zh-TW" altLang="en-US" sz="2800" dirty="0">
                <a:solidFill>
                  <a:prstClr val="black"/>
                </a:solidFill>
              </a:rPr>
              <a:t> </a:t>
            </a:r>
            <a:r>
              <a:rPr lang="zh-TW" altLang="en-US" sz="2800" dirty="0" smtClean="0">
                <a:solidFill>
                  <a:prstClr val="black"/>
                </a:solidFill>
              </a:rPr>
              <a:t>    一對無</a:t>
            </a:r>
            <a:endParaRPr lang="en-US" altLang="zh-TW" sz="2800" dirty="0" smtClean="0">
              <a:solidFill>
                <a:prstClr val="black"/>
              </a:solidFill>
            </a:endParaRPr>
          </a:p>
          <a:p>
            <a:r>
              <a:rPr lang="zh-TW" altLang="en-US" sz="2800" dirty="0">
                <a:solidFill>
                  <a:prstClr val="black"/>
                </a:solidFill>
              </a:rPr>
              <a:t> </a:t>
            </a:r>
            <a:r>
              <a:rPr lang="zh-TW" altLang="en-US" sz="2800" dirty="0" smtClean="0">
                <a:solidFill>
                  <a:prstClr val="black"/>
                </a:solidFill>
              </a:rPr>
              <a:t>   一對多</a:t>
            </a:r>
            <a:endParaRPr lang="en-US" altLang="zh-TW" sz="2800" dirty="0" smtClean="0">
              <a:solidFill>
                <a:prstClr val="black"/>
              </a:solidFill>
            </a:endParaRPr>
          </a:p>
          <a:p>
            <a:r>
              <a:rPr lang="zh-TW" altLang="en-US" sz="2800" dirty="0">
                <a:solidFill>
                  <a:prstClr val="black"/>
                </a:solidFill>
              </a:rPr>
              <a:t>目的是</a:t>
            </a:r>
            <a:r>
              <a:rPr lang="zh-TW" altLang="en-US" sz="2800" dirty="0" smtClean="0">
                <a:solidFill>
                  <a:prstClr val="black"/>
                </a:solidFill>
              </a:rPr>
              <a:t>要</a:t>
            </a:r>
            <a:endParaRPr lang="en-US" altLang="zh-TW" sz="2800" dirty="0" smtClean="0">
              <a:solidFill>
                <a:prstClr val="black"/>
              </a:solidFill>
            </a:endParaRPr>
          </a:p>
          <a:p>
            <a:r>
              <a:rPr lang="zh-TW" altLang="en-US" sz="2800" dirty="0" smtClean="0">
                <a:solidFill>
                  <a:srgbClr val="FF0000"/>
                </a:solidFill>
              </a:rPr>
              <a:t>看變化</a:t>
            </a:r>
            <a:r>
              <a:rPr lang="zh-TW" altLang="en-US" sz="2800" dirty="0" smtClean="0">
                <a:solidFill>
                  <a:prstClr val="black"/>
                </a:solidFill>
              </a:rPr>
              <a:t>    </a:t>
            </a:r>
            <a:endParaRPr lang="zh-TW" altLang="en-US" sz="28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960" y="67571"/>
            <a:ext cx="3215334" cy="162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92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75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75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12">
            <a:hlinkClick r:id="rId3"/>
          </p:cNvPr>
          <p:cNvSpPr txBox="1"/>
          <p:nvPr/>
        </p:nvSpPr>
        <p:spPr>
          <a:xfrm>
            <a:off x="7990114" y="65538"/>
            <a:ext cx="4123877" cy="8078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r">
              <a:buSzPct val="25000"/>
            </a:pPr>
            <a:r>
              <a:rPr lang="zh-TW" altLang="en-US" sz="5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有效的資料</a:t>
            </a:r>
          </a:p>
        </p:txBody>
      </p:sp>
      <p:pic>
        <p:nvPicPr>
          <p:cNvPr id="5" name="Picture 4" descr="D:\生根(CA)\生根分享報告\簡報用小插圖\data\data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98" y="5746311"/>
            <a:ext cx="2158995" cy="97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生根(CA)\生根分享報告\簡報用小插圖\data\data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478" y="5698046"/>
            <a:ext cx="2390171" cy="102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生根(CA)\生根分享報告\簡報用小插圖\data\data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098" y="5739987"/>
            <a:ext cx="2732704" cy="97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:\生根(CA)\生根分享報告\簡報用小插圖\data\data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626" y="5644053"/>
            <a:ext cx="2719188" cy="107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D:\生根(CA)\生根分享報告\簡報用小插圖\data\data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841" y="5770805"/>
            <a:ext cx="1411534" cy="98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群組 19"/>
          <p:cNvGrpSpPr/>
          <p:nvPr/>
        </p:nvGrpSpPr>
        <p:grpSpPr>
          <a:xfrm>
            <a:off x="282417" y="436695"/>
            <a:ext cx="2907754" cy="614838"/>
            <a:chOff x="-404599" y="604091"/>
            <a:chExt cx="2907752" cy="614838"/>
          </a:xfrm>
        </p:grpSpPr>
        <p:sp>
          <p:nvSpPr>
            <p:cNvPr id="21" name="文本框 415"/>
            <p:cNvSpPr txBox="1"/>
            <p:nvPr/>
          </p:nvSpPr>
          <p:spPr>
            <a:xfrm>
              <a:off x="-404599" y="772653"/>
              <a:ext cx="2249332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3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方正苏新诗柳楷简体-yolan" panose="02000000000000000000" pitchFamily="2" charset="-122"/>
                  <a:sym typeface="Arial"/>
                </a:rPr>
                <a:t>看見變化的限制</a:t>
              </a:r>
            </a:p>
          </p:txBody>
        </p:sp>
        <p:grpSp>
          <p:nvGrpSpPr>
            <p:cNvPr id="22" name="组合 416"/>
            <p:cNvGrpSpPr/>
            <p:nvPr/>
          </p:nvGrpSpPr>
          <p:grpSpPr>
            <a:xfrm>
              <a:off x="1866300" y="604091"/>
              <a:ext cx="636853" cy="393183"/>
              <a:chOff x="3849612" y="131057"/>
              <a:chExt cx="636853" cy="393183"/>
            </a:xfrm>
          </p:grpSpPr>
          <p:pic>
            <p:nvPicPr>
              <p:cNvPr id="23" name="图片 417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9718" y="131057"/>
                <a:ext cx="416747" cy="246260"/>
              </a:xfrm>
              <a:prstGeom prst="rect">
                <a:avLst/>
              </a:prstGeom>
            </p:spPr>
          </p:pic>
          <p:sp>
            <p:nvSpPr>
              <p:cNvPr id="24" name="Freeform 249"/>
              <p:cNvSpPr>
                <a:spLocks noEditPoints="1"/>
              </p:cNvSpPr>
              <p:nvPr userDrawn="1"/>
            </p:nvSpPr>
            <p:spPr bwMode="auto">
              <a:xfrm rot="2022605" flipH="1">
                <a:off x="3849612" y="235438"/>
                <a:ext cx="211706" cy="288802"/>
              </a:xfrm>
              <a:custGeom>
                <a:avLst/>
                <a:gdLst>
                  <a:gd name="T0" fmla="*/ 82 w 239"/>
                  <a:gd name="T1" fmla="*/ 301 h 301"/>
                  <a:gd name="T2" fmla="*/ 64 w 239"/>
                  <a:gd name="T3" fmla="*/ 298 h 301"/>
                  <a:gd name="T4" fmla="*/ 8 w 239"/>
                  <a:gd name="T5" fmla="*/ 212 h 301"/>
                  <a:gd name="T6" fmla="*/ 100 w 239"/>
                  <a:gd name="T7" fmla="*/ 162 h 301"/>
                  <a:gd name="T8" fmla="*/ 153 w 239"/>
                  <a:gd name="T9" fmla="*/ 182 h 301"/>
                  <a:gd name="T10" fmla="*/ 44 w 239"/>
                  <a:gd name="T11" fmla="*/ 17 h 301"/>
                  <a:gd name="T12" fmla="*/ 53 w 239"/>
                  <a:gd name="T13" fmla="*/ 47 h 301"/>
                  <a:gd name="T14" fmla="*/ 51 w 239"/>
                  <a:gd name="T15" fmla="*/ 52 h 301"/>
                  <a:gd name="T16" fmla="*/ 46 w 239"/>
                  <a:gd name="T17" fmla="*/ 50 h 301"/>
                  <a:gd name="T18" fmla="*/ 34 w 239"/>
                  <a:gd name="T19" fmla="*/ 11 h 301"/>
                  <a:gd name="T20" fmla="*/ 33 w 239"/>
                  <a:gd name="T21" fmla="*/ 8 h 301"/>
                  <a:gd name="T22" fmla="*/ 34 w 239"/>
                  <a:gd name="T23" fmla="*/ 3 h 301"/>
                  <a:gd name="T24" fmla="*/ 36 w 239"/>
                  <a:gd name="T25" fmla="*/ 3 h 301"/>
                  <a:gd name="T26" fmla="*/ 44 w 239"/>
                  <a:gd name="T27" fmla="*/ 0 h 301"/>
                  <a:gd name="T28" fmla="*/ 81 w 239"/>
                  <a:gd name="T29" fmla="*/ 6 h 301"/>
                  <a:gd name="T30" fmla="*/ 80 w 239"/>
                  <a:gd name="T31" fmla="*/ 14 h 301"/>
                  <a:gd name="T32" fmla="*/ 47 w 239"/>
                  <a:gd name="T33" fmla="*/ 9 h 301"/>
                  <a:gd name="T34" fmla="*/ 161 w 239"/>
                  <a:gd name="T35" fmla="*/ 187 h 301"/>
                  <a:gd name="T36" fmla="*/ 239 w 239"/>
                  <a:gd name="T37" fmla="*/ 288 h 301"/>
                  <a:gd name="T38" fmla="*/ 236 w 239"/>
                  <a:gd name="T39" fmla="*/ 293 h 301"/>
                  <a:gd name="T40" fmla="*/ 231 w 239"/>
                  <a:gd name="T41" fmla="*/ 291 h 301"/>
                  <a:gd name="T42" fmla="*/ 161 w 239"/>
                  <a:gd name="T43" fmla="*/ 197 h 301"/>
                  <a:gd name="T44" fmla="*/ 149 w 239"/>
                  <a:gd name="T45" fmla="*/ 252 h 301"/>
                  <a:gd name="T46" fmla="*/ 82 w 239"/>
                  <a:gd name="T47" fmla="*/ 301 h 301"/>
                  <a:gd name="T48" fmla="*/ 79 w 239"/>
                  <a:gd name="T49" fmla="*/ 168 h 301"/>
                  <a:gd name="T50" fmla="*/ 16 w 239"/>
                  <a:gd name="T51" fmla="*/ 214 h 301"/>
                  <a:gd name="T52" fmla="*/ 66 w 239"/>
                  <a:gd name="T53" fmla="*/ 291 h 301"/>
                  <a:gd name="T54" fmla="*/ 141 w 239"/>
                  <a:gd name="T55" fmla="*/ 249 h 301"/>
                  <a:gd name="T56" fmla="*/ 153 w 239"/>
                  <a:gd name="T57" fmla="*/ 191 h 301"/>
                  <a:gd name="T58" fmla="*/ 99 w 239"/>
                  <a:gd name="T59" fmla="*/ 170 h 301"/>
                  <a:gd name="T60" fmla="*/ 79 w 239"/>
                  <a:gd name="T61" fmla="*/ 16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9" h="301">
                    <a:moveTo>
                      <a:pt x="82" y="301"/>
                    </a:moveTo>
                    <a:cubicBezTo>
                      <a:pt x="76" y="301"/>
                      <a:pt x="70" y="300"/>
                      <a:pt x="64" y="298"/>
                    </a:cubicBezTo>
                    <a:cubicBezTo>
                      <a:pt x="17" y="285"/>
                      <a:pt x="0" y="245"/>
                      <a:pt x="8" y="212"/>
                    </a:cubicBezTo>
                    <a:cubicBezTo>
                      <a:pt x="15" y="180"/>
                      <a:pt x="47" y="152"/>
                      <a:pt x="100" y="162"/>
                    </a:cubicBezTo>
                    <a:cubicBezTo>
                      <a:pt x="120" y="165"/>
                      <a:pt x="137" y="173"/>
                      <a:pt x="153" y="182"/>
                    </a:cubicBezTo>
                    <a:cubicBezTo>
                      <a:pt x="148" y="130"/>
                      <a:pt x="116" y="69"/>
                      <a:pt x="44" y="1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4" y="49"/>
                      <a:pt x="53" y="51"/>
                      <a:pt x="51" y="52"/>
                    </a:cubicBezTo>
                    <a:cubicBezTo>
                      <a:pt x="49" y="53"/>
                      <a:pt x="46" y="52"/>
                      <a:pt x="46" y="50"/>
                    </a:cubicBezTo>
                    <a:cubicBezTo>
                      <a:pt x="41" y="41"/>
                      <a:pt x="33" y="22"/>
                      <a:pt x="34" y="1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6"/>
                      <a:pt x="33" y="4"/>
                      <a:pt x="34" y="3"/>
                    </a:cubicBezTo>
                    <a:cubicBezTo>
                      <a:pt x="35" y="3"/>
                      <a:pt x="35" y="3"/>
                      <a:pt x="36" y="3"/>
                    </a:cubicBezTo>
                    <a:cubicBezTo>
                      <a:pt x="37" y="1"/>
                      <a:pt x="40" y="0"/>
                      <a:pt x="44" y="0"/>
                    </a:cubicBezTo>
                    <a:cubicBezTo>
                      <a:pt x="59" y="3"/>
                      <a:pt x="81" y="6"/>
                      <a:pt x="81" y="6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62" y="11"/>
                      <a:pt x="47" y="9"/>
                    </a:cubicBezTo>
                    <a:cubicBezTo>
                      <a:pt x="125" y="66"/>
                      <a:pt x="158" y="131"/>
                      <a:pt x="161" y="187"/>
                    </a:cubicBezTo>
                    <a:cubicBezTo>
                      <a:pt x="217" y="225"/>
                      <a:pt x="238" y="287"/>
                      <a:pt x="239" y="288"/>
                    </a:cubicBezTo>
                    <a:cubicBezTo>
                      <a:pt x="239" y="290"/>
                      <a:pt x="238" y="293"/>
                      <a:pt x="236" y="293"/>
                    </a:cubicBezTo>
                    <a:cubicBezTo>
                      <a:pt x="234" y="294"/>
                      <a:pt x="232" y="293"/>
                      <a:pt x="231" y="291"/>
                    </a:cubicBezTo>
                    <a:cubicBezTo>
                      <a:pt x="231" y="290"/>
                      <a:pt x="211" y="233"/>
                      <a:pt x="161" y="197"/>
                    </a:cubicBezTo>
                    <a:cubicBezTo>
                      <a:pt x="161" y="217"/>
                      <a:pt x="156" y="236"/>
                      <a:pt x="149" y="252"/>
                    </a:cubicBezTo>
                    <a:cubicBezTo>
                      <a:pt x="134" y="283"/>
                      <a:pt x="109" y="301"/>
                      <a:pt x="82" y="301"/>
                    </a:cubicBezTo>
                    <a:close/>
                    <a:moveTo>
                      <a:pt x="79" y="168"/>
                    </a:moveTo>
                    <a:cubicBezTo>
                      <a:pt x="43" y="168"/>
                      <a:pt x="21" y="189"/>
                      <a:pt x="16" y="214"/>
                    </a:cubicBezTo>
                    <a:cubicBezTo>
                      <a:pt x="9" y="243"/>
                      <a:pt x="24" y="279"/>
                      <a:pt x="66" y="291"/>
                    </a:cubicBezTo>
                    <a:cubicBezTo>
                      <a:pt x="96" y="299"/>
                      <a:pt x="125" y="283"/>
                      <a:pt x="141" y="249"/>
                    </a:cubicBezTo>
                    <a:cubicBezTo>
                      <a:pt x="149" y="232"/>
                      <a:pt x="154" y="212"/>
                      <a:pt x="153" y="191"/>
                    </a:cubicBezTo>
                    <a:cubicBezTo>
                      <a:pt x="138" y="181"/>
                      <a:pt x="120" y="174"/>
                      <a:pt x="99" y="170"/>
                    </a:cubicBezTo>
                    <a:cubicBezTo>
                      <a:pt x="92" y="168"/>
                      <a:pt x="85" y="168"/>
                      <a:pt x="79" y="16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sym typeface="Arial"/>
                </a:endParaRPr>
              </a:p>
            </p:txBody>
          </p:sp>
        </p:grpSp>
      </p:grpSp>
      <p:sp>
        <p:nvSpPr>
          <p:cNvPr id="26" name="Shape 133"/>
          <p:cNvSpPr txBox="1"/>
          <p:nvPr/>
        </p:nvSpPr>
        <p:spPr>
          <a:xfrm>
            <a:off x="3655196" y="2724769"/>
            <a:ext cx="4679949" cy="779444"/>
          </a:xfrm>
          <a:prstGeom prst="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zh-TW" altLang="en-US" sz="4200" b="1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Caveat"/>
              </a:rPr>
              <a:t>項目</a:t>
            </a:r>
            <a:r>
              <a:rPr lang="en-US" altLang="zh-TW" sz="4200" b="1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Caveat"/>
              </a:rPr>
              <a:t>A</a:t>
            </a:r>
            <a:r>
              <a:rPr lang="zh-TW" altLang="en-US" sz="3800" kern="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Caveat"/>
              </a:rPr>
              <a:t>  </a:t>
            </a:r>
            <a:r>
              <a:rPr lang="en-US" altLang="zh-TW" sz="4400" kern="0" dirty="0" smtClean="0">
                <a:solidFill>
                  <a:srgbClr val="FFFFFF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Caveat"/>
                <a:sym typeface="Caveat"/>
              </a:rPr>
              <a:t> </a:t>
            </a:r>
            <a:r>
              <a:rPr lang="zh-TW" altLang="en-US" sz="42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項目</a:t>
            </a:r>
            <a:r>
              <a:rPr lang="en-US" altLang="zh-TW" sz="42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B</a:t>
            </a:r>
            <a:endParaRPr lang="en-US" sz="4200" b="1" kern="0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veat"/>
              <a:sym typeface="Caveat"/>
            </a:endParaRPr>
          </a:p>
        </p:txBody>
      </p:sp>
      <p:sp>
        <p:nvSpPr>
          <p:cNvPr id="27" name="矩形圖說文字 26"/>
          <p:cNvSpPr/>
          <p:nvPr/>
        </p:nvSpPr>
        <p:spPr>
          <a:xfrm>
            <a:off x="8257995" y="1787147"/>
            <a:ext cx="2371225" cy="649262"/>
          </a:xfrm>
          <a:prstGeom prst="wedgeRectCallout">
            <a:avLst>
              <a:gd name="adj1" fmla="val -67603"/>
              <a:gd name="adj2" fmla="val 132919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不能沒有</a:t>
            </a:r>
            <a:endParaRPr lang="zh-TW" altLang="en-US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圖說文字 27"/>
          <p:cNvSpPr/>
          <p:nvPr/>
        </p:nvSpPr>
        <p:spPr>
          <a:xfrm>
            <a:off x="8866439" y="4129530"/>
            <a:ext cx="2371225" cy="649262"/>
          </a:xfrm>
          <a:prstGeom prst="wedgeRectCallout">
            <a:avLst>
              <a:gd name="adj1" fmla="val -94382"/>
              <a:gd name="adj2" fmla="val -169503"/>
            </a:avLst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可以重複</a:t>
            </a:r>
            <a:endParaRPr lang="zh-TW" altLang="en-US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圖說文字 28"/>
          <p:cNvSpPr/>
          <p:nvPr/>
        </p:nvSpPr>
        <p:spPr>
          <a:xfrm>
            <a:off x="1407084" y="1767341"/>
            <a:ext cx="2371225" cy="649262"/>
          </a:xfrm>
          <a:prstGeom prst="wedgeRectCallout">
            <a:avLst>
              <a:gd name="adj1" fmla="val 70579"/>
              <a:gd name="adj2" fmla="val 135853"/>
            </a:avLst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不能沒有</a:t>
            </a:r>
            <a:endParaRPr lang="zh-TW" altLang="en-US" sz="2800" b="1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矩形圖說文字 29"/>
          <p:cNvSpPr/>
          <p:nvPr/>
        </p:nvSpPr>
        <p:spPr>
          <a:xfrm>
            <a:off x="1201934" y="4221410"/>
            <a:ext cx="2371225" cy="649262"/>
          </a:xfrm>
          <a:prstGeom prst="wedgeRectCallout">
            <a:avLst>
              <a:gd name="adj1" fmla="val 78307"/>
              <a:gd name="adj2" fmla="val -190880"/>
            </a:avLst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不能重複</a:t>
            </a:r>
            <a:endParaRPr lang="zh-TW" altLang="en-US" sz="2800" b="1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31" name="直線接點 30"/>
          <p:cNvCxnSpPr/>
          <p:nvPr/>
        </p:nvCxnSpPr>
        <p:spPr>
          <a:xfrm>
            <a:off x="5920037" y="2329530"/>
            <a:ext cx="0" cy="180000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91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 descr="C:\Users\User\Desktop\mathtr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12" y="4957082"/>
            <a:ext cx="23114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群組 19"/>
          <p:cNvGrpSpPr/>
          <p:nvPr/>
        </p:nvGrpSpPr>
        <p:grpSpPr>
          <a:xfrm>
            <a:off x="9670025" y="2415485"/>
            <a:ext cx="2274919" cy="877805"/>
            <a:chOff x="861381" y="486280"/>
            <a:chExt cx="2274917" cy="877805"/>
          </a:xfrm>
        </p:grpSpPr>
        <p:sp>
          <p:nvSpPr>
            <p:cNvPr id="21" name="文本框 415"/>
            <p:cNvSpPr txBox="1"/>
            <p:nvPr/>
          </p:nvSpPr>
          <p:spPr>
            <a:xfrm>
              <a:off x="1476870" y="486280"/>
              <a:ext cx="1659428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3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方正苏新诗柳楷简体-yolan" panose="02000000000000000000" pitchFamily="2" charset="-122"/>
                  <a:sym typeface="Arial"/>
                </a:rPr>
                <a:t>函數的本質</a:t>
              </a:r>
              <a:endParaRPr lang="zh-CN" altLang="en-US" sz="23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endParaRPr>
            </a:p>
          </p:txBody>
        </p:sp>
        <p:grpSp>
          <p:nvGrpSpPr>
            <p:cNvPr id="22" name="组合 416"/>
            <p:cNvGrpSpPr/>
            <p:nvPr/>
          </p:nvGrpSpPr>
          <p:grpSpPr>
            <a:xfrm>
              <a:off x="861381" y="933970"/>
              <a:ext cx="674018" cy="430115"/>
              <a:chOff x="2844693" y="460936"/>
              <a:chExt cx="674018" cy="430115"/>
            </a:xfrm>
          </p:grpSpPr>
          <p:pic>
            <p:nvPicPr>
              <p:cNvPr id="23" name="图片 417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776261">
                <a:off x="3101964" y="460936"/>
                <a:ext cx="416747" cy="246260"/>
              </a:xfrm>
              <a:prstGeom prst="rect">
                <a:avLst/>
              </a:prstGeom>
            </p:spPr>
          </p:pic>
          <p:sp>
            <p:nvSpPr>
              <p:cNvPr id="24" name="Freeform 249"/>
              <p:cNvSpPr>
                <a:spLocks noEditPoints="1"/>
              </p:cNvSpPr>
              <p:nvPr userDrawn="1"/>
            </p:nvSpPr>
            <p:spPr bwMode="auto">
              <a:xfrm rot="1198866" flipH="1">
                <a:off x="2844693" y="602249"/>
                <a:ext cx="211706" cy="288802"/>
              </a:xfrm>
              <a:custGeom>
                <a:avLst/>
                <a:gdLst>
                  <a:gd name="T0" fmla="*/ 82 w 239"/>
                  <a:gd name="T1" fmla="*/ 301 h 301"/>
                  <a:gd name="T2" fmla="*/ 64 w 239"/>
                  <a:gd name="T3" fmla="*/ 298 h 301"/>
                  <a:gd name="T4" fmla="*/ 8 w 239"/>
                  <a:gd name="T5" fmla="*/ 212 h 301"/>
                  <a:gd name="T6" fmla="*/ 100 w 239"/>
                  <a:gd name="T7" fmla="*/ 162 h 301"/>
                  <a:gd name="T8" fmla="*/ 153 w 239"/>
                  <a:gd name="T9" fmla="*/ 182 h 301"/>
                  <a:gd name="T10" fmla="*/ 44 w 239"/>
                  <a:gd name="T11" fmla="*/ 17 h 301"/>
                  <a:gd name="T12" fmla="*/ 53 w 239"/>
                  <a:gd name="T13" fmla="*/ 47 h 301"/>
                  <a:gd name="T14" fmla="*/ 51 w 239"/>
                  <a:gd name="T15" fmla="*/ 52 h 301"/>
                  <a:gd name="T16" fmla="*/ 46 w 239"/>
                  <a:gd name="T17" fmla="*/ 50 h 301"/>
                  <a:gd name="T18" fmla="*/ 34 w 239"/>
                  <a:gd name="T19" fmla="*/ 11 h 301"/>
                  <a:gd name="T20" fmla="*/ 33 w 239"/>
                  <a:gd name="T21" fmla="*/ 8 h 301"/>
                  <a:gd name="T22" fmla="*/ 34 w 239"/>
                  <a:gd name="T23" fmla="*/ 3 h 301"/>
                  <a:gd name="T24" fmla="*/ 36 w 239"/>
                  <a:gd name="T25" fmla="*/ 3 h 301"/>
                  <a:gd name="T26" fmla="*/ 44 w 239"/>
                  <a:gd name="T27" fmla="*/ 0 h 301"/>
                  <a:gd name="T28" fmla="*/ 81 w 239"/>
                  <a:gd name="T29" fmla="*/ 6 h 301"/>
                  <a:gd name="T30" fmla="*/ 80 w 239"/>
                  <a:gd name="T31" fmla="*/ 14 h 301"/>
                  <a:gd name="T32" fmla="*/ 47 w 239"/>
                  <a:gd name="T33" fmla="*/ 9 h 301"/>
                  <a:gd name="T34" fmla="*/ 161 w 239"/>
                  <a:gd name="T35" fmla="*/ 187 h 301"/>
                  <a:gd name="T36" fmla="*/ 239 w 239"/>
                  <a:gd name="T37" fmla="*/ 288 h 301"/>
                  <a:gd name="T38" fmla="*/ 236 w 239"/>
                  <a:gd name="T39" fmla="*/ 293 h 301"/>
                  <a:gd name="T40" fmla="*/ 231 w 239"/>
                  <a:gd name="T41" fmla="*/ 291 h 301"/>
                  <a:gd name="T42" fmla="*/ 161 w 239"/>
                  <a:gd name="T43" fmla="*/ 197 h 301"/>
                  <a:gd name="T44" fmla="*/ 149 w 239"/>
                  <a:gd name="T45" fmla="*/ 252 h 301"/>
                  <a:gd name="T46" fmla="*/ 82 w 239"/>
                  <a:gd name="T47" fmla="*/ 301 h 301"/>
                  <a:gd name="T48" fmla="*/ 79 w 239"/>
                  <a:gd name="T49" fmla="*/ 168 h 301"/>
                  <a:gd name="T50" fmla="*/ 16 w 239"/>
                  <a:gd name="T51" fmla="*/ 214 h 301"/>
                  <a:gd name="T52" fmla="*/ 66 w 239"/>
                  <a:gd name="T53" fmla="*/ 291 h 301"/>
                  <a:gd name="T54" fmla="*/ 141 w 239"/>
                  <a:gd name="T55" fmla="*/ 249 h 301"/>
                  <a:gd name="T56" fmla="*/ 153 w 239"/>
                  <a:gd name="T57" fmla="*/ 191 h 301"/>
                  <a:gd name="T58" fmla="*/ 99 w 239"/>
                  <a:gd name="T59" fmla="*/ 170 h 301"/>
                  <a:gd name="T60" fmla="*/ 79 w 239"/>
                  <a:gd name="T61" fmla="*/ 16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9" h="301">
                    <a:moveTo>
                      <a:pt x="82" y="301"/>
                    </a:moveTo>
                    <a:cubicBezTo>
                      <a:pt x="76" y="301"/>
                      <a:pt x="70" y="300"/>
                      <a:pt x="64" y="298"/>
                    </a:cubicBezTo>
                    <a:cubicBezTo>
                      <a:pt x="17" y="285"/>
                      <a:pt x="0" y="245"/>
                      <a:pt x="8" y="212"/>
                    </a:cubicBezTo>
                    <a:cubicBezTo>
                      <a:pt x="15" y="180"/>
                      <a:pt x="47" y="152"/>
                      <a:pt x="100" y="162"/>
                    </a:cubicBezTo>
                    <a:cubicBezTo>
                      <a:pt x="120" y="165"/>
                      <a:pt x="137" y="173"/>
                      <a:pt x="153" y="182"/>
                    </a:cubicBezTo>
                    <a:cubicBezTo>
                      <a:pt x="148" y="130"/>
                      <a:pt x="116" y="69"/>
                      <a:pt x="44" y="1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4" y="49"/>
                      <a:pt x="53" y="51"/>
                      <a:pt x="51" y="52"/>
                    </a:cubicBezTo>
                    <a:cubicBezTo>
                      <a:pt x="49" y="53"/>
                      <a:pt x="46" y="52"/>
                      <a:pt x="46" y="50"/>
                    </a:cubicBezTo>
                    <a:cubicBezTo>
                      <a:pt x="41" y="41"/>
                      <a:pt x="33" y="22"/>
                      <a:pt x="34" y="1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6"/>
                      <a:pt x="33" y="4"/>
                      <a:pt x="34" y="3"/>
                    </a:cubicBezTo>
                    <a:cubicBezTo>
                      <a:pt x="35" y="3"/>
                      <a:pt x="35" y="3"/>
                      <a:pt x="36" y="3"/>
                    </a:cubicBezTo>
                    <a:cubicBezTo>
                      <a:pt x="37" y="1"/>
                      <a:pt x="40" y="0"/>
                      <a:pt x="44" y="0"/>
                    </a:cubicBezTo>
                    <a:cubicBezTo>
                      <a:pt x="59" y="3"/>
                      <a:pt x="81" y="6"/>
                      <a:pt x="81" y="6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62" y="11"/>
                      <a:pt x="47" y="9"/>
                    </a:cubicBezTo>
                    <a:cubicBezTo>
                      <a:pt x="125" y="66"/>
                      <a:pt x="158" y="131"/>
                      <a:pt x="161" y="187"/>
                    </a:cubicBezTo>
                    <a:cubicBezTo>
                      <a:pt x="217" y="225"/>
                      <a:pt x="238" y="287"/>
                      <a:pt x="239" y="288"/>
                    </a:cubicBezTo>
                    <a:cubicBezTo>
                      <a:pt x="239" y="290"/>
                      <a:pt x="238" y="293"/>
                      <a:pt x="236" y="293"/>
                    </a:cubicBezTo>
                    <a:cubicBezTo>
                      <a:pt x="234" y="294"/>
                      <a:pt x="232" y="293"/>
                      <a:pt x="231" y="291"/>
                    </a:cubicBezTo>
                    <a:cubicBezTo>
                      <a:pt x="231" y="290"/>
                      <a:pt x="211" y="233"/>
                      <a:pt x="161" y="197"/>
                    </a:cubicBezTo>
                    <a:cubicBezTo>
                      <a:pt x="161" y="217"/>
                      <a:pt x="156" y="236"/>
                      <a:pt x="149" y="252"/>
                    </a:cubicBezTo>
                    <a:cubicBezTo>
                      <a:pt x="134" y="283"/>
                      <a:pt x="109" y="301"/>
                      <a:pt x="82" y="301"/>
                    </a:cubicBezTo>
                    <a:close/>
                    <a:moveTo>
                      <a:pt x="79" y="168"/>
                    </a:moveTo>
                    <a:cubicBezTo>
                      <a:pt x="43" y="168"/>
                      <a:pt x="21" y="189"/>
                      <a:pt x="16" y="214"/>
                    </a:cubicBezTo>
                    <a:cubicBezTo>
                      <a:pt x="9" y="243"/>
                      <a:pt x="24" y="279"/>
                      <a:pt x="66" y="291"/>
                    </a:cubicBezTo>
                    <a:cubicBezTo>
                      <a:pt x="96" y="299"/>
                      <a:pt x="125" y="283"/>
                      <a:pt x="141" y="249"/>
                    </a:cubicBezTo>
                    <a:cubicBezTo>
                      <a:pt x="149" y="232"/>
                      <a:pt x="154" y="212"/>
                      <a:pt x="153" y="191"/>
                    </a:cubicBezTo>
                    <a:cubicBezTo>
                      <a:pt x="138" y="181"/>
                      <a:pt x="120" y="174"/>
                      <a:pt x="99" y="170"/>
                    </a:cubicBezTo>
                    <a:cubicBezTo>
                      <a:pt x="92" y="168"/>
                      <a:pt x="85" y="168"/>
                      <a:pt x="79" y="16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9" name="Shape 133"/>
          <p:cNvSpPr txBox="1"/>
          <p:nvPr/>
        </p:nvSpPr>
        <p:spPr>
          <a:xfrm>
            <a:off x="2682471" y="3320769"/>
            <a:ext cx="8214129" cy="15560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zh-TW" altLang="en-US" sz="5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還原後的資料如能看出</a:t>
            </a:r>
            <a:r>
              <a:rPr lang="zh-TW" altLang="en-US" sz="5000" b="1" kern="0" dirty="0" smtClean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變化</a:t>
            </a:r>
            <a:endParaRPr lang="en-US" altLang="zh-TW" sz="5000" b="1" kern="0" dirty="0" smtClean="0">
              <a:solidFill>
                <a:prstClr val="white">
                  <a:lumMod val="50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veat"/>
              <a:sym typeface="Caveat"/>
            </a:endParaRPr>
          </a:p>
          <a:p>
            <a:pPr algn="ctr">
              <a:buSzPct val="25000"/>
            </a:pPr>
            <a:r>
              <a:rPr lang="zh-TW" altLang="en-US" sz="5000" b="1" kern="0" dirty="0" smtClean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則稱</a:t>
            </a:r>
            <a:r>
              <a:rPr lang="zh-TW" altLang="en-US" sz="50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這個資料有</a:t>
            </a:r>
            <a:r>
              <a:rPr lang="zh-TW" altLang="en-US" sz="5000" b="1" kern="0" dirty="0" smtClean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函數關係</a:t>
            </a:r>
            <a:endParaRPr lang="en-US" sz="5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Caveat"/>
              <a:sym typeface="Caveat"/>
            </a:endParaRPr>
          </a:p>
        </p:txBody>
      </p:sp>
      <p:sp>
        <p:nvSpPr>
          <p:cNvPr id="10" name="Shape 133"/>
          <p:cNvSpPr txBox="1"/>
          <p:nvPr/>
        </p:nvSpPr>
        <p:spPr>
          <a:xfrm>
            <a:off x="2832316" y="1424925"/>
            <a:ext cx="7453199" cy="9615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zh-TW" altLang="en-US" sz="54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Caveat"/>
              </a:rPr>
              <a:t>對應</a:t>
            </a:r>
            <a:r>
              <a:rPr lang="zh-TW" altLang="en-US" sz="5400" b="1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Caveat"/>
              </a:rPr>
              <a:t>只是在</a:t>
            </a:r>
            <a:r>
              <a:rPr lang="zh-TW" altLang="en-US" sz="54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Caveat"/>
              </a:rPr>
              <a:t>還原資料</a:t>
            </a:r>
            <a:endParaRPr lang="en-US" sz="5400" b="1" kern="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  <a:cs typeface="Caveat"/>
              <a:sym typeface="Caveat"/>
            </a:endParaRPr>
          </a:p>
        </p:txBody>
      </p:sp>
    </p:spTree>
    <p:extLst>
      <p:ext uri="{BB962C8B-B14F-4D97-AF65-F5344CB8AC3E}">
        <p14:creationId xmlns:p14="http://schemas.microsoft.com/office/powerpoint/2010/main" val="213259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63285" y="412710"/>
            <a:ext cx="7582947" cy="88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5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r>
              <a:rPr lang="zh-TW" altLang="en-US" sz="50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專業成長 </a:t>
            </a:r>
            <a:r>
              <a:rPr lang="zh-TW" altLang="en-US" sz="5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迫切</a:t>
            </a:r>
            <a:r>
              <a:rPr lang="zh-TW" altLang="en-US" sz="50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需要</a:t>
            </a:r>
            <a:r>
              <a:rPr lang="en-US" altLang="zh-TW" sz="50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5000" b="1" kern="0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C:\Users\user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103" y="1480592"/>
            <a:ext cx="809838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48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12">
            <a:hlinkClick r:id="rId2"/>
          </p:cNvPr>
          <p:cNvSpPr txBox="1"/>
          <p:nvPr/>
        </p:nvSpPr>
        <p:spPr>
          <a:xfrm>
            <a:off x="8773886" y="65538"/>
            <a:ext cx="3340105" cy="8078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r">
              <a:buSzPct val="25000"/>
            </a:pPr>
            <a:r>
              <a:rPr lang="zh-TW" altLang="en-US" sz="54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函數教學</a:t>
            </a:r>
            <a:endParaRPr lang="en-US" sz="5400" b="1" kern="0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veat"/>
              <a:sym typeface="Caveat"/>
            </a:endParaRPr>
          </a:p>
        </p:txBody>
      </p:sp>
      <p:grpSp>
        <p:nvGrpSpPr>
          <p:cNvPr id="20" name="群組 19"/>
          <p:cNvGrpSpPr/>
          <p:nvPr/>
        </p:nvGrpSpPr>
        <p:grpSpPr>
          <a:xfrm rot="21345842">
            <a:off x="435526" y="5822463"/>
            <a:ext cx="2423077" cy="491442"/>
            <a:chOff x="-159415" y="734723"/>
            <a:chExt cx="2423076" cy="491442"/>
          </a:xfrm>
        </p:grpSpPr>
        <p:sp>
          <p:nvSpPr>
            <p:cNvPr id="21" name="文本框 415"/>
            <p:cNvSpPr txBox="1"/>
            <p:nvPr/>
          </p:nvSpPr>
          <p:spPr>
            <a:xfrm>
              <a:off x="-159415" y="779889"/>
              <a:ext cx="1659428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3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方正苏新诗柳楷简体-yolan" panose="02000000000000000000" pitchFamily="2" charset="-122"/>
                  <a:sym typeface="Arial"/>
                </a:rPr>
                <a:t>推薦學習單</a:t>
              </a:r>
              <a:endParaRPr lang="zh-CN" altLang="en-US" sz="23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endParaRPr>
            </a:p>
          </p:txBody>
        </p:sp>
        <p:grpSp>
          <p:nvGrpSpPr>
            <p:cNvPr id="22" name="组合 416"/>
            <p:cNvGrpSpPr/>
            <p:nvPr/>
          </p:nvGrpSpPr>
          <p:grpSpPr>
            <a:xfrm>
              <a:off x="1626808" y="734723"/>
              <a:ext cx="636853" cy="393183"/>
              <a:chOff x="3610120" y="261689"/>
              <a:chExt cx="636853" cy="393183"/>
            </a:xfrm>
          </p:grpSpPr>
          <p:pic>
            <p:nvPicPr>
              <p:cNvPr id="23" name="图片 417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09115">
                <a:off x="3830226" y="261689"/>
                <a:ext cx="416747" cy="246260"/>
              </a:xfrm>
              <a:prstGeom prst="rect">
                <a:avLst/>
              </a:prstGeom>
            </p:spPr>
          </p:pic>
          <p:sp>
            <p:nvSpPr>
              <p:cNvPr id="24" name="Freeform 249"/>
              <p:cNvSpPr>
                <a:spLocks noEditPoints="1"/>
              </p:cNvSpPr>
              <p:nvPr userDrawn="1"/>
            </p:nvSpPr>
            <p:spPr bwMode="auto">
              <a:xfrm rot="2431720" flipH="1">
                <a:off x="3610120" y="366070"/>
                <a:ext cx="211706" cy="288802"/>
              </a:xfrm>
              <a:custGeom>
                <a:avLst/>
                <a:gdLst>
                  <a:gd name="T0" fmla="*/ 82 w 239"/>
                  <a:gd name="T1" fmla="*/ 301 h 301"/>
                  <a:gd name="T2" fmla="*/ 64 w 239"/>
                  <a:gd name="T3" fmla="*/ 298 h 301"/>
                  <a:gd name="T4" fmla="*/ 8 w 239"/>
                  <a:gd name="T5" fmla="*/ 212 h 301"/>
                  <a:gd name="T6" fmla="*/ 100 w 239"/>
                  <a:gd name="T7" fmla="*/ 162 h 301"/>
                  <a:gd name="T8" fmla="*/ 153 w 239"/>
                  <a:gd name="T9" fmla="*/ 182 h 301"/>
                  <a:gd name="T10" fmla="*/ 44 w 239"/>
                  <a:gd name="T11" fmla="*/ 17 h 301"/>
                  <a:gd name="T12" fmla="*/ 53 w 239"/>
                  <a:gd name="T13" fmla="*/ 47 h 301"/>
                  <a:gd name="T14" fmla="*/ 51 w 239"/>
                  <a:gd name="T15" fmla="*/ 52 h 301"/>
                  <a:gd name="T16" fmla="*/ 46 w 239"/>
                  <a:gd name="T17" fmla="*/ 50 h 301"/>
                  <a:gd name="T18" fmla="*/ 34 w 239"/>
                  <a:gd name="T19" fmla="*/ 11 h 301"/>
                  <a:gd name="T20" fmla="*/ 33 w 239"/>
                  <a:gd name="T21" fmla="*/ 8 h 301"/>
                  <a:gd name="T22" fmla="*/ 34 w 239"/>
                  <a:gd name="T23" fmla="*/ 3 h 301"/>
                  <a:gd name="T24" fmla="*/ 36 w 239"/>
                  <a:gd name="T25" fmla="*/ 3 h 301"/>
                  <a:gd name="T26" fmla="*/ 44 w 239"/>
                  <a:gd name="T27" fmla="*/ 0 h 301"/>
                  <a:gd name="T28" fmla="*/ 81 w 239"/>
                  <a:gd name="T29" fmla="*/ 6 h 301"/>
                  <a:gd name="T30" fmla="*/ 80 w 239"/>
                  <a:gd name="T31" fmla="*/ 14 h 301"/>
                  <a:gd name="T32" fmla="*/ 47 w 239"/>
                  <a:gd name="T33" fmla="*/ 9 h 301"/>
                  <a:gd name="T34" fmla="*/ 161 w 239"/>
                  <a:gd name="T35" fmla="*/ 187 h 301"/>
                  <a:gd name="T36" fmla="*/ 239 w 239"/>
                  <a:gd name="T37" fmla="*/ 288 h 301"/>
                  <a:gd name="T38" fmla="*/ 236 w 239"/>
                  <a:gd name="T39" fmla="*/ 293 h 301"/>
                  <a:gd name="T40" fmla="*/ 231 w 239"/>
                  <a:gd name="T41" fmla="*/ 291 h 301"/>
                  <a:gd name="T42" fmla="*/ 161 w 239"/>
                  <a:gd name="T43" fmla="*/ 197 h 301"/>
                  <a:gd name="T44" fmla="*/ 149 w 239"/>
                  <a:gd name="T45" fmla="*/ 252 h 301"/>
                  <a:gd name="T46" fmla="*/ 82 w 239"/>
                  <a:gd name="T47" fmla="*/ 301 h 301"/>
                  <a:gd name="T48" fmla="*/ 79 w 239"/>
                  <a:gd name="T49" fmla="*/ 168 h 301"/>
                  <a:gd name="T50" fmla="*/ 16 w 239"/>
                  <a:gd name="T51" fmla="*/ 214 h 301"/>
                  <a:gd name="T52" fmla="*/ 66 w 239"/>
                  <a:gd name="T53" fmla="*/ 291 h 301"/>
                  <a:gd name="T54" fmla="*/ 141 w 239"/>
                  <a:gd name="T55" fmla="*/ 249 h 301"/>
                  <a:gd name="T56" fmla="*/ 153 w 239"/>
                  <a:gd name="T57" fmla="*/ 191 h 301"/>
                  <a:gd name="T58" fmla="*/ 99 w 239"/>
                  <a:gd name="T59" fmla="*/ 170 h 301"/>
                  <a:gd name="T60" fmla="*/ 79 w 239"/>
                  <a:gd name="T61" fmla="*/ 16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9" h="301">
                    <a:moveTo>
                      <a:pt x="82" y="301"/>
                    </a:moveTo>
                    <a:cubicBezTo>
                      <a:pt x="76" y="301"/>
                      <a:pt x="70" y="300"/>
                      <a:pt x="64" y="298"/>
                    </a:cubicBezTo>
                    <a:cubicBezTo>
                      <a:pt x="17" y="285"/>
                      <a:pt x="0" y="245"/>
                      <a:pt x="8" y="212"/>
                    </a:cubicBezTo>
                    <a:cubicBezTo>
                      <a:pt x="15" y="180"/>
                      <a:pt x="47" y="152"/>
                      <a:pt x="100" y="162"/>
                    </a:cubicBezTo>
                    <a:cubicBezTo>
                      <a:pt x="120" y="165"/>
                      <a:pt x="137" y="173"/>
                      <a:pt x="153" y="182"/>
                    </a:cubicBezTo>
                    <a:cubicBezTo>
                      <a:pt x="148" y="130"/>
                      <a:pt x="116" y="69"/>
                      <a:pt x="44" y="1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4" y="49"/>
                      <a:pt x="53" y="51"/>
                      <a:pt x="51" y="52"/>
                    </a:cubicBezTo>
                    <a:cubicBezTo>
                      <a:pt x="49" y="53"/>
                      <a:pt x="46" y="52"/>
                      <a:pt x="46" y="50"/>
                    </a:cubicBezTo>
                    <a:cubicBezTo>
                      <a:pt x="41" y="41"/>
                      <a:pt x="33" y="22"/>
                      <a:pt x="34" y="1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6"/>
                      <a:pt x="33" y="4"/>
                      <a:pt x="34" y="3"/>
                    </a:cubicBezTo>
                    <a:cubicBezTo>
                      <a:pt x="35" y="3"/>
                      <a:pt x="35" y="3"/>
                      <a:pt x="36" y="3"/>
                    </a:cubicBezTo>
                    <a:cubicBezTo>
                      <a:pt x="37" y="1"/>
                      <a:pt x="40" y="0"/>
                      <a:pt x="44" y="0"/>
                    </a:cubicBezTo>
                    <a:cubicBezTo>
                      <a:pt x="59" y="3"/>
                      <a:pt x="81" y="6"/>
                      <a:pt x="81" y="6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62" y="11"/>
                      <a:pt x="47" y="9"/>
                    </a:cubicBezTo>
                    <a:cubicBezTo>
                      <a:pt x="125" y="66"/>
                      <a:pt x="158" y="131"/>
                      <a:pt x="161" y="187"/>
                    </a:cubicBezTo>
                    <a:cubicBezTo>
                      <a:pt x="217" y="225"/>
                      <a:pt x="238" y="287"/>
                      <a:pt x="239" y="288"/>
                    </a:cubicBezTo>
                    <a:cubicBezTo>
                      <a:pt x="239" y="290"/>
                      <a:pt x="238" y="293"/>
                      <a:pt x="236" y="293"/>
                    </a:cubicBezTo>
                    <a:cubicBezTo>
                      <a:pt x="234" y="294"/>
                      <a:pt x="232" y="293"/>
                      <a:pt x="231" y="291"/>
                    </a:cubicBezTo>
                    <a:cubicBezTo>
                      <a:pt x="231" y="290"/>
                      <a:pt x="211" y="233"/>
                      <a:pt x="161" y="197"/>
                    </a:cubicBezTo>
                    <a:cubicBezTo>
                      <a:pt x="161" y="217"/>
                      <a:pt x="156" y="236"/>
                      <a:pt x="149" y="252"/>
                    </a:cubicBezTo>
                    <a:cubicBezTo>
                      <a:pt x="134" y="283"/>
                      <a:pt x="109" y="301"/>
                      <a:pt x="82" y="301"/>
                    </a:cubicBezTo>
                    <a:close/>
                    <a:moveTo>
                      <a:pt x="79" y="168"/>
                    </a:moveTo>
                    <a:cubicBezTo>
                      <a:pt x="43" y="168"/>
                      <a:pt x="21" y="189"/>
                      <a:pt x="16" y="214"/>
                    </a:cubicBezTo>
                    <a:cubicBezTo>
                      <a:pt x="9" y="243"/>
                      <a:pt x="24" y="279"/>
                      <a:pt x="66" y="291"/>
                    </a:cubicBezTo>
                    <a:cubicBezTo>
                      <a:pt x="96" y="299"/>
                      <a:pt x="125" y="283"/>
                      <a:pt x="141" y="249"/>
                    </a:cubicBezTo>
                    <a:cubicBezTo>
                      <a:pt x="149" y="232"/>
                      <a:pt x="154" y="212"/>
                      <a:pt x="153" y="191"/>
                    </a:cubicBezTo>
                    <a:cubicBezTo>
                      <a:pt x="138" y="181"/>
                      <a:pt x="120" y="174"/>
                      <a:pt x="99" y="170"/>
                    </a:cubicBezTo>
                    <a:cubicBezTo>
                      <a:pt x="92" y="168"/>
                      <a:pt x="85" y="168"/>
                      <a:pt x="79" y="16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3" name="群組 2"/>
          <p:cNvGrpSpPr/>
          <p:nvPr/>
        </p:nvGrpSpPr>
        <p:grpSpPr>
          <a:xfrm>
            <a:off x="3040508" y="469445"/>
            <a:ext cx="7197748" cy="6008933"/>
            <a:chOff x="3040508" y="469445"/>
            <a:chExt cx="7197748" cy="6008933"/>
          </a:xfrm>
        </p:grpSpPr>
        <p:pic>
          <p:nvPicPr>
            <p:cNvPr id="11" name="Picture 2">
              <a:hlinkClick r:id="rId5" action="ppaction://hlinkfile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0508" y="469445"/>
              <a:ext cx="6245007" cy="595450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 descr="D:\生根(CA)\生根分享報告\簡報用小插圖\其他\仙5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2252" y="4807875"/>
              <a:ext cx="1126004" cy="1670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282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A_任意多边形 5"/>
          <p:cNvSpPr>
            <a:spLocks noEditPoints="1" noChangeArrowheads="1"/>
          </p:cNvSpPr>
          <p:nvPr>
            <p:custDataLst>
              <p:tags r:id="rId1"/>
            </p:custDataLst>
          </p:nvPr>
        </p:nvSpPr>
        <p:spPr bwMode="auto">
          <a:xfrm>
            <a:off x="3734554" y="1677468"/>
            <a:ext cx="4337233" cy="2102713"/>
          </a:xfrm>
          <a:custGeom>
            <a:avLst/>
            <a:gdLst>
              <a:gd name="T0" fmla="*/ 342 w 2787"/>
              <a:gd name="T1" fmla="*/ 280 h 1349"/>
              <a:gd name="T2" fmla="*/ 170 w 2787"/>
              <a:gd name="T3" fmla="*/ 344 h 1349"/>
              <a:gd name="T4" fmla="*/ 143 w 2787"/>
              <a:gd name="T5" fmla="*/ 698 h 1349"/>
              <a:gd name="T6" fmla="*/ 214 w 2787"/>
              <a:gd name="T7" fmla="*/ 912 h 1349"/>
              <a:gd name="T8" fmla="*/ 230 w 2787"/>
              <a:gd name="T9" fmla="*/ 1199 h 1349"/>
              <a:gd name="T10" fmla="*/ 506 w 2787"/>
              <a:gd name="T11" fmla="*/ 1115 h 1349"/>
              <a:gd name="T12" fmla="*/ 727 w 2787"/>
              <a:gd name="T13" fmla="*/ 1124 h 1349"/>
              <a:gd name="T14" fmla="*/ 944 w 2787"/>
              <a:gd name="T15" fmla="*/ 1141 h 1349"/>
              <a:gd name="T16" fmla="*/ 1129 w 2787"/>
              <a:gd name="T17" fmla="*/ 1226 h 1349"/>
              <a:gd name="T18" fmla="*/ 1335 w 2787"/>
              <a:gd name="T19" fmla="*/ 1185 h 1349"/>
              <a:gd name="T20" fmla="*/ 1521 w 2787"/>
              <a:gd name="T21" fmla="*/ 1247 h 1349"/>
              <a:gd name="T22" fmla="*/ 1690 w 2787"/>
              <a:gd name="T23" fmla="*/ 1203 h 1349"/>
              <a:gd name="T24" fmla="*/ 1912 w 2787"/>
              <a:gd name="T25" fmla="*/ 1176 h 1349"/>
              <a:gd name="T26" fmla="*/ 2077 w 2787"/>
              <a:gd name="T27" fmla="*/ 1212 h 1349"/>
              <a:gd name="T28" fmla="*/ 2177 w 2787"/>
              <a:gd name="T29" fmla="*/ 1253 h 1349"/>
              <a:gd name="T30" fmla="*/ 2397 w 2787"/>
              <a:gd name="T31" fmla="*/ 1269 h 1349"/>
              <a:gd name="T32" fmla="*/ 2570 w 2787"/>
              <a:gd name="T33" fmla="*/ 1313 h 1349"/>
              <a:gd name="T34" fmla="*/ 2721 w 2787"/>
              <a:gd name="T35" fmla="*/ 1127 h 1349"/>
              <a:gd name="T36" fmla="*/ 2731 w 2787"/>
              <a:gd name="T37" fmla="*/ 940 h 1349"/>
              <a:gd name="T38" fmla="*/ 2713 w 2787"/>
              <a:gd name="T39" fmla="*/ 775 h 1349"/>
              <a:gd name="T40" fmla="*/ 2754 w 2787"/>
              <a:gd name="T41" fmla="*/ 619 h 1349"/>
              <a:gd name="T42" fmla="*/ 2679 w 2787"/>
              <a:gd name="T43" fmla="*/ 606 h 1349"/>
              <a:gd name="T44" fmla="*/ 2628 w 2787"/>
              <a:gd name="T45" fmla="*/ 456 h 1349"/>
              <a:gd name="T46" fmla="*/ 2656 w 2787"/>
              <a:gd name="T47" fmla="*/ 409 h 1349"/>
              <a:gd name="T48" fmla="*/ 2663 w 2787"/>
              <a:gd name="T49" fmla="*/ 320 h 1349"/>
              <a:gd name="T50" fmla="*/ 2553 w 2787"/>
              <a:gd name="T51" fmla="*/ 287 h 1349"/>
              <a:gd name="T52" fmla="*/ 2432 w 2787"/>
              <a:gd name="T53" fmla="*/ 203 h 1349"/>
              <a:gd name="T54" fmla="*/ 2270 w 2787"/>
              <a:gd name="T55" fmla="*/ 177 h 1349"/>
              <a:gd name="T56" fmla="*/ 2019 w 2787"/>
              <a:gd name="T57" fmla="*/ 176 h 1349"/>
              <a:gd name="T58" fmla="*/ 1872 w 2787"/>
              <a:gd name="T59" fmla="*/ 84 h 1349"/>
              <a:gd name="T60" fmla="*/ 1773 w 2787"/>
              <a:gd name="T61" fmla="*/ 58 h 1349"/>
              <a:gd name="T62" fmla="*/ 1403 w 2787"/>
              <a:gd name="T63" fmla="*/ 190 h 1349"/>
              <a:gd name="T64" fmla="*/ 1482 w 2787"/>
              <a:gd name="T65" fmla="*/ 56 h 1349"/>
              <a:gd name="T66" fmla="*/ 922 w 2787"/>
              <a:gd name="T67" fmla="*/ 148 h 1349"/>
              <a:gd name="T68" fmla="*/ 311 w 2787"/>
              <a:gd name="T69" fmla="*/ 791 h 1349"/>
              <a:gd name="T70" fmla="*/ 784 w 2787"/>
              <a:gd name="T71" fmla="*/ 160 h 1349"/>
              <a:gd name="T72" fmla="*/ 404 w 2787"/>
              <a:gd name="T73" fmla="*/ 437 h 1349"/>
              <a:gd name="T74" fmla="*/ 758 w 2787"/>
              <a:gd name="T75" fmla="*/ 62 h 1349"/>
              <a:gd name="T76" fmla="*/ 1093 w 2787"/>
              <a:gd name="T77" fmla="*/ 148 h 1349"/>
              <a:gd name="T78" fmla="*/ 1230 w 2787"/>
              <a:gd name="T79" fmla="*/ 120 h 1349"/>
              <a:gd name="T80" fmla="*/ 494 w 2787"/>
              <a:gd name="T81" fmla="*/ 771 h 1349"/>
              <a:gd name="T82" fmla="*/ 665 w 2787"/>
              <a:gd name="T83" fmla="*/ 689 h 1349"/>
              <a:gd name="T84" fmla="*/ 633 w 2787"/>
              <a:gd name="T85" fmla="*/ 1098 h 1349"/>
              <a:gd name="T86" fmla="*/ 1051 w 2787"/>
              <a:gd name="T87" fmla="*/ 834 h 1349"/>
              <a:gd name="T88" fmla="*/ 1129 w 2787"/>
              <a:gd name="T89" fmla="*/ 605 h 1349"/>
              <a:gd name="T90" fmla="*/ 1207 w 2787"/>
              <a:gd name="T91" fmla="*/ 805 h 1349"/>
              <a:gd name="T92" fmla="*/ 1880 w 2787"/>
              <a:gd name="T93" fmla="*/ 220 h 1349"/>
              <a:gd name="T94" fmla="*/ 1469 w 2787"/>
              <a:gd name="T95" fmla="*/ 729 h 1349"/>
              <a:gd name="T96" fmla="*/ 1829 w 2787"/>
              <a:gd name="T97" fmla="*/ 257 h 1349"/>
              <a:gd name="T98" fmla="*/ 1600 w 2787"/>
              <a:gd name="T99" fmla="*/ 706 h 1349"/>
              <a:gd name="T100" fmla="*/ 2342 w 2787"/>
              <a:gd name="T101" fmla="*/ 327 h 1349"/>
              <a:gd name="T102" fmla="*/ 2264 w 2787"/>
              <a:gd name="T103" fmla="*/ 375 h 1349"/>
              <a:gd name="T104" fmla="*/ 1893 w 2787"/>
              <a:gd name="T105" fmla="*/ 989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87" h="1349">
                <a:moveTo>
                  <a:pt x="573" y="70"/>
                </a:moveTo>
                <a:cubicBezTo>
                  <a:pt x="569" y="74"/>
                  <a:pt x="565" y="78"/>
                  <a:pt x="561" y="82"/>
                </a:cubicBezTo>
                <a:cubicBezTo>
                  <a:pt x="556" y="85"/>
                  <a:pt x="552" y="88"/>
                  <a:pt x="548" y="92"/>
                </a:cubicBezTo>
                <a:cubicBezTo>
                  <a:pt x="537" y="102"/>
                  <a:pt x="527" y="112"/>
                  <a:pt x="517" y="123"/>
                </a:cubicBezTo>
                <a:cubicBezTo>
                  <a:pt x="494" y="144"/>
                  <a:pt x="472" y="163"/>
                  <a:pt x="450" y="183"/>
                </a:cubicBezTo>
                <a:cubicBezTo>
                  <a:pt x="415" y="213"/>
                  <a:pt x="379" y="245"/>
                  <a:pt x="342" y="280"/>
                </a:cubicBezTo>
                <a:cubicBezTo>
                  <a:pt x="387" y="230"/>
                  <a:pt x="436" y="183"/>
                  <a:pt x="486" y="135"/>
                </a:cubicBezTo>
                <a:cubicBezTo>
                  <a:pt x="495" y="127"/>
                  <a:pt x="500" y="115"/>
                  <a:pt x="500" y="103"/>
                </a:cubicBezTo>
                <a:cubicBezTo>
                  <a:pt x="500" y="92"/>
                  <a:pt x="496" y="81"/>
                  <a:pt x="488" y="72"/>
                </a:cubicBezTo>
                <a:cubicBezTo>
                  <a:pt x="471" y="54"/>
                  <a:pt x="442" y="53"/>
                  <a:pt x="424" y="70"/>
                </a:cubicBezTo>
                <a:cubicBezTo>
                  <a:pt x="345" y="144"/>
                  <a:pt x="270" y="218"/>
                  <a:pt x="206" y="304"/>
                </a:cubicBezTo>
                <a:cubicBezTo>
                  <a:pt x="200" y="312"/>
                  <a:pt x="185" y="328"/>
                  <a:pt x="170" y="344"/>
                </a:cubicBezTo>
                <a:cubicBezTo>
                  <a:pt x="98" y="420"/>
                  <a:pt x="0" y="524"/>
                  <a:pt x="52" y="605"/>
                </a:cubicBezTo>
                <a:cubicBezTo>
                  <a:pt x="60" y="617"/>
                  <a:pt x="74" y="625"/>
                  <a:pt x="89" y="626"/>
                </a:cubicBezTo>
                <a:cubicBezTo>
                  <a:pt x="136" y="627"/>
                  <a:pt x="166" y="586"/>
                  <a:pt x="186" y="558"/>
                </a:cubicBezTo>
                <a:cubicBezTo>
                  <a:pt x="190" y="552"/>
                  <a:pt x="194" y="547"/>
                  <a:pt x="197" y="544"/>
                </a:cubicBezTo>
                <a:cubicBezTo>
                  <a:pt x="216" y="522"/>
                  <a:pt x="237" y="501"/>
                  <a:pt x="259" y="479"/>
                </a:cubicBezTo>
                <a:cubicBezTo>
                  <a:pt x="211" y="547"/>
                  <a:pt x="167" y="621"/>
                  <a:pt x="143" y="698"/>
                </a:cubicBezTo>
                <a:cubicBezTo>
                  <a:pt x="142" y="703"/>
                  <a:pt x="138" y="712"/>
                  <a:pt x="134" y="720"/>
                </a:cubicBezTo>
                <a:cubicBezTo>
                  <a:pt x="122" y="746"/>
                  <a:pt x="105" y="785"/>
                  <a:pt x="105" y="822"/>
                </a:cubicBezTo>
                <a:cubicBezTo>
                  <a:pt x="105" y="847"/>
                  <a:pt x="113" y="872"/>
                  <a:pt x="136" y="890"/>
                </a:cubicBezTo>
                <a:cubicBezTo>
                  <a:pt x="151" y="901"/>
                  <a:pt x="168" y="905"/>
                  <a:pt x="187" y="901"/>
                </a:cubicBezTo>
                <a:cubicBezTo>
                  <a:pt x="191" y="900"/>
                  <a:pt x="196" y="899"/>
                  <a:pt x="200" y="897"/>
                </a:cubicBezTo>
                <a:cubicBezTo>
                  <a:pt x="204" y="903"/>
                  <a:pt x="208" y="908"/>
                  <a:pt x="214" y="912"/>
                </a:cubicBezTo>
                <a:cubicBezTo>
                  <a:pt x="229" y="924"/>
                  <a:pt x="247" y="929"/>
                  <a:pt x="267" y="926"/>
                </a:cubicBezTo>
                <a:cubicBezTo>
                  <a:pt x="273" y="925"/>
                  <a:pt x="280" y="924"/>
                  <a:pt x="287" y="921"/>
                </a:cubicBezTo>
                <a:cubicBezTo>
                  <a:pt x="274" y="955"/>
                  <a:pt x="262" y="989"/>
                  <a:pt x="251" y="1024"/>
                </a:cubicBezTo>
                <a:cubicBezTo>
                  <a:pt x="251" y="1024"/>
                  <a:pt x="244" y="1044"/>
                  <a:pt x="244" y="1044"/>
                </a:cubicBezTo>
                <a:cubicBezTo>
                  <a:pt x="233" y="1075"/>
                  <a:pt x="219" y="1115"/>
                  <a:pt x="219" y="1151"/>
                </a:cubicBezTo>
                <a:cubicBezTo>
                  <a:pt x="219" y="1168"/>
                  <a:pt x="222" y="1184"/>
                  <a:pt x="230" y="1199"/>
                </a:cubicBezTo>
                <a:cubicBezTo>
                  <a:pt x="236" y="1209"/>
                  <a:pt x="246" y="1216"/>
                  <a:pt x="258" y="1219"/>
                </a:cubicBezTo>
                <a:cubicBezTo>
                  <a:pt x="270" y="1222"/>
                  <a:pt x="282" y="1220"/>
                  <a:pt x="293" y="1214"/>
                </a:cubicBezTo>
                <a:cubicBezTo>
                  <a:pt x="310" y="1203"/>
                  <a:pt x="326" y="1188"/>
                  <a:pt x="340" y="1172"/>
                </a:cubicBezTo>
                <a:cubicBezTo>
                  <a:pt x="340" y="1180"/>
                  <a:pt x="342" y="1188"/>
                  <a:pt x="345" y="1196"/>
                </a:cubicBezTo>
                <a:cubicBezTo>
                  <a:pt x="353" y="1216"/>
                  <a:pt x="374" y="1228"/>
                  <a:pt x="396" y="1223"/>
                </a:cubicBezTo>
                <a:cubicBezTo>
                  <a:pt x="447" y="1213"/>
                  <a:pt x="481" y="1156"/>
                  <a:pt x="506" y="1115"/>
                </a:cubicBezTo>
                <a:cubicBezTo>
                  <a:pt x="506" y="1115"/>
                  <a:pt x="508" y="1112"/>
                  <a:pt x="508" y="1111"/>
                </a:cubicBezTo>
                <a:cubicBezTo>
                  <a:pt x="514" y="1118"/>
                  <a:pt x="521" y="1124"/>
                  <a:pt x="529" y="1127"/>
                </a:cubicBezTo>
                <a:cubicBezTo>
                  <a:pt x="526" y="1142"/>
                  <a:pt x="524" y="1156"/>
                  <a:pt x="524" y="1169"/>
                </a:cubicBezTo>
                <a:cubicBezTo>
                  <a:pt x="524" y="1195"/>
                  <a:pt x="531" y="1216"/>
                  <a:pt x="549" y="1231"/>
                </a:cubicBezTo>
                <a:cubicBezTo>
                  <a:pt x="560" y="1241"/>
                  <a:pt x="575" y="1244"/>
                  <a:pt x="590" y="1241"/>
                </a:cubicBezTo>
                <a:cubicBezTo>
                  <a:pt x="649" y="1225"/>
                  <a:pt x="694" y="1167"/>
                  <a:pt x="727" y="1124"/>
                </a:cubicBezTo>
                <a:cubicBezTo>
                  <a:pt x="740" y="1107"/>
                  <a:pt x="740" y="1107"/>
                  <a:pt x="740" y="1107"/>
                </a:cubicBezTo>
                <a:cubicBezTo>
                  <a:pt x="763" y="1079"/>
                  <a:pt x="784" y="1050"/>
                  <a:pt x="806" y="1021"/>
                </a:cubicBezTo>
                <a:cubicBezTo>
                  <a:pt x="790" y="1064"/>
                  <a:pt x="778" y="1106"/>
                  <a:pt x="778" y="1142"/>
                </a:cubicBezTo>
                <a:cubicBezTo>
                  <a:pt x="778" y="1166"/>
                  <a:pt x="783" y="1187"/>
                  <a:pt x="796" y="1204"/>
                </a:cubicBezTo>
                <a:cubicBezTo>
                  <a:pt x="807" y="1217"/>
                  <a:pt x="824" y="1223"/>
                  <a:pt x="840" y="1220"/>
                </a:cubicBezTo>
                <a:cubicBezTo>
                  <a:pt x="883" y="1212"/>
                  <a:pt x="917" y="1176"/>
                  <a:pt x="944" y="1141"/>
                </a:cubicBezTo>
                <a:cubicBezTo>
                  <a:pt x="944" y="1156"/>
                  <a:pt x="947" y="1169"/>
                  <a:pt x="952" y="1181"/>
                </a:cubicBezTo>
                <a:cubicBezTo>
                  <a:pt x="959" y="1199"/>
                  <a:pt x="977" y="1210"/>
                  <a:pt x="997" y="1208"/>
                </a:cubicBezTo>
                <a:cubicBezTo>
                  <a:pt x="1015" y="1207"/>
                  <a:pt x="1032" y="1200"/>
                  <a:pt x="1046" y="1190"/>
                </a:cubicBezTo>
                <a:cubicBezTo>
                  <a:pt x="1051" y="1191"/>
                  <a:pt x="1056" y="1191"/>
                  <a:pt x="1062" y="1191"/>
                </a:cubicBezTo>
                <a:cubicBezTo>
                  <a:pt x="1075" y="1190"/>
                  <a:pt x="1088" y="1186"/>
                  <a:pt x="1100" y="1180"/>
                </a:cubicBezTo>
                <a:cubicBezTo>
                  <a:pt x="1103" y="1199"/>
                  <a:pt x="1112" y="1215"/>
                  <a:pt x="1129" y="1226"/>
                </a:cubicBezTo>
                <a:cubicBezTo>
                  <a:pt x="1146" y="1237"/>
                  <a:pt x="1163" y="1238"/>
                  <a:pt x="1180" y="1233"/>
                </a:cubicBezTo>
                <a:cubicBezTo>
                  <a:pt x="1182" y="1239"/>
                  <a:pt x="1185" y="1244"/>
                  <a:pt x="1190" y="1248"/>
                </a:cubicBezTo>
                <a:cubicBezTo>
                  <a:pt x="1200" y="1258"/>
                  <a:pt x="1214" y="1262"/>
                  <a:pt x="1228" y="1260"/>
                </a:cubicBezTo>
                <a:cubicBezTo>
                  <a:pt x="1275" y="1253"/>
                  <a:pt x="1308" y="1210"/>
                  <a:pt x="1331" y="1179"/>
                </a:cubicBezTo>
                <a:cubicBezTo>
                  <a:pt x="1331" y="1179"/>
                  <a:pt x="1332" y="1179"/>
                  <a:pt x="1332" y="1179"/>
                </a:cubicBezTo>
                <a:cubicBezTo>
                  <a:pt x="1333" y="1181"/>
                  <a:pt x="1334" y="1183"/>
                  <a:pt x="1335" y="1185"/>
                </a:cubicBezTo>
                <a:cubicBezTo>
                  <a:pt x="1339" y="1190"/>
                  <a:pt x="1343" y="1194"/>
                  <a:pt x="1349" y="1198"/>
                </a:cubicBezTo>
                <a:cubicBezTo>
                  <a:pt x="1343" y="1218"/>
                  <a:pt x="1339" y="1238"/>
                  <a:pt x="1339" y="1258"/>
                </a:cubicBezTo>
                <a:cubicBezTo>
                  <a:pt x="1339" y="1259"/>
                  <a:pt x="1339" y="1260"/>
                  <a:pt x="1339" y="1262"/>
                </a:cubicBezTo>
                <a:cubicBezTo>
                  <a:pt x="1340" y="1284"/>
                  <a:pt x="1357" y="1303"/>
                  <a:pt x="1379" y="1305"/>
                </a:cubicBezTo>
                <a:cubicBezTo>
                  <a:pt x="1426" y="1311"/>
                  <a:pt x="1465" y="1273"/>
                  <a:pt x="1506" y="1222"/>
                </a:cubicBezTo>
                <a:cubicBezTo>
                  <a:pt x="1508" y="1232"/>
                  <a:pt x="1513" y="1240"/>
                  <a:pt x="1521" y="1247"/>
                </a:cubicBezTo>
                <a:cubicBezTo>
                  <a:pt x="1532" y="1256"/>
                  <a:pt x="1547" y="1259"/>
                  <a:pt x="1561" y="1256"/>
                </a:cubicBezTo>
                <a:cubicBezTo>
                  <a:pt x="1597" y="1246"/>
                  <a:pt x="1622" y="1213"/>
                  <a:pt x="1639" y="1189"/>
                </a:cubicBezTo>
                <a:cubicBezTo>
                  <a:pt x="1648" y="1177"/>
                  <a:pt x="1648" y="1177"/>
                  <a:pt x="1648" y="1177"/>
                </a:cubicBezTo>
                <a:cubicBezTo>
                  <a:pt x="1673" y="1147"/>
                  <a:pt x="1698" y="1117"/>
                  <a:pt x="1722" y="1088"/>
                </a:cubicBezTo>
                <a:cubicBezTo>
                  <a:pt x="1722" y="1089"/>
                  <a:pt x="1721" y="1091"/>
                  <a:pt x="1721" y="1092"/>
                </a:cubicBezTo>
                <a:cubicBezTo>
                  <a:pt x="1707" y="1126"/>
                  <a:pt x="1690" y="1166"/>
                  <a:pt x="1690" y="1203"/>
                </a:cubicBezTo>
                <a:cubicBezTo>
                  <a:pt x="1690" y="1217"/>
                  <a:pt x="1692" y="1230"/>
                  <a:pt x="1698" y="1243"/>
                </a:cubicBezTo>
                <a:cubicBezTo>
                  <a:pt x="1703" y="1255"/>
                  <a:pt x="1713" y="1264"/>
                  <a:pt x="1726" y="1268"/>
                </a:cubicBezTo>
                <a:cubicBezTo>
                  <a:pt x="1738" y="1272"/>
                  <a:pt x="1752" y="1270"/>
                  <a:pt x="1763" y="1263"/>
                </a:cubicBezTo>
                <a:cubicBezTo>
                  <a:pt x="1784" y="1249"/>
                  <a:pt x="1803" y="1231"/>
                  <a:pt x="1821" y="1211"/>
                </a:cubicBezTo>
                <a:cubicBezTo>
                  <a:pt x="1823" y="1212"/>
                  <a:pt x="1826" y="1212"/>
                  <a:pt x="1829" y="1213"/>
                </a:cubicBezTo>
                <a:cubicBezTo>
                  <a:pt x="1862" y="1216"/>
                  <a:pt x="1889" y="1196"/>
                  <a:pt x="1912" y="1176"/>
                </a:cubicBezTo>
                <a:cubicBezTo>
                  <a:pt x="1913" y="1183"/>
                  <a:pt x="1916" y="1190"/>
                  <a:pt x="1921" y="1196"/>
                </a:cubicBezTo>
                <a:cubicBezTo>
                  <a:pt x="1933" y="1210"/>
                  <a:pt x="1952" y="1216"/>
                  <a:pt x="1969" y="1210"/>
                </a:cubicBezTo>
                <a:cubicBezTo>
                  <a:pt x="1992" y="1203"/>
                  <a:pt x="2012" y="1188"/>
                  <a:pt x="2029" y="1172"/>
                </a:cubicBezTo>
                <a:cubicBezTo>
                  <a:pt x="2038" y="1184"/>
                  <a:pt x="2052" y="1191"/>
                  <a:pt x="2067" y="1190"/>
                </a:cubicBezTo>
                <a:cubicBezTo>
                  <a:pt x="2072" y="1190"/>
                  <a:pt x="2078" y="1189"/>
                  <a:pt x="2083" y="1188"/>
                </a:cubicBezTo>
                <a:cubicBezTo>
                  <a:pt x="2080" y="1196"/>
                  <a:pt x="2078" y="1204"/>
                  <a:pt x="2077" y="1212"/>
                </a:cubicBezTo>
                <a:cubicBezTo>
                  <a:pt x="2077" y="1214"/>
                  <a:pt x="2077" y="1215"/>
                  <a:pt x="2077" y="1216"/>
                </a:cubicBezTo>
                <a:cubicBezTo>
                  <a:pt x="2077" y="1231"/>
                  <a:pt x="2084" y="1245"/>
                  <a:pt x="2096" y="1253"/>
                </a:cubicBezTo>
                <a:cubicBezTo>
                  <a:pt x="2110" y="1263"/>
                  <a:pt x="2127" y="1264"/>
                  <a:pt x="2142" y="1257"/>
                </a:cubicBezTo>
                <a:cubicBezTo>
                  <a:pt x="2157" y="1249"/>
                  <a:pt x="2171" y="1240"/>
                  <a:pt x="2183" y="1229"/>
                </a:cubicBezTo>
                <a:cubicBezTo>
                  <a:pt x="2181" y="1233"/>
                  <a:pt x="2180" y="1237"/>
                  <a:pt x="2179" y="1241"/>
                </a:cubicBezTo>
                <a:cubicBezTo>
                  <a:pt x="2178" y="1245"/>
                  <a:pt x="2177" y="1249"/>
                  <a:pt x="2177" y="1253"/>
                </a:cubicBezTo>
                <a:cubicBezTo>
                  <a:pt x="2177" y="1264"/>
                  <a:pt x="2182" y="1276"/>
                  <a:pt x="2190" y="1284"/>
                </a:cubicBezTo>
                <a:cubicBezTo>
                  <a:pt x="2201" y="1296"/>
                  <a:pt x="2218" y="1300"/>
                  <a:pt x="2233" y="1296"/>
                </a:cubicBezTo>
                <a:cubicBezTo>
                  <a:pt x="2235" y="1296"/>
                  <a:pt x="2237" y="1295"/>
                  <a:pt x="2239" y="1295"/>
                </a:cubicBezTo>
                <a:cubicBezTo>
                  <a:pt x="2239" y="1297"/>
                  <a:pt x="2240" y="1300"/>
                  <a:pt x="2242" y="1303"/>
                </a:cubicBezTo>
                <a:cubicBezTo>
                  <a:pt x="2250" y="1317"/>
                  <a:pt x="2264" y="1325"/>
                  <a:pt x="2280" y="1326"/>
                </a:cubicBezTo>
                <a:cubicBezTo>
                  <a:pt x="2319" y="1326"/>
                  <a:pt x="2357" y="1304"/>
                  <a:pt x="2397" y="1269"/>
                </a:cubicBezTo>
                <a:cubicBezTo>
                  <a:pt x="2397" y="1281"/>
                  <a:pt x="2402" y="1292"/>
                  <a:pt x="2411" y="1301"/>
                </a:cubicBezTo>
                <a:cubicBezTo>
                  <a:pt x="2428" y="1316"/>
                  <a:pt x="2454" y="1316"/>
                  <a:pt x="2471" y="1301"/>
                </a:cubicBezTo>
                <a:cubicBezTo>
                  <a:pt x="2472" y="1301"/>
                  <a:pt x="2473" y="1300"/>
                  <a:pt x="2473" y="1300"/>
                </a:cubicBezTo>
                <a:cubicBezTo>
                  <a:pt x="2473" y="1311"/>
                  <a:pt x="2477" y="1322"/>
                  <a:pt x="2485" y="1330"/>
                </a:cubicBezTo>
                <a:cubicBezTo>
                  <a:pt x="2502" y="1348"/>
                  <a:pt x="2530" y="1349"/>
                  <a:pt x="2548" y="1333"/>
                </a:cubicBezTo>
                <a:cubicBezTo>
                  <a:pt x="2570" y="1313"/>
                  <a:pt x="2570" y="1313"/>
                  <a:pt x="2570" y="1313"/>
                </a:cubicBezTo>
                <a:cubicBezTo>
                  <a:pt x="2595" y="1290"/>
                  <a:pt x="2628" y="1260"/>
                  <a:pt x="2660" y="1239"/>
                </a:cubicBezTo>
                <a:cubicBezTo>
                  <a:pt x="2675" y="1254"/>
                  <a:pt x="2698" y="1258"/>
                  <a:pt x="2716" y="1247"/>
                </a:cubicBezTo>
                <a:cubicBezTo>
                  <a:pt x="2744" y="1230"/>
                  <a:pt x="2762" y="1203"/>
                  <a:pt x="2763" y="1174"/>
                </a:cubicBezTo>
                <a:cubicBezTo>
                  <a:pt x="2763" y="1174"/>
                  <a:pt x="2763" y="1173"/>
                  <a:pt x="2763" y="1172"/>
                </a:cubicBezTo>
                <a:cubicBezTo>
                  <a:pt x="2763" y="1160"/>
                  <a:pt x="2759" y="1149"/>
                  <a:pt x="2751" y="1140"/>
                </a:cubicBezTo>
                <a:cubicBezTo>
                  <a:pt x="2743" y="1132"/>
                  <a:pt x="2732" y="1127"/>
                  <a:pt x="2721" y="1127"/>
                </a:cubicBezTo>
                <a:cubicBezTo>
                  <a:pt x="2741" y="1097"/>
                  <a:pt x="2759" y="1065"/>
                  <a:pt x="2766" y="1032"/>
                </a:cubicBezTo>
                <a:cubicBezTo>
                  <a:pt x="2766" y="1029"/>
                  <a:pt x="2767" y="1025"/>
                  <a:pt x="2767" y="1022"/>
                </a:cubicBezTo>
                <a:cubicBezTo>
                  <a:pt x="2767" y="1011"/>
                  <a:pt x="2763" y="1001"/>
                  <a:pt x="2755" y="992"/>
                </a:cubicBezTo>
                <a:cubicBezTo>
                  <a:pt x="2747" y="984"/>
                  <a:pt x="2737" y="979"/>
                  <a:pt x="2725" y="978"/>
                </a:cubicBezTo>
                <a:cubicBezTo>
                  <a:pt x="2729" y="967"/>
                  <a:pt x="2731" y="956"/>
                  <a:pt x="2731" y="945"/>
                </a:cubicBezTo>
                <a:cubicBezTo>
                  <a:pt x="2731" y="944"/>
                  <a:pt x="2731" y="942"/>
                  <a:pt x="2731" y="940"/>
                </a:cubicBezTo>
                <a:cubicBezTo>
                  <a:pt x="2731" y="928"/>
                  <a:pt x="2725" y="917"/>
                  <a:pt x="2716" y="909"/>
                </a:cubicBezTo>
                <a:cubicBezTo>
                  <a:pt x="2716" y="909"/>
                  <a:pt x="2716" y="909"/>
                  <a:pt x="2715" y="909"/>
                </a:cubicBezTo>
                <a:cubicBezTo>
                  <a:pt x="2737" y="885"/>
                  <a:pt x="2758" y="862"/>
                  <a:pt x="2777" y="837"/>
                </a:cubicBezTo>
                <a:cubicBezTo>
                  <a:pt x="2784" y="829"/>
                  <a:pt x="2787" y="819"/>
                  <a:pt x="2787" y="809"/>
                </a:cubicBezTo>
                <a:cubicBezTo>
                  <a:pt x="2787" y="797"/>
                  <a:pt x="2783" y="785"/>
                  <a:pt x="2774" y="777"/>
                </a:cubicBezTo>
                <a:cubicBezTo>
                  <a:pt x="2757" y="760"/>
                  <a:pt x="2731" y="760"/>
                  <a:pt x="2713" y="775"/>
                </a:cubicBezTo>
                <a:cubicBezTo>
                  <a:pt x="2663" y="818"/>
                  <a:pt x="2609" y="858"/>
                  <a:pt x="2556" y="896"/>
                </a:cubicBezTo>
                <a:cubicBezTo>
                  <a:pt x="2552" y="899"/>
                  <a:pt x="2548" y="902"/>
                  <a:pt x="2544" y="905"/>
                </a:cubicBezTo>
                <a:cubicBezTo>
                  <a:pt x="2595" y="839"/>
                  <a:pt x="2648" y="771"/>
                  <a:pt x="2709" y="715"/>
                </a:cubicBezTo>
                <a:cubicBezTo>
                  <a:pt x="2722" y="704"/>
                  <a:pt x="2735" y="693"/>
                  <a:pt x="2748" y="682"/>
                </a:cubicBezTo>
                <a:cubicBezTo>
                  <a:pt x="2759" y="673"/>
                  <a:pt x="2764" y="660"/>
                  <a:pt x="2764" y="647"/>
                </a:cubicBezTo>
                <a:cubicBezTo>
                  <a:pt x="2764" y="637"/>
                  <a:pt x="2761" y="627"/>
                  <a:pt x="2754" y="619"/>
                </a:cubicBezTo>
                <a:cubicBezTo>
                  <a:pt x="2738" y="600"/>
                  <a:pt x="2711" y="597"/>
                  <a:pt x="2691" y="612"/>
                </a:cubicBezTo>
                <a:cubicBezTo>
                  <a:pt x="2691" y="612"/>
                  <a:pt x="2690" y="613"/>
                  <a:pt x="2690" y="613"/>
                </a:cubicBezTo>
                <a:cubicBezTo>
                  <a:pt x="2690" y="613"/>
                  <a:pt x="2690" y="613"/>
                  <a:pt x="2690" y="613"/>
                </a:cubicBezTo>
                <a:cubicBezTo>
                  <a:pt x="2690" y="614"/>
                  <a:pt x="2689" y="614"/>
                  <a:pt x="2689" y="614"/>
                </a:cubicBezTo>
                <a:cubicBezTo>
                  <a:pt x="2684" y="618"/>
                  <a:pt x="2678" y="623"/>
                  <a:pt x="2673" y="627"/>
                </a:cubicBezTo>
                <a:cubicBezTo>
                  <a:pt x="2677" y="621"/>
                  <a:pt x="2679" y="614"/>
                  <a:pt x="2679" y="606"/>
                </a:cubicBezTo>
                <a:cubicBezTo>
                  <a:pt x="2679" y="598"/>
                  <a:pt x="2676" y="589"/>
                  <a:pt x="2671" y="582"/>
                </a:cubicBezTo>
                <a:cubicBezTo>
                  <a:pt x="2662" y="568"/>
                  <a:pt x="2647" y="561"/>
                  <a:pt x="2631" y="562"/>
                </a:cubicBezTo>
                <a:cubicBezTo>
                  <a:pt x="2645" y="551"/>
                  <a:pt x="2660" y="542"/>
                  <a:pt x="2674" y="533"/>
                </a:cubicBezTo>
                <a:cubicBezTo>
                  <a:pt x="2688" y="524"/>
                  <a:pt x="2696" y="509"/>
                  <a:pt x="2696" y="494"/>
                </a:cubicBezTo>
                <a:cubicBezTo>
                  <a:pt x="2696" y="486"/>
                  <a:pt x="2694" y="478"/>
                  <a:pt x="2689" y="471"/>
                </a:cubicBezTo>
                <a:cubicBezTo>
                  <a:pt x="2676" y="450"/>
                  <a:pt x="2649" y="443"/>
                  <a:pt x="2628" y="456"/>
                </a:cubicBezTo>
                <a:cubicBezTo>
                  <a:pt x="2628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4" y="458"/>
                  <a:pt x="2620" y="460"/>
                  <a:pt x="2617" y="462"/>
                </a:cubicBezTo>
                <a:cubicBezTo>
                  <a:pt x="2625" y="456"/>
                  <a:pt x="2632" y="450"/>
                  <a:pt x="2640" y="443"/>
                </a:cubicBezTo>
                <a:cubicBezTo>
                  <a:pt x="2650" y="435"/>
                  <a:pt x="2656" y="422"/>
                  <a:pt x="2656" y="409"/>
                </a:cubicBezTo>
                <a:cubicBezTo>
                  <a:pt x="2656" y="400"/>
                  <a:pt x="2654" y="392"/>
                  <a:pt x="2649" y="384"/>
                </a:cubicBezTo>
                <a:cubicBezTo>
                  <a:pt x="2644" y="376"/>
                  <a:pt x="2636" y="371"/>
                  <a:pt x="2628" y="367"/>
                </a:cubicBezTo>
                <a:cubicBezTo>
                  <a:pt x="2633" y="364"/>
                  <a:pt x="2638" y="360"/>
                  <a:pt x="2643" y="357"/>
                </a:cubicBezTo>
                <a:cubicBezTo>
                  <a:pt x="2643" y="357"/>
                  <a:pt x="2642" y="357"/>
                  <a:pt x="2642" y="358"/>
                </a:cubicBezTo>
                <a:cubicBezTo>
                  <a:pt x="2643" y="357"/>
                  <a:pt x="2644" y="357"/>
                  <a:pt x="2644" y="356"/>
                </a:cubicBezTo>
                <a:cubicBezTo>
                  <a:pt x="2657" y="348"/>
                  <a:pt x="2663" y="334"/>
                  <a:pt x="2663" y="320"/>
                </a:cubicBezTo>
                <a:cubicBezTo>
                  <a:pt x="2663" y="311"/>
                  <a:pt x="2661" y="302"/>
                  <a:pt x="2656" y="294"/>
                </a:cubicBezTo>
                <a:cubicBezTo>
                  <a:pt x="2642" y="274"/>
                  <a:pt x="2614" y="269"/>
                  <a:pt x="2594" y="282"/>
                </a:cubicBezTo>
                <a:cubicBezTo>
                  <a:pt x="2593" y="282"/>
                  <a:pt x="2593" y="283"/>
                  <a:pt x="2592" y="283"/>
                </a:cubicBezTo>
                <a:cubicBezTo>
                  <a:pt x="2572" y="298"/>
                  <a:pt x="2547" y="309"/>
                  <a:pt x="2521" y="321"/>
                </a:cubicBezTo>
                <a:cubicBezTo>
                  <a:pt x="2516" y="323"/>
                  <a:pt x="2512" y="325"/>
                  <a:pt x="2508" y="327"/>
                </a:cubicBezTo>
                <a:cubicBezTo>
                  <a:pt x="2524" y="315"/>
                  <a:pt x="2540" y="302"/>
                  <a:pt x="2553" y="287"/>
                </a:cubicBezTo>
                <a:cubicBezTo>
                  <a:pt x="2561" y="278"/>
                  <a:pt x="2566" y="267"/>
                  <a:pt x="2566" y="256"/>
                </a:cubicBezTo>
                <a:cubicBezTo>
                  <a:pt x="2566" y="249"/>
                  <a:pt x="2564" y="241"/>
                  <a:pt x="2560" y="234"/>
                </a:cubicBezTo>
                <a:cubicBezTo>
                  <a:pt x="2550" y="217"/>
                  <a:pt x="2531" y="208"/>
                  <a:pt x="2512" y="212"/>
                </a:cubicBezTo>
                <a:cubicBezTo>
                  <a:pt x="2484" y="218"/>
                  <a:pt x="2457" y="232"/>
                  <a:pt x="2431" y="249"/>
                </a:cubicBezTo>
                <a:cubicBezTo>
                  <a:pt x="2436" y="242"/>
                  <a:pt x="2438" y="234"/>
                  <a:pt x="2438" y="226"/>
                </a:cubicBezTo>
                <a:cubicBezTo>
                  <a:pt x="2438" y="218"/>
                  <a:pt x="2436" y="210"/>
                  <a:pt x="2432" y="203"/>
                </a:cubicBezTo>
                <a:cubicBezTo>
                  <a:pt x="2421" y="184"/>
                  <a:pt x="2399" y="176"/>
                  <a:pt x="2378" y="183"/>
                </a:cubicBezTo>
                <a:cubicBezTo>
                  <a:pt x="2301" y="211"/>
                  <a:pt x="2231" y="266"/>
                  <a:pt x="2175" y="310"/>
                </a:cubicBezTo>
                <a:cubicBezTo>
                  <a:pt x="2086" y="380"/>
                  <a:pt x="2003" y="462"/>
                  <a:pt x="1913" y="568"/>
                </a:cubicBezTo>
                <a:cubicBezTo>
                  <a:pt x="1982" y="478"/>
                  <a:pt x="2056" y="390"/>
                  <a:pt x="2141" y="311"/>
                </a:cubicBezTo>
                <a:cubicBezTo>
                  <a:pt x="2148" y="305"/>
                  <a:pt x="2159" y="296"/>
                  <a:pt x="2172" y="286"/>
                </a:cubicBezTo>
                <a:cubicBezTo>
                  <a:pt x="2213" y="255"/>
                  <a:pt x="2259" y="219"/>
                  <a:pt x="2270" y="177"/>
                </a:cubicBezTo>
                <a:cubicBezTo>
                  <a:pt x="2271" y="174"/>
                  <a:pt x="2271" y="170"/>
                  <a:pt x="2271" y="166"/>
                </a:cubicBezTo>
                <a:cubicBezTo>
                  <a:pt x="2271" y="154"/>
                  <a:pt x="2266" y="142"/>
                  <a:pt x="2257" y="133"/>
                </a:cubicBezTo>
                <a:cubicBezTo>
                  <a:pt x="2246" y="122"/>
                  <a:pt x="2228" y="118"/>
                  <a:pt x="2213" y="123"/>
                </a:cubicBezTo>
                <a:cubicBezTo>
                  <a:pt x="2201" y="127"/>
                  <a:pt x="2189" y="132"/>
                  <a:pt x="2177" y="138"/>
                </a:cubicBezTo>
                <a:cubicBezTo>
                  <a:pt x="2175" y="136"/>
                  <a:pt x="2173" y="135"/>
                  <a:pt x="2170" y="135"/>
                </a:cubicBezTo>
                <a:cubicBezTo>
                  <a:pt x="2126" y="119"/>
                  <a:pt x="2074" y="143"/>
                  <a:pt x="2019" y="176"/>
                </a:cubicBezTo>
                <a:cubicBezTo>
                  <a:pt x="2025" y="160"/>
                  <a:pt x="2029" y="145"/>
                  <a:pt x="2029" y="130"/>
                </a:cubicBezTo>
                <a:cubicBezTo>
                  <a:pt x="2029" y="126"/>
                  <a:pt x="2028" y="122"/>
                  <a:pt x="2028" y="119"/>
                </a:cubicBezTo>
                <a:cubicBezTo>
                  <a:pt x="2025" y="98"/>
                  <a:pt x="2009" y="82"/>
                  <a:pt x="1988" y="80"/>
                </a:cubicBezTo>
                <a:cubicBezTo>
                  <a:pt x="1970" y="78"/>
                  <a:pt x="1952" y="81"/>
                  <a:pt x="1934" y="86"/>
                </a:cubicBezTo>
                <a:cubicBezTo>
                  <a:pt x="1934" y="86"/>
                  <a:pt x="1934" y="86"/>
                  <a:pt x="1934" y="86"/>
                </a:cubicBezTo>
                <a:cubicBezTo>
                  <a:pt x="1918" y="69"/>
                  <a:pt x="1890" y="68"/>
                  <a:pt x="1872" y="84"/>
                </a:cubicBezTo>
                <a:cubicBezTo>
                  <a:pt x="1866" y="88"/>
                  <a:pt x="1861" y="94"/>
                  <a:pt x="1856" y="99"/>
                </a:cubicBezTo>
                <a:cubicBezTo>
                  <a:pt x="1845" y="108"/>
                  <a:pt x="1833" y="117"/>
                  <a:pt x="1821" y="126"/>
                </a:cubicBezTo>
                <a:cubicBezTo>
                  <a:pt x="1823" y="121"/>
                  <a:pt x="1824" y="115"/>
                  <a:pt x="1825" y="109"/>
                </a:cubicBezTo>
                <a:cubicBezTo>
                  <a:pt x="1825" y="107"/>
                  <a:pt x="1825" y="105"/>
                  <a:pt x="1825" y="102"/>
                </a:cubicBezTo>
                <a:cubicBezTo>
                  <a:pt x="1825" y="90"/>
                  <a:pt x="1821" y="79"/>
                  <a:pt x="1812" y="70"/>
                </a:cubicBezTo>
                <a:cubicBezTo>
                  <a:pt x="1802" y="60"/>
                  <a:pt x="1787" y="56"/>
                  <a:pt x="1773" y="58"/>
                </a:cubicBezTo>
                <a:cubicBezTo>
                  <a:pt x="1714" y="68"/>
                  <a:pt x="1657" y="106"/>
                  <a:pt x="1611" y="136"/>
                </a:cubicBezTo>
                <a:cubicBezTo>
                  <a:pt x="1611" y="136"/>
                  <a:pt x="1610" y="137"/>
                  <a:pt x="1610" y="137"/>
                </a:cubicBezTo>
                <a:cubicBezTo>
                  <a:pt x="1610" y="135"/>
                  <a:pt x="1610" y="134"/>
                  <a:pt x="1610" y="132"/>
                </a:cubicBezTo>
                <a:cubicBezTo>
                  <a:pt x="1610" y="124"/>
                  <a:pt x="1608" y="116"/>
                  <a:pt x="1603" y="109"/>
                </a:cubicBezTo>
                <a:cubicBezTo>
                  <a:pt x="1593" y="91"/>
                  <a:pt x="1571" y="83"/>
                  <a:pt x="1551" y="89"/>
                </a:cubicBezTo>
                <a:cubicBezTo>
                  <a:pt x="1495" y="108"/>
                  <a:pt x="1446" y="151"/>
                  <a:pt x="1403" y="190"/>
                </a:cubicBezTo>
                <a:cubicBezTo>
                  <a:pt x="1405" y="183"/>
                  <a:pt x="1407" y="176"/>
                  <a:pt x="1408" y="169"/>
                </a:cubicBezTo>
                <a:cubicBezTo>
                  <a:pt x="1408" y="167"/>
                  <a:pt x="1408" y="165"/>
                  <a:pt x="1408" y="163"/>
                </a:cubicBezTo>
                <a:cubicBezTo>
                  <a:pt x="1408" y="162"/>
                  <a:pt x="1408" y="160"/>
                  <a:pt x="1408" y="159"/>
                </a:cubicBezTo>
                <a:cubicBezTo>
                  <a:pt x="1429" y="143"/>
                  <a:pt x="1450" y="127"/>
                  <a:pt x="1470" y="110"/>
                </a:cubicBezTo>
                <a:cubicBezTo>
                  <a:pt x="1481" y="101"/>
                  <a:pt x="1486" y="88"/>
                  <a:pt x="1486" y="76"/>
                </a:cubicBezTo>
                <a:cubicBezTo>
                  <a:pt x="1486" y="69"/>
                  <a:pt x="1485" y="62"/>
                  <a:pt x="1482" y="56"/>
                </a:cubicBezTo>
                <a:cubicBezTo>
                  <a:pt x="1472" y="37"/>
                  <a:pt x="1452" y="27"/>
                  <a:pt x="1431" y="32"/>
                </a:cubicBezTo>
                <a:cubicBezTo>
                  <a:pt x="1397" y="39"/>
                  <a:pt x="1365" y="56"/>
                  <a:pt x="1334" y="77"/>
                </a:cubicBezTo>
                <a:cubicBezTo>
                  <a:pt x="1321" y="43"/>
                  <a:pt x="1293" y="22"/>
                  <a:pt x="1254" y="17"/>
                </a:cubicBezTo>
                <a:cubicBezTo>
                  <a:pt x="1228" y="13"/>
                  <a:pt x="1202" y="17"/>
                  <a:pt x="1180" y="21"/>
                </a:cubicBezTo>
                <a:cubicBezTo>
                  <a:pt x="1084" y="39"/>
                  <a:pt x="1001" y="92"/>
                  <a:pt x="927" y="156"/>
                </a:cubicBezTo>
                <a:cubicBezTo>
                  <a:pt x="926" y="153"/>
                  <a:pt x="924" y="151"/>
                  <a:pt x="922" y="148"/>
                </a:cubicBezTo>
                <a:cubicBezTo>
                  <a:pt x="911" y="134"/>
                  <a:pt x="892" y="128"/>
                  <a:pt x="874" y="133"/>
                </a:cubicBezTo>
                <a:cubicBezTo>
                  <a:pt x="800" y="155"/>
                  <a:pt x="699" y="288"/>
                  <a:pt x="540" y="502"/>
                </a:cubicBezTo>
                <a:cubicBezTo>
                  <a:pt x="538" y="506"/>
                  <a:pt x="535" y="509"/>
                  <a:pt x="533" y="512"/>
                </a:cubicBezTo>
                <a:cubicBezTo>
                  <a:pt x="510" y="542"/>
                  <a:pt x="487" y="573"/>
                  <a:pt x="466" y="603"/>
                </a:cubicBezTo>
                <a:cubicBezTo>
                  <a:pt x="430" y="651"/>
                  <a:pt x="394" y="696"/>
                  <a:pt x="363" y="734"/>
                </a:cubicBezTo>
                <a:cubicBezTo>
                  <a:pt x="342" y="758"/>
                  <a:pt x="325" y="777"/>
                  <a:pt x="311" y="791"/>
                </a:cubicBezTo>
                <a:cubicBezTo>
                  <a:pt x="353" y="736"/>
                  <a:pt x="406" y="656"/>
                  <a:pt x="474" y="545"/>
                </a:cubicBezTo>
                <a:cubicBezTo>
                  <a:pt x="490" y="519"/>
                  <a:pt x="505" y="495"/>
                  <a:pt x="509" y="489"/>
                </a:cubicBezTo>
                <a:cubicBezTo>
                  <a:pt x="576" y="398"/>
                  <a:pt x="634" y="324"/>
                  <a:pt x="705" y="260"/>
                </a:cubicBezTo>
                <a:cubicBezTo>
                  <a:pt x="717" y="249"/>
                  <a:pt x="717" y="249"/>
                  <a:pt x="717" y="249"/>
                </a:cubicBezTo>
                <a:cubicBezTo>
                  <a:pt x="739" y="231"/>
                  <a:pt x="763" y="210"/>
                  <a:pt x="778" y="182"/>
                </a:cubicBezTo>
                <a:cubicBezTo>
                  <a:pt x="782" y="175"/>
                  <a:pt x="784" y="167"/>
                  <a:pt x="784" y="160"/>
                </a:cubicBezTo>
                <a:cubicBezTo>
                  <a:pt x="784" y="148"/>
                  <a:pt x="779" y="136"/>
                  <a:pt x="770" y="127"/>
                </a:cubicBezTo>
                <a:cubicBezTo>
                  <a:pt x="755" y="113"/>
                  <a:pt x="732" y="111"/>
                  <a:pt x="715" y="122"/>
                </a:cubicBezTo>
                <a:cubicBezTo>
                  <a:pt x="605" y="192"/>
                  <a:pt x="514" y="303"/>
                  <a:pt x="433" y="402"/>
                </a:cubicBezTo>
                <a:cubicBezTo>
                  <a:pt x="420" y="418"/>
                  <a:pt x="420" y="418"/>
                  <a:pt x="420" y="418"/>
                </a:cubicBezTo>
                <a:cubicBezTo>
                  <a:pt x="376" y="472"/>
                  <a:pt x="332" y="529"/>
                  <a:pt x="293" y="590"/>
                </a:cubicBezTo>
                <a:cubicBezTo>
                  <a:pt x="327" y="536"/>
                  <a:pt x="367" y="484"/>
                  <a:pt x="404" y="437"/>
                </a:cubicBezTo>
                <a:cubicBezTo>
                  <a:pt x="433" y="400"/>
                  <a:pt x="459" y="360"/>
                  <a:pt x="484" y="321"/>
                </a:cubicBezTo>
                <a:cubicBezTo>
                  <a:pt x="515" y="272"/>
                  <a:pt x="545" y="226"/>
                  <a:pt x="580" y="187"/>
                </a:cubicBezTo>
                <a:cubicBezTo>
                  <a:pt x="592" y="177"/>
                  <a:pt x="603" y="166"/>
                  <a:pt x="615" y="155"/>
                </a:cubicBezTo>
                <a:cubicBezTo>
                  <a:pt x="625" y="150"/>
                  <a:pt x="640" y="146"/>
                  <a:pt x="651" y="143"/>
                </a:cubicBezTo>
                <a:cubicBezTo>
                  <a:pt x="687" y="134"/>
                  <a:pt x="732" y="122"/>
                  <a:pt x="753" y="82"/>
                </a:cubicBezTo>
                <a:cubicBezTo>
                  <a:pt x="756" y="76"/>
                  <a:pt x="758" y="69"/>
                  <a:pt x="758" y="62"/>
                </a:cubicBezTo>
                <a:cubicBezTo>
                  <a:pt x="758" y="56"/>
                  <a:pt x="757" y="50"/>
                  <a:pt x="754" y="44"/>
                </a:cubicBezTo>
                <a:cubicBezTo>
                  <a:pt x="749" y="32"/>
                  <a:pt x="739" y="23"/>
                  <a:pt x="726" y="19"/>
                </a:cubicBezTo>
                <a:cubicBezTo>
                  <a:pt x="669" y="0"/>
                  <a:pt x="594" y="50"/>
                  <a:pt x="573" y="70"/>
                </a:cubicBezTo>
                <a:close/>
                <a:moveTo>
                  <a:pt x="1117" y="136"/>
                </a:moveTo>
                <a:cubicBezTo>
                  <a:pt x="1109" y="140"/>
                  <a:pt x="1102" y="144"/>
                  <a:pt x="1095" y="149"/>
                </a:cubicBezTo>
                <a:cubicBezTo>
                  <a:pt x="1094" y="149"/>
                  <a:pt x="1094" y="148"/>
                  <a:pt x="1093" y="148"/>
                </a:cubicBezTo>
                <a:cubicBezTo>
                  <a:pt x="1101" y="143"/>
                  <a:pt x="1109" y="139"/>
                  <a:pt x="1117" y="136"/>
                </a:cubicBezTo>
                <a:close/>
                <a:moveTo>
                  <a:pt x="1249" y="107"/>
                </a:moveTo>
                <a:cubicBezTo>
                  <a:pt x="1250" y="108"/>
                  <a:pt x="1250" y="108"/>
                  <a:pt x="1250" y="108"/>
                </a:cubicBezTo>
                <a:cubicBezTo>
                  <a:pt x="1250" y="108"/>
                  <a:pt x="1250" y="109"/>
                  <a:pt x="1250" y="110"/>
                </a:cubicBezTo>
                <a:cubicBezTo>
                  <a:pt x="1250" y="115"/>
                  <a:pt x="1249" y="125"/>
                  <a:pt x="1240" y="146"/>
                </a:cubicBezTo>
                <a:cubicBezTo>
                  <a:pt x="1239" y="137"/>
                  <a:pt x="1236" y="128"/>
                  <a:pt x="1230" y="120"/>
                </a:cubicBezTo>
                <a:cubicBezTo>
                  <a:pt x="1225" y="114"/>
                  <a:pt x="1218" y="110"/>
                  <a:pt x="1211" y="107"/>
                </a:cubicBezTo>
                <a:cubicBezTo>
                  <a:pt x="1237" y="104"/>
                  <a:pt x="1246" y="105"/>
                  <a:pt x="1249" y="107"/>
                </a:cubicBezTo>
                <a:close/>
                <a:moveTo>
                  <a:pt x="590" y="586"/>
                </a:moveTo>
                <a:cubicBezTo>
                  <a:pt x="580" y="605"/>
                  <a:pt x="569" y="624"/>
                  <a:pt x="559" y="643"/>
                </a:cubicBezTo>
                <a:cubicBezTo>
                  <a:pt x="543" y="673"/>
                  <a:pt x="543" y="673"/>
                  <a:pt x="543" y="673"/>
                </a:cubicBezTo>
                <a:cubicBezTo>
                  <a:pt x="527" y="702"/>
                  <a:pt x="509" y="735"/>
                  <a:pt x="494" y="771"/>
                </a:cubicBezTo>
                <a:cubicBezTo>
                  <a:pt x="473" y="803"/>
                  <a:pt x="452" y="836"/>
                  <a:pt x="432" y="869"/>
                </a:cubicBezTo>
                <a:cubicBezTo>
                  <a:pt x="409" y="905"/>
                  <a:pt x="385" y="942"/>
                  <a:pt x="361" y="979"/>
                </a:cubicBezTo>
                <a:cubicBezTo>
                  <a:pt x="395" y="888"/>
                  <a:pt x="440" y="801"/>
                  <a:pt x="496" y="717"/>
                </a:cubicBezTo>
                <a:cubicBezTo>
                  <a:pt x="510" y="695"/>
                  <a:pt x="526" y="674"/>
                  <a:pt x="541" y="652"/>
                </a:cubicBezTo>
                <a:cubicBezTo>
                  <a:pt x="557" y="631"/>
                  <a:pt x="573" y="609"/>
                  <a:pt x="590" y="586"/>
                </a:cubicBezTo>
                <a:close/>
                <a:moveTo>
                  <a:pt x="665" y="689"/>
                </a:moveTo>
                <a:cubicBezTo>
                  <a:pt x="675" y="674"/>
                  <a:pt x="684" y="659"/>
                  <a:pt x="694" y="645"/>
                </a:cubicBezTo>
                <a:cubicBezTo>
                  <a:pt x="667" y="690"/>
                  <a:pt x="642" y="734"/>
                  <a:pt x="620" y="775"/>
                </a:cubicBezTo>
                <a:cubicBezTo>
                  <a:pt x="615" y="779"/>
                  <a:pt x="611" y="783"/>
                  <a:pt x="606" y="787"/>
                </a:cubicBezTo>
                <a:cubicBezTo>
                  <a:pt x="625" y="755"/>
                  <a:pt x="645" y="722"/>
                  <a:pt x="665" y="689"/>
                </a:cubicBezTo>
                <a:close/>
                <a:moveTo>
                  <a:pt x="636" y="1095"/>
                </a:moveTo>
                <a:cubicBezTo>
                  <a:pt x="635" y="1096"/>
                  <a:pt x="634" y="1097"/>
                  <a:pt x="633" y="1098"/>
                </a:cubicBezTo>
                <a:cubicBezTo>
                  <a:pt x="633" y="1098"/>
                  <a:pt x="633" y="1097"/>
                  <a:pt x="633" y="1097"/>
                </a:cubicBezTo>
                <a:cubicBezTo>
                  <a:pt x="634" y="1096"/>
                  <a:pt x="635" y="1095"/>
                  <a:pt x="636" y="1095"/>
                </a:cubicBezTo>
                <a:close/>
                <a:moveTo>
                  <a:pt x="1275" y="453"/>
                </a:moveTo>
                <a:cubicBezTo>
                  <a:pt x="1244" y="495"/>
                  <a:pt x="1217" y="535"/>
                  <a:pt x="1196" y="569"/>
                </a:cubicBezTo>
                <a:cubicBezTo>
                  <a:pt x="1154" y="636"/>
                  <a:pt x="1115" y="711"/>
                  <a:pt x="1074" y="800"/>
                </a:cubicBezTo>
                <a:cubicBezTo>
                  <a:pt x="1066" y="811"/>
                  <a:pt x="1059" y="823"/>
                  <a:pt x="1051" y="834"/>
                </a:cubicBezTo>
                <a:cubicBezTo>
                  <a:pt x="1004" y="903"/>
                  <a:pt x="956" y="975"/>
                  <a:pt x="905" y="1042"/>
                </a:cubicBezTo>
                <a:cubicBezTo>
                  <a:pt x="891" y="1061"/>
                  <a:pt x="891" y="1061"/>
                  <a:pt x="891" y="1061"/>
                </a:cubicBezTo>
                <a:cubicBezTo>
                  <a:pt x="889" y="1064"/>
                  <a:pt x="886" y="1068"/>
                  <a:pt x="882" y="1073"/>
                </a:cubicBezTo>
                <a:cubicBezTo>
                  <a:pt x="893" y="1042"/>
                  <a:pt x="906" y="1011"/>
                  <a:pt x="916" y="988"/>
                </a:cubicBezTo>
                <a:cubicBezTo>
                  <a:pt x="926" y="964"/>
                  <a:pt x="926" y="964"/>
                  <a:pt x="926" y="964"/>
                </a:cubicBezTo>
                <a:cubicBezTo>
                  <a:pt x="974" y="842"/>
                  <a:pt x="1042" y="721"/>
                  <a:pt x="1129" y="605"/>
                </a:cubicBezTo>
                <a:cubicBezTo>
                  <a:pt x="1145" y="584"/>
                  <a:pt x="1162" y="563"/>
                  <a:pt x="1179" y="542"/>
                </a:cubicBezTo>
                <a:cubicBezTo>
                  <a:pt x="1210" y="511"/>
                  <a:pt x="1242" y="482"/>
                  <a:pt x="1275" y="453"/>
                </a:cubicBezTo>
                <a:close/>
                <a:moveTo>
                  <a:pt x="1253" y="701"/>
                </a:moveTo>
                <a:cubicBezTo>
                  <a:pt x="1290" y="652"/>
                  <a:pt x="1332" y="597"/>
                  <a:pt x="1378" y="541"/>
                </a:cubicBezTo>
                <a:cubicBezTo>
                  <a:pt x="1360" y="567"/>
                  <a:pt x="1341" y="594"/>
                  <a:pt x="1322" y="623"/>
                </a:cubicBezTo>
                <a:cubicBezTo>
                  <a:pt x="1282" y="683"/>
                  <a:pt x="1244" y="745"/>
                  <a:pt x="1207" y="805"/>
                </a:cubicBezTo>
                <a:cubicBezTo>
                  <a:pt x="1198" y="820"/>
                  <a:pt x="1188" y="836"/>
                  <a:pt x="1179" y="851"/>
                </a:cubicBezTo>
                <a:cubicBezTo>
                  <a:pt x="1190" y="819"/>
                  <a:pt x="1202" y="787"/>
                  <a:pt x="1214" y="755"/>
                </a:cubicBezTo>
                <a:cubicBezTo>
                  <a:pt x="1227" y="737"/>
                  <a:pt x="1240" y="719"/>
                  <a:pt x="1253" y="701"/>
                </a:cubicBezTo>
                <a:close/>
                <a:moveTo>
                  <a:pt x="1852" y="240"/>
                </a:moveTo>
                <a:cubicBezTo>
                  <a:pt x="1872" y="226"/>
                  <a:pt x="1872" y="226"/>
                  <a:pt x="1872" y="226"/>
                </a:cubicBezTo>
                <a:cubicBezTo>
                  <a:pt x="1874" y="224"/>
                  <a:pt x="1877" y="222"/>
                  <a:pt x="1880" y="220"/>
                </a:cubicBezTo>
                <a:cubicBezTo>
                  <a:pt x="1866" y="236"/>
                  <a:pt x="1852" y="251"/>
                  <a:pt x="1839" y="264"/>
                </a:cubicBezTo>
                <a:cubicBezTo>
                  <a:pt x="1825" y="279"/>
                  <a:pt x="1813" y="292"/>
                  <a:pt x="1805" y="302"/>
                </a:cubicBezTo>
                <a:cubicBezTo>
                  <a:pt x="1788" y="323"/>
                  <a:pt x="1771" y="345"/>
                  <a:pt x="1753" y="367"/>
                </a:cubicBezTo>
                <a:cubicBezTo>
                  <a:pt x="1683" y="431"/>
                  <a:pt x="1622" y="502"/>
                  <a:pt x="1572" y="578"/>
                </a:cubicBezTo>
                <a:cubicBezTo>
                  <a:pt x="1555" y="603"/>
                  <a:pt x="1539" y="629"/>
                  <a:pt x="1525" y="656"/>
                </a:cubicBezTo>
                <a:cubicBezTo>
                  <a:pt x="1506" y="680"/>
                  <a:pt x="1487" y="704"/>
                  <a:pt x="1469" y="729"/>
                </a:cubicBezTo>
                <a:cubicBezTo>
                  <a:pt x="1449" y="756"/>
                  <a:pt x="1429" y="783"/>
                  <a:pt x="1410" y="811"/>
                </a:cubicBezTo>
                <a:cubicBezTo>
                  <a:pt x="1419" y="788"/>
                  <a:pt x="1428" y="766"/>
                  <a:pt x="1438" y="743"/>
                </a:cubicBezTo>
                <a:cubicBezTo>
                  <a:pt x="1444" y="735"/>
                  <a:pt x="1450" y="727"/>
                  <a:pt x="1455" y="719"/>
                </a:cubicBezTo>
                <a:cubicBezTo>
                  <a:pt x="1549" y="587"/>
                  <a:pt x="1647" y="462"/>
                  <a:pt x="1749" y="349"/>
                </a:cubicBezTo>
                <a:cubicBezTo>
                  <a:pt x="1749" y="349"/>
                  <a:pt x="1797" y="294"/>
                  <a:pt x="1797" y="294"/>
                </a:cubicBezTo>
                <a:cubicBezTo>
                  <a:pt x="1807" y="281"/>
                  <a:pt x="1818" y="269"/>
                  <a:pt x="1829" y="257"/>
                </a:cubicBezTo>
                <a:cubicBezTo>
                  <a:pt x="1837" y="251"/>
                  <a:pt x="1844" y="245"/>
                  <a:pt x="1852" y="240"/>
                </a:cubicBezTo>
                <a:close/>
                <a:moveTo>
                  <a:pt x="1894" y="365"/>
                </a:moveTo>
                <a:cubicBezTo>
                  <a:pt x="1808" y="450"/>
                  <a:pt x="1732" y="541"/>
                  <a:pt x="1666" y="637"/>
                </a:cubicBezTo>
                <a:cubicBezTo>
                  <a:pt x="1654" y="654"/>
                  <a:pt x="1643" y="672"/>
                  <a:pt x="1632" y="689"/>
                </a:cubicBezTo>
                <a:cubicBezTo>
                  <a:pt x="1613" y="709"/>
                  <a:pt x="1595" y="729"/>
                  <a:pt x="1577" y="748"/>
                </a:cubicBezTo>
                <a:cubicBezTo>
                  <a:pt x="1584" y="734"/>
                  <a:pt x="1592" y="720"/>
                  <a:pt x="1600" y="706"/>
                </a:cubicBezTo>
                <a:cubicBezTo>
                  <a:pt x="1674" y="609"/>
                  <a:pt x="1749" y="515"/>
                  <a:pt x="1818" y="429"/>
                </a:cubicBezTo>
                <a:cubicBezTo>
                  <a:pt x="1842" y="407"/>
                  <a:pt x="1868" y="386"/>
                  <a:pt x="1894" y="365"/>
                </a:cubicBezTo>
                <a:close/>
                <a:moveTo>
                  <a:pt x="2264" y="375"/>
                </a:moveTo>
                <a:cubicBezTo>
                  <a:pt x="2282" y="361"/>
                  <a:pt x="2301" y="348"/>
                  <a:pt x="2321" y="335"/>
                </a:cubicBezTo>
                <a:cubicBezTo>
                  <a:pt x="2335" y="325"/>
                  <a:pt x="2350" y="315"/>
                  <a:pt x="2364" y="305"/>
                </a:cubicBezTo>
                <a:cubicBezTo>
                  <a:pt x="2357" y="312"/>
                  <a:pt x="2349" y="320"/>
                  <a:pt x="2342" y="327"/>
                </a:cubicBezTo>
                <a:cubicBezTo>
                  <a:pt x="2336" y="331"/>
                  <a:pt x="2329" y="335"/>
                  <a:pt x="2323" y="340"/>
                </a:cubicBezTo>
                <a:cubicBezTo>
                  <a:pt x="2134" y="479"/>
                  <a:pt x="1989" y="622"/>
                  <a:pt x="1879" y="775"/>
                </a:cubicBezTo>
                <a:cubicBezTo>
                  <a:pt x="1873" y="785"/>
                  <a:pt x="1866" y="795"/>
                  <a:pt x="1859" y="805"/>
                </a:cubicBezTo>
                <a:cubicBezTo>
                  <a:pt x="1837" y="827"/>
                  <a:pt x="1816" y="850"/>
                  <a:pt x="1794" y="873"/>
                </a:cubicBezTo>
                <a:cubicBezTo>
                  <a:pt x="1822" y="832"/>
                  <a:pt x="1852" y="791"/>
                  <a:pt x="1883" y="751"/>
                </a:cubicBezTo>
                <a:cubicBezTo>
                  <a:pt x="1979" y="634"/>
                  <a:pt x="2107" y="491"/>
                  <a:pt x="2264" y="375"/>
                </a:cubicBezTo>
                <a:close/>
                <a:moveTo>
                  <a:pt x="1932" y="859"/>
                </a:moveTo>
                <a:cubicBezTo>
                  <a:pt x="2029" y="762"/>
                  <a:pt x="2029" y="762"/>
                  <a:pt x="2029" y="762"/>
                </a:cubicBezTo>
                <a:cubicBezTo>
                  <a:pt x="2033" y="757"/>
                  <a:pt x="2038" y="752"/>
                  <a:pt x="2043" y="748"/>
                </a:cubicBezTo>
                <a:cubicBezTo>
                  <a:pt x="2009" y="799"/>
                  <a:pt x="1977" y="852"/>
                  <a:pt x="1946" y="903"/>
                </a:cubicBezTo>
                <a:cubicBezTo>
                  <a:pt x="1923" y="943"/>
                  <a:pt x="1923" y="943"/>
                  <a:pt x="1923" y="943"/>
                </a:cubicBezTo>
                <a:cubicBezTo>
                  <a:pt x="1914" y="958"/>
                  <a:pt x="1903" y="973"/>
                  <a:pt x="1893" y="989"/>
                </a:cubicBezTo>
                <a:cubicBezTo>
                  <a:pt x="1871" y="1013"/>
                  <a:pt x="1849" y="1037"/>
                  <a:pt x="1829" y="1060"/>
                </a:cubicBezTo>
                <a:cubicBezTo>
                  <a:pt x="1856" y="989"/>
                  <a:pt x="1889" y="923"/>
                  <a:pt x="1929" y="862"/>
                </a:cubicBezTo>
                <a:cubicBezTo>
                  <a:pt x="1930" y="861"/>
                  <a:pt x="1931" y="860"/>
                  <a:pt x="1932" y="85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25830" y="3974545"/>
            <a:ext cx="3063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1" lang="zh-TW" altLang="en-US" sz="3600" dirty="0" smtClean="0">
                <a:solidFill>
                  <a:srgbClr val="44546A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方程式</a:t>
            </a:r>
            <a:r>
              <a:rPr kumimoji="1"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VS</a:t>
            </a:r>
            <a:r>
              <a:rPr kumimoji="1" lang="zh-TW" altLang="en-US" sz="3600" dirty="0" smtClean="0">
                <a:solidFill>
                  <a:srgbClr val="44546A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函數</a:t>
            </a:r>
            <a:endParaRPr kumimoji="1" lang="zh-CN" altLang="en-US" sz="3600" dirty="0">
              <a:solidFill>
                <a:srgbClr val="44546A">
                  <a:lumMod val="7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  <a:cs typeface="DFPShaoNvW5-GB" charset="-122"/>
              <a:sym typeface="Arial"/>
            </a:endParaRPr>
          </a:p>
        </p:txBody>
      </p:sp>
      <p:grpSp>
        <p:nvGrpSpPr>
          <p:cNvPr id="31" name="Group 70"/>
          <p:cNvGrpSpPr/>
          <p:nvPr/>
        </p:nvGrpSpPr>
        <p:grpSpPr>
          <a:xfrm>
            <a:off x="2769611" y="795562"/>
            <a:ext cx="6600172" cy="5135635"/>
            <a:chOff x="-1" y="0"/>
            <a:chExt cx="2335461" cy="1802808"/>
          </a:xfrm>
        </p:grpSpPr>
        <p:sp>
          <p:nvSpPr>
            <p:cNvPr id="32" name="chenying0907 66"/>
            <p:cNvSpPr/>
            <p:nvPr/>
          </p:nvSpPr>
          <p:spPr>
            <a:xfrm>
              <a:off x="88900" y="177800"/>
              <a:ext cx="2125877" cy="142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50" extrusionOk="0">
                  <a:moveTo>
                    <a:pt x="21281" y="131"/>
                  </a:moveTo>
                  <a:cubicBezTo>
                    <a:pt x="20628" y="31"/>
                    <a:pt x="2649" y="215"/>
                    <a:pt x="166" y="0"/>
                  </a:cubicBezTo>
                  <a:cubicBezTo>
                    <a:pt x="70" y="3334"/>
                    <a:pt x="43" y="6398"/>
                    <a:pt x="99" y="9794"/>
                  </a:cubicBezTo>
                  <a:cubicBezTo>
                    <a:pt x="201" y="15985"/>
                    <a:pt x="-129" y="17592"/>
                    <a:pt x="60" y="21542"/>
                  </a:cubicBezTo>
                  <a:cubicBezTo>
                    <a:pt x="1560" y="21600"/>
                    <a:pt x="19091" y="21287"/>
                    <a:pt x="21090" y="21542"/>
                  </a:cubicBezTo>
                  <a:cubicBezTo>
                    <a:pt x="21175" y="18119"/>
                    <a:pt x="21202" y="17551"/>
                    <a:pt x="21175" y="14349"/>
                  </a:cubicBezTo>
                  <a:cubicBezTo>
                    <a:pt x="21134" y="9458"/>
                    <a:pt x="21471" y="5014"/>
                    <a:pt x="21281" y="131"/>
                  </a:cubicBezTo>
                  <a:close/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3" name="chenying0907 67"/>
            <p:cNvSpPr/>
            <p:nvPr/>
          </p:nvSpPr>
          <p:spPr>
            <a:xfrm>
              <a:off x="-1" y="0"/>
              <a:ext cx="2335461" cy="184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19061" extrusionOk="0">
                  <a:moveTo>
                    <a:pt x="902" y="18172"/>
                  </a:moveTo>
                  <a:cubicBezTo>
                    <a:pt x="357" y="17727"/>
                    <a:pt x="-200" y="12317"/>
                    <a:pt x="71" y="5707"/>
                  </a:cubicBezTo>
                  <a:cubicBezTo>
                    <a:pt x="379" y="-1823"/>
                    <a:pt x="1461" y="270"/>
                    <a:pt x="2010" y="259"/>
                  </a:cubicBezTo>
                  <a:cubicBezTo>
                    <a:pt x="7486" y="145"/>
                    <a:pt x="12959" y="733"/>
                    <a:pt x="18433" y="1907"/>
                  </a:cubicBezTo>
                  <a:cubicBezTo>
                    <a:pt x="19405" y="2115"/>
                    <a:pt x="21400" y="-2382"/>
                    <a:pt x="21308" y="14217"/>
                  </a:cubicBezTo>
                  <a:cubicBezTo>
                    <a:pt x="21311" y="19032"/>
                    <a:pt x="20486" y="19218"/>
                    <a:pt x="19999" y="19008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4" name="chenying0907 68"/>
            <p:cNvSpPr/>
            <p:nvPr/>
          </p:nvSpPr>
          <p:spPr>
            <a:xfrm>
              <a:off x="1130300" y="1600199"/>
              <a:ext cx="20498" cy="202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58" h="19845" extrusionOk="0">
                  <a:moveTo>
                    <a:pt x="0" y="0"/>
                  </a:moveTo>
                  <a:cubicBezTo>
                    <a:pt x="21600" y="4703"/>
                    <a:pt x="13319" y="10461"/>
                    <a:pt x="16331" y="15310"/>
                  </a:cubicBezTo>
                  <a:cubicBezTo>
                    <a:pt x="16793" y="16055"/>
                    <a:pt x="11256" y="21600"/>
                    <a:pt x="11542" y="19282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" name="组 1"/>
          <p:cNvGrpSpPr/>
          <p:nvPr/>
        </p:nvGrpSpPr>
        <p:grpSpPr>
          <a:xfrm>
            <a:off x="5084257" y="1965052"/>
            <a:ext cx="1623568" cy="1509690"/>
            <a:chOff x="4431238" y="1508012"/>
            <a:chExt cx="2360904" cy="2195308"/>
          </a:xfrm>
        </p:grpSpPr>
        <p:sp>
          <p:nvSpPr>
            <p:cNvPr id="37" name="chenying0907 201"/>
            <p:cNvSpPr/>
            <p:nvPr/>
          </p:nvSpPr>
          <p:spPr>
            <a:xfrm>
              <a:off x="4431238" y="1508012"/>
              <a:ext cx="2360904" cy="2195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10" y="4955"/>
                  </a:moveTo>
                  <a:cubicBezTo>
                    <a:pt x="18465" y="9425"/>
                    <a:pt x="18297" y="14113"/>
                    <a:pt x="21600" y="18296"/>
                  </a:cubicBezTo>
                  <a:cubicBezTo>
                    <a:pt x="14274" y="17484"/>
                    <a:pt x="12639" y="14333"/>
                    <a:pt x="6691" y="21600"/>
                  </a:cubicBezTo>
                  <a:cubicBezTo>
                    <a:pt x="10802" y="16578"/>
                    <a:pt x="3281" y="10613"/>
                    <a:pt x="0" y="8990"/>
                  </a:cubicBezTo>
                  <a:cubicBezTo>
                    <a:pt x="4976" y="11451"/>
                    <a:pt x="9737" y="4157"/>
                    <a:pt x="10108" y="0"/>
                  </a:cubicBezTo>
                  <a:cubicBezTo>
                    <a:pt x="12265" y="4785"/>
                    <a:pt x="16387" y="6388"/>
                    <a:pt x="21010" y="495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464597" y="1860569"/>
              <a:ext cx="827972" cy="1342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zh-CN" sz="5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cs typeface="DFPShaoNvW5-GB" charset="-122"/>
                  <a:sym typeface="Arial"/>
                </a:rPr>
                <a:t>1</a:t>
              </a:r>
              <a:endParaRPr kumimoji="1" lang="zh-CN" alt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DFPShaoNvW5-GB" charset="-122"/>
                <a:sym typeface="Arial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425829" y="4118780"/>
            <a:ext cx="3876891" cy="646273"/>
            <a:chOff x="7637775" y="5530041"/>
            <a:chExt cx="4000129" cy="646029"/>
          </a:xfrm>
        </p:grpSpPr>
        <p:sp>
          <p:nvSpPr>
            <p:cNvPr id="22" name="任意多边形 21"/>
            <p:cNvSpPr/>
            <p:nvPr/>
          </p:nvSpPr>
          <p:spPr>
            <a:xfrm>
              <a:off x="7637775" y="6096678"/>
              <a:ext cx="2494104" cy="79392"/>
            </a:xfrm>
            <a:custGeom>
              <a:avLst/>
              <a:gdLst>
                <a:gd name="connsiteX0" fmla="*/ 2569580 w 2569580"/>
                <a:gd name="connsiteY0" fmla="*/ 13982 h 95004"/>
                <a:gd name="connsiteX1" fmla="*/ 2187616 w 2569580"/>
                <a:gd name="connsiteY1" fmla="*/ 13982 h 95004"/>
                <a:gd name="connsiteX2" fmla="*/ 2118167 w 2569580"/>
                <a:gd name="connsiteY2" fmla="*/ 37131 h 95004"/>
                <a:gd name="connsiteX3" fmla="*/ 1481560 w 2569580"/>
                <a:gd name="connsiteY3" fmla="*/ 60280 h 95004"/>
                <a:gd name="connsiteX4" fmla="*/ 1388962 w 2569580"/>
                <a:gd name="connsiteY4" fmla="*/ 71855 h 95004"/>
                <a:gd name="connsiteX5" fmla="*/ 1307940 w 2569580"/>
                <a:gd name="connsiteY5" fmla="*/ 83430 h 95004"/>
                <a:gd name="connsiteX6" fmla="*/ 844952 w 2569580"/>
                <a:gd name="connsiteY6" fmla="*/ 71855 h 95004"/>
                <a:gd name="connsiteX7" fmla="*/ 775504 w 2569580"/>
                <a:gd name="connsiteY7" fmla="*/ 48706 h 95004"/>
                <a:gd name="connsiteX8" fmla="*/ 740780 w 2569580"/>
                <a:gd name="connsiteY8" fmla="*/ 37131 h 95004"/>
                <a:gd name="connsiteX9" fmla="*/ 254643 w 2569580"/>
                <a:gd name="connsiteY9" fmla="*/ 48706 h 95004"/>
                <a:gd name="connsiteX10" fmla="*/ 219919 w 2569580"/>
                <a:gd name="connsiteY10" fmla="*/ 60280 h 95004"/>
                <a:gd name="connsiteX11" fmla="*/ 196770 w 2569580"/>
                <a:gd name="connsiteY11" fmla="*/ 95004 h 95004"/>
                <a:gd name="connsiteX12" fmla="*/ 0 w 2569580"/>
                <a:gd name="connsiteY12" fmla="*/ 83430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37771 w 2537771"/>
                <a:gd name="connsiteY0" fmla="*/ 13982 h 95004"/>
                <a:gd name="connsiteX1" fmla="*/ 2155807 w 2537771"/>
                <a:gd name="connsiteY1" fmla="*/ 13982 h 95004"/>
                <a:gd name="connsiteX2" fmla="*/ 2086358 w 2537771"/>
                <a:gd name="connsiteY2" fmla="*/ 37131 h 95004"/>
                <a:gd name="connsiteX3" fmla="*/ 1449751 w 2537771"/>
                <a:gd name="connsiteY3" fmla="*/ 60280 h 95004"/>
                <a:gd name="connsiteX4" fmla="*/ 1357153 w 2537771"/>
                <a:gd name="connsiteY4" fmla="*/ 71855 h 95004"/>
                <a:gd name="connsiteX5" fmla="*/ 1276131 w 2537771"/>
                <a:gd name="connsiteY5" fmla="*/ 83430 h 95004"/>
                <a:gd name="connsiteX6" fmla="*/ 813143 w 2537771"/>
                <a:gd name="connsiteY6" fmla="*/ 71855 h 95004"/>
                <a:gd name="connsiteX7" fmla="*/ 743695 w 2537771"/>
                <a:gd name="connsiteY7" fmla="*/ 48706 h 95004"/>
                <a:gd name="connsiteX8" fmla="*/ 708971 w 2537771"/>
                <a:gd name="connsiteY8" fmla="*/ 37131 h 95004"/>
                <a:gd name="connsiteX9" fmla="*/ 222834 w 2537771"/>
                <a:gd name="connsiteY9" fmla="*/ 48706 h 95004"/>
                <a:gd name="connsiteX10" fmla="*/ 188110 w 2537771"/>
                <a:gd name="connsiteY10" fmla="*/ 60280 h 95004"/>
                <a:gd name="connsiteX11" fmla="*/ 164961 w 2537771"/>
                <a:gd name="connsiteY11" fmla="*/ 95004 h 95004"/>
                <a:gd name="connsiteX12" fmla="*/ 0 w 2537771"/>
                <a:gd name="connsiteY12" fmla="*/ 1369 h 95004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22834 w 2537771"/>
                <a:gd name="connsiteY9" fmla="*/ 48706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526070 w 2537771"/>
                <a:gd name="connsiteY8" fmla="*/ 33224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449751 w 2537771"/>
                <a:gd name="connsiteY3" fmla="*/ 60280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604819 w 2537771"/>
                <a:gd name="connsiteY3" fmla="*/ 72003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3281"/>
                <a:gd name="connsiteX1" fmla="*/ 2155807 w 2537771"/>
                <a:gd name="connsiteY1" fmla="*/ 13982 h 83281"/>
                <a:gd name="connsiteX2" fmla="*/ 2086358 w 2537771"/>
                <a:gd name="connsiteY2" fmla="*/ 37131 h 83281"/>
                <a:gd name="connsiteX3" fmla="*/ 1604819 w 2537771"/>
                <a:gd name="connsiteY3" fmla="*/ 72003 h 83281"/>
                <a:gd name="connsiteX4" fmla="*/ 1365106 w 2537771"/>
                <a:gd name="connsiteY4" fmla="*/ 52317 h 83281"/>
                <a:gd name="connsiteX5" fmla="*/ 1188657 w 2537771"/>
                <a:gd name="connsiteY5" fmla="*/ 71707 h 83281"/>
                <a:gd name="connsiteX6" fmla="*/ 960259 w 2537771"/>
                <a:gd name="connsiteY6" fmla="*/ 79670 h 83281"/>
                <a:gd name="connsiteX7" fmla="*/ 747671 w 2537771"/>
                <a:gd name="connsiteY7" fmla="*/ 60429 h 83281"/>
                <a:gd name="connsiteX8" fmla="*/ 526070 w 2537771"/>
                <a:gd name="connsiteY8" fmla="*/ 33224 h 83281"/>
                <a:gd name="connsiteX9" fmla="*/ 254643 w 2537771"/>
                <a:gd name="connsiteY9" fmla="*/ 72152 h 83281"/>
                <a:gd name="connsiteX10" fmla="*/ 180158 w 2537771"/>
                <a:gd name="connsiteY10" fmla="*/ 48557 h 83281"/>
                <a:gd name="connsiteX11" fmla="*/ 93392 w 2537771"/>
                <a:gd name="connsiteY11" fmla="*/ 83281 h 83281"/>
                <a:gd name="connsiteX12" fmla="*/ 0 w 2537771"/>
                <a:gd name="connsiteY12" fmla="*/ 1369 h 83281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86358 w 2537771"/>
                <a:gd name="connsiteY2" fmla="*/ 35762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54548 w 2537771"/>
                <a:gd name="connsiteY2" fmla="*/ 27946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79392"/>
                <a:gd name="connsiteX1" fmla="*/ 2191592 w 2537771"/>
                <a:gd name="connsiteY1" fmla="*/ 39967 h 79392"/>
                <a:gd name="connsiteX2" fmla="*/ 2054548 w 2537771"/>
                <a:gd name="connsiteY2" fmla="*/ 27946 h 79392"/>
                <a:gd name="connsiteX3" fmla="*/ 1604819 w 2537771"/>
                <a:gd name="connsiteY3" fmla="*/ 70634 h 79392"/>
                <a:gd name="connsiteX4" fmla="*/ 1365106 w 2537771"/>
                <a:gd name="connsiteY4" fmla="*/ 50948 h 79392"/>
                <a:gd name="connsiteX5" fmla="*/ 1188657 w 2537771"/>
                <a:gd name="connsiteY5" fmla="*/ 70338 h 79392"/>
                <a:gd name="connsiteX6" fmla="*/ 960259 w 2537771"/>
                <a:gd name="connsiteY6" fmla="*/ 78301 h 79392"/>
                <a:gd name="connsiteX7" fmla="*/ 747671 w 2537771"/>
                <a:gd name="connsiteY7" fmla="*/ 59060 h 79392"/>
                <a:gd name="connsiteX8" fmla="*/ 526070 w 2537771"/>
                <a:gd name="connsiteY8" fmla="*/ 31855 h 79392"/>
                <a:gd name="connsiteX9" fmla="*/ 254643 w 2537771"/>
                <a:gd name="connsiteY9" fmla="*/ 70783 h 79392"/>
                <a:gd name="connsiteX10" fmla="*/ 180158 w 2537771"/>
                <a:gd name="connsiteY10" fmla="*/ 47188 h 79392"/>
                <a:gd name="connsiteX11" fmla="*/ 105320 w 2537771"/>
                <a:gd name="connsiteY11" fmla="*/ 62373 h 79392"/>
                <a:gd name="connsiteX12" fmla="*/ 0 w 2537771"/>
                <a:gd name="connsiteY12" fmla="*/ 0 h 7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7771" h="79392">
                  <a:moveTo>
                    <a:pt x="2537771" y="12613"/>
                  </a:moveTo>
                  <a:cubicBezTo>
                    <a:pt x="2372259" y="-2434"/>
                    <a:pt x="2272129" y="37412"/>
                    <a:pt x="2191592" y="39967"/>
                  </a:cubicBezTo>
                  <a:cubicBezTo>
                    <a:pt x="2111055" y="42522"/>
                    <a:pt x="2152344" y="22835"/>
                    <a:pt x="2054548" y="27946"/>
                  </a:cubicBezTo>
                  <a:cubicBezTo>
                    <a:pt x="1956753" y="33057"/>
                    <a:pt x="2056264" y="56072"/>
                    <a:pt x="1604819" y="70634"/>
                  </a:cubicBezTo>
                  <a:cubicBezTo>
                    <a:pt x="1524915" y="64072"/>
                    <a:pt x="1434466" y="50997"/>
                    <a:pt x="1365106" y="50948"/>
                  </a:cubicBezTo>
                  <a:cubicBezTo>
                    <a:pt x="1295746" y="50899"/>
                    <a:pt x="1256132" y="65779"/>
                    <a:pt x="1188657" y="70338"/>
                  </a:cubicBezTo>
                  <a:cubicBezTo>
                    <a:pt x="1121183" y="74897"/>
                    <a:pt x="1114588" y="82159"/>
                    <a:pt x="960259" y="78301"/>
                  </a:cubicBezTo>
                  <a:cubicBezTo>
                    <a:pt x="937110" y="70585"/>
                    <a:pt x="820036" y="66801"/>
                    <a:pt x="747671" y="59060"/>
                  </a:cubicBezTo>
                  <a:cubicBezTo>
                    <a:pt x="675306" y="51319"/>
                    <a:pt x="608241" y="29901"/>
                    <a:pt x="526070" y="31855"/>
                  </a:cubicBezTo>
                  <a:cubicBezTo>
                    <a:pt x="443899" y="33809"/>
                    <a:pt x="312295" y="68228"/>
                    <a:pt x="254643" y="70783"/>
                  </a:cubicBezTo>
                  <a:cubicBezTo>
                    <a:pt x="196991" y="73338"/>
                    <a:pt x="205045" y="48590"/>
                    <a:pt x="180158" y="47188"/>
                  </a:cubicBezTo>
                  <a:cubicBezTo>
                    <a:pt x="155271" y="45786"/>
                    <a:pt x="113036" y="50798"/>
                    <a:pt x="105320" y="62373"/>
                  </a:cubicBezTo>
                  <a:cubicBezTo>
                    <a:pt x="49008" y="38977"/>
                    <a:pt x="8599" y="82012"/>
                    <a:pt x="0" y="0"/>
                  </a:cubicBezTo>
                </a:path>
              </a:pathLst>
            </a:custGeom>
            <a:noFill/>
            <a:ln w="349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3" name="Freeform 118"/>
            <p:cNvSpPr>
              <a:spLocks noEditPoints="1"/>
            </p:cNvSpPr>
            <p:nvPr/>
          </p:nvSpPr>
          <p:spPr bwMode="auto">
            <a:xfrm flipH="1">
              <a:off x="10124063" y="5530041"/>
              <a:ext cx="1513841" cy="619089"/>
            </a:xfrm>
            <a:custGeom>
              <a:avLst/>
              <a:gdLst>
                <a:gd name="T0" fmla="*/ 250 w 257"/>
                <a:gd name="T1" fmla="*/ 87 h 92"/>
                <a:gd name="T2" fmla="*/ 215 w 257"/>
                <a:gd name="T3" fmla="*/ 84 h 92"/>
                <a:gd name="T4" fmla="*/ 204 w 257"/>
                <a:gd name="T5" fmla="*/ 87 h 92"/>
                <a:gd name="T6" fmla="*/ 146 w 257"/>
                <a:gd name="T7" fmla="*/ 88 h 92"/>
                <a:gd name="T8" fmla="*/ 116 w 257"/>
                <a:gd name="T9" fmla="*/ 85 h 92"/>
                <a:gd name="T10" fmla="*/ 54 w 257"/>
                <a:gd name="T11" fmla="*/ 54 h 92"/>
                <a:gd name="T12" fmla="*/ 2 w 257"/>
                <a:gd name="T13" fmla="*/ 30 h 92"/>
                <a:gd name="T14" fmla="*/ 16 w 257"/>
                <a:gd name="T15" fmla="*/ 0 h 92"/>
                <a:gd name="T16" fmla="*/ 42 w 257"/>
                <a:gd name="T17" fmla="*/ 12 h 92"/>
                <a:gd name="T18" fmla="*/ 78 w 257"/>
                <a:gd name="T19" fmla="*/ 31 h 92"/>
                <a:gd name="T20" fmla="*/ 134 w 257"/>
                <a:gd name="T21" fmla="*/ 61 h 92"/>
                <a:gd name="T22" fmla="*/ 171 w 257"/>
                <a:gd name="T23" fmla="*/ 84 h 92"/>
                <a:gd name="T24" fmla="*/ 186 w 257"/>
                <a:gd name="T25" fmla="*/ 72 h 92"/>
                <a:gd name="T26" fmla="*/ 206 w 257"/>
                <a:gd name="T27" fmla="*/ 71 h 92"/>
                <a:gd name="T28" fmla="*/ 225 w 257"/>
                <a:gd name="T29" fmla="*/ 79 h 92"/>
                <a:gd name="T30" fmla="*/ 254 w 257"/>
                <a:gd name="T31" fmla="*/ 82 h 92"/>
                <a:gd name="T32" fmla="*/ 237 w 257"/>
                <a:gd name="T33" fmla="*/ 80 h 92"/>
                <a:gd name="T34" fmla="*/ 217 w 257"/>
                <a:gd name="T35" fmla="*/ 82 h 92"/>
                <a:gd name="T36" fmla="*/ 244 w 257"/>
                <a:gd name="T37" fmla="*/ 82 h 92"/>
                <a:gd name="T38" fmla="*/ 187 w 257"/>
                <a:gd name="T39" fmla="*/ 70 h 92"/>
                <a:gd name="T40" fmla="*/ 188 w 257"/>
                <a:gd name="T41" fmla="*/ 86 h 92"/>
                <a:gd name="T42" fmla="*/ 158 w 257"/>
                <a:gd name="T43" fmla="*/ 84 h 92"/>
                <a:gd name="T44" fmla="*/ 172 w 257"/>
                <a:gd name="T45" fmla="*/ 87 h 92"/>
                <a:gd name="T46" fmla="*/ 195 w 257"/>
                <a:gd name="T47" fmla="*/ 74 h 92"/>
                <a:gd name="T48" fmla="*/ 202 w 257"/>
                <a:gd name="T49" fmla="*/ 72 h 92"/>
                <a:gd name="T50" fmla="*/ 211 w 257"/>
                <a:gd name="T51" fmla="*/ 78 h 92"/>
                <a:gd name="T52" fmla="*/ 148 w 257"/>
                <a:gd name="T53" fmla="*/ 85 h 92"/>
                <a:gd name="T54" fmla="*/ 132 w 257"/>
                <a:gd name="T55" fmla="*/ 72 h 92"/>
                <a:gd name="T56" fmla="*/ 139 w 257"/>
                <a:gd name="T57" fmla="*/ 85 h 92"/>
                <a:gd name="T58" fmla="*/ 122 w 257"/>
                <a:gd name="T59" fmla="*/ 58 h 92"/>
                <a:gd name="T60" fmla="*/ 130 w 257"/>
                <a:gd name="T61" fmla="*/ 71 h 92"/>
                <a:gd name="T62" fmla="*/ 70 w 257"/>
                <a:gd name="T63" fmla="*/ 56 h 92"/>
                <a:gd name="T64" fmla="*/ 110 w 257"/>
                <a:gd name="T65" fmla="*/ 76 h 92"/>
                <a:gd name="T66" fmla="*/ 120 w 257"/>
                <a:gd name="T67" fmla="*/ 57 h 92"/>
                <a:gd name="T68" fmla="*/ 74 w 257"/>
                <a:gd name="T69" fmla="*/ 31 h 92"/>
                <a:gd name="T70" fmla="*/ 111 w 257"/>
                <a:gd name="T71" fmla="*/ 55 h 92"/>
                <a:gd name="T72" fmla="*/ 91 w 257"/>
                <a:gd name="T73" fmla="*/ 60 h 92"/>
                <a:gd name="T74" fmla="*/ 53 w 257"/>
                <a:gd name="T75" fmla="*/ 37 h 92"/>
                <a:gd name="T76" fmla="*/ 34 w 257"/>
                <a:gd name="T77" fmla="*/ 10 h 92"/>
                <a:gd name="T78" fmla="*/ 112 w 257"/>
                <a:gd name="T79" fmla="*/ 59 h 92"/>
                <a:gd name="T80" fmla="*/ 77 w 257"/>
                <a:gd name="T81" fmla="*/ 39 h 92"/>
                <a:gd name="T82" fmla="*/ 49 w 257"/>
                <a:gd name="T83" fmla="*/ 22 h 92"/>
                <a:gd name="T84" fmla="*/ 58 w 257"/>
                <a:gd name="T85" fmla="*/ 39 h 92"/>
                <a:gd name="T86" fmla="*/ 113 w 257"/>
                <a:gd name="T87" fmla="*/ 60 h 92"/>
                <a:gd name="T88" fmla="*/ 110 w 257"/>
                <a:gd name="T89" fmla="*/ 78 h 92"/>
                <a:gd name="T90" fmla="*/ 67 w 257"/>
                <a:gd name="T91" fmla="*/ 57 h 92"/>
                <a:gd name="T92" fmla="*/ 21 w 257"/>
                <a:gd name="T93" fmla="*/ 38 h 92"/>
                <a:gd name="T94" fmla="*/ 102 w 257"/>
                <a:gd name="T95" fmla="*/ 75 h 92"/>
                <a:gd name="T96" fmla="*/ 32 w 257"/>
                <a:gd name="T97" fmla="*/ 8 h 92"/>
                <a:gd name="T98" fmla="*/ 18 w 257"/>
                <a:gd name="T99" fmla="*/ 37 h 92"/>
                <a:gd name="T100" fmla="*/ 8 w 257"/>
                <a:gd name="T101" fmla="*/ 9 h 92"/>
                <a:gd name="T102" fmla="*/ 7 w 257"/>
                <a:gd name="T103" fmla="*/ 28 h 92"/>
                <a:gd name="T104" fmla="*/ 20 w 257"/>
                <a:gd name="T105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92">
                  <a:moveTo>
                    <a:pt x="256" y="83"/>
                  </a:moveTo>
                  <a:cubicBezTo>
                    <a:pt x="256" y="84"/>
                    <a:pt x="257" y="87"/>
                    <a:pt x="256" y="89"/>
                  </a:cubicBezTo>
                  <a:cubicBezTo>
                    <a:pt x="253" y="89"/>
                    <a:pt x="253" y="88"/>
                    <a:pt x="250" y="87"/>
                  </a:cubicBezTo>
                  <a:cubicBezTo>
                    <a:pt x="244" y="86"/>
                    <a:pt x="238" y="83"/>
                    <a:pt x="231" y="84"/>
                  </a:cubicBezTo>
                  <a:cubicBezTo>
                    <a:pt x="229" y="84"/>
                    <a:pt x="227" y="86"/>
                    <a:pt x="225" y="86"/>
                  </a:cubicBezTo>
                  <a:cubicBezTo>
                    <a:pt x="221" y="86"/>
                    <a:pt x="219" y="84"/>
                    <a:pt x="215" y="84"/>
                  </a:cubicBezTo>
                  <a:cubicBezTo>
                    <a:pt x="212" y="82"/>
                    <a:pt x="208" y="79"/>
                    <a:pt x="205" y="76"/>
                  </a:cubicBezTo>
                  <a:cubicBezTo>
                    <a:pt x="206" y="79"/>
                    <a:pt x="208" y="81"/>
                    <a:pt x="208" y="84"/>
                  </a:cubicBezTo>
                  <a:cubicBezTo>
                    <a:pt x="207" y="86"/>
                    <a:pt x="205" y="86"/>
                    <a:pt x="204" y="87"/>
                  </a:cubicBezTo>
                  <a:cubicBezTo>
                    <a:pt x="196" y="87"/>
                    <a:pt x="189" y="90"/>
                    <a:pt x="183" y="91"/>
                  </a:cubicBezTo>
                  <a:cubicBezTo>
                    <a:pt x="172" y="91"/>
                    <a:pt x="163" y="85"/>
                    <a:pt x="152" y="86"/>
                  </a:cubicBezTo>
                  <a:cubicBezTo>
                    <a:pt x="150" y="87"/>
                    <a:pt x="148" y="88"/>
                    <a:pt x="146" y="88"/>
                  </a:cubicBezTo>
                  <a:cubicBezTo>
                    <a:pt x="142" y="88"/>
                    <a:pt x="138" y="87"/>
                    <a:pt x="134" y="87"/>
                  </a:cubicBezTo>
                  <a:cubicBezTo>
                    <a:pt x="130" y="87"/>
                    <a:pt x="125" y="86"/>
                    <a:pt x="121" y="86"/>
                  </a:cubicBezTo>
                  <a:cubicBezTo>
                    <a:pt x="119" y="87"/>
                    <a:pt x="117" y="87"/>
                    <a:pt x="116" y="85"/>
                  </a:cubicBezTo>
                  <a:cubicBezTo>
                    <a:pt x="105" y="79"/>
                    <a:pt x="94" y="73"/>
                    <a:pt x="83" y="67"/>
                  </a:cubicBezTo>
                  <a:cubicBezTo>
                    <a:pt x="79" y="65"/>
                    <a:pt x="76" y="63"/>
                    <a:pt x="72" y="61"/>
                  </a:cubicBezTo>
                  <a:cubicBezTo>
                    <a:pt x="66" y="59"/>
                    <a:pt x="60" y="57"/>
                    <a:pt x="54" y="54"/>
                  </a:cubicBezTo>
                  <a:cubicBezTo>
                    <a:pt x="43" y="49"/>
                    <a:pt x="31" y="46"/>
                    <a:pt x="21" y="40"/>
                  </a:cubicBezTo>
                  <a:cubicBezTo>
                    <a:pt x="17" y="38"/>
                    <a:pt x="12" y="36"/>
                    <a:pt x="8" y="34"/>
                  </a:cubicBezTo>
                  <a:cubicBezTo>
                    <a:pt x="6" y="32"/>
                    <a:pt x="4" y="32"/>
                    <a:pt x="2" y="30"/>
                  </a:cubicBezTo>
                  <a:cubicBezTo>
                    <a:pt x="1" y="28"/>
                    <a:pt x="0" y="26"/>
                    <a:pt x="0" y="24"/>
                  </a:cubicBezTo>
                  <a:cubicBezTo>
                    <a:pt x="0" y="18"/>
                    <a:pt x="5" y="9"/>
                    <a:pt x="8" y="5"/>
                  </a:cubicBezTo>
                  <a:cubicBezTo>
                    <a:pt x="10" y="3"/>
                    <a:pt x="13" y="1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6" y="3"/>
                    <a:pt x="33" y="7"/>
                    <a:pt x="39" y="10"/>
                  </a:cubicBezTo>
                  <a:cubicBezTo>
                    <a:pt x="40" y="11"/>
                    <a:pt x="41" y="11"/>
                    <a:pt x="42" y="12"/>
                  </a:cubicBezTo>
                  <a:cubicBezTo>
                    <a:pt x="45" y="13"/>
                    <a:pt x="48" y="15"/>
                    <a:pt x="52" y="17"/>
                  </a:cubicBezTo>
                  <a:cubicBezTo>
                    <a:pt x="58" y="20"/>
                    <a:pt x="64" y="23"/>
                    <a:pt x="70" y="26"/>
                  </a:cubicBezTo>
                  <a:cubicBezTo>
                    <a:pt x="73" y="28"/>
                    <a:pt x="75" y="30"/>
                    <a:pt x="78" y="31"/>
                  </a:cubicBezTo>
                  <a:cubicBezTo>
                    <a:pt x="91" y="39"/>
                    <a:pt x="104" y="46"/>
                    <a:pt x="117" y="53"/>
                  </a:cubicBezTo>
                  <a:cubicBezTo>
                    <a:pt x="120" y="55"/>
                    <a:pt x="123" y="56"/>
                    <a:pt x="126" y="57"/>
                  </a:cubicBezTo>
                  <a:cubicBezTo>
                    <a:pt x="128" y="59"/>
                    <a:pt x="131" y="61"/>
                    <a:pt x="134" y="61"/>
                  </a:cubicBezTo>
                  <a:cubicBezTo>
                    <a:pt x="139" y="68"/>
                    <a:pt x="145" y="74"/>
                    <a:pt x="150" y="82"/>
                  </a:cubicBezTo>
                  <a:cubicBezTo>
                    <a:pt x="153" y="81"/>
                    <a:pt x="157" y="82"/>
                    <a:pt x="162" y="82"/>
                  </a:cubicBezTo>
                  <a:cubicBezTo>
                    <a:pt x="165" y="82"/>
                    <a:pt x="168" y="83"/>
                    <a:pt x="171" y="84"/>
                  </a:cubicBezTo>
                  <a:cubicBezTo>
                    <a:pt x="176" y="84"/>
                    <a:pt x="181" y="84"/>
                    <a:pt x="185" y="84"/>
                  </a:cubicBezTo>
                  <a:cubicBezTo>
                    <a:pt x="191" y="85"/>
                    <a:pt x="196" y="83"/>
                    <a:pt x="200" y="80"/>
                  </a:cubicBezTo>
                  <a:cubicBezTo>
                    <a:pt x="198" y="75"/>
                    <a:pt x="188" y="78"/>
                    <a:pt x="186" y="72"/>
                  </a:cubicBezTo>
                  <a:cubicBezTo>
                    <a:pt x="185" y="67"/>
                    <a:pt x="190" y="65"/>
                    <a:pt x="195" y="66"/>
                  </a:cubicBezTo>
                  <a:cubicBezTo>
                    <a:pt x="196" y="66"/>
                    <a:pt x="197" y="66"/>
                    <a:pt x="198" y="67"/>
                  </a:cubicBezTo>
                  <a:cubicBezTo>
                    <a:pt x="201" y="68"/>
                    <a:pt x="203" y="70"/>
                    <a:pt x="206" y="71"/>
                  </a:cubicBezTo>
                  <a:cubicBezTo>
                    <a:pt x="208" y="73"/>
                    <a:pt x="211" y="76"/>
                    <a:pt x="213" y="77"/>
                  </a:cubicBezTo>
                  <a:cubicBezTo>
                    <a:pt x="214" y="78"/>
                    <a:pt x="216" y="78"/>
                    <a:pt x="218" y="79"/>
                  </a:cubicBezTo>
                  <a:cubicBezTo>
                    <a:pt x="221" y="80"/>
                    <a:pt x="222" y="80"/>
                    <a:pt x="225" y="79"/>
                  </a:cubicBezTo>
                  <a:cubicBezTo>
                    <a:pt x="228" y="79"/>
                    <a:pt x="232" y="78"/>
                    <a:pt x="235" y="78"/>
                  </a:cubicBezTo>
                  <a:cubicBezTo>
                    <a:pt x="238" y="78"/>
                    <a:pt x="242" y="80"/>
                    <a:pt x="246" y="81"/>
                  </a:cubicBezTo>
                  <a:cubicBezTo>
                    <a:pt x="249" y="82"/>
                    <a:pt x="253" y="82"/>
                    <a:pt x="254" y="82"/>
                  </a:cubicBezTo>
                  <a:cubicBezTo>
                    <a:pt x="255" y="83"/>
                    <a:pt x="255" y="82"/>
                    <a:pt x="256" y="83"/>
                  </a:cubicBezTo>
                  <a:close/>
                  <a:moveTo>
                    <a:pt x="244" y="82"/>
                  </a:moveTo>
                  <a:cubicBezTo>
                    <a:pt x="242" y="82"/>
                    <a:pt x="239" y="81"/>
                    <a:pt x="237" y="80"/>
                  </a:cubicBezTo>
                  <a:cubicBezTo>
                    <a:pt x="231" y="80"/>
                    <a:pt x="226" y="82"/>
                    <a:pt x="221" y="82"/>
                  </a:cubicBezTo>
                  <a:cubicBezTo>
                    <a:pt x="217" y="81"/>
                    <a:pt x="215" y="80"/>
                    <a:pt x="212" y="79"/>
                  </a:cubicBezTo>
                  <a:cubicBezTo>
                    <a:pt x="213" y="80"/>
                    <a:pt x="215" y="82"/>
                    <a:pt x="217" y="82"/>
                  </a:cubicBezTo>
                  <a:cubicBezTo>
                    <a:pt x="223" y="84"/>
                    <a:pt x="227" y="82"/>
                    <a:pt x="232" y="82"/>
                  </a:cubicBezTo>
                  <a:cubicBezTo>
                    <a:pt x="241" y="81"/>
                    <a:pt x="247" y="85"/>
                    <a:pt x="254" y="86"/>
                  </a:cubicBezTo>
                  <a:cubicBezTo>
                    <a:pt x="254" y="82"/>
                    <a:pt x="249" y="83"/>
                    <a:pt x="244" y="82"/>
                  </a:cubicBezTo>
                  <a:close/>
                  <a:moveTo>
                    <a:pt x="205" y="74"/>
                  </a:moveTo>
                  <a:cubicBezTo>
                    <a:pt x="204" y="71"/>
                    <a:pt x="201" y="70"/>
                    <a:pt x="198" y="69"/>
                  </a:cubicBezTo>
                  <a:cubicBezTo>
                    <a:pt x="195" y="68"/>
                    <a:pt x="188" y="65"/>
                    <a:pt x="187" y="70"/>
                  </a:cubicBezTo>
                  <a:cubicBezTo>
                    <a:pt x="187" y="75"/>
                    <a:pt x="194" y="74"/>
                    <a:pt x="198" y="76"/>
                  </a:cubicBezTo>
                  <a:cubicBezTo>
                    <a:pt x="200" y="76"/>
                    <a:pt x="203" y="79"/>
                    <a:pt x="203" y="81"/>
                  </a:cubicBezTo>
                  <a:cubicBezTo>
                    <a:pt x="202" y="83"/>
                    <a:pt x="192" y="86"/>
                    <a:pt x="188" y="86"/>
                  </a:cubicBezTo>
                  <a:cubicBezTo>
                    <a:pt x="183" y="86"/>
                    <a:pt x="178" y="86"/>
                    <a:pt x="174" y="85"/>
                  </a:cubicBezTo>
                  <a:cubicBezTo>
                    <a:pt x="170" y="85"/>
                    <a:pt x="165" y="83"/>
                    <a:pt x="161" y="83"/>
                  </a:cubicBezTo>
                  <a:cubicBezTo>
                    <a:pt x="160" y="83"/>
                    <a:pt x="159" y="84"/>
                    <a:pt x="158" y="84"/>
                  </a:cubicBezTo>
                  <a:cubicBezTo>
                    <a:pt x="155" y="83"/>
                    <a:pt x="152" y="82"/>
                    <a:pt x="151" y="85"/>
                  </a:cubicBezTo>
                  <a:cubicBezTo>
                    <a:pt x="155" y="85"/>
                    <a:pt x="160" y="85"/>
                    <a:pt x="164" y="85"/>
                  </a:cubicBezTo>
                  <a:cubicBezTo>
                    <a:pt x="167" y="86"/>
                    <a:pt x="169" y="88"/>
                    <a:pt x="172" y="87"/>
                  </a:cubicBezTo>
                  <a:cubicBezTo>
                    <a:pt x="184" y="92"/>
                    <a:pt x="193" y="85"/>
                    <a:pt x="205" y="85"/>
                  </a:cubicBezTo>
                  <a:cubicBezTo>
                    <a:pt x="208" y="82"/>
                    <a:pt x="204" y="79"/>
                    <a:pt x="203" y="77"/>
                  </a:cubicBezTo>
                  <a:cubicBezTo>
                    <a:pt x="200" y="76"/>
                    <a:pt x="198" y="74"/>
                    <a:pt x="195" y="74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3"/>
                    <a:pt x="192" y="72"/>
                    <a:pt x="193" y="70"/>
                  </a:cubicBezTo>
                  <a:cubicBezTo>
                    <a:pt x="197" y="68"/>
                    <a:pt x="200" y="72"/>
                    <a:pt x="202" y="72"/>
                  </a:cubicBezTo>
                  <a:cubicBezTo>
                    <a:pt x="203" y="73"/>
                    <a:pt x="205" y="74"/>
                    <a:pt x="207" y="75"/>
                  </a:cubicBezTo>
                  <a:cubicBezTo>
                    <a:pt x="208" y="76"/>
                    <a:pt x="210" y="78"/>
                    <a:pt x="212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09" y="76"/>
                    <a:pt x="208" y="74"/>
                    <a:pt x="205" y="74"/>
                  </a:cubicBezTo>
                  <a:close/>
                  <a:moveTo>
                    <a:pt x="139" y="85"/>
                  </a:moveTo>
                  <a:cubicBezTo>
                    <a:pt x="142" y="85"/>
                    <a:pt x="147" y="87"/>
                    <a:pt x="148" y="85"/>
                  </a:cubicBezTo>
                  <a:cubicBezTo>
                    <a:pt x="148" y="84"/>
                    <a:pt x="148" y="84"/>
                    <a:pt x="148" y="84"/>
                  </a:cubicBezTo>
                  <a:cubicBezTo>
                    <a:pt x="144" y="77"/>
                    <a:pt x="140" y="69"/>
                    <a:pt x="133" y="64"/>
                  </a:cubicBezTo>
                  <a:cubicBezTo>
                    <a:pt x="132" y="67"/>
                    <a:pt x="133" y="69"/>
                    <a:pt x="132" y="72"/>
                  </a:cubicBezTo>
                  <a:cubicBezTo>
                    <a:pt x="132" y="77"/>
                    <a:pt x="128" y="80"/>
                    <a:pt x="126" y="83"/>
                  </a:cubicBezTo>
                  <a:cubicBezTo>
                    <a:pt x="125" y="83"/>
                    <a:pt x="123" y="84"/>
                    <a:pt x="124" y="85"/>
                  </a:cubicBezTo>
                  <a:cubicBezTo>
                    <a:pt x="128" y="85"/>
                    <a:pt x="134" y="84"/>
                    <a:pt x="139" y="85"/>
                  </a:cubicBezTo>
                  <a:close/>
                  <a:moveTo>
                    <a:pt x="130" y="71"/>
                  </a:moveTo>
                  <a:cubicBezTo>
                    <a:pt x="131" y="68"/>
                    <a:pt x="131" y="65"/>
                    <a:pt x="130" y="62"/>
                  </a:cubicBezTo>
                  <a:cubicBezTo>
                    <a:pt x="127" y="61"/>
                    <a:pt x="125" y="58"/>
                    <a:pt x="122" y="58"/>
                  </a:cubicBezTo>
                  <a:cubicBezTo>
                    <a:pt x="123" y="68"/>
                    <a:pt x="120" y="76"/>
                    <a:pt x="112" y="80"/>
                  </a:cubicBezTo>
                  <a:cubicBezTo>
                    <a:pt x="114" y="82"/>
                    <a:pt x="117" y="83"/>
                    <a:pt x="120" y="84"/>
                  </a:cubicBezTo>
                  <a:cubicBezTo>
                    <a:pt x="124" y="81"/>
                    <a:pt x="130" y="78"/>
                    <a:pt x="130" y="71"/>
                  </a:cubicBezTo>
                  <a:close/>
                  <a:moveTo>
                    <a:pt x="41" y="41"/>
                  </a:moveTo>
                  <a:cubicBezTo>
                    <a:pt x="45" y="43"/>
                    <a:pt x="49" y="45"/>
                    <a:pt x="54" y="47"/>
                  </a:cubicBezTo>
                  <a:cubicBezTo>
                    <a:pt x="59" y="50"/>
                    <a:pt x="64" y="54"/>
                    <a:pt x="70" y="56"/>
                  </a:cubicBezTo>
                  <a:cubicBezTo>
                    <a:pt x="75" y="58"/>
                    <a:pt x="80" y="61"/>
                    <a:pt x="86" y="64"/>
                  </a:cubicBezTo>
                  <a:cubicBezTo>
                    <a:pt x="91" y="66"/>
                    <a:pt x="96" y="69"/>
                    <a:pt x="102" y="71"/>
                  </a:cubicBezTo>
                  <a:cubicBezTo>
                    <a:pt x="105" y="73"/>
                    <a:pt x="108" y="75"/>
                    <a:pt x="110" y="76"/>
                  </a:cubicBezTo>
                  <a:cubicBezTo>
                    <a:pt x="111" y="76"/>
                    <a:pt x="113" y="76"/>
                    <a:pt x="113" y="76"/>
                  </a:cubicBezTo>
                  <a:cubicBezTo>
                    <a:pt x="115" y="76"/>
                    <a:pt x="118" y="73"/>
                    <a:pt x="119" y="71"/>
                  </a:cubicBezTo>
                  <a:cubicBezTo>
                    <a:pt x="121" y="66"/>
                    <a:pt x="121" y="61"/>
                    <a:pt x="120" y="57"/>
                  </a:cubicBezTo>
                  <a:cubicBezTo>
                    <a:pt x="112" y="52"/>
                    <a:pt x="104" y="48"/>
                    <a:pt x="97" y="44"/>
                  </a:cubicBezTo>
                  <a:cubicBezTo>
                    <a:pt x="94" y="43"/>
                    <a:pt x="92" y="41"/>
                    <a:pt x="89" y="39"/>
                  </a:cubicBezTo>
                  <a:cubicBezTo>
                    <a:pt x="84" y="37"/>
                    <a:pt x="79" y="34"/>
                    <a:pt x="74" y="31"/>
                  </a:cubicBezTo>
                  <a:cubicBezTo>
                    <a:pt x="68" y="28"/>
                    <a:pt x="62" y="24"/>
                    <a:pt x="56" y="21"/>
                  </a:cubicBezTo>
                  <a:cubicBezTo>
                    <a:pt x="55" y="21"/>
                    <a:pt x="54" y="20"/>
                    <a:pt x="53" y="20"/>
                  </a:cubicBezTo>
                  <a:cubicBezTo>
                    <a:pt x="71" y="34"/>
                    <a:pt x="90" y="45"/>
                    <a:pt x="111" y="55"/>
                  </a:cubicBezTo>
                  <a:cubicBezTo>
                    <a:pt x="111" y="56"/>
                    <a:pt x="112" y="56"/>
                    <a:pt x="113" y="56"/>
                  </a:cubicBezTo>
                  <a:cubicBezTo>
                    <a:pt x="113" y="58"/>
                    <a:pt x="114" y="59"/>
                    <a:pt x="115" y="60"/>
                  </a:cubicBezTo>
                  <a:cubicBezTo>
                    <a:pt x="112" y="70"/>
                    <a:pt x="98" y="64"/>
                    <a:pt x="91" y="60"/>
                  </a:cubicBezTo>
                  <a:cubicBezTo>
                    <a:pt x="84" y="57"/>
                    <a:pt x="77" y="53"/>
                    <a:pt x="70" y="49"/>
                  </a:cubicBezTo>
                  <a:cubicBezTo>
                    <a:pt x="66" y="47"/>
                    <a:pt x="62" y="45"/>
                    <a:pt x="60" y="43"/>
                  </a:cubicBezTo>
                  <a:cubicBezTo>
                    <a:pt x="58" y="42"/>
                    <a:pt x="55" y="39"/>
                    <a:pt x="53" y="37"/>
                  </a:cubicBezTo>
                  <a:cubicBezTo>
                    <a:pt x="51" y="35"/>
                    <a:pt x="48" y="33"/>
                    <a:pt x="46" y="31"/>
                  </a:cubicBezTo>
                  <a:cubicBezTo>
                    <a:pt x="42" y="26"/>
                    <a:pt x="46" y="19"/>
                    <a:pt x="51" y="18"/>
                  </a:cubicBezTo>
                  <a:cubicBezTo>
                    <a:pt x="45" y="16"/>
                    <a:pt x="40" y="12"/>
                    <a:pt x="34" y="10"/>
                  </a:cubicBezTo>
                  <a:cubicBezTo>
                    <a:pt x="37" y="19"/>
                    <a:pt x="31" y="26"/>
                    <a:pt x="27" y="33"/>
                  </a:cubicBezTo>
                  <a:cubicBezTo>
                    <a:pt x="31" y="36"/>
                    <a:pt x="37" y="38"/>
                    <a:pt x="41" y="41"/>
                  </a:cubicBezTo>
                  <a:close/>
                  <a:moveTo>
                    <a:pt x="112" y="59"/>
                  </a:moveTo>
                  <a:cubicBezTo>
                    <a:pt x="111" y="57"/>
                    <a:pt x="107" y="56"/>
                    <a:pt x="106" y="55"/>
                  </a:cubicBezTo>
                  <a:cubicBezTo>
                    <a:pt x="101" y="51"/>
                    <a:pt x="96" y="50"/>
                    <a:pt x="91" y="47"/>
                  </a:cubicBezTo>
                  <a:cubicBezTo>
                    <a:pt x="86" y="44"/>
                    <a:pt x="82" y="42"/>
                    <a:pt x="77" y="39"/>
                  </a:cubicBezTo>
                  <a:cubicBezTo>
                    <a:pt x="72" y="36"/>
                    <a:pt x="68" y="33"/>
                    <a:pt x="63" y="30"/>
                  </a:cubicBezTo>
                  <a:cubicBezTo>
                    <a:pt x="61" y="28"/>
                    <a:pt x="59" y="27"/>
                    <a:pt x="56" y="25"/>
                  </a:cubicBezTo>
                  <a:cubicBezTo>
                    <a:pt x="54" y="24"/>
                    <a:pt x="51" y="21"/>
                    <a:pt x="49" y="22"/>
                  </a:cubicBezTo>
                  <a:cubicBezTo>
                    <a:pt x="47" y="22"/>
                    <a:pt x="46" y="26"/>
                    <a:pt x="46" y="28"/>
                  </a:cubicBezTo>
                  <a:cubicBezTo>
                    <a:pt x="47" y="29"/>
                    <a:pt x="50" y="32"/>
                    <a:pt x="52" y="34"/>
                  </a:cubicBezTo>
                  <a:cubicBezTo>
                    <a:pt x="54" y="36"/>
                    <a:pt x="56" y="37"/>
                    <a:pt x="58" y="39"/>
                  </a:cubicBezTo>
                  <a:cubicBezTo>
                    <a:pt x="67" y="46"/>
                    <a:pt x="77" y="50"/>
                    <a:pt x="87" y="56"/>
                  </a:cubicBezTo>
                  <a:cubicBezTo>
                    <a:pt x="94" y="60"/>
                    <a:pt x="102" y="65"/>
                    <a:pt x="111" y="62"/>
                  </a:cubicBezTo>
                  <a:cubicBezTo>
                    <a:pt x="112" y="62"/>
                    <a:pt x="113" y="61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59"/>
                    <a:pt x="113" y="59"/>
                    <a:pt x="112" y="59"/>
                  </a:cubicBezTo>
                  <a:close/>
                  <a:moveTo>
                    <a:pt x="110" y="78"/>
                  </a:moveTo>
                  <a:cubicBezTo>
                    <a:pt x="107" y="76"/>
                    <a:pt x="103" y="74"/>
                    <a:pt x="99" y="72"/>
                  </a:cubicBezTo>
                  <a:cubicBezTo>
                    <a:pt x="95" y="71"/>
                    <a:pt x="91" y="69"/>
                    <a:pt x="88" y="67"/>
                  </a:cubicBezTo>
                  <a:cubicBezTo>
                    <a:pt x="81" y="63"/>
                    <a:pt x="74" y="60"/>
                    <a:pt x="67" y="57"/>
                  </a:cubicBezTo>
                  <a:cubicBezTo>
                    <a:pt x="60" y="53"/>
                    <a:pt x="53" y="49"/>
                    <a:pt x="46" y="46"/>
                  </a:cubicBezTo>
                  <a:cubicBezTo>
                    <a:pt x="39" y="42"/>
                    <a:pt x="33" y="38"/>
                    <a:pt x="26" y="35"/>
                  </a:cubicBezTo>
                  <a:cubicBezTo>
                    <a:pt x="25" y="35"/>
                    <a:pt x="22" y="37"/>
                    <a:pt x="21" y="38"/>
                  </a:cubicBezTo>
                  <a:cubicBezTo>
                    <a:pt x="32" y="44"/>
                    <a:pt x="45" y="48"/>
                    <a:pt x="56" y="53"/>
                  </a:cubicBezTo>
                  <a:cubicBezTo>
                    <a:pt x="64" y="57"/>
                    <a:pt x="73" y="59"/>
                    <a:pt x="80" y="63"/>
                  </a:cubicBezTo>
                  <a:cubicBezTo>
                    <a:pt x="88" y="67"/>
                    <a:pt x="95" y="71"/>
                    <a:pt x="102" y="75"/>
                  </a:cubicBezTo>
                  <a:cubicBezTo>
                    <a:pt x="105" y="77"/>
                    <a:pt x="107" y="79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lose/>
                  <a:moveTo>
                    <a:pt x="32" y="8"/>
                  </a:moveTo>
                  <a:cubicBezTo>
                    <a:pt x="28" y="7"/>
                    <a:pt x="25" y="5"/>
                    <a:pt x="22" y="3"/>
                  </a:cubicBezTo>
                  <a:cubicBezTo>
                    <a:pt x="23" y="16"/>
                    <a:pt x="15" y="26"/>
                    <a:pt x="7" y="31"/>
                  </a:cubicBezTo>
                  <a:cubicBezTo>
                    <a:pt x="11" y="33"/>
                    <a:pt x="15" y="35"/>
                    <a:pt x="18" y="37"/>
                  </a:cubicBezTo>
                  <a:cubicBezTo>
                    <a:pt x="27" y="32"/>
                    <a:pt x="35" y="20"/>
                    <a:pt x="32" y="8"/>
                  </a:cubicBezTo>
                  <a:close/>
                  <a:moveTo>
                    <a:pt x="9" y="8"/>
                  </a:moveTo>
                  <a:cubicBezTo>
                    <a:pt x="9" y="8"/>
                    <a:pt x="8" y="9"/>
                    <a:pt x="8" y="9"/>
                  </a:cubicBezTo>
                  <a:cubicBezTo>
                    <a:pt x="7" y="11"/>
                    <a:pt x="6" y="12"/>
                    <a:pt x="5" y="14"/>
                  </a:cubicBezTo>
                  <a:cubicBezTo>
                    <a:pt x="4" y="16"/>
                    <a:pt x="3" y="18"/>
                    <a:pt x="2" y="20"/>
                  </a:cubicBezTo>
                  <a:cubicBezTo>
                    <a:pt x="1" y="24"/>
                    <a:pt x="3" y="30"/>
                    <a:pt x="7" y="28"/>
                  </a:cubicBezTo>
                  <a:cubicBezTo>
                    <a:pt x="10" y="27"/>
                    <a:pt x="11" y="25"/>
                    <a:pt x="13" y="22"/>
                  </a:cubicBezTo>
                  <a:cubicBezTo>
                    <a:pt x="15" y="21"/>
                    <a:pt x="16" y="20"/>
                    <a:pt x="17" y="18"/>
                  </a:cubicBezTo>
                  <a:cubicBezTo>
                    <a:pt x="19" y="15"/>
                    <a:pt x="20" y="9"/>
                    <a:pt x="20" y="4"/>
                  </a:cubicBezTo>
                  <a:cubicBezTo>
                    <a:pt x="20" y="4"/>
                    <a:pt x="18" y="3"/>
                    <a:pt x="18" y="2"/>
                  </a:cubicBezTo>
                  <a:cubicBezTo>
                    <a:pt x="14" y="3"/>
                    <a:pt x="12" y="5"/>
                    <a:pt x="9" y="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4" name="PA_组合 3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904733" y="5774235"/>
            <a:ext cx="2142907" cy="1128218"/>
            <a:chOff x="7394576" y="3627438"/>
            <a:chExt cx="1077913" cy="566738"/>
          </a:xfrm>
          <a:solidFill>
            <a:schemeClr val="tx1"/>
          </a:solidFill>
        </p:grpSpPr>
        <p:sp>
          <p:nvSpPr>
            <p:cNvPr id="25" name="Freeform 100"/>
            <p:cNvSpPr>
              <a:spLocks/>
            </p:cNvSpPr>
            <p:nvPr/>
          </p:nvSpPr>
          <p:spPr bwMode="auto">
            <a:xfrm>
              <a:off x="8122380" y="3680704"/>
              <a:ext cx="97606" cy="17045"/>
            </a:xfrm>
            <a:custGeom>
              <a:avLst/>
              <a:gdLst>
                <a:gd name="T0" fmla="*/ 31 w 31"/>
                <a:gd name="T1" fmla="*/ 2 h 5"/>
                <a:gd name="T2" fmla="*/ 30 w 31"/>
                <a:gd name="T3" fmla="*/ 5 h 5"/>
                <a:gd name="T4" fmla="*/ 0 w 31"/>
                <a:gd name="T5" fmla="*/ 4 h 5"/>
                <a:gd name="T6" fmla="*/ 12 w 31"/>
                <a:gd name="T7" fmla="*/ 1 h 5"/>
                <a:gd name="T8" fmla="*/ 18 w 31"/>
                <a:gd name="T9" fmla="*/ 0 h 5"/>
                <a:gd name="T10" fmla="*/ 26 w 31"/>
                <a:gd name="T11" fmla="*/ 2 h 5"/>
                <a:gd name="T12" fmla="*/ 31 w 31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">
                  <a:moveTo>
                    <a:pt x="31" y="2"/>
                  </a:moveTo>
                  <a:cubicBezTo>
                    <a:pt x="31" y="3"/>
                    <a:pt x="31" y="4"/>
                    <a:pt x="30" y="5"/>
                  </a:cubicBezTo>
                  <a:cubicBezTo>
                    <a:pt x="21" y="2"/>
                    <a:pt x="11" y="3"/>
                    <a:pt x="0" y="4"/>
                  </a:cubicBezTo>
                  <a:cubicBezTo>
                    <a:pt x="1" y="0"/>
                    <a:pt x="8" y="1"/>
                    <a:pt x="12" y="1"/>
                  </a:cubicBezTo>
                  <a:cubicBezTo>
                    <a:pt x="14" y="1"/>
                    <a:pt x="16" y="0"/>
                    <a:pt x="18" y="0"/>
                  </a:cubicBezTo>
                  <a:cubicBezTo>
                    <a:pt x="20" y="0"/>
                    <a:pt x="23" y="1"/>
                    <a:pt x="26" y="2"/>
                  </a:cubicBezTo>
                  <a:cubicBezTo>
                    <a:pt x="28" y="2"/>
                    <a:pt x="30" y="0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6" name="Freeform 101"/>
            <p:cNvSpPr>
              <a:spLocks/>
            </p:cNvSpPr>
            <p:nvPr/>
          </p:nvSpPr>
          <p:spPr bwMode="auto">
            <a:xfrm>
              <a:off x="8128745" y="3706271"/>
              <a:ext cx="91241" cy="17045"/>
            </a:xfrm>
            <a:custGeom>
              <a:avLst/>
              <a:gdLst>
                <a:gd name="T0" fmla="*/ 28 w 29"/>
                <a:gd name="T1" fmla="*/ 2 h 5"/>
                <a:gd name="T2" fmla="*/ 29 w 29"/>
                <a:gd name="T3" fmla="*/ 5 h 5"/>
                <a:gd name="T4" fmla="*/ 21 w 29"/>
                <a:gd name="T5" fmla="*/ 3 h 5"/>
                <a:gd name="T6" fmla="*/ 0 w 29"/>
                <a:gd name="T7" fmla="*/ 5 h 5"/>
                <a:gd name="T8" fmla="*/ 0 w 29"/>
                <a:gd name="T9" fmla="*/ 3 h 5"/>
                <a:gd name="T10" fmla="*/ 18 w 29"/>
                <a:gd name="T11" fmla="*/ 0 h 5"/>
                <a:gd name="T12" fmla="*/ 28 w 2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28" y="2"/>
                  </a:moveTo>
                  <a:cubicBezTo>
                    <a:pt x="28" y="2"/>
                    <a:pt x="29" y="3"/>
                    <a:pt x="29" y="5"/>
                  </a:cubicBezTo>
                  <a:cubicBezTo>
                    <a:pt x="26" y="5"/>
                    <a:pt x="23" y="3"/>
                    <a:pt x="21" y="3"/>
                  </a:cubicBezTo>
                  <a:cubicBezTo>
                    <a:pt x="13" y="2"/>
                    <a:pt x="7" y="3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13" y="0"/>
                    <a:pt x="18" y="0"/>
                  </a:cubicBezTo>
                  <a:cubicBezTo>
                    <a:pt x="22" y="1"/>
                    <a:pt x="24" y="1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7" name="Freeform 102"/>
            <p:cNvSpPr>
              <a:spLocks/>
            </p:cNvSpPr>
            <p:nvPr/>
          </p:nvSpPr>
          <p:spPr bwMode="auto">
            <a:xfrm>
              <a:off x="8145720" y="3885241"/>
              <a:ext cx="70023" cy="14913"/>
            </a:xfrm>
            <a:custGeom>
              <a:avLst/>
              <a:gdLst>
                <a:gd name="T0" fmla="*/ 21 w 22"/>
                <a:gd name="T1" fmla="*/ 1 h 5"/>
                <a:gd name="T2" fmla="*/ 22 w 22"/>
                <a:gd name="T3" fmla="*/ 3 h 5"/>
                <a:gd name="T4" fmla="*/ 20 w 22"/>
                <a:gd name="T5" fmla="*/ 5 h 5"/>
                <a:gd name="T6" fmla="*/ 0 w 22"/>
                <a:gd name="T7" fmla="*/ 3 h 5"/>
                <a:gd name="T8" fmla="*/ 5 w 22"/>
                <a:gd name="T9" fmla="*/ 1 h 5"/>
                <a:gd name="T10" fmla="*/ 21 w 22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">
                  <a:moveTo>
                    <a:pt x="21" y="1"/>
                  </a:moveTo>
                  <a:cubicBezTo>
                    <a:pt x="21" y="2"/>
                    <a:pt x="22" y="2"/>
                    <a:pt x="22" y="3"/>
                  </a:cubicBezTo>
                  <a:cubicBezTo>
                    <a:pt x="22" y="4"/>
                    <a:pt x="21" y="4"/>
                    <a:pt x="20" y="5"/>
                  </a:cubicBezTo>
                  <a:cubicBezTo>
                    <a:pt x="15" y="2"/>
                    <a:pt x="5" y="4"/>
                    <a:pt x="0" y="3"/>
                  </a:cubicBezTo>
                  <a:cubicBezTo>
                    <a:pt x="0" y="0"/>
                    <a:pt x="4" y="1"/>
                    <a:pt x="5" y="1"/>
                  </a:cubicBezTo>
                  <a:cubicBezTo>
                    <a:pt x="9" y="0"/>
                    <a:pt x="17" y="2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" name="Freeform 103"/>
            <p:cNvSpPr>
              <a:spLocks/>
            </p:cNvSpPr>
            <p:nvPr/>
          </p:nvSpPr>
          <p:spPr bwMode="auto">
            <a:xfrm>
              <a:off x="8145720" y="3900154"/>
              <a:ext cx="72144" cy="21306"/>
            </a:xfrm>
            <a:custGeom>
              <a:avLst/>
              <a:gdLst>
                <a:gd name="T0" fmla="*/ 22 w 23"/>
                <a:gd name="T1" fmla="*/ 3 h 7"/>
                <a:gd name="T2" fmla="*/ 22 w 23"/>
                <a:gd name="T3" fmla="*/ 7 h 7"/>
                <a:gd name="T4" fmla="*/ 8 w 23"/>
                <a:gd name="T5" fmla="*/ 4 h 7"/>
                <a:gd name="T6" fmla="*/ 0 w 23"/>
                <a:gd name="T7" fmla="*/ 3 h 7"/>
                <a:gd name="T8" fmla="*/ 22 w 2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22" y="3"/>
                  </a:moveTo>
                  <a:cubicBezTo>
                    <a:pt x="23" y="4"/>
                    <a:pt x="22" y="6"/>
                    <a:pt x="22" y="7"/>
                  </a:cubicBezTo>
                  <a:cubicBezTo>
                    <a:pt x="18" y="6"/>
                    <a:pt x="13" y="5"/>
                    <a:pt x="8" y="4"/>
                  </a:cubicBezTo>
                  <a:cubicBezTo>
                    <a:pt x="5" y="4"/>
                    <a:pt x="0" y="6"/>
                    <a:pt x="0" y="3"/>
                  </a:cubicBezTo>
                  <a:cubicBezTo>
                    <a:pt x="6" y="0"/>
                    <a:pt x="13" y="4"/>
                    <a:pt x="2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9" name="Freeform 104"/>
            <p:cNvSpPr>
              <a:spLocks/>
            </p:cNvSpPr>
            <p:nvPr/>
          </p:nvSpPr>
          <p:spPr bwMode="auto">
            <a:xfrm>
              <a:off x="8141476" y="4072733"/>
              <a:ext cx="78510" cy="19175"/>
            </a:xfrm>
            <a:custGeom>
              <a:avLst/>
              <a:gdLst>
                <a:gd name="T0" fmla="*/ 23 w 25"/>
                <a:gd name="T1" fmla="*/ 2 h 6"/>
                <a:gd name="T2" fmla="*/ 22 w 25"/>
                <a:gd name="T3" fmla="*/ 6 h 6"/>
                <a:gd name="T4" fmla="*/ 20 w 25"/>
                <a:gd name="T5" fmla="*/ 5 h 6"/>
                <a:gd name="T6" fmla="*/ 0 w 25"/>
                <a:gd name="T7" fmla="*/ 4 h 6"/>
                <a:gd name="T8" fmla="*/ 13 w 25"/>
                <a:gd name="T9" fmla="*/ 2 h 6"/>
                <a:gd name="T10" fmla="*/ 23 w 2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6">
                  <a:moveTo>
                    <a:pt x="23" y="2"/>
                  </a:moveTo>
                  <a:cubicBezTo>
                    <a:pt x="25" y="3"/>
                    <a:pt x="25" y="6"/>
                    <a:pt x="22" y="6"/>
                  </a:cubicBezTo>
                  <a:cubicBezTo>
                    <a:pt x="22" y="6"/>
                    <a:pt x="21" y="6"/>
                    <a:pt x="20" y="5"/>
                  </a:cubicBezTo>
                  <a:cubicBezTo>
                    <a:pt x="15" y="4"/>
                    <a:pt x="5" y="5"/>
                    <a:pt x="0" y="4"/>
                  </a:cubicBezTo>
                  <a:cubicBezTo>
                    <a:pt x="3" y="0"/>
                    <a:pt x="10" y="2"/>
                    <a:pt x="13" y="2"/>
                  </a:cubicBezTo>
                  <a:cubicBezTo>
                    <a:pt x="18" y="2"/>
                    <a:pt x="19" y="3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0" name="Freeform 105"/>
            <p:cNvSpPr>
              <a:spLocks/>
            </p:cNvSpPr>
            <p:nvPr/>
          </p:nvSpPr>
          <p:spPr bwMode="auto">
            <a:xfrm>
              <a:off x="8139355" y="4098300"/>
              <a:ext cx="80631" cy="23436"/>
            </a:xfrm>
            <a:custGeom>
              <a:avLst/>
              <a:gdLst>
                <a:gd name="T0" fmla="*/ 25 w 26"/>
                <a:gd name="T1" fmla="*/ 1 h 7"/>
                <a:gd name="T2" fmla="*/ 26 w 26"/>
                <a:gd name="T3" fmla="*/ 4 h 7"/>
                <a:gd name="T4" fmla="*/ 20 w 26"/>
                <a:gd name="T5" fmla="*/ 5 h 7"/>
                <a:gd name="T6" fmla="*/ 5 w 26"/>
                <a:gd name="T7" fmla="*/ 4 h 7"/>
                <a:gd name="T8" fmla="*/ 0 w 26"/>
                <a:gd name="T9" fmla="*/ 3 h 7"/>
                <a:gd name="T10" fmla="*/ 25 w 26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">
                  <a:moveTo>
                    <a:pt x="25" y="1"/>
                  </a:moveTo>
                  <a:cubicBezTo>
                    <a:pt x="25" y="2"/>
                    <a:pt x="26" y="3"/>
                    <a:pt x="26" y="4"/>
                  </a:cubicBezTo>
                  <a:cubicBezTo>
                    <a:pt x="25" y="7"/>
                    <a:pt x="23" y="6"/>
                    <a:pt x="20" y="5"/>
                  </a:cubicBezTo>
                  <a:cubicBezTo>
                    <a:pt x="16" y="5"/>
                    <a:pt x="10" y="4"/>
                    <a:pt x="5" y="4"/>
                  </a:cubicBezTo>
                  <a:cubicBezTo>
                    <a:pt x="3" y="4"/>
                    <a:pt x="1" y="5"/>
                    <a:pt x="0" y="3"/>
                  </a:cubicBezTo>
                  <a:cubicBezTo>
                    <a:pt x="6" y="0"/>
                    <a:pt x="17" y="5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8" name="Freeform 106"/>
            <p:cNvSpPr>
              <a:spLocks noEditPoints="1"/>
            </p:cNvSpPr>
            <p:nvPr/>
          </p:nvSpPr>
          <p:spPr bwMode="auto">
            <a:xfrm>
              <a:off x="7394576" y="3627438"/>
              <a:ext cx="1077913" cy="566738"/>
            </a:xfrm>
            <a:custGeom>
              <a:avLst/>
              <a:gdLst>
                <a:gd name="T0" fmla="*/ 114 w 342"/>
                <a:gd name="T1" fmla="*/ 19 h 179"/>
                <a:gd name="T2" fmla="*/ 194 w 342"/>
                <a:gd name="T3" fmla="*/ 30 h 179"/>
                <a:gd name="T4" fmla="*/ 265 w 342"/>
                <a:gd name="T5" fmla="*/ 19 h 179"/>
                <a:gd name="T6" fmla="*/ 335 w 342"/>
                <a:gd name="T7" fmla="*/ 144 h 179"/>
                <a:gd name="T8" fmla="*/ 288 w 342"/>
                <a:gd name="T9" fmla="*/ 167 h 179"/>
                <a:gd name="T10" fmla="*/ 235 w 342"/>
                <a:gd name="T11" fmla="*/ 178 h 179"/>
                <a:gd name="T12" fmla="*/ 173 w 342"/>
                <a:gd name="T13" fmla="*/ 172 h 179"/>
                <a:gd name="T14" fmla="*/ 112 w 342"/>
                <a:gd name="T15" fmla="*/ 168 h 179"/>
                <a:gd name="T16" fmla="*/ 43 w 342"/>
                <a:gd name="T17" fmla="*/ 169 h 179"/>
                <a:gd name="T18" fmla="*/ 52 w 342"/>
                <a:gd name="T19" fmla="*/ 47 h 179"/>
                <a:gd name="T20" fmla="*/ 264 w 342"/>
                <a:gd name="T21" fmla="*/ 132 h 179"/>
                <a:gd name="T22" fmla="*/ 229 w 342"/>
                <a:gd name="T23" fmla="*/ 10 h 179"/>
                <a:gd name="T24" fmla="*/ 246 w 342"/>
                <a:gd name="T25" fmla="*/ 177 h 179"/>
                <a:gd name="T26" fmla="*/ 224 w 342"/>
                <a:gd name="T27" fmla="*/ 168 h 179"/>
                <a:gd name="T28" fmla="*/ 225 w 342"/>
                <a:gd name="T29" fmla="*/ 11 h 179"/>
                <a:gd name="T30" fmla="*/ 134 w 342"/>
                <a:gd name="T31" fmla="*/ 20 h 179"/>
                <a:gd name="T32" fmla="*/ 98 w 342"/>
                <a:gd name="T33" fmla="*/ 49 h 179"/>
                <a:gd name="T34" fmla="*/ 112 w 342"/>
                <a:gd name="T35" fmla="*/ 165 h 179"/>
                <a:gd name="T36" fmla="*/ 111 w 342"/>
                <a:gd name="T37" fmla="*/ 24 h 179"/>
                <a:gd name="T38" fmla="*/ 195 w 342"/>
                <a:gd name="T39" fmla="*/ 57 h 179"/>
                <a:gd name="T40" fmla="*/ 154 w 342"/>
                <a:gd name="T41" fmla="*/ 34 h 179"/>
                <a:gd name="T42" fmla="*/ 156 w 342"/>
                <a:gd name="T43" fmla="*/ 142 h 179"/>
                <a:gd name="T44" fmla="*/ 114 w 342"/>
                <a:gd name="T45" fmla="*/ 39 h 179"/>
                <a:gd name="T46" fmla="*/ 52 w 342"/>
                <a:gd name="T47" fmla="*/ 50 h 179"/>
                <a:gd name="T48" fmla="*/ 15 w 342"/>
                <a:gd name="T49" fmla="*/ 153 h 179"/>
                <a:gd name="T50" fmla="*/ 75 w 342"/>
                <a:gd name="T51" fmla="*/ 45 h 179"/>
                <a:gd name="T52" fmla="*/ 221 w 342"/>
                <a:gd name="T53" fmla="*/ 51 h 179"/>
                <a:gd name="T54" fmla="*/ 221 w 342"/>
                <a:gd name="T55" fmla="*/ 170 h 179"/>
                <a:gd name="T56" fmla="*/ 69 w 342"/>
                <a:gd name="T57" fmla="*/ 85 h 179"/>
                <a:gd name="T58" fmla="*/ 82 w 342"/>
                <a:gd name="T59" fmla="*/ 58 h 179"/>
                <a:gd name="T60" fmla="*/ 72 w 342"/>
                <a:gd name="T61" fmla="*/ 74 h 179"/>
                <a:gd name="T62" fmla="*/ 63 w 342"/>
                <a:gd name="T63" fmla="*/ 93 h 179"/>
                <a:gd name="T64" fmla="*/ 45 w 342"/>
                <a:gd name="T65" fmla="*/ 133 h 179"/>
                <a:gd name="T66" fmla="*/ 50 w 342"/>
                <a:gd name="T67" fmla="*/ 131 h 179"/>
                <a:gd name="T68" fmla="*/ 114 w 342"/>
                <a:gd name="T69" fmla="*/ 51 h 179"/>
                <a:gd name="T70" fmla="*/ 153 w 342"/>
                <a:gd name="T71" fmla="*/ 110 h 179"/>
                <a:gd name="T72" fmla="*/ 198 w 342"/>
                <a:gd name="T73" fmla="*/ 165 h 179"/>
                <a:gd name="T74" fmla="*/ 279 w 342"/>
                <a:gd name="T75" fmla="*/ 76 h 179"/>
                <a:gd name="T76" fmla="*/ 267 w 342"/>
                <a:gd name="T77" fmla="*/ 63 h 179"/>
                <a:gd name="T78" fmla="*/ 76 w 342"/>
                <a:gd name="T79" fmla="*/ 57 h 179"/>
                <a:gd name="T80" fmla="*/ 85 w 342"/>
                <a:gd name="T81" fmla="*/ 61 h 179"/>
                <a:gd name="T82" fmla="*/ 107 w 342"/>
                <a:gd name="T83" fmla="*/ 167 h 179"/>
                <a:gd name="T84" fmla="*/ 93 w 342"/>
                <a:gd name="T85" fmla="*/ 64 h 179"/>
                <a:gd name="T86" fmla="*/ 265 w 342"/>
                <a:gd name="T87" fmla="*/ 103 h 179"/>
                <a:gd name="T88" fmla="*/ 306 w 342"/>
                <a:gd name="T89" fmla="*/ 169 h 179"/>
                <a:gd name="T90" fmla="*/ 265 w 342"/>
                <a:gd name="T91" fmla="*/ 73 h 179"/>
                <a:gd name="T92" fmla="*/ 300 w 342"/>
                <a:gd name="T93" fmla="*/ 78 h 179"/>
                <a:gd name="T94" fmla="*/ 278 w 342"/>
                <a:gd name="T95" fmla="*/ 96 h 179"/>
                <a:gd name="T96" fmla="*/ 64 w 342"/>
                <a:gd name="T97" fmla="*/ 105 h 179"/>
                <a:gd name="T98" fmla="*/ 71 w 342"/>
                <a:gd name="T99" fmla="*/ 123 h 179"/>
                <a:gd name="T100" fmla="*/ 280 w 342"/>
                <a:gd name="T101" fmla="*/ 100 h 179"/>
                <a:gd name="T102" fmla="*/ 52 w 342"/>
                <a:gd name="T103" fmla="*/ 111 h 179"/>
                <a:gd name="T104" fmla="*/ 66 w 342"/>
                <a:gd name="T105" fmla="*/ 118 h 179"/>
                <a:gd name="T106" fmla="*/ 323 w 342"/>
                <a:gd name="T107" fmla="*/ 125 h 179"/>
                <a:gd name="T108" fmla="*/ 37 w 342"/>
                <a:gd name="T109" fmla="*/ 140 h 179"/>
                <a:gd name="T110" fmla="*/ 332 w 342"/>
                <a:gd name="T111" fmla="*/ 153 h 179"/>
                <a:gd name="T112" fmla="*/ 153 w 342"/>
                <a:gd name="T113" fmla="*/ 156 h 179"/>
                <a:gd name="T114" fmla="*/ 34 w 342"/>
                <a:gd name="T115" fmla="*/ 149 h 179"/>
                <a:gd name="T116" fmla="*/ 339 w 342"/>
                <a:gd name="T117" fmla="*/ 162 h 179"/>
                <a:gd name="T118" fmla="*/ 115 w 342"/>
                <a:gd name="T119" fmla="*/ 1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2" h="179">
                  <a:moveTo>
                    <a:pt x="79" y="39"/>
                  </a:moveTo>
                  <a:cubicBezTo>
                    <a:pt x="80" y="39"/>
                    <a:pt x="82" y="40"/>
                    <a:pt x="83" y="40"/>
                  </a:cubicBezTo>
                  <a:cubicBezTo>
                    <a:pt x="84" y="37"/>
                    <a:pt x="83" y="32"/>
                    <a:pt x="85" y="30"/>
                  </a:cubicBezTo>
                  <a:cubicBezTo>
                    <a:pt x="92" y="28"/>
                    <a:pt x="99" y="28"/>
                    <a:pt x="106" y="24"/>
                  </a:cubicBezTo>
                  <a:cubicBezTo>
                    <a:pt x="108" y="23"/>
                    <a:pt x="110" y="22"/>
                    <a:pt x="111" y="21"/>
                  </a:cubicBezTo>
                  <a:cubicBezTo>
                    <a:pt x="112" y="21"/>
                    <a:pt x="112" y="20"/>
                    <a:pt x="113" y="21"/>
                  </a:cubicBezTo>
                  <a:cubicBezTo>
                    <a:pt x="113" y="20"/>
                    <a:pt x="114" y="20"/>
                    <a:pt x="114" y="19"/>
                  </a:cubicBezTo>
                  <a:cubicBezTo>
                    <a:pt x="120" y="18"/>
                    <a:pt x="126" y="17"/>
                    <a:pt x="131" y="17"/>
                  </a:cubicBezTo>
                  <a:cubicBezTo>
                    <a:pt x="136" y="17"/>
                    <a:pt x="140" y="18"/>
                    <a:pt x="145" y="19"/>
                  </a:cubicBezTo>
                  <a:cubicBezTo>
                    <a:pt x="147" y="20"/>
                    <a:pt x="150" y="20"/>
                    <a:pt x="152" y="23"/>
                  </a:cubicBezTo>
                  <a:cubicBezTo>
                    <a:pt x="153" y="25"/>
                    <a:pt x="153" y="26"/>
                    <a:pt x="153" y="28"/>
                  </a:cubicBezTo>
                  <a:cubicBezTo>
                    <a:pt x="155" y="28"/>
                    <a:pt x="157" y="27"/>
                    <a:pt x="160" y="26"/>
                  </a:cubicBezTo>
                  <a:cubicBezTo>
                    <a:pt x="164" y="26"/>
                    <a:pt x="170" y="28"/>
                    <a:pt x="176" y="28"/>
                  </a:cubicBezTo>
                  <a:cubicBezTo>
                    <a:pt x="182" y="29"/>
                    <a:pt x="190" y="26"/>
                    <a:pt x="194" y="30"/>
                  </a:cubicBezTo>
                  <a:cubicBezTo>
                    <a:pt x="196" y="32"/>
                    <a:pt x="198" y="37"/>
                    <a:pt x="198" y="41"/>
                  </a:cubicBezTo>
                  <a:cubicBezTo>
                    <a:pt x="199" y="43"/>
                    <a:pt x="198" y="45"/>
                    <a:pt x="198" y="47"/>
                  </a:cubicBezTo>
                  <a:cubicBezTo>
                    <a:pt x="201" y="47"/>
                    <a:pt x="203" y="45"/>
                    <a:pt x="205" y="45"/>
                  </a:cubicBezTo>
                  <a:cubicBezTo>
                    <a:pt x="207" y="34"/>
                    <a:pt x="204" y="22"/>
                    <a:pt x="207" y="15"/>
                  </a:cubicBezTo>
                  <a:cubicBezTo>
                    <a:pt x="214" y="14"/>
                    <a:pt x="221" y="10"/>
                    <a:pt x="228" y="7"/>
                  </a:cubicBezTo>
                  <a:cubicBezTo>
                    <a:pt x="237" y="0"/>
                    <a:pt x="250" y="1"/>
                    <a:pt x="260" y="4"/>
                  </a:cubicBezTo>
                  <a:cubicBezTo>
                    <a:pt x="265" y="6"/>
                    <a:pt x="264" y="12"/>
                    <a:pt x="265" y="19"/>
                  </a:cubicBezTo>
                  <a:cubicBezTo>
                    <a:pt x="266" y="31"/>
                    <a:pt x="266" y="47"/>
                    <a:pt x="265" y="59"/>
                  </a:cubicBezTo>
                  <a:cubicBezTo>
                    <a:pt x="271" y="54"/>
                    <a:pt x="281" y="50"/>
                    <a:pt x="291" y="52"/>
                  </a:cubicBezTo>
                  <a:cubicBezTo>
                    <a:pt x="293" y="56"/>
                    <a:pt x="294" y="60"/>
                    <a:pt x="296" y="64"/>
                  </a:cubicBezTo>
                  <a:cubicBezTo>
                    <a:pt x="297" y="66"/>
                    <a:pt x="298" y="68"/>
                    <a:pt x="299" y="70"/>
                  </a:cubicBezTo>
                  <a:cubicBezTo>
                    <a:pt x="302" y="80"/>
                    <a:pt x="309" y="89"/>
                    <a:pt x="313" y="99"/>
                  </a:cubicBezTo>
                  <a:cubicBezTo>
                    <a:pt x="314" y="101"/>
                    <a:pt x="316" y="103"/>
                    <a:pt x="317" y="106"/>
                  </a:cubicBezTo>
                  <a:cubicBezTo>
                    <a:pt x="323" y="118"/>
                    <a:pt x="329" y="132"/>
                    <a:pt x="335" y="144"/>
                  </a:cubicBezTo>
                  <a:cubicBezTo>
                    <a:pt x="336" y="145"/>
                    <a:pt x="336" y="146"/>
                    <a:pt x="337" y="147"/>
                  </a:cubicBezTo>
                  <a:cubicBezTo>
                    <a:pt x="337" y="148"/>
                    <a:pt x="337" y="148"/>
                    <a:pt x="337" y="148"/>
                  </a:cubicBezTo>
                  <a:cubicBezTo>
                    <a:pt x="339" y="151"/>
                    <a:pt x="340" y="155"/>
                    <a:pt x="342" y="158"/>
                  </a:cubicBezTo>
                  <a:cubicBezTo>
                    <a:pt x="342" y="165"/>
                    <a:pt x="335" y="174"/>
                    <a:pt x="327" y="175"/>
                  </a:cubicBezTo>
                  <a:cubicBezTo>
                    <a:pt x="321" y="176"/>
                    <a:pt x="316" y="176"/>
                    <a:pt x="311" y="174"/>
                  </a:cubicBezTo>
                  <a:cubicBezTo>
                    <a:pt x="308" y="173"/>
                    <a:pt x="306" y="172"/>
                    <a:pt x="303" y="172"/>
                  </a:cubicBezTo>
                  <a:cubicBezTo>
                    <a:pt x="299" y="170"/>
                    <a:pt x="293" y="169"/>
                    <a:pt x="288" y="167"/>
                  </a:cubicBezTo>
                  <a:cubicBezTo>
                    <a:pt x="285" y="167"/>
                    <a:pt x="282" y="165"/>
                    <a:pt x="281" y="164"/>
                  </a:cubicBezTo>
                  <a:cubicBezTo>
                    <a:pt x="280" y="163"/>
                    <a:pt x="279" y="158"/>
                    <a:pt x="278" y="156"/>
                  </a:cubicBezTo>
                  <a:cubicBezTo>
                    <a:pt x="277" y="153"/>
                    <a:pt x="275" y="150"/>
                    <a:pt x="274" y="148"/>
                  </a:cubicBezTo>
                  <a:cubicBezTo>
                    <a:pt x="272" y="142"/>
                    <a:pt x="269" y="137"/>
                    <a:pt x="267" y="132"/>
                  </a:cubicBezTo>
                  <a:cubicBezTo>
                    <a:pt x="266" y="141"/>
                    <a:pt x="266" y="156"/>
                    <a:pt x="267" y="168"/>
                  </a:cubicBezTo>
                  <a:cubicBezTo>
                    <a:pt x="267" y="178"/>
                    <a:pt x="255" y="179"/>
                    <a:pt x="247" y="179"/>
                  </a:cubicBezTo>
                  <a:cubicBezTo>
                    <a:pt x="243" y="179"/>
                    <a:pt x="239" y="178"/>
                    <a:pt x="235" y="178"/>
                  </a:cubicBezTo>
                  <a:cubicBezTo>
                    <a:pt x="232" y="176"/>
                    <a:pt x="227" y="171"/>
                    <a:pt x="222" y="172"/>
                  </a:cubicBezTo>
                  <a:cubicBezTo>
                    <a:pt x="220" y="172"/>
                    <a:pt x="219" y="174"/>
                    <a:pt x="217" y="174"/>
                  </a:cubicBezTo>
                  <a:cubicBezTo>
                    <a:pt x="212" y="175"/>
                    <a:pt x="208" y="175"/>
                    <a:pt x="205" y="171"/>
                  </a:cubicBezTo>
                  <a:cubicBezTo>
                    <a:pt x="203" y="171"/>
                    <a:pt x="200" y="170"/>
                    <a:pt x="198" y="168"/>
                  </a:cubicBezTo>
                  <a:cubicBezTo>
                    <a:pt x="195" y="168"/>
                    <a:pt x="194" y="170"/>
                    <a:pt x="193" y="171"/>
                  </a:cubicBezTo>
                  <a:cubicBezTo>
                    <a:pt x="190" y="173"/>
                    <a:pt x="186" y="172"/>
                    <a:pt x="182" y="172"/>
                  </a:cubicBezTo>
                  <a:cubicBezTo>
                    <a:pt x="179" y="172"/>
                    <a:pt x="176" y="172"/>
                    <a:pt x="173" y="172"/>
                  </a:cubicBezTo>
                  <a:cubicBezTo>
                    <a:pt x="169" y="172"/>
                    <a:pt x="165" y="170"/>
                    <a:pt x="161" y="171"/>
                  </a:cubicBezTo>
                  <a:cubicBezTo>
                    <a:pt x="158" y="170"/>
                    <a:pt x="156" y="170"/>
                    <a:pt x="154" y="169"/>
                  </a:cubicBezTo>
                  <a:cubicBezTo>
                    <a:pt x="151" y="172"/>
                    <a:pt x="140" y="173"/>
                    <a:pt x="138" y="172"/>
                  </a:cubicBezTo>
                  <a:cubicBezTo>
                    <a:pt x="137" y="172"/>
                    <a:pt x="138" y="173"/>
                    <a:pt x="137" y="173"/>
                  </a:cubicBezTo>
                  <a:cubicBezTo>
                    <a:pt x="134" y="171"/>
                    <a:pt x="122" y="171"/>
                    <a:pt x="115" y="169"/>
                  </a:cubicBezTo>
                  <a:cubicBezTo>
                    <a:pt x="114" y="169"/>
                    <a:pt x="114" y="172"/>
                    <a:pt x="113" y="171"/>
                  </a:cubicBezTo>
                  <a:cubicBezTo>
                    <a:pt x="112" y="171"/>
                    <a:pt x="112" y="170"/>
                    <a:pt x="112" y="168"/>
                  </a:cubicBezTo>
                  <a:cubicBezTo>
                    <a:pt x="111" y="170"/>
                    <a:pt x="109" y="171"/>
                    <a:pt x="109" y="171"/>
                  </a:cubicBezTo>
                  <a:cubicBezTo>
                    <a:pt x="102" y="171"/>
                    <a:pt x="94" y="173"/>
                    <a:pt x="86" y="170"/>
                  </a:cubicBezTo>
                  <a:cubicBezTo>
                    <a:pt x="81" y="165"/>
                    <a:pt x="75" y="160"/>
                    <a:pt x="68" y="157"/>
                  </a:cubicBezTo>
                  <a:cubicBezTo>
                    <a:pt x="69" y="144"/>
                    <a:pt x="69" y="131"/>
                    <a:pt x="70" y="117"/>
                  </a:cubicBezTo>
                  <a:cubicBezTo>
                    <a:pt x="65" y="128"/>
                    <a:pt x="60" y="139"/>
                    <a:pt x="55" y="150"/>
                  </a:cubicBezTo>
                  <a:cubicBezTo>
                    <a:pt x="53" y="155"/>
                    <a:pt x="51" y="162"/>
                    <a:pt x="48" y="167"/>
                  </a:cubicBezTo>
                  <a:cubicBezTo>
                    <a:pt x="46" y="169"/>
                    <a:pt x="45" y="167"/>
                    <a:pt x="43" y="169"/>
                  </a:cubicBezTo>
                  <a:cubicBezTo>
                    <a:pt x="38" y="167"/>
                    <a:pt x="31" y="166"/>
                    <a:pt x="28" y="161"/>
                  </a:cubicBezTo>
                  <a:cubicBezTo>
                    <a:pt x="19" y="157"/>
                    <a:pt x="9" y="153"/>
                    <a:pt x="0" y="150"/>
                  </a:cubicBezTo>
                  <a:cubicBezTo>
                    <a:pt x="0" y="149"/>
                    <a:pt x="1" y="147"/>
                    <a:pt x="0" y="147"/>
                  </a:cubicBezTo>
                  <a:cubicBezTo>
                    <a:pt x="7" y="132"/>
                    <a:pt x="15" y="118"/>
                    <a:pt x="22" y="104"/>
                  </a:cubicBezTo>
                  <a:cubicBezTo>
                    <a:pt x="22" y="98"/>
                    <a:pt x="26" y="94"/>
                    <a:pt x="28" y="89"/>
                  </a:cubicBezTo>
                  <a:cubicBezTo>
                    <a:pt x="32" y="79"/>
                    <a:pt x="37" y="72"/>
                    <a:pt x="41" y="63"/>
                  </a:cubicBezTo>
                  <a:cubicBezTo>
                    <a:pt x="43" y="59"/>
                    <a:pt x="48" y="49"/>
                    <a:pt x="52" y="47"/>
                  </a:cubicBezTo>
                  <a:cubicBezTo>
                    <a:pt x="54" y="45"/>
                    <a:pt x="59" y="44"/>
                    <a:pt x="62" y="44"/>
                  </a:cubicBezTo>
                  <a:cubicBezTo>
                    <a:pt x="64" y="43"/>
                    <a:pt x="66" y="43"/>
                    <a:pt x="68" y="42"/>
                  </a:cubicBezTo>
                  <a:cubicBezTo>
                    <a:pt x="72" y="41"/>
                    <a:pt x="76" y="42"/>
                    <a:pt x="79" y="39"/>
                  </a:cubicBezTo>
                  <a:close/>
                  <a:moveTo>
                    <a:pt x="246" y="177"/>
                  </a:moveTo>
                  <a:cubicBezTo>
                    <a:pt x="252" y="177"/>
                    <a:pt x="262" y="175"/>
                    <a:pt x="264" y="171"/>
                  </a:cubicBezTo>
                  <a:cubicBezTo>
                    <a:pt x="264" y="169"/>
                    <a:pt x="264" y="164"/>
                    <a:pt x="264" y="161"/>
                  </a:cubicBezTo>
                  <a:cubicBezTo>
                    <a:pt x="264" y="153"/>
                    <a:pt x="264" y="141"/>
                    <a:pt x="264" y="132"/>
                  </a:cubicBezTo>
                  <a:cubicBezTo>
                    <a:pt x="264" y="127"/>
                    <a:pt x="263" y="121"/>
                    <a:pt x="263" y="115"/>
                  </a:cubicBezTo>
                  <a:cubicBezTo>
                    <a:pt x="263" y="103"/>
                    <a:pt x="262" y="92"/>
                    <a:pt x="262" y="80"/>
                  </a:cubicBezTo>
                  <a:cubicBezTo>
                    <a:pt x="263" y="53"/>
                    <a:pt x="264" y="32"/>
                    <a:pt x="262" y="10"/>
                  </a:cubicBezTo>
                  <a:cubicBezTo>
                    <a:pt x="261" y="10"/>
                    <a:pt x="261" y="8"/>
                    <a:pt x="261" y="8"/>
                  </a:cubicBezTo>
                  <a:cubicBezTo>
                    <a:pt x="257" y="5"/>
                    <a:pt x="253" y="5"/>
                    <a:pt x="249" y="5"/>
                  </a:cubicBezTo>
                  <a:cubicBezTo>
                    <a:pt x="246" y="4"/>
                    <a:pt x="243" y="4"/>
                    <a:pt x="241" y="4"/>
                  </a:cubicBezTo>
                  <a:cubicBezTo>
                    <a:pt x="237" y="5"/>
                    <a:pt x="230" y="6"/>
                    <a:pt x="229" y="10"/>
                  </a:cubicBezTo>
                  <a:cubicBezTo>
                    <a:pt x="227" y="15"/>
                    <a:pt x="229" y="27"/>
                    <a:pt x="229" y="32"/>
                  </a:cubicBezTo>
                  <a:cubicBezTo>
                    <a:pt x="229" y="38"/>
                    <a:pt x="229" y="45"/>
                    <a:pt x="230" y="52"/>
                  </a:cubicBezTo>
                  <a:cubicBezTo>
                    <a:pt x="231" y="60"/>
                    <a:pt x="233" y="69"/>
                    <a:pt x="233" y="79"/>
                  </a:cubicBezTo>
                  <a:cubicBezTo>
                    <a:pt x="233" y="94"/>
                    <a:pt x="234" y="112"/>
                    <a:pt x="233" y="128"/>
                  </a:cubicBezTo>
                  <a:cubicBezTo>
                    <a:pt x="232" y="131"/>
                    <a:pt x="233" y="133"/>
                    <a:pt x="233" y="137"/>
                  </a:cubicBezTo>
                  <a:cubicBezTo>
                    <a:pt x="233" y="149"/>
                    <a:pt x="232" y="161"/>
                    <a:pt x="231" y="173"/>
                  </a:cubicBezTo>
                  <a:cubicBezTo>
                    <a:pt x="235" y="175"/>
                    <a:pt x="240" y="177"/>
                    <a:pt x="246" y="177"/>
                  </a:cubicBezTo>
                  <a:close/>
                  <a:moveTo>
                    <a:pt x="208" y="19"/>
                  </a:moveTo>
                  <a:cubicBezTo>
                    <a:pt x="208" y="28"/>
                    <a:pt x="208" y="39"/>
                    <a:pt x="208" y="45"/>
                  </a:cubicBezTo>
                  <a:cubicBezTo>
                    <a:pt x="212" y="46"/>
                    <a:pt x="218" y="47"/>
                    <a:pt x="222" y="48"/>
                  </a:cubicBezTo>
                  <a:cubicBezTo>
                    <a:pt x="222" y="49"/>
                    <a:pt x="223" y="49"/>
                    <a:pt x="224" y="50"/>
                  </a:cubicBezTo>
                  <a:cubicBezTo>
                    <a:pt x="225" y="55"/>
                    <a:pt x="224" y="62"/>
                    <a:pt x="224" y="68"/>
                  </a:cubicBezTo>
                  <a:cubicBezTo>
                    <a:pt x="224" y="85"/>
                    <a:pt x="226" y="104"/>
                    <a:pt x="225" y="123"/>
                  </a:cubicBezTo>
                  <a:cubicBezTo>
                    <a:pt x="225" y="137"/>
                    <a:pt x="225" y="151"/>
                    <a:pt x="224" y="168"/>
                  </a:cubicBezTo>
                  <a:cubicBezTo>
                    <a:pt x="226" y="169"/>
                    <a:pt x="226" y="170"/>
                    <a:pt x="229" y="171"/>
                  </a:cubicBezTo>
                  <a:cubicBezTo>
                    <a:pt x="231" y="152"/>
                    <a:pt x="230" y="134"/>
                    <a:pt x="230" y="111"/>
                  </a:cubicBezTo>
                  <a:cubicBezTo>
                    <a:pt x="230" y="108"/>
                    <a:pt x="231" y="105"/>
                    <a:pt x="231" y="102"/>
                  </a:cubicBezTo>
                  <a:cubicBezTo>
                    <a:pt x="231" y="94"/>
                    <a:pt x="231" y="85"/>
                    <a:pt x="231" y="77"/>
                  </a:cubicBezTo>
                  <a:cubicBezTo>
                    <a:pt x="230" y="68"/>
                    <a:pt x="228" y="58"/>
                    <a:pt x="228" y="48"/>
                  </a:cubicBezTo>
                  <a:cubicBezTo>
                    <a:pt x="227" y="38"/>
                    <a:pt x="227" y="29"/>
                    <a:pt x="226" y="19"/>
                  </a:cubicBezTo>
                  <a:cubicBezTo>
                    <a:pt x="226" y="16"/>
                    <a:pt x="227" y="14"/>
                    <a:pt x="225" y="11"/>
                  </a:cubicBezTo>
                  <a:cubicBezTo>
                    <a:pt x="219" y="14"/>
                    <a:pt x="214" y="16"/>
                    <a:pt x="208" y="19"/>
                  </a:cubicBezTo>
                  <a:close/>
                  <a:moveTo>
                    <a:pt x="123" y="38"/>
                  </a:moveTo>
                  <a:cubicBezTo>
                    <a:pt x="128" y="39"/>
                    <a:pt x="132" y="40"/>
                    <a:pt x="137" y="40"/>
                  </a:cubicBezTo>
                  <a:cubicBezTo>
                    <a:pt x="140" y="40"/>
                    <a:pt x="145" y="39"/>
                    <a:pt x="146" y="39"/>
                  </a:cubicBezTo>
                  <a:cubicBezTo>
                    <a:pt x="147" y="39"/>
                    <a:pt x="149" y="38"/>
                    <a:pt x="150" y="37"/>
                  </a:cubicBezTo>
                  <a:cubicBezTo>
                    <a:pt x="150" y="32"/>
                    <a:pt x="150" y="27"/>
                    <a:pt x="149" y="23"/>
                  </a:cubicBezTo>
                  <a:cubicBezTo>
                    <a:pt x="145" y="22"/>
                    <a:pt x="140" y="20"/>
                    <a:pt x="134" y="20"/>
                  </a:cubicBezTo>
                  <a:cubicBezTo>
                    <a:pt x="128" y="20"/>
                    <a:pt x="117" y="20"/>
                    <a:pt x="115" y="23"/>
                  </a:cubicBezTo>
                  <a:cubicBezTo>
                    <a:pt x="113" y="25"/>
                    <a:pt x="114" y="28"/>
                    <a:pt x="114" y="31"/>
                  </a:cubicBezTo>
                  <a:cubicBezTo>
                    <a:pt x="114" y="34"/>
                    <a:pt x="113" y="36"/>
                    <a:pt x="114" y="38"/>
                  </a:cubicBezTo>
                  <a:cubicBezTo>
                    <a:pt x="116" y="35"/>
                    <a:pt x="120" y="38"/>
                    <a:pt x="123" y="38"/>
                  </a:cubicBezTo>
                  <a:close/>
                  <a:moveTo>
                    <a:pt x="86" y="34"/>
                  </a:moveTo>
                  <a:cubicBezTo>
                    <a:pt x="86" y="36"/>
                    <a:pt x="85" y="39"/>
                    <a:pt x="85" y="41"/>
                  </a:cubicBezTo>
                  <a:cubicBezTo>
                    <a:pt x="90" y="42"/>
                    <a:pt x="94" y="46"/>
                    <a:pt x="98" y="49"/>
                  </a:cubicBezTo>
                  <a:cubicBezTo>
                    <a:pt x="99" y="52"/>
                    <a:pt x="96" y="57"/>
                    <a:pt x="95" y="61"/>
                  </a:cubicBezTo>
                  <a:cubicBezTo>
                    <a:pt x="101" y="60"/>
                    <a:pt x="105" y="61"/>
                    <a:pt x="109" y="63"/>
                  </a:cubicBezTo>
                  <a:cubicBezTo>
                    <a:pt x="109" y="66"/>
                    <a:pt x="108" y="69"/>
                    <a:pt x="110" y="71"/>
                  </a:cubicBezTo>
                  <a:cubicBezTo>
                    <a:pt x="111" y="87"/>
                    <a:pt x="112" y="105"/>
                    <a:pt x="111" y="121"/>
                  </a:cubicBezTo>
                  <a:cubicBezTo>
                    <a:pt x="111" y="124"/>
                    <a:pt x="110" y="126"/>
                    <a:pt x="110" y="129"/>
                  </a:cubicBezTo>
                  <a:cubicBezTo>
                    <a:pt x="110" y="138"/>
                    <a:pt x="111" y="148"/>
                    <a:pt x="111" y="157"/>
                  </a:cubicBezTo>
                  <a:cubicBezTo>
                    <a:pt x="110" y="160"/>
                    <a:pt x="109" y="163"/>
                    <a:pt x="112" y="165"/>
                  </a:cubicBezTo>
                  <a:cubicBezTo>
                    <a:pt x="111" y="163"/>
                    <a:pt x="113" y="157"/>
                    <a:pt x="111" y="154"/>
                  </a:cubicBezTo>
                  <a:cubicBezTo>
                    <a:pt x="111" y="153"/>
                    <a:pt x="112" y="154"/>
                    <a:pt x="112" y="153"/>
                  </a:cubicBezTo>
                  <a:cubicBezTo>
                    <a:pt x="112" y="139"/>
                    <a:pt x="112" y="122"/>
                    <a:pt x="112" y="108"/>
                  </a:cubicBezTo>
                  <a:cubicBezTo>
                    <a:pt x="113" y="97"/>
                    <a:pt x="112" y="85"/>
                    <a:pt x="112" y="75"/>
                  </a:cubicBezTo>
                  <a:cubicBezTo>
                    <a:pt x="112" y="66"/>
                    <a:pt x="112" y="56"/>
                    <a:pt x="112" y="48"/>
                  </a:cubicBezTo>
                  <a:cubicBezTo>
                    <a:pt x="112" y="40"/>
                    <a:pt x="112" y="32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05" y="28"/>
                    <a:pt x="93" y="31"/>
                    <a:pt x="86" y="34"/>
                  </a:cubicBezTo>
                  <a:close/>
                  <a:moveTo>
                    <a:pt x="179" y="170"/>
                  </a:moveTo>
                  <a:cubicBezTo>
                    <a:pt x="186" y="171"/>
                    <a:pt x="192" y="169"/>
                    <a:pt x="194" y="165"/>
                  </a:cubicBezTo>
                  <a:cubicBezTo>
                    <a:pt x="195" y="157"/>
                    <a:pt x="194" y="147"/>
                    <a:pt x="194" y="139"/>
                  </a:cubicBezTo>
                  <a:cubicBezTo>
                    <a:pt x="194" y="120"/>
                    <a:pt x="194" y="103"/>
                    <a:pt x="195" y="87"/>
                  </a:cubicBezTo>
                  <a:cubicBezTo>
                    <a:pt x="196" y="79"/>
                    <a:pt x="195" y="70"/>
                    <a:pt x="195" y="61"/>
                  </a:cubicBezTo>
                  <a:cubicBezTo>
                    <a:pt x="195" y="60"/>
                    <a:pt x="195" y="58"/>
                    <a:pt x="195" y="57"/>
                  </a:cubicBezTo>
                  <a:cubicBezTo>
                    <a:pt x="195" y="55"/>
                    <a:pt x="195" y="54"/>
                    <a:pt x="195" y="52"/>
                  </a:cubicBezTo>
                  <a:cubicBezTo>
                    <a:pt x="195" y="48"/>
                    <a:pt x="197" y="39"/>
                    <a:pt x="194" y="35"/>
                  </a:cubicBezTo>
                  <a:cubicBezTo>
                    <a:pt x="193" y="33"/>
                    <a:pt x="188" y="31"/>
                    <a:pt x="185" y="31"/>
                  </a:cubicBezTo>
                  <a:cubicBezTo>
                    <a:pt x="180" y="30"/>
                    <a:pt x="176" y="31"/>
                    <a:pt x="171" y="30"/>
                  </a:cubicBezTo>
                  <a:cubicBezTo>
                    <a:pt x="166" y="29"/>
                    <a:pt x="161" y="28"/>
                    <a:pt x="158" y="29"/>
                  </a:cubicBezTo>
                  <a:cubicBezTo>
                    <a:pt x="157" y="29"/>
                    <a:pt x="154" y="30"/>
                    <a:pt x="154" y="32"/>
                  </a:cubicBezTo>
                  <a:cubicBezTo>
                    <a:pt x="153" y="32"/>
                    <a:pt x="154" y="33"/>
                    <a:pt x="154" y="34"/>
                  </a:cubicBezTo>
                  <a:cubicBezTo>
                    <a:pt x="154" y="36"/>
                    <a:pt x="154" y="40"/>
                    <a:pt x="154" y="43"/>
                  </a:cubicBezTo>
                  <a:cubicBezTo>
                    <a:pt x="154" y="44"/>
                    <a:pt x="153" y="45"/>
                    <a:pt x="153" y="46"/>
                  </a:cubicBezTo>
                  <a:cubicBezTo>
                    <a:pt x="153" y="50"/>
                    <a:pt x="153" y="54"/>
                    <a:pt x="153" y="57"/>
                  </a:cubicBezTo>
                  <a:cubicBezTo>
                    <a:pt x="153" y="66"/>
                    <a:pt x="155" y="77"/>
                    <a:pt x="155" y="88"/>
                  </a:cubicBezTo>
                  <a:cubicBezTo>
                    <a:pt x="155" y="93"/>
                    <a:pt x="155" y="98"/>
                    <a:pt x="155" y="103"/>
                  </a:cubicBezTo>
                  <a:cubicBezTo>
                    <a:pt x="155" y="108"/>
                    <a:pt x="156" y="113"/>
                    <a:pt x="156" y="118"/>
                  </a:cubicBezTo>
                  <a:cubicBezTo>
                    <a:pt x="156" y="126"/>
                    <a:pt x="156" y="134"/>
                    <a:pt x="156" y="142"/>
                  </a:cubicBezTo>
                  <a:cubicBezTo>
                    <a:pt x="155" y="150"/>
                    <a:pt x="154" y="159"/>
                    <a:pt x="156" y="167"/>
                  </a:cubicBezTo>
                  <a:cubicBezTo>
                    <a:pt x="162" y="167"/>
                    <a:pt x="171" y="169"/>
                    <a:pt x="179" y="170"/>
                  </a:cubicBezTo>
                  <a:close/>
                  <a:moveTo>
                    <a:pt x="114" y="47"/>
                  </a:moveTo>
                  <a:cubicBezTo>
                    <a:pt x="118" y="47"/>
                    <a:pt x="122" y="50"/>
                    <a:pt x="127" y="51"/>
                  </a:cubicBezTo>
                  <a:cubicBezTo>
                    <a:pt x="133" y="52"/>
                    <a:pt x="146" y="53"/>
                    <a:pt x="151" y="49"/>
                  </a:cubicBezTo>
                  <a:cubicBezTo>
                    <a:pt x="150" y="45"/>
                    <a:pt x="150" y="44"/>
                    <a:pt x="151" y="40"/>
                  </a:cubicBezTo>
                  <a:cubicBezTo>
                    <a:pt x="140" y="44"/>
                    <a:pt x="126" y="42"/>
                    <a:pt x="114" y="39"/>
                  </a:cubicBezTo>
                  <a:cubicBezTo>
                    <a:pt x="113" y="42"/>
                    <a:pt x="114" y="44"/>
                    <a:pt x="114" y="47"/>
                  </a:cubicBezTo>
                  <a:close/>
                  <a:moveTo>
                    <a:pt x="94" y="49"/>
                  </a:moveTo>
                  <a:cubicBezTo>
                    <a:pt x="90" y="47"/>
                    <a:pt x="86" y="43"/>
                    <a:pt x="80" y="43"/>
                  </a:cubicBezTo>
                  <a:cubicBezTo>
                    <a:pt x="79" y="44"/>
                    <a:pt x="77" y="45"/>
                    <a:pt x="77" y="47"/>
                  </a:cubicBezTo>
                  <a:cubicBezTo>
                    <a:pt x="84" y="47"/>
                    <a:pt x="88" y="52"/>
                    <a:pt x="94" y="55"/>
                  </a:cubicBezTo>
                  <a:cubicBezTo>
                    <a:pt x="95" y="52"/>
                    <a:pt x="96" y="51"/>
                    <a:pt x="94" y="49"/>
                  </a:cubicBezTo>
                  <a:close/>
                  <a:moveTo>
                    <a:pt x="52" y="50"/>
                  </a:moveTo>
                  <a:cubicBezTo>
                    <a:pt x="43" y="64"/>
                    <a:pt x="36" y="80"/>
                    <a:pt x="28" y="95"/>
                  </a:cubicBezTo>
                  <a:cubicBezTo>
                    <a:pt x="28" y="96"/>
                    <a:pt x="27" y="97"/>
                    <a:pt x="26" y="98"/>
                  </a:cubicBezTo>
                  <a:cubicBezTo>
                    <a:pt x="25" y="100"/>
                    <a:pt x="25" y="103"/>
                    <a:pt x="24" y="105"/>
                  </a:cubicBezTo>
                  <a:cubicBezTo>
                    <a:pt x="21" y="113"/>
                    <a:pt x="15" y="121"/>
                    <a:pt x="12" y="130"/>
                  </a:cubicBezTo>
                  <a:cubicBezTo>
                    <a:pt x="8" y="135"/>
                    <a:pt x="6" y="141"/>
                    <a:pt x="4" y="147"/>
                  </a:cubicBezTo>
                  <a:cubicBezTo>
                    <a:pt x="6" y="150"/>
                    <a:pt x="11" y="151"/>
                    <a:pt x="13" y="152"/>
                  </a:cubicBezTo>
                  <a:cubicBezTo>
                    <a:pt x="14" y="153"/>
                    <a:pt x="15" y="153"/>
                    <a:pt x="15" y="153"/>
                  </a:cubicBezTo>
                  <a:cubicBezTo>
                    <a:pt x="20" y="155"/>
                    <a:pt x="24" y="156"/>
                    <a:pt x="27" y="156"/>
                  </a:cubicBezTo>
                  <a:cubicBezTo>
                    <a:pt x="28" y="155"/>
                    <a:pt x="28" y="154"/>
                    <a:pt x="28" y="152"/>
                  </a:cubicBezTo>
                  <a:cubicBezTo>
                    <a:pt x="28" y="151"/>
                    <a:pt x="29" y="152"/>
                    <a:pt x="30" y="151"/>
                  </a:cubicBezTo>
                  <a:cubicBezTo>
                    <a:pt x="37" y="135"/>
                    <a:pt x="45" y="119"/>
                    <a:pt x="51" y="102"/>
                  </a:cubicBezTo>
                  <a:cubicBezTo>
                    <a:pt x="58" y="85"/>
                    <a:pt x="65" y="65"/>
                    <a:pt x="74" y="50"/>
                  </a:cubicBezTo>
                  <a:cubicBezTo>
                    <a:pt x="73" y="49"/>
                    <a:pt x="72" y="49"/>
                    <a:pt x="72" y="48"/>
                  </a:cubicBezTo>
                  <a:cubicBezTo>
                    <a:pt x="74" y="47"/>
                    <a:pt x="75" y="47"/>
                    <a:pt x="75" y="45"/>
                  </a:cubicBezTo>
                  <a:cubicBezTo>
                    <a:pt x="69" y="44"/>
                    <a:pt x="58" y="46"/>
                    <a:pt x="52" y="50"/>
                  </a:cubicBezTo>
                  <a:close/>
                  <a:moveTo>
                    <a:pt x="222" y="152"/>
                  </a:moveTo>
                  <a:cubicBezTo>
                    <a:pt x="223" y="137"/>
                    <a:pt x="223" y="119"/>
                    <a:pt x="223" y="105"/>
                  </a:cubicBezTo>
                  <a:cubicBezTo>
                    <a:pt x="223" y="100"/>
                    <a:pt x="222" y="96"/>
                    <a:pt x="222" y="93"/>
                  </a:cubicBezTo>
                  <a:cubicBezTo>
                    <a:pt x="222" y="91"/>
                    <a:pt x="222" y="90"/>
                    <a:pt x="222" y="88"/>
                  </a:cubicBezTo>
                  <a:cubicBezTo>
                    <a:pt x="222" y="82"/>
                    <a:pt x="222" y="76"/>
                    <a:pt x="222" y="70"/>
                  </a:cubicBezTo>
                  <a:cubicBezTo>
                    <a:pt x="222" y="65"/>
                    <a:pt x="223" y="53"/>
                    <a:pt x="221" y="51"/>
                  </a:cubicBezTo>
                  <a:cubicBezTo>
                    <a:pt x="220" y="50"/>
                    <a:pt x="211" y="48"/>
                    <a:pt x="208" y="48"/>
                  </a:cubicBezTo>
                  <a:cubicBezTo>
                    <a:pt x="208" y="48"/>
                    <a:pt x="206" y="48"/>
                    <a:pt x="205" y="49"/>
                  </a:cubicBezTo>
                  <a:cubicBezTo>
                    <a:pt x="206" y="53"/>
                    <a:pt x="205" y="58"/>
                    <a:pt x="205" y="63"/>
                  </a:cubicBezTo>
                  <a:cubicBezTo>
                    <a:pt x="205" y="68"/>
                    <a:pt x="205" y="73"/>
                    <a:pt x="205" y="77"/>
                  </a:cubicBezTo>
                  <a:cubicBezTo>
                    <a:pt x="205" y="87"/>
                    <a:pt x="206" y="97"/>
                    <a:pt x="206" y="107"/>
                  </a:cubicBezTo>
                  <a:cubicBezTo>
                    <a:pt x="207" y="128"/>
                    <a:pt x="206" y="149"/>
                    <a:pt x="205" y="169"/>
                  </a:cubicBezTo>
                  <a:cubicBezTo>
                    <a:pt x="209" y="174"/>
                    <a:pt x="217" y="172"/>
                    <a:pt x="221" y="170"/>
                  </a:cubicBezTo>
                  <a:cubicBezTo>
                    <a:pt x="223" y="164"/>
                    <a:pt x="222" y="158"/>
                    <a:pt x="222" y="152"/>
                  </a:cubicBezTo>
                  <a:close/>
                  <a:moveTo>
                    <a:pt x="68" y="115"/>
                  </a:moveTo>
                  <a:cubicBezTo>
                    <a:pt x="68" y="114"/>
                    <a:pt x="69" y="113"/>
                    <a:pt x="70" y="111"/>
                  </a:cubicBezTo>
                  <a:cubicBezTo>
                    <a:pt x="69" y="112"/>
                    <a:pt x="68" y="112"/>
                    <a:pt x="67" y="111"/>
                  </a:cubicBezTo>
                  <a:cubicBezTo>
                    <a:pt x="67" y="107"/>
                    <a:pt x="62" y="108"/>
                    <a:pt x="60" y="105"/>
                  </a:cubicBezTo>
                  <a:cubicBezTo>
                    <a:pt x="60" y="105"/>
                    <a:pt x="60" y="103"/>
                    <a:pt x="62" y="103"/>
                  </a:cubicBezTo>
                  <a:cubicBezTo>
                    <a:pt x="63" y="97"/>
                    <a:pt x="68" y="93"/>
                    <a:pt x="69" y="85"/>
                  </a:cubicBezTo>
                  <a:cubicBezTo>
                    <a:pt x="72" y="82"/>
                    <a:pt x="76" y="87"/>
                    <a:pt x="79" y="88"/>
                  </a:cubicBezTo>
                  <a:cubicBezTo>
                    <a:pt x="80" y="87"/>
                    <a:pt x="81" y="86"/>
                    <a:pt x="81" y="85"/>
                  </a:cubicBezTo>
                  <a:cubicBezTo>
                    <a:pt x="78" y="82"/>
                    <a:pt x="75" y="83"/>
                    <a:pt x="72" y="81"/>
                  </a:cubicBezTo>
                  <a:cubicBezTo>
                    <a:pt x="71" y="76"/>
                    <a:pt x="76" y="76"/>
                    <a:pt x="76" y="71"/>
                  </a:cubicBezTo>
                  <a:cubicBezTo>
                    <a:pt x="78" y="69"/>
                    <a:pt x="79" y="66"/>
                    <a:pt x="80" y="63"/>
                  </a:cubicBezTo>
                  <a:cubicBezTo>
                    <a:pt x="81" y="61"/>
                    <a:pt x="81" y="57"/>
                    <a:pt x="82" y="59"/>
                  </a:cubicBezTo>
                  <a:cubicBezTo>
                    <a:pt x="82" y="58"/>
                    <a:pt x="81" y="58"/>
                    <a:pt x="82" y="58"/>
                  </a:cubicBezTo>
                  <a:cubicBezTo>
                    <a:pt x="86" y="56"/>
                    <a:pt x="89" y="59"/>
                    <a:pt x="92" y="61"/>
                  </a:cubicBezTo>
                  <a:cubicBezTo>
                    <a:pt x="92" y="60"/>
                    <a:pt x="93" y="59"/>
                    <a:pt x="93" y="58"/>
                  </a:cubicBezTo>
                  <a:cubicBezTo>
                    <a:pt x="89" y="53"/>
                    <a:pt x="83" y="50"/>
                    <a:pt x="76" y="49"/>
                  </a:cubicBezTo>
                  <a:cubicBezTo>
                    <a:pt x="76" y="51"/>
                    <a:pt x="74" y="52"/>
                    <a:pt x="75" y="53"/>
                  </a:cubicBezTo>
                  <a:cubicBezTo>
                    <a:pt x="77" y="54"/>
                    <a:pt x="82" y="57"/>
                    <a:pt x="78" y="60"/>
                  </a:cubicBezTo>
                  <a:cubicBezTo>
                    <a:pt x="78" y="61"/>
                    <a:pt x="77" y="62"/>
                    <a:pt x="77" y="63"/>
                  </a:cubicBezTo>
                  <a:cubicBezTo>
                    <a:pt x="75" y="67"/>
                    <a:pt x="73" y="71"/>
                    <a:pt x="72" y="74"/>
                  </a:cubicBezTo>
                  <a:cubicBezTo>
                    <a:pt x="71" y="76"/>
                    <a:pt x="71" y="79"/>
                    <a:pt x="69" y="80"/>
                  </a:cubicBezTo>
                  <a:cubicBezTo>
                    <a:pt x="68" y="79"/>
                    <a:pt x="67" y="78"/>
                    <a:pt x="66" y="77"/>
                  </a:cubicBezTo>
                  <a:cubicBezTo>
                    <a:pt x="65" y="78"/>
                    <a:pt x="64" y="78"/>
                    <a:pt x="63" y="78"/>
                  </a:cubicBezTo>
                  <a:cubicBezTo>
                    <a:pt x="62" y="79"/>
                    <a:pt x="62" y="80"/>
                    <a:pt x="62" y="82"/>
                  </a:cubicBezTo>
                  <a:cubicBezTo>
                    <a:pt x="63" y="83"/>
                    <a:pt x="66" y="84"/>
                    <a:pt x="66" y="86"/>
                  </a:cubicBezTo>
                  <a:cubicBezTo>
                    <a:pt x="66" y="87"/>
                    <a:pt x="64" y="88"/>
                    <a:pt x="63" y="90"/>
                  </a:cubicBezTo>
                  <a:cubicBezTo>
                    <a:pt x="63" y="91"/>
                    <a:pt x="63" y="92"/>
                    <a:pt x="63" y="93"/>
                  </a:cubicBezTo>
                  <a:cubicBezTo>
                    <a:pt x="61" y="97"/>
                    <a:pt x="59" y="102"/>
                    <a:pt x="58" y="105"/>
                  </a:cubicBezTo>
                  <a:cubicBezTo>
                    <a:pt x="57" y="105"/>
                    <a:pt x="57" y="105"/>
                    <a:pt x="56" y="105"/>
                  </a:cubicBezTo>
                  <a:cubicBezTo>
                    <a:pt x="55" y="105"/>
                    <a:pt x="55" y="104"/>
                    <a:pt x="53" y="103"/>
                  </a:cubicBezTo>
                  <a:cubicBezTo>
                    <a:pt x="52" y="105"/>
                    <a:pt x="52" y="107"/>
                    <a:pt x="51" y="108"/>
                  </a:cubicBezTo>
                  <a:cubicBezTo>
                    <a:pt x="53" y="109"/>
                    <a:pt x="55" y="110"/>
                    <a:pt x="55" y="112"/>
                  </a:cubicBezTo>
                  <a:cubicBezTo>
                    <a:pt x="51" y="117"/>
                    <a:pt x="48" y="125"/>
                    <a:pt x="48" y="131"/>
                  </a:cubicBezTo>
                  <a:cubicBezTo>
                    <a:pt x="47" y="132"/>
                    <a:pt x="46" y="132"/>
                    <a:pt x="45" y="133"/>
                  </a:cubicBezTo>
                  <a:cubicBezTo>
                    <a:pt x="44" y="132"/>
                    <a:pt x="43" y="130"/>
                    <a:pt x="42" y="130"/>
                  </a:cubicBezTo>
                  <a:cubicBezTo>
                    <a:pt x="41" y="133"/>
                    <a:pt x="39" y="135"/>
                    <a:pt x="39" y="138"/>
                  </a:cubicBezTo>
                  <a:cubicBezTo>
                    <a:pt x="45" y="136"/>
                    <a:pt x="50" y="141"/>
                    <a:pt x="55" y="143"/>
                  </a:cubicBezTo>
                  <a:cubicBezTo>
                    <a:pt x="56" y="142"/>
                    <a:pt x="57" y="141"/>
                    <a:pt x="57" y="140"/>
                  </a:cubicBezTo>
                  <a:cubicBezTo>
                    <a:pt x="55" y="137"/>
                    <a:pt x="52" y="135"/>
                    <a:pt x="49" y="134"/>
                  </a:cubicBezTo>
                  <a:cubicBezTo>
                    <a:pt x="49" y="134"/>
                    <a:pt x="49" y="133"/>
                    <a:pt x="49" y="133"/>
                  </a:cubicBezTo>
                  <a:cubicBezTo>
                    <a:pt x="49" y="132"/>
                    <a:pt x="49" y="131"/>
                    <a:pt x="50" y="131"/>
                  </a:cubicBezTo>
                  <a:cubicBezTo>
                    <a:pt x="50" y="130"/>
                    <a:pt x="50" y="130"/>
                    <a:pt x="50" y="129"/>
                  </a:cubicBezTo>
                  <a:cubicBezTo>
                    <a:pt x="54" y="126"/>
                    <a:pt x="54" y="120"/>
                    <a:pt x="58" y="117"/>
                  </a:cubicBezTo>
                  <a:cubicBezTo>
                    <a:pt x="58" y="114"/>
                    <a:pt x="58" y="112"/>
                    <a:pt x="60" y="111"/>
                  </a:cubicBezTo>
                  <a:cubicBezTo>
                    <a:pt x="63" y="112"/>
                    <a:pt x="65" y="114"/>
                    <a:pt x="68" y="115"/>
                  </a:cubicBezTo>
                  <a:close/>
                  <a:moveTo>
                    <a:pt x="140" y="54"/>
                  </a:moveTo>
                  <a:cubicBezTo>
                    <a:pt x="131" y="55"/>
                    <a:pt x="122" y="52"/>
                    <a:pt x="114" y="50"/>
                  </a:cubicBezTo>
                  <a:cubicBezTo>
                    <a:pt x="114" y="50"/>
                    <a:pt x="114" y="51"/>
                    <a:pt x="114" y="51"/>
                  </a:cubicBezTo>
                  <a:cubicBezTo>
                    <a:pt x="115" y="82"/>
                    <a:pt x="113" y="115"/>
                    <a:pt x="114" y="142"/>
                  </a:cubicBezTo>
                  <a:cubicBezTo>
                    <a:pt x="115" y="141"/>
                    <a:pt x="117" y="142"/>
                    <a:pt x="117" y="142"/>
                  </a:cubicBezTo>
                  <a:cubicBezTo>
                    <a:pt x="119" y="141"/>
                    <a:pt x="119" y="142"/>
                    <a:pt x="121" y="143"/>
                  </a:cubicBezTo>
                  <a:cubicBezTo>
                    <a:pt x="122" y="143"/>
                    <a:pt x="123" y="142"/>
                    <a:pt x="124" y="143"/>
                  </a:cubicBezTo>
                  <a:cubicBezTo>
                    <a:pt x="125" y="143"/>
                    <a:pt x="126" y="143"/>
                    <a:pt x="126" y="143"/>
                  </a:cubicBezTo>
                  <a:cubicBezTo>
                    <a:pt x="135" y="145"/>
                    <a:pt x="145" y="144"/>
                    <a:pt x="153" y="143"/>
                  </a:cubicBezTo>
                  <a:cubicBezTo>
                    <a:pt x="153" y="132"/>
                    <a:pt x="154" y="121"/>
                    <a:pt x="153" y="110"/>
                  </a:cubicBezTo>
                  <a:cubicBezTo>
                    <a:pt x="152" y="101"/>
                    <a:pt x="153" y="91"/>
                    <a:pt x="152" y="82"/>
                  </a:cubicBezTo>
                  <a:cubicBezTo>
                    <a:pt x="152" y="73"/>
                    <a:pt x="150" y="62"/>
                    <a:pt x="151" y="53"/>
                  </a:cubicBezTo>
                  <a:cubicBezTo>
                    <a:pt x="147" y="52"/>
                    <a:pt x="144" y="54"/>
                    <a:pt x="140" y="54"/>
                  </a:cubicBezTo>
                  <a:close/>
                  <a:moveTo>
                    <a:pt x="197" y="51"/>
                  </a:moveTo>
                  <a:cubicBezTo>
                    <a:pt x="197" y="57"/>
                    <a:pt x="198" y="59"/>
                    <a:pt x="197" y="62"/>
                  </a:cubicBezTo>
                  <a:cubicBezTo>
                    <a:pt x="198" y="70"/>
                    <a:pt x="199" y="78"/>
                    <a:pt x="198" y="86"/>
                  </a:cubicBezTo>
                  <a:cubicBezTo>
                    <a:pt x="196" y="112"/>
                    <a:pt x="197" y="141"/>
                    <a:pt x="198" y="165"/>
                  </a:cubicBezTo>
                  <a:cubicBezTo>
                    <a:pt x="199" y="166"/>
                    <a:pt x="201" y="168"/>
                    <a:pt x="202" y="167"/>
                  </a:cubicBezTo>
                  <a:cubicBezTo>
                    <a:pt x="205" y="146"/>
                    <a:pt x="204" y="126"/>
                    <a:pt x="204" y="105"/>
                  </a:cubicBezTo>
                  <a:cubicBezTo>
                    <a:pt x="204" y="98"/>
                    <a:pt x="203" y="92"/>
                    <a:pt x="202" y="85"/>
                  </a:cubicBezTo>
                  <a:cubicBezTo>
                    <a:pt x="202" y="74"/>
                    <a:pt x="203" y="62"/>
                    <a:pt x="203" y="51"/>
                  </a:cubicBezTo>
                  <a:cubicBezTo>
                    <a:pt x="200" y="51"/>
                    <a:pt x="199" y="52"/>
                    <a:pt x="198" y="51"/>
                  </a:cubicBezTo>
                  <a:cubicBezTo>
                    <a:pt x="198" y="51"/>
                    <a:pt x="197" y="51"/>
                    <a:pt x="197" y="51"/>
                  </a:cubicBezTo>
                  <a:close/>
                  <a:moveTo>
                    <a:pt x="279" y="76"/>
                  </a:moveTo>
                  <a:cubicBezTo>
                    <a:pt x="284" y="75"/>
                    <a:pt x="291" y="72"/>
                    <a:pt x="294" y="68"/>
                  </a:cubicBezTo>
                  <a:cubicBezTo>
                    <a:pt x="296" y="65"/>
                    <a:pt x="293" y="62"/>
                    <a:pt x="292" y="60"/>
                  </a:cubicBezTo>
                  <a:cubicBezTo>
                    <a:pt x="291" y="58"/>
                    <a:pt x="290" y="55"/>
                    <a:pt x="288" y="54"/>
                  </a:cubicBezTo>
                  <a:cubicBezTo>
                    <a:pt x="287" y="54"/>
                    <a:pt x="284" y="54"/>
                    <a:pt x="281" y="54"/>
                  </a:cubicBezTo>
                  <a:cubicBezTo>
                    <a:pt x="279" y="55"/>
                    <a:pt x="276" y="55"/>
                    <a:pt x="275" y="55"/>
                  </a:cubicBezTo>
                  <a:cubicBezTo>
                    <a:pt x="272" y="56"/>
                    <a:pt x="269" y="59"/>
                    <a:pt x="267" y="60"/>
                  </a:cubicBezTo>
                  <a:cubicBezTo>
                    <a:pt x="268" y="61"/>
                    <a:pt x="266" y="62"/>
                    <a:pt x="267" y="63"/>
                  </a:cubicBezTo>
                  <a:cubicBezTo>
                    <a:pt x="266" y="63"/>
                    <a:pt x="265" y="63"/>
                    <a:pt x="265" y="64"/>
                  </a:cubicBezTo>
                  <a:cubicBezTo>
                    <a:pt x="265" y="69"/>
                    <a:pt x="268" y="73"/>
                    <a:pt x="270" y="77"/>
                  </a:cubicBezTo>
                  <a:cubicBezTo>
                    <a:pt x="273" y="76"/>
                    <a:pt x="275" y="76"/>
                    <a:pt x="279" y="76"/>
                  </a:cubicBezTo>
                  <a:close/>
                  <a:moveTo>
                    <a:pt x="73" y="56"/>
                  </a:moveTo>
                  <a:cubicBezTo>
                    <a:pt x="70" y="62"/>
                    <a:pt x="67" y="68"/>
                    <a:pt x="64" y="75"/>
                  </a:cubicBezTo>
                  <a:cubicBezTo>
                    <a:pt x="66" y="74"/>
                    <a:pt x="66" y="76"/>
                    <a:pt x="68" y="76"/>
                  </a:cubicBezTo>
                  <a:cubicBezTo>
                    <a:pt x="71" y="70"/>
                    <a:pt x="74" y="63"/>
                    <a:pt x="76" y="57"/>
                  </a:cubicBezTo>
                  <a:cubicBezTo>
                    <a:pt x="76" y="56"/>
                    <a:pt x="75" y="55"/>
                    <a:pt x="73" y="56"/>
                  </a:cubicBezTo>
                  <a:close/>
                  <a:moveTo>
                    <a:pt x="85" y="61"/>
                  </a:moveTo>
                  <a:cubicBezTo>
                    <a:pt x="83" y="63"/>
                    <a:pt x="82" y="66"/>
                    <a:pt x="80" y="70"/>
                  </a:cubicBezTo>
                  <a:cubicBezTo>
                    <a:pt x="79" y="73"/>
                    <a:pt x="76" y="76"/>
                    <a:pt x="76" y="78"/>
                  </a:cubicBezTo>
                  <a:cubicBezTo>
                    <a:pt x="77" y="81"/>
                    <a:pt x="80" y="81"/>
                    <a:pt x="81" y="83"/>
                  </a:cubicBezTo>
                  <a:cubicBezTo>
                    <a:pt x="86" y="77"/>
                    <a:pt x="88" y="70"/>
                    <a:pt x="91" y="64"/>
                  </a:cubicBezTo>
                  <a:cubicBezTo>
                    <a:pt x="89" y="62"/>
                    <a:pt x="87" y="61"/>
                    <a:pt x="85" y="61"/>
                  </a:cubicBezTo>
                  <a:close/>
                  <a:moveTo>
                    <a:pt x="93" y="64"/>
                  </a:moveTo>
                  <a:cubicBezTo>
                    <a:pt x="91" y="70"/>
                    <a:pt x="86" y="77"/>
                    <a:pt x="84" y="83"/>
                  </a:cubicBezTo>
                  <a:cubicBezTo>
                    <a:pt x="83" y="89"/>
                    <a:pt x="84" y="98"/>
                    <a:pt x="85" y="105"/>
                  </a:cubicBezTo>
                  <a:cubicBezTo>
                    <a:pt x="85" y="111"/>
                    <a:pt x="84" y="117"/>
                    <a:pt x="84" y="123"/>
                  </a:cubicBezTo>
                  <a:cubicBezTo>
                    <a:pt x="85" y="135"/>
                    <a:pt x="85" y="150"/>
                    <a:pt x="85" y="163"/>
                  </a:cubicBezTo>
                  <a:cubicBezTo>
                    <a:pt x="85" y="164"/>
                    <a:pt x="87" y="165"/>
                    <a:pt x="86" y="167"/>
                  </a:cubicBezTo>
                  <a:cubicBezTo>
                    <a:pt x="93" y="170"/>
                    <a:pt x="101" y="169"/>
                    <a:pt x="107" y="167"/>
                  </a:cubicBezTo>
                  <a:cubicBezTo>
                    <a:pt x="109" y="159"/>
                    <a:pt x="108" y="152"/>
                    <a:pt x="108" y="144"/>
                  </a:cubicBezTo>
                  <a:cubicBezTo>
                    <a:pt x="108" y="132"/>
                    <a:pt x="109" y="119"/>
                    <a:pt x="109" y="105"/>
                  </a:cubicBezTo>
                  <a:cubicBezTo>
                    <a:pt x="109" y="101"/>
                    <a:pt x="109" y="96"/>
                    <a:pt x="109" y="93"/>
                  </a:cubicBezTo>
                  <a:cubicBezTo>
                    <a:pt x="109" y="92"/>
                    <a:pt x="108" y="91"/>
                    <a:pt x="108" y="90"/>
                  </a:cubicBezTo>
                  <a:cubicBezTo>
                    <a:pt x="108" y="87"/>
                    <a:pt x="109" y="84"/>
                    <a:pt x="108" y="81"/>
                  </a:cubicBezTo>
                  <a:cubicBezTo>
                    <a:pt x="108" y="75"/>
                    <a:pt x="106" y="70"/>
                    <a:pt x="106" y="64"/>
                  </a:cubicBezTo>
                  <a:cubicBezTo>
                    <a:pt x="102" y="62"/>
                    <a:pt x="97" y="62"/>
                    <a:pt x="93" y="64"/>
                  </a:cubicBezTo>
                  <a:close/>
                  <a:moveTo>
                    <a:pt x="271" y="79"/>
                  </a:moveTo>
                  <a:cubicBezTo>
                    <a:pt x="271" y="82"/>
                    <a:pt x="272" y="83"/>
                    <a:pt x="273" y="84"/>
                  </a:cubicBezTo>
                  <a:cubicBezTo>
                    <a:pt x="274" y="84"/>
                    <a:pt x="274" y="83"/>
                    <a:pt x="276" y="83"/>
                  </a:cubicBezTo>
                  <a:cubicBezTo>
                    <a:pt x="285" y="87"/>
                    <a:pt x="306" y="80"/>
                    <a:pt x="296" y="69"/>
                  </a:cubicBezTo>
                  <a:cubicBezTo>
                    <a:pt x="292" y="77"/>
                    <a:pt x="281" y="78"/>
                    <a:pt x="271" y="79"/>
                  </a:cubicBezTo>
                  <a:close/>
                  <a:moveTo>
                    <a:pt x="265" y="96"/>
                  </a:moveTo>
                  <a:cubicBezTo>
                    <a:pt x="265" y="98"/>
                    <a:pt x="265" y="100"/>
                    <a:pt x="265" y="103"/>
                  </a:cubicBezTo>
                  <a:cubicBezTo>
                    <a:pt x="265" y="107"/>
                    <a:pt x="265" y="112"/>
                    <a:pt x="265" y="118"/>
                  </a:cubicBezTo>
                  <a:cubicBezTo>
                    <a:pt x="265" y="121"/>
                    <a:pt x="265" y="125"/>
                    <a:pt x="266" y="127"/>
                  </a:cubicBezTo>
                  <a:cubicBezTo>
                    <a:pt x="266" y="128"/>
                    <a:pt x="268" y="130"/>
                    <a:pt x="269" y="132"/>
                  </a:cubicBezTo>
                  <a:cubicBezTo>
                    <a:pt x="272" y="136"/>
                    <a:pt x="274" y="141"/>
                    <a:pt x="276" y="147"/>
                  </a:cubicBezTo>
                  <a:cubicBezTo>
                    <a:pt x="278" y="151"/>
                    <a:pt x="281" y="160"/>
                    <a:pt x="284" y="163"/>
                  </a:cubicBezTo>
                  <a:cubicBezTo>
                    <a:pt x="285" y="164"/>
                    <a:pt x="289" y="165"/>
                    <a:pt x="291" y="166"/>
                  </a:cubicBezTo>
                  <a:cubicBezTo>
                    <a:pt x="296" y="168"/>
                    <a:pt x="302" y="168"/>
                    <a:pt x="306" y="169"/>
                  </a:cubicBezTo>
                  <a:cubicBezTo>
                    <a:pt x="304" y="166"/>
                    <a:pt x="303" y="162"/>
                    <a:pt x="302" y="159"/>
                  </a:cubicBezTo>
                  <a:cubicBezTo>
                    <a:pt x="301" y="156"/>
                    <a:pt x="299" y="153"/>
                    <a:pt x="298" y="151"/>
                  </a:cubicBezTo>
                  <a:cubicBezTo>
                    <a:pt x="298" y="150"/>
                    <a:pt x="298" y="148"/>
                    <a:pt x="298" y="147"/>
                  </a:cubicBezTo>
                  <a:cubicBezTo>
                    <a:pt x="296" y="141"/>
                    <a:pt x="292" y="135"/>
                    <a:pt x="290" y="128"/>
                  </a:cubicBezTo>
                  <a:cubicBezTo>
                    <a:pt x="287" y="122"/>
                    <a:pt x="285" y="115"/>
                    <a:pt x="282" y="109"/>
                  </a:cubicBezTo>
                  <a:cubicBezTo>
                    <a:pt x="276" y="97"/>
                    <a:pt x="271" y="84"/>
                    <a:pt x="265" y="73"/>
                  </a:cubicBezTo>
                  <a:cubicBezTo>
                    <a:pt x="265" y="72"/>
                    <a:pt x="265" y="72"/>
                    <a:pt x="265" y="73"/>
                  </a:cubicBezTo>
                  <a:cubicBezTo>
                    <a:pt x="264" y="79"/>
                    <a:pt x="265" y="87"/>
                    <a:pt x="265" y="96"/>
                  </a:cubicBezTo>
                  <a:close/>
                  <a:moveTo>
                    <a:pt x="274" y="87"/>
                  </a:moveTo>
                  <a:cubicBezTo>
                    <a:pt x="276" y="89"/>
                    <a:pt x="276" y="92"/>
                    <a:pt x="278" y="94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80" y="93"/>
                    <a:pt x="283" y="93"/>
                    <a:pt x="285" y="93"/>
                  </a:cubicBezTo>
                  <a:cubicBezTo>
                    <a:pt x="291" y="93"/>
                    <a:pt x="299" y="87"/>
                    <a:pt x="301" y="83"/>
                  </a:cubicBezTo>
                  <a:cubicBezTo>
                    <a:pt x="302" y="81"/>
                    <a:pt x="302" y="79"/>
                    <a:pt x="300" y="78"/>
                  </a:cubicBezTo>
                  <a:cubicBezTo>
                    <a:pt x="295" y="87"/>
                    <a:pt x="283" y="86"/>
                    <a:pt x="274" y="87"/>
                  </a:cubicBezTo>
                  <a:close/>
                  <a:moveTo>
                    <a:pt x="278" y="96"/>
                  </a:moveTo>
                  <a:cubicBezTo>
                    <a:pt x="279" y="96"/>
                    <a:pt x="279" y="97"/>
                    <a:pt x="279" y="98"/>
                  </a:cubicBezTo>
                  <a:cubicBezTo>
                    <a:pt x="283" y="98"/>
                    <a:pt x="287" y="99"/>
                    <a:pt x="290" y="98"/>
                  </a:cubicBezTo>
                  <a:cubicBezTo>
                    <a:pt x="297" y="98"/>
                    <a:pt x="302" y="92"/>
                    <a:pt x="305" y="87"/>
                  </a:cubicBezTo>
                  <a:cubicBezTo>
                    <a:pt x="304" y="86"/>
                    <a:pt x="304" y="84"/>
                    <a:pt x="303" y="84"/>
                  </a:cubicBezTo>
                  <a:cubicBezTo>
                    <a:pt x="298" y="92"/>
                    <a:pt x="289" y="97"/>
                    <a:pt x="278" y="96"/>
                  </a:cubicBezTo>
                  <a:close/>
                  <a:moveTo>
                    <a:pt x="54" y="102"/>
                  </a:moveTo>
                  <a:cubicBezTo>
                    <a:pt x="55" y="102"/>
                    <a:pt x="56" y="103"/>
                    <a:pt x="57" y="102"/>
                  </a:cubicBezTo>
                  <a:cubicBezTo>
                    <a:pt x="57" y="100"/>
                    <a:pt x="60" y="96"/>
                    <a:pt x="61" y="92"/>
                  </a:cubicBezTo>
                  <a:cubicBezTo>
                    <a:pt x="62" y="90"/>
                    <a:pt x="65" y="84"/>
                    <a:pt x="60" y="84"/>
                  </a:cubicBezTo>
                  <a:cubicBezTo>
                    <a:pt x="59" y="91"/>
                    <a:pt x="56" y="95"/>
                    <a:pt x="54" y="102"/>
                  </a:cubicBezTo>
                  <a:close/>
                  <a:moveTo>
                    <a:pt x="72" y="88"/>
                  </a:moveTo>
                  <a:cubicBezTo>
                    <a:pt x="69" y="92"/>
                    <a:pt x="66" y="99"/>
                    <a:pt x="64" y="105"/>
                  </a:cubicBezTo>
                  <a:cubicBezTo>
                    <a:pt x="66" y="106"/>
                    <a:pt x="68" y="108"/>
                    <a:pt x="70" y="110"/>
                  </a:cubicBezTo>
                  <a:cubicBezTo>
                    <a:pt x="73" y="104"/>
                    <a:pt x="76" y="98"/>
                    <a:pt x="78" y="91"/>
                  </a:cubicBezTo>
                  <a:cubicBezTo>
                    <a:pt x="77" y="89"/>
                    <a:pt x="74" y="88"/>
                    <a:pt x="72" y="88"/>
                  </a:cubicBezTo>
                  <a:close/>
                  <a:moveTo>
                    <a:pt x="79" y="94"/>
                  </a:moveTo>
                  <a:cubicBezTo>
                    <a:pt x="79" y="95"/>
                    <a:pt x="79" y="96"/>
                    <a:pt x="79" y="97"/>
                  </a:cubicBezTo>
                  <a:cubicBezTo>
                    <a:pt x="77" y="101"/>
                    <a:pt x="74" y="105"/>
                    <a:pt x="73" y="109"/>
                  </a:cubicBezTo>
                  <a:cubicBezTo>
                    <a:pt x="72" y="113"/>
                    <a:pt x="72" y="118"/>
                    <a:pt x="71" y="123"/>
                  </a:cubicBezTo>
                  <a:cubicBezTo>
                    <a:pt x="71" y="135"/>
                    <a:pt x="72" y="143"/>
                    <a:pt x="70" y="154"/>
                  </a:cubicBezTo>
                  <a:cubicBezTo>
                    <a:pt x="74" y="157"/>
                    <a:pt x="78" y="160"/>
                    <a:pt x="82" y="163"/>
                  </a:cubicBezTo>
                  <a:cubicBezTo>
                    <a:pt x="83" y="155"/>
                    <a:pt x="83" y="148"/>
                    <a:pt x="83" y="139"/>
                  </a:cubicBezTo>
                  <a:cubicBezTo>
                    <a:pt x="83" y="131"/>
                    <a:pt x="82" y="123"/>
                    <a:pt x="82" y="117"/>
                  </a:cubicBezTo>
                  <a:cubicBezTo>
                    <a:pt x="82" y="109"/>
                    <a:pt x="83" y="97"/>
                    <a:pt x="82" y="89"/>
                  </a:cubicBezTo>
                  <a:cubicBezTo>
                    <a:pt x="81" y="91"/>
                    <a:pt x="80" y="92"/>
                    <a:pt x="79" y="94"/>
                  </a:cubicBezTo>
                  <a:close/>
                  <a:moveTo>
                    <a:pt x="280" y="100"/>
                  </a:moveTo>
                  <a:cubicBezTo>
                    <a:pt x="285" y="111"/>
                    <a:pt x="290" y="124"/>
                    <a:pt x="295" y="136"/>
                  </a:cubicBezTo>
                  <a:cubicBezTo>
                    <a:pt x="305" y="137"/>
                    <a:pt x="318" y="131"/>
                    <a:pt x="322" y="122"/>
                  </a:cubicBezTo>
                  <a:cubicBezTo>
                    <a:pt x="317" y="111"/>
                    <a:pt x="312" y="100"/>
                    <a:pt x="306" y="90"/>
                  </a:cubicBezTo>
                  <a:cubicBezTo>
                    <a:pt x="302" y="97"/>
                    <a:pt x="291" y="104"/>
                    <a:pt x="280" y="100"/>
                  </a:cubicBezTo>
                  <a:close/>
                  <a:moveTo>
                    <a:pt x="43" y="128"/>
                  </a:moveTo>
                  <a:cubicBezTo>
                    <a:pt x="44" y="129"/>
                    <a:pt x="44" y="129"/>
                    <a:pt x="45" y="129"/>
                  </a:cubicBezTo>
                  <a:cubicBezTo>
                    <a:pt x="47" y="123"/>
                    <a:pt x="50" y="117"/>
                    <a:pt x="52" y="111"/>
                  </a:cubicBezTo>
                  <a:cubicBezTo>
                    <a:pt x="51" y="112"/>
                    <a:pt x="51" y="111"/>
                    <a:pt x="50" y="111"/>
                  </a:cubicBezTo>
                  <a:cubicBezTo>
                    <a:pt x="48" y="117"/>
                    <a:pt x="45" y="122"/>
                    <a:pt x="43" y="128"/>
                  </a:cubicBezTo>
                  <a:close/>
                  <a:moveTo>
                    <a:pt x="62" y="115"/>
                  </a:moveTo>
                  <a:cubicBezTo>
                    <a:pt x="59" y="116"/>
                    <a:pt x="58" y="121"/>
                    <a:pt x="57" y="124"/>
                  </a:cubicBezTo>
                  <a:cubicBezTo>
                    <a:pt x="56" y="126"/>
                    <a:pt x="53" y="129"/>
                    <a:pt x="52" y="133"/>
                  </a:cubicBezTo>
                  <a:cubicBezTo>
                    <a:pt x="54" y="134"/>
                    <a:pt x="57" y="136"/>
                    <a:pt x="58" y="138"/>
                  </a:cubicBezTo>
                  <a:cubicBezTo>
                    <a:pt x="61" y="132"/>
                    <a:pt x="64" y="125"/>
                    <a:pt x="66" y="118"/>
                  </a:cubicBezTo>
                  <a:cubicBezTo>
                    <a:pt x="65" y="117"/>
                    <a:pt x="64" y="116"/>
                    <a:pt x="62" y="115"/>
                  </a:cubicBezTo>
                  <a:close/>
                  <a:moveTo>
                    <a:pt x="297" y="139"/>
                  </a:moveTo>
                  <a:cubicBezTo>
                    <a:pt x="297" y="140"/>
                    <a:pt x="297" y="141"/>
                    <a:pt x="298" y="142"/>
                  </a:cubicBezTo>
                  <a:cubicBezTo>
                    <a:pt x="298" y="141"/>
                    <a:pt x="298" y="141"/>
                    <a:pt x="299" y="140"/>
                  </a:cubicBezTo>
                  <a:cubicBezTo>
                    <a:pt x="302" y="141"/>
                    <a:pt x="306" y="140"/>
                    <a:pt x="308" y="140"/>
                  </a:cubicBezTo>
                  <a:cubicBezTo>
                    <a:pt x="314" y="139"/>
                    <a:pt x="320" y="135"/>
                    <a:pt x="323" y="132"/>
                  </a:cubicBezTo>
                  <a:cubicBezTo>
                    <a:pt x="324" y="130"/>
                    <a:pt x="326" y="127"/>
                    <a:pt x="323" y="125"/>
                  </a:cubicBezTo>
                  <a:cubicBezTo>
                    <a:pt x="317" y="134"/>
                    <a:pt x="308" y="138"/>
                    <a:pt x="297" y="139"/>
                  </a:cubicBezTo>
                  <a:close/>
                  <a:moveTo>
                    <a:pt x="326" y="131"/>
                  </a:moveTo>
                  <a:cubicBezTo>
                    <a:pt x="321" y="139"/>
                    <a:pt x="310" y="145"/>
                    <a:pt x="298" y="142"/>
                  </a:cubicBezTo>
                  <a:cubicBezTo>
                    <a:pt x="299" y="146"/>
                    <a:pt x="301" y="150"/>
                    <a:pt x="306" y="148"/>
                  </a:cubicBezTo>
                  <a:cubicBezTo>
                    <a:pt x="316" y="150"/>
                    <a:pt x="327" y="146"/>
                    <a:pt x="330" y="137"/>
                  </a:cubicBezTo>
                  <a:cubicBezTo>
                    <a:pt x="328" y="135"/>
                    <a:pt x="328" y="132"/>
                    <a:pt x="326" y="131"/>
                  </a:cubicBezTo>
                  <a:close/>
                  <a:moveTo>
                    <a:pt x="37" y="140"/>
                  </a:moveTo>
                  <a:cubicBezTo>
                    <a:pt x="36" y="142"/>
                    <a:pt x="35" y="145"/>
                    <a:pt x="34" y="147"/>
                  </a:cubicBezTo>
                  <a:cubicBezTo>
                    <a:pt x="38" y="148"/>
                    <a:pt x="41" y="147"/>
                    <a:pt x="45" y="149"/>
                  </a:cubicBezTo>
                  <a:cubicBezTo>
                    <a:pt x="47" y="150"/>
                    <a:pt x="49" y="153"/>
                    <a:pt x="51" y="154"/>
                  </a:cubicBezTo>
                  <a:cubicBezTo>
                    <a:pt x="52" y="151"/>
                    <a:pt x="53" y="150"/>
                    <a:pt x="54" y="147"/>
                  </a:cubicBezTo>
                  <a:cubicBezTo>
                    <a:pt x="50" y="143"/>
                    <a:pt x="44" y="140"/>
                    <a:pt x="37" y="140"/>
                  </a:cubicBezTo>
                  <a:close/>
                  <a:moveTo>
                    <a:pt x="313" y="160"/>
                  </a:moveTo>
                  <a:cubicBezTo>
                    <a:pt x="320" y="161"/>
                    <a:pt x="328" y="157"/>
                    <a:pt x="332" y="153"/>
                  </a:cubicBezTo>
                  <a:cubicBezTo>
                    <a:pt x="335" y="149"/>
                    <a:pt x="334" y="145"/>
                    <a:pt x="332" y="141"/>
                  </a:cubicBezTo>
                  <a:cubicBezTo>
                    <a:pt x="332" y="141"/>
                    <a:pt x="331" y="141"/>
                    <a:pt x="331" y="141"/>
                  </a:cubicBezTo>
                  <a:cubicBezTo>
                    <a:pt x="326" y="150"/>
                    <a:pt x="312" y="151"/>
                    <a:pt x="302" y="151"/>
                  </a:cubicBezTo>
                  <a:cubicBezTo>
                    <a:pt x="303" y="154"/>
                    <a:pt x="304" y="157"/>
                    <a:pt x="306" y="159"/>
                  </a:cubicBezTo>
                  <a:cubicBezTo>
                    <a:pt x="308" y="159"/>
                    <a:pt x="311" y="160"/>
                    <a:pt x="313" y="160"/>
                  </a:cubicBezTo>
                  <a:close/>
                  <a:moveTo>
                    <a:pt x="114" y="154"/>
                  </a:moveTo>
                  <a:cubicBezTo>
                    <a:pt x="125" y="157"/>
                    <a:pt x="139" y="158"/>
                    <a:pt x="153" y="156"/>
                  </a:cubicBezTo>
                  <a:cubicBezTo>
                    <a:pt x="153" y="152"/>
                    <a:pt x="153" y="149"/>
                    <a:pt x="153" y="145"/>
                  </a:cubicBezTo>
                  <a:cubicBezTo>
                    <a:pt x="139" y="147"/>
                    <a:pt x="124" y="147"/>
                    <a:pt x="115" y="144"/>
                  </a:cubicBezTo>
                  <a:cubicBezTo>
                    <a:pt x="114" y="147"/>
                    <a:pt x="114" y="150"/>
                    <a:pt x="114" y="154"/>
                  </a:cubicBezTo>
                  <a:close/>
                  <a:moveTo>
                    <a:pt x="32" y="153"/>
                  </a:moveTo>
                  <a:cubicBezTo>
                    <a:pt x="40" y="153"/>
                    <a:pt x="44" y="158"/>
                    <a:pt x="49" y="160"/>
                  </a:cubicBezTo>
                  <a:cubicBezTo>
                    <a:pt x="49" y="159"/>
                    <a:pt x="50" y="158"/>
                    <a:pt x="50" y="157"/>
                  </a:cubicBezTo>
                  <a:cubicBezTo>
                    <a:pt x="47" y="152"/>
                    <a:pt x="41" y="150"/>
                    <a:pt x="34" y="149"/>
                  </a:cubicBezTo>
                  <a:cubicBezTo>
                    <a:pt x="34" y="149"/>
                    <a:pt x="33" y="149"/>
                    <a:pt x="33" y="149"/>
                  </a:cubicBezTo>
                  <a:cubicBezTo>
                    <a:pt x="33" y="150"/>
                    <a:pt x="32" y="151"/>
                    <a:pt x="32" y="153"/>
                  </a:cubicBezTo>
                  <a:close/>
                  <a:moveTo>
                    <a:pt x="332" y="156"/>
                  </a:moveTo>
                  <a:cubicBezTo>
                    <a:pt x="326" y="163"/>
                    <a:pt x="317" y="163"/>
                    <a:pt x="307" y="162"/>
                  </a:cubicBezTo>
                  <a:cubicBezTo>
                    <a:pt x="309" y="166"/>
                    <a:pt x="310" y="171"/>
                    <a:pt x="314" y="172"/>
                  </a:cubicBezTo>
                  <a:cubicBezTo>
                    <a:pt x="316" y="173"/>
                    <a:pt x="321" y="173"/>
                    <a:pt x="323" y="173"/>
                  </a:cubicBezTo>
                  <a:cubicBezTo>
                    <a:pt x="331" y="172"/>
                    <a:pt x="337" y="168"/>
                    <a:pt x="339" y="162"/>
                  </a:cubicBezTo>
                  <a:cubicBezTo>
                    <a:pt x="341" y="158"/>
                    <a:pt x="338" y="154"/>
                    <a:pt x="336" y="150"/>
                  </a:cubicBezTo>
                  <a:cubicBezTo>
                    <a:pt x="335" y="152"/>
                    <a:pt x="333" y="155"/>
                    <a:pt x="332" y="156"/>
                  </a:cubicBezTo>
                  <a:close/>
                  <a:moveTo>
                    <a:pt x="30" y="160"/>
                  </a:moveTo>
                  <a:cubicBezTo>
                    <a:pt x="33" y="164"/>
                    <a:pt x="45" y="169"/>
                    <a:pt x="48" y="162"/>
                  </a:cubicBezTo>
                  <a:cubicBezTo>
                    <a:pt x="42" y="159"/>
                    <a:pt x="38" y="155"/>
                    <a:pt x="31" y="154"/>
                  </a:cubicBezTo>
                  <a:cubicBezTo>
                    <a:pt x="30" y="156"/>
                    <a:pt x="30" y="158"/>
                    <a:pt x="30" y="160"/>
                  </a:cubicBezTo>
                  <a:close/>
                  <a:moveTo>
                    <a:pt x="115" y="166"/>
                  </a:moveTo>
                  <a:cubicBezTo>
                    <a:pt x="119" y="167"/>
                    <a:pt x="125" y="169"/>
                    <a:pt x="132" y="169"/>
                  </a:cubicBezTo>
                  <a:cubicBezTo>
                    <a:pt x="138" y="170"/>
                    <a:pt x="149" y="171"/>
                    <a:pt x="152" y="167"/>
                  </a:cubicBezTo>
                  <a:cubicBezTo>
                    <a:pt x="153" y="165"/>
                    <a:pt x="152" y="160"/>
                    <a:pt x="152" y="159"/>
                  </a:cubicBezTo>
                  <a:cubicBezTo>
                    <a:pt x="139" y="159"/>
                    <a:pt x="125" y="160"/>
                    <a:pt x="114" y="156"/>
                  </a:cubicBezTo>
                  <a:cubicBezTo>
                    <a:pt x="114" y="160"/>
                    <a:pt x="113" y="164"/>
                    <a:pt x="115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9" name="Freeform 107"/>
            <p:cNvSpPr>
              <a:spLocks noEditPoints="1"/>
            </p:cNvSpPr>
            <p:nvPr/>
          </p:nvSpPr>
          <p:spPr bwMode="auto">
            <a:xfrm>
              <a:off x="7893218" y="3755274"/>
              <a:ext cx="97606" cy="368593"/>
            </a:xfrm>
            <a:custGeom>
              <a:avLst/>
              <a:gdLst>
                <a:gd name="T0" fmla="*/ 28 w 31"/>
                <a:gd name="T1" fmla="*/ 114 h 117"/>
                <a:gd name="T2" fmla="*/ 4 w 31"/>
                <a:gd name="T3" fmla="*/ 114 h 117"/>
                <a:gd name="T4" fmla="*/ 2 w 31"/>
                <a:gd name="T5" fmla="*/ 91 h 117"/>
                <a:gd name="T6" fmla="*/ 3 w 31"/>
                <a:gd name="T7" fmla="*/ 67 h 117"/>
                <a:gd name="T8" fmla="*/ 2 w 31"/>
                <a:gd name="T9" fmla="*/ 61 h 117"/>
                <a:gd name="T10" fmla="*/ 2 w 31"/>
                <a:gd name="T11" fmla="*/ 34 h 117"/>
                <a:gd name="T12" fmla="*/ 1 w 31"/>
                <a:gd name="T13" fmla="*/ 18 h 117"/>
                <a:gd name="T14" fmla="*/ 2 w 31"/>
                <a:gd name="T15" fmla="*/ 5 h 117"/>
                <a:gd name="T16" fmla="*/ 7 w 31"/>
                <a:gd name="T17" fmla="*/ 1 h 117"/>
                <a:gd name="T18" fmla="*/ 12 w 31"/>
                <a:gd name="T19" fmla="*/ 1 h 117"/>
                <a:gd name="T20" fmla="*/ 29 w 31"/>
                <a:gd name="T21" fmla="*/ 7 h 117"/>
                <a:gd name="T22" fmla="*/ 29 w 31"/>
                <a:gd name="T23" fmla="*/ 24 h 117"/>
                <a:gd name="T24" fmla="*/ 29 w 31"/>
                <a:gd name="T25" fmla="*/ 82 h 117"/>
                <a:gd name="T26" fmla="*/ 28 w 31"/>
                <a:gd name="T27" fmla="*/ 114 h 117"/>
                <a:gd name="T28" fmla="*/ 9 w 31"/>
                <a:gd name="T29" fmla="*/ 112 h 117"/>
                <a:gd name="T30" fmla="*/ 19 w 31"/>
                <a:gd name="T31" fmla="*/ 112 h 117"/>
                <a:gd name="T32" fmla="*/ 26 w 31"/>
                <a:gd name="T33" fmla="*/ 108 h 117"/>
                <a:gd name="T34" fmla="*/ 26 w 31"/>
                <a:gd name="T35" fmla="*/ 97 h 117"/>
                <a:gd name="T36" fmla="*/ 26 w 31"/>
                <a:gd name="T37" fmla="*/ 76 h 117"/>
                <a:gd name="T38" fmla="*/ 27 w 31"/>
                <a:gd name="T39" fmla="*/ 24 h 117"/>
                <a:gd name="T40" fmla="*/ 27 w 31"/>
                <a:gd name="T41" fmla="*/ 10 h 117"/>
                <a:gd name="T42" fmla="*/ 21 w 31"/>
                <a:gd name="T43" fmla="*/ 5 h 117"/>
                <a:gd name="T44" fmla="*/ 7 w 31"/>
                <a:gd name="T45" fmla="*/ 5 h 117"/>
                <a:gd name="T46" fmla="*/ 4 w 31"/>
                <a:gd name="T47" fmla="*/ 13 h 117"/>
                <a:gd name="T48" fmla="*/ 4 w 31"/>
                <a:gd name="T49" fmla="*/ 15 h 117"/>
                <a:gd name="T50" fmla="*/ 5 w 31"/>
                <a:gd name="T51" fmla="*/ 54 h 117"/>
                <a:gd name="T52" fmla="*/ 4 w 31"/>
                <a:gd name="T53" fmla="*/ 106 h 117"/>
                <a:gd name="T54" fmla="*/ 4 w 31"/>
                <a:gd name="T55" fmla="*/ 109 h 117"/>
                <a:gd name="T56" fmla="*/ 8 w 31"/>
                <a:gd name="T57" fmla="*/ 113 h 117"/>
                <a:gd name="T58" fmla="*/ 9 w 31"/>
                <a:gd name="T59" fmla="*/ 11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117">
                  <a:moveTo>
                    <a:pt x="28" y="114"/>
                  </a:moveTo>
                  <a:cubicBezTo>
                    <a:pt x="22" y="117"/>
                    <a:pt x="12" y="117"/>
                    <a:pt x="4" y="114"/>
                  </a:cubicBezTo>
                  <a:cubicBezTo>
                    <a:pt x="0" y="108"/>
                    <a:pt x="2" y="100"/>
                    <a:pt x="2" y="91"/>
                  </a:cubicBezTo>
                  <a:cubicBezTo>
                    <a:pt x="2" y="83"/>
                    <a:pt x="3" y="75"/>
                    <a:pt x="3" y="67"/>
                  </a:cubicBezTo>
                  <a:cubicBezTo>
                    <a:pt x="3" y="65"/>
                    <a:pt x="2" y="63"/>
                    <a:pt x="2" y="61"/>
                  </a:cubicBezTo>
                  <a:cubicBezTo>
                    <a:pt x="3" y="51"/>
                    <a:pt x="2" y="42"/>
                    <a:pt x="2" y="34"/>
                  </a:cubicBezTo>
                  <a:cubicBezTo>
                    <a:pt x="1" y="28"/>
                    <a:pt x="1" y="23"/>
                    <a:pt x="1" y="18"/>
                  </a:cubicBezTo>
                  <a:cubicBezTo>
                    <a:pt x="2" y="14"/>
                    <a:pt x="0" y="9"/>
                    <a:pt x="2" y="5"/>
                  </a:cubicBezTo>
                  <a:cubicBezTo>
                    <a:pt x="3" y="3"/>
                    <a:pt x="6" y="1"/>
                    <a:pt x="7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9" y="1"/>
                    <a:pt x="26" y="0"/>
                    <a:pt x="29" y="7"/>
                  </a:cubicBezTo>
                  <a:cubicBezTo>
                    <a:pt x="31" y="13"/>
                    <a:pt x="29" y="19"/>
                    <a:pt x="29" y="24"/>
                  </a:cubicBezTo>
                  <a:cubicBezTo>
                    <a:pt x="28" y="41"/>
                    <a:pt x="29" y="64"/>
                    <a:pt x="29" y="82"/>
                  </a:cubicBezTo>
                  <a:cubicBezTo>
                    <a:pt x="29" y="94"/>
                    <a:pt x="30" y="104"/>
                    <a:pt x="28" y="114"/>
                  </a:cubicBezTo>
                  <a:close/>
                  <a:moveTo>
                    <a:pt x="9" y="112"/>
                  </a:moveTo>
                  <a:cubicBezTo>
                    <a:pt x="10" y="113"/>
                    <a:pt x="16" y="114"/>
                    <a:pt x="19" y="112"/>
                  </a:cubicBezTo>
                  <a:cubicBezTo>
                    <a:pt x="23" y="114"/>
                    <a:pt x="26" y="112"/>
                    <a:pt x="26" y="108"/>
                  </a:cubicBezTo>
                  <a:cubicBezTo>
                    <a:pt x="27" y="105"/>
                    <a:pt x="26" y="101"/>
                    <a:pt x="26" y="97"/>
                  </a:cubicBezTo>
                  <a:cubicBezTo>
                    <a:pt x="27" y="90"/>
                    <a:pt x="26" y="83"/>
                    <a:pt x="26" y="76"/>
                  </a:cubicBezTo>
                  <a:cubicBezTo>
                    <a:pt x="27" y="56"/>
                    <a:pt x="26" y="43"/>
                    <a:pt x="27" y="24"/>
                  </a:cubicBezTo>
                  <a:cubicBezTo>
                    <a:pt x="27" y="19"/>
                    <a:pt x="28" y="13"/>
                    <a:pt x="27" y="10"/>
                  </a:cubicBezTo>
                  <a:cubicBezTo>
                    <a:pt x="26" y="8"/>
                    <a:pt x="24" y="6"/>
                    <a:pt x="21" y="5"/>
                  </a:cubicBezTo>
                  <a:cubicBezTo>
                    <a:pt x="17" y="2"/>
                    <a:pt x="10" y="5"/>
                    <a:pt x="7" y="5"/>
                  </a:cubicBezTo>
                  <a:cubicBezTo>
                    <a:pt x="4" y="6"/>
                    <a:pt x="4" y="10"/>
                    <a:pt x="4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3" y="27"/>
                    <a:pt x="4" y="41"/>
                    <a:pt x="5" y="54"/>
                  </a:cubicBezTo>
                  <a:cubicBezTo>
                    <a:pt x="6" y="71"/>
                    <a:pt x="4" y="91"/>
                    <a:pt x="4" y="106"/>
                  </a:cubicBezTo>
                  <a:cubicBezTo>
                    <a:pt x="4" y="107"/>
                    <a:pt x="5" y="108"/>
                    <a:pt x="4" y="109"/>
                  </a:cubicBezTo>
                  <a:cubicBezTo>
                    <a:pt x="6" y="110"/>
                    <a:pt x="7" y="112"/>
                    <a:pt x="8" y="113"/>
                  </a:cubicBezTo>
                  <a:cubicBezTo>
                    <a:pt x="8" y="112"/>
                    <a:pt x="8" y="111"/>
                    <a:pt x="9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830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A_任意多边形 5"/>
          <p:cNvSpPr>
            <a:spLocks noEditPoints="1" noChangeArrowheads="1"/>
          </p:cNvSpPr>
          <p:nvPr>
            <p:custDataLst>
              <p:tags r:id="rId1"/>
            </p:custDataLst>
          </p:nvPr>
        </p:nvSpPr>
        <p:spPr bwMode="auto">
          <a:xfrm>
            <a:off x="3734554" y="1677468"/>
            <a:ext cx="4337233" cy="2102713"/>
          </a:xfrm>
          <a:custGeom>
            <a:avLst/>
            <a:gdLst>
              <a:gd name="T0" fmla="*/ 342 w 2787"/>
              <a:gd name="T1" fmla="*/ 280 h 1349"/>
              <a:gd name="T2" fmla="*/ 170 w 2787"/>
              <a:gd name="T3" fmla="*/ 344 h 1349"/>
              <a:gd name="T4" fmla="*/ 143 w 2787"/>
              <a:gd name="T5" fmla="*/ 698 h 1349"/>
              <a:gd name="T6" fmla="*/ 214 w 2787"/>
              <a:gd name="T7" fmla="*/ 912 h 1349"/>
              <a:gd name="T8" fmla="*/ 230 w 2787"/>
              <a:gd name="T9" fmla="*/ 1199 h 1349"/>
              <a:gd name="T10" fmla="*/ 506 w 2787"/>
              <a:gd name="T11" fmla="*/ 1115 h 1349"/>
              <a:gd name="T12" fmla="*/ 727 w 2787"/>
              <a:gd name="T13" fmla="*/ 1124 h 1349"/>
              <a:gd name="T14" fmla="*/ 944 w 2787"/>
              <a:gd name="T15" fmla="*/ 1141 h 1349"/>
              <a:gd name="T16" fmla="*/ 1129 w 2787"/>
              <a:gd name="T17" fmla="*/ 1226 h 1349"/>
              <a:gd name="T18" fmla="*/ 1335 w 2787"/>
              <a:gd name="T19" fmla="*/ 1185 h 1349"/>
              <a:gd name="T20" fmla="*/ 1521 w 2787"/>
              <a:gd name="T21" fmla="*/ 1247 h 1349"/>
              <a:gd name="T22" fmla="*/ 1690 w 2787"/>
              <a:gd name="T23" fmla="*/ 1203 h 1349"/>
              <a:gd name="T24" fmla="*/ 1912 w 2787"/>
              <a:gd name="T25" fmla="*/ 1176 h 1349"/>
              <a:gd name="T26" fmla="*/ 2077 w 2787"/>
              <a:gd name="T27" fmla="*/ 1212 h 1349"/>
              <a:gd name="T28" fmla="*/ 2177 w 2787"/>
              <a:gd name="T29" fmla="*/ 1253 h 1349"/>
              <a:gd name="T30" fmla="*/ 2397 w 2787"/>
              <a:gd name="T31" fmla="*/ 1269 h 1349"/>
              <a:gd name="T32" fmla="*/ 2570 w 2787"/>
              <a:gd name="T33" fmla="*/ 1313 h 1349"/>
              <a:gd name="T34" fmla="*/ 2721 w 2787"/>
              <a:gd name="T35" fmla="*/ 1127 h 1349"/>
              <a:gd name="T36" fmla="*/ 2731 w 2787"/>
              <a:gd name="T37" fmla="*/ 940 h 1349"/>
              <a:gd name="T38" fmla="*/ 2713 w 2787"/>
              <a:gd name="T39" fmla="*/ 775 h 1349"/>
              <a:gd name="T40" fmla="*/ 2754 w 2787"/>
              <a:gd name="T41" fmla="*/ 619 h 1349"/>
              <a:gd name="T42" fmla="*/ 2679 w 2787"/>
              <a:gd name="T43" fmla="*/ 606 h 1349"/>
              <a:gd name="T44" fmla="*/ 2628 w 2787"/>
              <a:gd name="T45" fmla="*/ 456 h 1349"/>
              <a:gd name="T46" fmla="*/ 2656 w 2787"/>
              <a:gd name="T47" fmla="*/ 409 h 1349"/>
              <a:gd name="T48" fmla="*/ 2663 w 2787"/>
              <a:gd name="T49" fmla="*/ 320 h 1349"/>
              <a:gd name="T50" fmla="*/ 2553 w 2787"/>
              <a:gd name="T51" fmla="*/ 287 h 1349"/>
              <a:gd name="T52" fmla="*/ 2432 w 2787"/>
              <a:gd name="T53" fmla="*/ 203 h 1349"/>
              <a:gd name="T54" fmla="*/ 2270 w 2787"/>
              <a:gd name="T55" fmla="*/ 177 h 1349"/>
              <a:gd name="T56" fmla="*/ 2019 w 2787"/>
              <a:gd name="T57" fmla="*/ 176 h 1349"/>
              <a:gd name="T58" fmla="*/ 1872 w 2787"/>
              <a:gd name="T59" fmla="*/ 84 h 1349"/>
              <a:gd name="T60" fmla="*/ 1773 w 2787"/>
              <a:gd name="T61" fmla="*/ 58 h 1349"/>
              <a:gd name="T62" fmla="*/ 1403 w 2787"/>
              <a:gd name="T63" fmla="*/ 190 h 1349"/>
              <a:gd name="T64" fmla="*/ 1482 w 2787"/>
              <a:gd name="T65" fmla="*/ 56 h 1349"/>
              <a:gd name="T66" fmla="*/ 922 w 2787"/>
              <a:gd name="T67" fmla="*/ 148 h 1349"/>
              <a:gd name="T68" fmla="*/ 311 w 2787"/>
              <a:gd name="T69" fmla="*/ 791 h 1349"/>
              <a:gd name="T70" fmla="*/ 784 w 2787"/>
              <a:gd name="T71" fmla="*/ 160 h 1349"/>
              <a:gd name="T72" fmla="*/ 404 w 2787"/>
              <a:gd name="T73" fmla="*/ 437 h 1349"/>
              <a:gd name="T74" fmla="*/ 758 w 2787"/>
              <a:gd name="T75" fmla="*/ 62 h 1349"/>
              <a:gd name="T76" fmla="*/ 1093 w 2787"/>
              <a:gd name="T77" fmla="*/ 148 h 1349"/>
              <a:gd name="T78" fmla="*/ 1230 w 2787"/>
              <a:gd name="T79" fmla="*/ 120 h 1349"/>
              <a:gd name="T80" fmla="*/ 494 w 2787"/>
              <a:gd name="T81" fmla="*/ 771 h 1349"/>
              <a:gd name="T82" fmla="*/ 665 w 2787"/>
              <a:gd name="T83" fmla="*/ 689 h 1349"/>
              <a:gd name="T84" fmla="*/ 633 w 2787"/>
              <a:gd name="T85" fmla="*/ 1098 h 1349"/>
              <a:gd name="T86" fmla="*/ 1051 w 2787"/>
              <a:gd name="T87" fmla="*/ 834 h 1349"/>
              <a:gd name="T88" fmla="*/ 1129 w 2787"/>
              <a:gd name="T89" fmla="*/ 605 h 1349"/>
              <a:gd name="T90" fmla="*/ 1207 w 2787"/>
              <a:gd name="T91" fmla="*/ 805 h 1349"/>
              <a:gd name="T92" fmla="*/ 1880 w 2787"/>
              <a:gd name="T93" fmla="*/ 220 h 1349"/>
              <a:gd name="T94" fmla="*/ 1469 w 2787"/>
              <a:gd name="T95" fmla="*/ 729 h 1349"/>
              <a:gd name="T96" fmla="*/ 1829 w 2787"/>
              <a:gd name="T97" fmla="*/ 257 h 1349"/>
              <a:gd name="T98" fmla="*/ 1600 w 2787"/>
              <a:gd name="T99" fmla="*/ 706 h 1349"/>
              <a:gd name="T100" fmla="*/ 2342 w 2787"/>
              <a:gd name="T101" fmla="*/ 327 h 1349"/>
              <a:gd name="T102" fmla="*/ 2264 w 2787"/>
              <a:gd name="T103" fmla="*/ 375 h 1349"/>
              <a:gd name="T104" fmla="*/ 1893 w 2787"/>
              <a:gd name="T105" fmla="*/ 989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87" h="1349">
                <a:moveTo>
                  <a:pt x="573" y="70"/>
                </a:moveTo>
                <a:cubicBezTo>
                  <a:pt x="569" y="74"/>
                  <a:pt x="565" y="78"/>
                  <a:pt x="561" y="82"/>
                </a:cubicBezTo>
                <a:cubicBezTo>
                  <a:pt x="556" y="85"/>
                  <a:pt x="552" y="88"/>
                  <a:pt x="548" y="92"/>
                </a:cubicBezTo>
                <a:cubicBezTo>
                  <a:pt x="537" y="102"/>
                  <a:pt x="527" y="112"/>
                  <a:pt x="517" y="123"/>
                </a:cubicBezTo>
                <a:cubicBezTo>
                  <a:pt x="494" y="144"/>
                  <a:pt x="472" y="163"/>
                  <a:pt x="450" y="183"/>
                </a:cubicBezTo>
                <a:cubicBezTo>
                  <a:pt x="415" y="213"/>
                  <a:pt x="379" y="245"/>
                  <a:pt x="342" y="280"/>
                </a:cubicBezTo>
                <a:cubicBezTo>
                  <a:pt x="387" y="230"/>
                  <a:pt x="436" y="183"/>
                  <a:pt x="486" y="135"/>
                </a:cubicBezTo>
                <a:cubicBezTo>
                  <a:pt x="495" y="127"/>
                  <a:pt x="500" y="115"/>
                  <a:pt x="500" y="103"/>
                </a:cubicBezTo>
                <a:cubicBezTo>
                  <a:pt x="500" y="92"/>
                  <a:pt x="496" y="81"/>
                  <a:pt x="488" y="72"/>
                </a:cubicBezTo>
                <a:cubicBezTo>
                  <a:pt x="471" y="54"/>
                  <a:pt x="442" y="53"/>
                  <a:pt x="424" y="70"/>
                </a:cubicBezTo>
                <a:cubicBezTo>
                  <a:pt x="345" y="144"/>
                  <a:pt x="270" y="218"/>
                  <a:pt x="206" y="304"/>
                </a:cubicBezTo>
                <a:cubicBezTo>
                  <a:pt x="200" y="312"/>
                  <a:pt x="185" y="328"/>
                  <a:pt x="170" y="344"/>
                </a:cubicBezTo>
                <a:cubicBezTo>
                  <a:pt x="98" y="420"/>
                  <a:pt x="0" y="524"/>
                  <a:pt x="52" y="605"/>
                </a:cubicBezTo>
                <a:cubicBezTo>
                  <a:pt x="60" y="617"/>
                  <a:pt x="74" y="625"/>
                  <a:pt x="89" y="626"/>
                </a:cubicBezTo>
                <a:cubicBezTo>
                  <a:pt x="136" y="627"/>
                  <a:pt x="166" y="586"/>
                  <a:pt x="186" y="558"/>
                </a:cubicBezTo>
                <a:cubicBezTo>
                  <a:pt x="190" y="552"/>
                  <a:pt x="194" y="547"/>
                  <a:pt x="197" y="544"/>
                </a:cubicBezTo>
                <a:cubicBezTo>
                  <a:pt x="216" y="522"/>
                  <a:pt x="237" y="501"/>
                  <a:pt x="259" y="479"/>
                </a:cubicBezTo>
                <a:cubicBezTo>
                  <a:pt x="211" y="547"/>
                  <a:pt x="167" y="621"/>
                  <a:pt x="143" y="698"/>
                </a:cubicBezTo>
                <a:cubicBezTo>
                  <a:pt x="142" y="703"/>
                  <a:pt x="138" y="712"/>
                  <a:pt x="134" y="720"/>
                </a:cubicBezTo>
                <a:cubicBezTo>
                  <a:pt x="122" y="746"/>
                  <a:pt x="105" y="785"/>
                  <a:pt x="105" y="822"/>
                </a:cubicBezTo>
                <a:cubicBezTo>
                  <a:pt x="105" y="847"/>
                  <a:pt x="113" y="872"/>
                  <a:pt x="136" y="890"/>
                </a:cubicBezTo>
                <a:cubicBezTo>
                  <a:pt x="151" y="901"/>
                  <a:pt x="168" y="905"/>
                  <a:pt x="187" y="901"/>
                </a:cubicBezTo>
                <a:cubicBezTo>
                  <a:pt x="191" y="900"/>
                  <a:pt x="196" y="899"/>
                  <a:pt x="200" y="897"/>
                </a:cubicBezTo>
                <a:cubicBezTo>
                  <a:pt x="204" y="903"/>
                  <a:pt x="208" y="908"/>
                  <a:pt x="214" y="912"/>
                </a:cubicBezTo>
                <a:cubicBezTo>
                  <a:pt x="229" y="924"/>
                  <a:pt x="247" y="929"/>
                  <a:pt x="267" y="926"/>
                </a:cubicBezTo>
                <a:cubicBezTo>
                  <a:pt x="273" y="925"/>
                  <a:pt x="280" y="924"/>
                  <a:pt x="287" y="921"/>
                </a:cubicBezTo>
                <a:cubicBezTo>
                  <a:pt x="274" y="955"/>
                  <a:pt x="262" y="989"/>
                  <a:pt x="251" y="1024"/>
                </a:cubicBezTo>
                <a:cubicBezTo>
                  <a:pt x="251" y="1024"/>
                  <a:pt x="244" y="1044"/>
                  <a:pt x="244" y="1044"/>
                </a:cubicBezTo>
                <a:cubicBezTo>
                  <a:pt x="233" y="1075"/>
                  <a:pt x="219" y="1115"/>
                  <a:pt x="219" y="1151"/>
                </a:cubicBezTo>
                <a:cubicBezTo>
                  <a:pt x="219" y="1168"/>
                  <a:pt x="222" y="1184"/>
                  <a:pt x="230" y="1199"/>
                </a:cubicBezTo>
                <a:cubicBezTo>
                  <a:pt x="236" y="1209"/>
                  <a:pt x="246" y="1216"/>
                  <a:pt x="258" y="1219"/>
                </a:cubicBezTo>
                <a:cubicBezTo>
                  <a:pt x="270" y="1222"/>
                  <a:pt x="282" y="1220"/>
                  <a:pt x="293" y="1214"/>
                </a:cubicBezTo>
                <a:cubicBezTo>
                  <a:pt x="310" y="1203"/>
                  <a:pt x="326" y="1188"/>
                  <a:pt x="340" y="1172"/>
                </a:cubicBezTo>
                <a:cubicBezTo>
                  <a:pt x="340" y="1180"/>
                  <a:pt x="342" y="1188"/>
                  <a:pt x="345" y="1196"/>
                </a:cubicBezTo>
                <a:cubicBezTo>
                  <a:pt x="353" y="1216"/>
                  <a:pt x="374" y="1228"/>
                  <a:pt x="396" y="1223"/>
                </a:cubicBezTo>
                <a:cubicBezTo>
                  <a:pt x="447" y="1213"/>
                  <a:pt x="481" y="1156"/>
                  <a:pt x="506" y="1115"/>
                </a:cubicBezTo>
                <a:cubicBezTo>
                  <a:pt x="506" y="1115"/>
                  <a:pt x="508" y="1112"/>
                  <a:pt x="508" y="1111"/>
                </a:cubicBezTo>
                <a:cubicBezTo>
                  <a:pt x="514" y="1118"/>
                  <a:pt x="521" y="1124"/>
                  <a:pt x="529" y="1127"/>
                </a:cubicBezTo>
                <a:cubicBezTo>
                  <a:pt x="526" y="1142"/>
                  <a:pt x="524" y="1156"/>
                  <a:pt x="524" y="1169"/>
                </a:cubicBezTo>
                <a:cubicBezTo>
                  <a:pt x="524" y="1195"/>
                  <a:pt x="531" y="1216"/>
                  <a:pt x="549" y="1231"/>
                </a:cubicBezTo>
                <a:cubicBezTo>
                  <a:pt x="560" y="1241"/>
                  <a:pt x="575" y="1244"/>
                  <a:pt x="590" y="1241"/>
                </a:cubicBezTo>
                <a:cubicBezTo>
                  <a:pt x="649" y="1225"/>
                  <a:pt x="694" y="1167"/>
                  <a:pt x="727" y="1124"/>
                </a:cubicBezTo>
                <a:cubicBezTo>
                  <a:pt x="740" y="1107"/>
                  <a:pt x="740" y="1107"/>
                  <a:pt x="740" y="1107"/>
                </a:cubicBezTo>
                <a:cubicBezTo>
                  <a:pt x="763" y="1079"/>
                  <a:pt x="784" y="1050"/>
                  <a:pt x="806" y="1021"/>
                </a:cubicBezTo>
                <a:cubicBezTo>
                  <a:pt x="790" y="1064"/>
                  <a:pt x="778" y="1106"/>
                  <a:pt x="778" y="1142"/>
                </a:cubicBezTo>
                <a:cubicBezTo>
                  <a:pt x="778" y="1166"/>
                  <a:pt x="783" y="1187"/>
                  <a:pt x="796" y="1204"/>
                </a:cubicBezTo>
                <a:cubicBezTo>
                  <a:pt x="807" y="1217"/>
                  <a:pt x="824" y="1223"/>
                  <a:pt x="840" y="1220"/>
                </a:cubicBezTo>
                <a:cubicBezTo>
                  <a:pt x="883" y="1212"/>
                  <a:pt x="917" y="1176"/>
                  <a:pt x="944" y="1141"/>
                </a:cubicBezTo>
                <a:cubicBezTo>
                  <a:pt x="944" y="1156"/>
                  <a:pt x="947" y="1169"/>
                  <a:pt x="952" y="1181"/>
                </a:cubicBezTo>
                <a:cubicBezTo>
                  <a:pt x="959" y="1199"/>
                  <a:pt x="977" y="1210"/>
                  <a:pt x="997" y="1208"/>
                </a:cubicBezTo>
                <a:cubicBezTo>
                  <a:pt x="1015" y="1207"/>
                  <a:pt x="1032" y="1200"/>
                  <a:pt x="1046" y="1190"/>
                </a:cubicBezTo>
                <a:cubicBezTo>
                  <a:pt x="1051" y="1191"/>
                  <a:pt x="1056" y="1191"/>
                  <a:pt x="1062" y="1191"/>
                </a:cubicBezTo>
                <a:cubicBezTo>
                  <a:pt x="1075" y="1190"/>
                  <a:pt x="1088" y="1186"/>
                  <a:pt x="1100" y="1180"/>
                </a:cubicBezTo>
                <a:cubicBezTo>
                  <a:pt x="1103" y="1199"/>
                  <a:pt x="1112" y="1215"/>
                  <a:pt x="1129" y="1226"/>
                </a:cubicBezTo>
                <a:cubicBezTo>
                  <a:pt x="1146" y="1237"/>
                  <a:pt x="1163" y="1238"/>
                  <a:pt x="1180" y="1233"/>
                </a:cubicBezTo>
                <a:cubicBezTo>
                  <a:pt x="1182" y="1239"/>
                  <a:pt x="1185" y="1244"/>
                  <a:pt x="1190" y="1248"/>
                </a:cubicBezTo>
                <a:cubicBezTo>
                  <a:pt x="1200" y="1258"/>
                  <a:pt x="1214" y="1262"/>
                  <a:pt x="1228" y="1260"/>
                </a:cubicBezTo>
                <a:cubicBezTo>
                  <a:pt x="1275" y="1253"/>
                  <a:pt x="1308" y="1210"/>
                  <a:pt x="1331" y="1179"/>
                </a:cubicBezTo>
                <a:cubicBezTo>
                  <a:pt x="1331" y="1179"/>
                  <a:pt x="1332" y="1179"/>
                  <a:pt x="1332" y="1179"/>
                </a:cubicBezTo>
                <a:cubicBezTo>
                  <a:pt x="1333" y="1181"/>
                  <a:pt x="1334" y="1183"/>
                  <a:pt x="1335" y="1185"/>
                </a:cubicBezTo>
                <a:cubicBezTo>
                  <a:pt x="1339" y="1190"/>
                  <a:pt x="1343" y="1194"/>
                  <a:pt x="1349" y="1198"/>
                </a:cubicBezTo>
                <a:cubicBezTo>
                  <a:pt x="1343" y="1218"/>
                  <a:pt x="1339" y="1238"/>
                  <a:pt x="1339" y="1258"/>
                </a:cubicBezTo>
                <a:cubicBezTo>
                  <a:pt x="1339" y="1259"/>
                  <a:pt x="1339" y="1260"/>
                  <a:pt x="1339" y="1262"/>
                </a:cubicBezTo>
                <a:cubicBezTo>
                  <a:pt x="1340" y="1284"/>
                  <a:pt x="1357" y="1303"/>
                  <a:pt x="1379" y="1305"/>
                </a:cubicBezTo>
                <a:cubicBezTo>
                  <a:pt x="1426" y="1311"/>
                  <a:pt x="1465" y="1273"/>
                  <a:pt x="1506" y="1222"/>
                </a:cubicBezTo>
                <a:cubicBezTo>
                  <a:pt x="1508" y="1232"/>
                  <a:pt x="1513" y="1240"/>
                  <a:pt x="1521" y="1247"/>
                </a:cubicBezTo>
                <a:cubicBezTo>
                  <a:pt x="1532" y="1256"/>
                  <a:pt x="1547" y="1259"/>
                  <a:pt x="1561" y="1256"/>
                </a:cubicBezTo>
                <a:cubicBezTo>
                  <a:pt x="1597" y="1246"/>
                  <a:pt x="1622" y="1213"/>
                  <a:pt x="1639" y="1189"/>
                </a:cubicBezTo>
                <a:cubicBezTo>
                  <a:pt x="1648" y="1177"/>
                  <a:pt x="1648" y="1177"/>
                  <a:pt x="1648" y="1177"/>
                </a:cubicBezTo>
                <a:cubicBezTo>
                  <a:pt x="1673" y="1147"/>
                  <a:pt x="1698" y="1117"/>
                  <a:pt x="1722" y="1088"/>
                </a:cubicBezTo>
                <a:cubicBezTo>
                  <a:pt x="1722" y="1089"/>
                  <a:pt x="1721" y="1091"/>
                  <a:pt x="1721" y="1092"/>
                </a:cubicBezTo>
                <a:cubicBezTo>
                  <a:pt x="1707" y="1126"/>
                  <a:pt x="1690" y="1166"/>
                  <a:pt x="1690" y="1203"/>
                </a:cubicBezTo>
                <a:cubicBezTo>
                  <a:pt x="1690" y="1217"/>
                  <a:pt x="1692" y="1230"/>
                  <a:pt x="1698" y="1243"/>
                </a:cubicBezTo>
                <a:cubicBezTo>
                  <a:pt x="1703" y="1255"/>
                  <a:pt x="1713" y="1264"/>
                  <a:pt x="1726" y="1268"/>
                </a:cubicBezTo>
                <a:cubicBezTo>
                  <a:pt x="1738" y="1272"/>
                  <a:pt x="1752" y="1270"/>
                  <a:pt x="1763" y="1263"/>
                </a:cubicBezTo>
                <a:cubicBezTo>
                  <a:pt x="1784" y="1249"/>
                  <a:pt x="1803" y="1231"/>
                  <a:pt x="1821" y="1211"/>
                </a:cubicBezTo>
                <a:cubicBezTo>
                  <a:pt x="1823" y="1212"/>
                  <a:pt x="1826" y="1212"/>
                  <a:pt x="1829" y="1213"/>
                </a:cubicBezTo>
                <a:cubicBezTo>
                  <a:pt x="1862" y="1216"/>
                  <a:pt x="1889" y="1196"/>
                  <a:pt x="1912" y="1176"/>
                </a:cubicBezTo>
                <a:cubicBezTo>
                  <a:pt x="1913" y="1183"/>
                  <a:pt x="1916" y="1190"/>
                  <a:pt x="1921" y="1196"/>
                </a:cubicBezTo>
                <a:cubicBezTo>
                  <a:pt x="1933" y="1210"/>
                  <a:pt x="1952" y="1216"/>
                  <a:pt x="1969" y="1210"/>
                </a:cubicBezTo>
                <a:cubicBezTo>
                  <a:pt x="1992" y="1203"/>
                  <a:pt x="2012" y="1188"/>
                  <a:pt x="2029" y="1172"/>
                </a:cubicBezTo>
                <a:cubicBezTo>
                  <a:pt x="2038" y="1184"/>
                  <a:pt x="2052" y="1191"/>
                  <a:pt x="2067" y="1190"/>
                </a:cubicBezTo>
                <a:cubicBezTo>
                  <a:pt x="2072" y="1190"/>
                  <a:pt x="2078" y="1189"/>
                  <a:pt x="2083" y="1188"/>
                </a:cubicBezTo>
                <a:cubicBezTo>
                  <a:pt x="2080" y="1196"/>
                  <a:pt x="2078" y="1204"/>
                  <a:pt x="2077" y="1212"/>
                </a:cubicBezTo>
                <a:cubicBezTo>
                  <a:pt x="2077" y="1214"/>
                  <a:pt x="2077" y="1215"/>
                  <a:pt x="2077" y="1216"/>
                </a:cubicBezTo>
                <a:cubicBezTo>
                  <a:pt x="2077" y="1231"/>
                  <a:pt x="2084" y="1245"/>
                  <a:pt x="2096" y="1253"/>
                </a:cubicBezTo>
                <a:cubicBezTo>
                  <a:pt x="2110" y="1263"/>
                  <a:pt x="2127" y="1264"/>
                  <a:pt x="2142" y="1257"/>
                </a:cubicBezTo>
                <a:cubicBezTo>
                  <a:pt x="2157" y="1249"/>
                  <a:pt x="2171" y="1240"/>
                  <a:pt x="2183" y="1229"/>
                </a:cubicBezTo>
                <a:cubicBezTo>
                  <a:pt x="2181" y="1233"/>
                  <a:pt x="2180" y="1237"/>
                  <a:pt x="2179" y="1241"/>
                </a:cubicBezTo>
                <a:cubicBezTo>
                  <a:pt x="2178" y="1245"/>
                  <a:pt x="2177" y="1249"/>
                  <a:pt x="2177" y="1253"/>
                </a:cubicBezTo>
                <a:cubicBezTo>
                  <a:pt x="2177" y="1264"/>
                  <a:pt x="2182" y="1276"/>
                  <a:pt x="2190" y="1284"/>
                </a:cubicBezTo>
                <a:cubicBezTo>
                  <a:pt x="2201" y="1296"/>
                  <a:pt x="2218" y="1300"/>
                  <a:pt x="2233" y="1296"/>
                </a:cubicBezTo>
                <a:cubicBezTo>
                  <a:pt x="2235" y="1296"/>
                  <a:pt x="2237" y="1295"/>
                  <a:pt x="2239" y="1295"/>
                </a:cubicBezTo>
                <a:cubicBezTo>
                  <a:pt x="2239" y="1297"/>
                  <a:pt x="2240" y="1300"/>
                  <a:pt x="2242" y="1303"/>
                </a:cubicBezTo>
                <a:cubicBezTo>
                  <a:pt x="2250" y="1317"/>
                  <a:pt x="2264" y="1325"/>
                  <a:pt x="2280" y="1326"/>
                </a:cubicBezTo>
                <a:cubicBezTo>
                  <a:pt x="2319" y="1326"/>
                  <a:pt x="2357" y="1304"/>
                  <a:pt x="2397" y="1269"/>
                </a:cubicBezTo>
                <a:cubicBezTo>
                  <a:pt x="2397" y="1281"/>
                  <a:pt x="2402" y="1292"/>
                  <a:pt x="2411" y="1301"/>
                </a:cubicBezTo>
                <a:cubicBezTo>
                  <a:pt x="2428" y="1316"/>
                  <a:pt x="2454" y="1316"/>
                  <a:pt x="2471" y="1301"/>
                </a:cubicBezTo>
                <a:cubicBezTo>
                  <a:pt x="2472" y="1301"/>
                  <a:pt x="2473" y="1300"/>
                  <a:pt x="2473" y="1300"/>
                </a:cubicBezTo>
                <a:cubicBezTo>
                  <a:pt x="2473" y="1311"/>
                  <a:pt x="2477" y="1322"/>
                  <a:pt x="2485" y="1330"/>
                </a:cubicBezTo>
                <a:cubicBezTo>
                  <a:pt x="2502" y="1348"/>
                  <a:pt x="2530" y="1349"/>
                  <a:pt x="2548" y="1333"/>
                </a:cubicBezTo>
                <a:cubicBezTo>
                  <a:pt x="2570" y="1313"/>
                  <a:pt x="2570" y="1313"/>
                  <a:pt x="2570" y="1313"/>
                </a:cubicBezTo>
                <a:cubicBezTo>
                  <a:pt x="2595" y="1290"/>
                  <a:pt x="2628" y="1260"/>
                  <a:pt x="2660" y="1239"/>
                </a:cubicBezTo>
                <a:cubicBezTo>
                  <a:pt x="2675" y="1254"/>
                  <a:pt x="2698" y="1258"/>
                  <a:pt x="2716" y="1247"/>
                </a:cubicBezTo>
                <a:cubicBezTo>
                  <a:pt x="2744" y="1230"/>
                  <a:pt x="2762" y="1203"/>
                  <a:pt x="2763" y="1174"/>
                </a:cubicBezTo>
                <a:cubicBezTo>
                  <a:pt x="2763" y="1174"/>
                  <a:pt x="2763" y="1173"/>
                  <a:pt x="2763" y="1172"/>
                </a:cubicBezTo>
                <a:cubicBezTo>
                  <a:pt x="2763" y="1160"/>
                  <a:pt x="2759" y="1149"/>
                  <a:pt x="2751" y="1140"/>
                </a:cubicBezTo>
                <a:cubicBezTo>
                  <a:pt x="2743" y="1132"/>
                  <a:pt x="2732" y="1127"/>
                  <a:pt x="2721" y="1127"/>
                </a:cubicBezTo>
                <a:cubicBezTo>
                  <a:pt x="2741" y="1097"/>
                  <a:pt x="2759" y="1065"/>
                  <a:pt x="2766" y="1032"/>
                </a:cubicBezTo>
                <a:cubicBezTo>
                  <a:pt x="2766" y="1029"/>
                  <a:pt x="2767" y="1025"/>
                  <a:pt x="2767" y="1022"/>
                </a:cubicBezTo>
                <a:cubicBezTo>
                  <a:pt x="2767" y="1011"/>
                  <a:pt x="2763" y="1001"/>
                  <a:pt x="2755" y="992"/>
                </a:cubicBezTo>
                <a:cubicBezTo>
                  <a:pt x="2747" y="984"/>
                  <a:pt x="2737" y="979"/>
                  <a:pt x="2725" y="978"/>
                </a:cubicBezTo>
                <a:cubicBezTo>
                  <a:pt x="2729" y="967"/>
                  <a:pt x="2731" y="956"/>
                  <a:pt x="2731" y="945"/>
                </a:cubicBezTo>
                <a:cubicBezTo>
                  <a:pt x="2731" y="944"/>
                  <a:pt x="2731" y="942"/>
                  <a:pt x="2731" y="940"/>
                </a:cubicBezTo>
                <a:cubicBezTo>
                  <a:pt x="2731" y="928"/>
                  <a:pt x="2725" y="917"/>
                  <a:pt x="2716" y="909"/>
                </a:cubicBezTo>
                <a:cubicBezTo>
                  <a:pt x="2716" y="909"/>
                  <a:pt x="2716" y="909"/>
                  <a:pt x="2715" y="909"/>
                </a:cubicBezTo>
                <a:cubicBezTo>
                  <a:pt x="2737" y="885"/>
                  <a:pt x="2758" y="862"/>
                  <a:pt x="2777" y="837"/>
                </a:cubicBezTo>
                <a:cubicBezTo>
                  <a:pt x="2784" y="829"/>
                  <a:pt x="2787" y="819"/>
                  <a:pt x="2787" y="809"/>
                </a:cubicBezTo>
                <a:cubicBezTo>
                  <a:pt x="2787" y="797"/>
                  <a:pt x="2783" y="785"/>
                  <a:pt x="2774" y="777"/>
                </a:cubicBezTo>
                <a:cubicBezTo>
                  <a:pt x="2757" y="760"/>
                  <a:pt x="2731" y="760"/>
                  <a:pt x="2713" y="775"/>
                </a:cubicBezTo>
                <a:cubicBezTo>
                  <a:pt x="2663" y="818"/>
                  <a:pt x="2609" y="858"/>
                  <a:pt x="2556" y="896"/>
                </a:cubicBezTo>
                <a:cubicBezTo>
                  <a:pt x="2552" y="899"/>
                  <a:pt x="2548" y="902"/>
                  <a:pt x="2544" y="905"/>
                </a:cubicBezTo>
                <a:cubicBezTo>
                  <a:pt x="2595" y="839"/>
                  <a:pt x="2648" y="771"/>
                  <a:pt x="2709" y="715"/>
                </a:cubicBezTo>
                <a:cubicBezTo>
                  <a:pt x="2722" y="704"/>
                  <a:pt x="2735" y="693"/>
                  <a:pt x="2748" y="682"/>
                </a:cubicBezTo>
                <a:cubicBezTo>
                  <a:pt x="2759" y="673"/>
                  <a:pt x="2764" y="660"/>
                  <a:pt x="2764" y="647"/>
                </a:cubicBezTo>
                <a:cubicBezTo>
                  <a:pt x="2764" y="637"/>
                  <a:pt x="2761" y="627"/>
                  <a:pt x="2754" y="619"/>
                </a:cubicBezTo>
                <a:cubicBezTo>
                  <a:pt x="2738" y="600"/>
                  <a:pt x="2711" y="597"/>
                  <a:pt x="2691" y="612"/>
                </a:cubicBezTo>
                <a:cubicBezTo>
                  <a:pt x="2691" y="612"/>
                  <a:pt x="2690" y="613"/>
                  <a:pt x="2690" y="613"/>
                </a:cubicBezTo>
                <a:cubicBezTo>
                  <a:pt x="2690" y="613"/>
                  <a:pt x="2690" y="613"/>
                  <a:pt x="2690" y="613"/>
                </a:cubicBezTo>
                <a:cubicBezTo>
                  <a:pt x="2690" y="614"/>
                  <a:pt x="2689" y="614"/>
                  <a:pt x="2689" y="614"/>
                </a:cubicBezTo>
                <a:cubicBezTo>
                  <a:pt x="2684" y="618"/>
                  <a:pt x="2678" y="623"/>
                  <a:pt x="2673" y="627"/>
                </a:cubicBezTo>
                <a:cubicBezTo>
                  <a:pt x="2677" y="621"/>
                  <a:pt x="2679" y="614"/>
                  <a:pt x="2679" y="606"/>
                </a:cubicBezTo>
                <a:cubicBezTo>
                  <a:pt x="2679" y="598"/>
                  <a:pt x="2676" y="589"/>
                  <a:pt x="2671" y="582"/>
                </a:cubicBezTo>
                <a:cubicBezTo>
                  <a:pt x="2662" y="568"/>
                  <a:pt x="2647" y="561"/>
                  <a:pt x="2631" y="562"/>
                </a:cubicBezTo>
                <a:cubicBezTo>
                  <a:pt x="2645" y="551"/>
                  <a:pt x="2660" y="542"/>
                  <a:pt x="2674" y="533"/>
                </a:cubicBezTo>
                <a:cubicBezTo>
                  <a:pt x="2688" y="524"/>
                  <a:pt x="2696" y="509"/>
                  <a:pt x="2696" y="494"/>
                </a:cubicBezTo>
                <a:cubicBezTo>
                  <a:pt x="2696" y="486"/>
                  <a:pt x="2694" y="478"/>
                  <a:pt x="2689" y="471"/>
                </a:cubicBezTo>
                <a:cubicBezTo>
                  <a:pt x="2676" y="450"/>
                  <a:pt x="2649" y="443"/>
                  <a:pt x="2628" y="456"/>
                </a:cubicBezTo>
                <a:cubicBezTo>
                  <a:pt x="2628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4" y="458"/>
                  <a:pt x="2620" y="460"/>
                  <a:pt x="2617" y="462"/>
                </a:cubicBezTo>
                <a:cubicBezTo>
                  <a:pt x="2625" y="456"/>
                  <a:pt x="2632" y="450"/>
                  <a:pt x="2640" y="443"/>
                </a:cubicBezTo>
                <a:cubicBezTo>
                  <a:pt x="2650" y="435"/>
                  <a:pt x="2656" y="422"/>
                  <a:pt x="2656" y="409"/>
                </a:cubicBezTo>
                <a:cubicBezTo>
                  <a:pt x="2656" y="400"/>
                  <a:pt x="2654" y="392"/>
                  <a:pt x="2649" y="384"/>
                </a:cubicBezTo>
                <a:cubicBezTo>
                  <a:pt x="2644" y="376"/>
                  <a:pt x="2636" y="371"/>
                  <a:pt x="2628" y="367"/>
                </a:cubicBezTo>
                <a:cubicBezTo>
                  <a:pt x="2633" y="364"/>
                  <a:pt x="2638" y="360"/>
                  <a:pt x="2643" y="357"/>
                </a:cubicBezTo>
                <a:cubicBezTo>
                  <a:pt x="2643" y="357"/>
                  <a:pt x="2642" y="357"/>
                  <a:pt x="2642" y="358"/>
                </a:cubicBezTo>
                <a:cubicBezTo>
                  <a:pt x="2643" y="357"/>
                  <a:pt x="2644" y="357"/>
                  <a:pt x="2644" y="356"/>
                </a:cubicBezTo>
                <a:cubicBezTo>
                  <a:pt x="2657" y="348"/>
                  <a:pt x="2663" y="334"/>
                  <a:pt x="2663" y="320"/>
                </a:cubicBezTo>
                <a:cubicBezTo>
                  <a:pt x="2663" y="311"/>
                  <a:pt x="2661" y="302"/>
                  <a:pt x="2656" y="294"/>
                </a:cubicBezTo>
                <a:cubicBezTo>
                  <a:pt x="2642" y="274"/>
                  <a:pt x="2614" y="269"/>
                  <a:pt x="2594" y="282"/>
                </a:cubicBezTo>
                <a:cubicBezTo>
                  <a:pt x="2593" y="282"/>
                  <a:pt x="2593" y="283"/>
                  <a:pt x="2592" y="283"/>
                </a:cubicBezTo>
                <a:cubicBezTo>
                  <a:pt x="2572" y="298"/>
                  <a:pt x="2547" y="309"/>
                  <a:pt x="2521" y="321"/>
                </a:cubicBezTo>
                <a:cubicBezTo>
                  <a:pt x="2516" y="323"/>
                  <a:pt x="2512" y="325"/>
                  <a:pt x="2508" y="327"/>
                </a:cubicBezTo>
                <a:cubicBezTo>
                  <a:pt x="2524" y="315"/>
                  <a:pt x="2540" y="302"/>
                  <a:pt x="2553" y="287"/>
                </a:cubicBezTo>
                <a:cubicBezTo>
                  <a:pt x="2561" y="278"/>
                  <a:pt x="2566" y="267"/>
                  <a:pt x="2566" y="256"/>
                </a:cubicBezTo>
                <a:cubicBezTo>
                  <a:pt x="2566" y="249"/>
                  <a:pt x="2564" y="241"/>
                  <a:pt x="2560" y="234"/>
                </a:cubicBezTo>
                <a:cubicBezTo>
                  <a:pt x="2550" y="217"/>
                  <a:pt x="2531" y="208"/>
                  <a:pt x="2512" y="212"/>
                </a:cubicBezTo>
                <a:cubicBezTo>
                  <a:pt x="2484" y="218"/>
                  <a:pt x="2457" y="232"/>
                  <a:pt x="2431" y="249"/>
                </a:cubicBezTo>
                <a:cubicBezTo>
                  <a:pt x="2436" y="242"/>
                  <a:pt x="2438" y="234"/>
                  <a:pt x="2438" y="226"/>
                </a:cubicBezTo>
                <a:cubicBezTo>
                  <a:pt x="2438" y="218"/>
                  <a:pt x="2436" y="210"/>
                  <a:pt x="2432" y="203"/>
                </a:cubicBezTo>
                <a:cubicBezTo>
                  <a:pt x="2421" y="184"/>
                  <a:pt x="2399" y="176"/>
                  <a:pt x="2378" y="183"/>
                </a:cubicBezTo>
                <a:cubicBezTo>
                  <a:pt x="2301" y="211"/>
                  <a:pt x="2231" y="266"/>
                  <a:pt x="2175" y="310"/>
                </a:cubicBezTo>
                <a:cubicBezTo>
                  <a:pt x="2086" y="380"/>
                  <a:pt x="2003" y="462"/>
                  <a:pt x="1913" y="568"/>
                </a:cubicBezTo>
                <a:cubicBezTo>
                  <a:pt x="1982" y="478"/>
                  <a:pt x="2056" y="390"/>
                  <a:pt x="2141" y="311"/>
                </a:cubicBezTo>
                <a:cubicBezTo>
                  <a:pt x="2148" y="305"/>
                  <a:pt x="2159" y="296"/>
                  <a:pt x="2172" y="286"/>
                </a:cubicBezTo>
                <a:cubicBezTo>
                  <a:pt x="2213" y="255"/>
                  <a:pt x="2259" y="219"/>
                  <a:pt x="2270" y="177"/>
                </a:cubicBezTo>
                <a:cubicBezTo>
                  <a:pt x="2271" y="174"/>
                  <a:pt x="2271" y="170"/>
                  <a:pt x="2271" y="166"/>
                </a:cubicBezTo>
                <a:cubicBezTo>
                  <a:pt x="2271" y="154"/>
                  <a:pt x="2266" y="142"/>
                  <a:pt x="2257" y="133"/>
                </a:cubicBezTo>
                <a:cubicBezTo>
                  <a:pt x="2246" y="122"/>
                  <a:pt x="2228" y="118"/>
                  <a:pt x="2213" y="123"/>
                </a:cubicBezTo>
                <a:cubicBezTo>
                  <a:pt x="2201" y="127"/>
                  <a:pt x="2189" y="132"/>
                  <a:pt x="2177" y="138"/>
                </a:cubicBezTo>
                <a:cubicBezTo>
                  <a:pt x="2175" y="136"/>
                  <a:pt x="2173" y="135"/>
                  <a:pt x="2170" y="135"/>
                </a:cubicBezTo>
                <a:cubicBezTo>
                  <a:pt x="2126" y="119"/>
                  <a:pt x="2074" y="143"/>
                  <a:pt x="2019" y="176"/>
                </a:cubicBezTo>
                <a:cubicBezTo>
                  <a:pt x="2025" y="160"/>
                  <a:pt x="2029" y="145"/>
                  <a:pt x="2029" y="130"/>
                </a:cubicBezTo>
                <a:cubicBezTo>
                  <a:pt x="2029" y="126"/>
                  <a:pt x="2028" y="122"/>
                  <a:pt x="2028" y="119"/>
                </a:cubicBezTo>
                <a:cubicBezTo>
                  <a:pt x="2025" y="98"/>
                  <a:pt x="2009" y="82"/>
                  <a:pt x="1988" y="80"/>
                </a:cubicBezTo>
                <a:cubicBezTo>
                  <a:pt x="1970" y="78"/>
                  <a:pt x="1952" y="81"/>
                  <a:pt x="1934" y="86"/>
                </a:cubicBezTo>
                <a:cubicBezTo>
                  <a:pt x="1934" y="86"/>
                  <a:pt x="1934" y="86"/>
                  <a:pt x="1934" y="86"/>
                </a:cubicBezTo>
                <a:cubicBezTo>
                  <a:pt x="1918" y="69"/>
                  <a:pt x="1890" y="68"/>
                  <a:pt x="1872" y="84"/>
                </a:cubicBezTo>
                <a:cubicBezTo>
                  <a:pt x="1866" y="88"/>
                  <a:pt x="1861" y="94"/>
                  <a:pt x="1856" y="99"/>
                </a:cubicBezTo>
                <a:cubicBezTo>
                  <a:pt x="1845" y="108"/>
                  <a:pt x="1833" y="117"/>
                  <a:pt x="1821" y="126"/>
                </a:cubicBezTo>
                <a:cubicBezTo>
                  <a:pt x="1823" y="121"/>
                  <a:pt x="1824" y="115"/>
                  <a:pt x="1825" y="109"/>
                </a:cubicBezTo>
                <a:cubicBezTo>
                  <a:pt x="1825" y="107"/>
                  <a:pt x="1825" y="105"/>
                  <a:pt x="1825" y="102"/>
                </a:cubicBezTo>
                <a:cubicBezTo>
                  <a:pt x="1825" y="90"/>
                  <a:pt x="1821" y="79"/>
                  <a:pt x="1812" y="70"/>
                </a:cubicBezTo>
                <a:cubicBezTo>
                  <a:pt x="1802" y="60"/>
                  <a:pt x="1787" y="56"/>
                  <a:pt x="1773" y="58"/>
                </a:cubicBezTo>
                <a:cubicBezTo>
                  <a:pt x="1714" y="68"/>
                  <a:pt x="1657" y="106"/>
                  <a:pt x="1611" y="136"/>
                </a:cubicBezTo>
                <a:cubicBezTo>
                  <a:pt x="1611" y="136"/>
                  <a:pt x="1610" y="137"/>
                  <a:pt x="1610" y="137"/>
                </a:cubicBezTo>
                <a:cubicBezTo>
                  <a:pt x="1610" y="135"/>
                  <a:pt x="1610" y="134"/>
                  <a:pt x="1610" y="132"/>
                </a:cubicBezTo>
                <a:cubicBezTo>
                  <a:pt x="1610" y="124"/>
                  <a:pt x="1608" y="116"/>
                  <a:pt x="1603" y="109"/>
                </a:cubicBezTo>
                <a:cubicBezTo>
                  <a:pt x="1593" y="91"/>
                  <a:pt x="1571" y="83"/>
                  <a:pt x="1551" y="89"/>
                </a:cubicBezTo>
                <a:cubicBezTo>
                  <a:pt x="1495" y="108"/>
                  <a:pt x="1446" y="151"/>
                  <a:pt x="1403" y="190"/>
                </a:cubicBezTo>
                <a:cubicBezTo>
                  <a:pt x="1405" y="183"/>
                  <a:pt x="1407" y="176"/>
                  <a:pt x="1408" y="169"/>
                </a:cubicBezTo>
                <a:cubicBezTo>
                  <a:pt x="1408" y="167"/>
                  <a:pt x="1408" y="165"/>
                  <a:pt x="1408" y="163"/>
                </a:cubicBezTo>
                <a:cubicBezTo>
                  <a:pt x="1408" y="162"/>
                  <a:pt x="1408" y="160"/>
                  <a:pt x="1408" y="159"/>
                </a:cubicBezTo>
                <a:cubicBezTo>
                  <a:pt x="1429" y="143"/>
                  <a:pt x="1450" y="127"/>
                  <a:pt x="1470" y="110"/>
                </a:cubicBezTo>
                <a:cubicBezTo>
                  <a:pt x="1481" y="101"/>
                  <a:pt x="1486" y="88"/>
                  <a:pt x="1486" y="76"/>
                </a:cubicBezTo>
                <a:cubicBezTo>
                  <a:pt x="1486" y="69"/>
                  <a:pt x="1485" y="62"/>
                  <a:pt x="1482" y="56"/>
                </a:cubicBezTo>
                <a:cubicBezTo>
                  <a:pt x="1472" y="37"/>
                  <a:pt x="1452" y="27"/>
                  <a:pt x="1431" y="32"/>
                </a:cubicBezTo>
                <a:cubicBezTo>
                  <a:pt x="1397" y="39"/>
                  <a:pt x="1365" y="56"/>
                  <a:pt x="1334" y="77"/>
                </a:cubicBezTo>
                <a:cubicBezTo>
                  <a:pt x="1321" y="43"/>
                  <a:pt x="1293" y="22"/>
                  <a:pt x="1254" y="17"/>
                </a:cubicBezTo>
                <a:cubicBezTo>
                  <a:pt x="1228" y="13"/>
                  <a:pt x="1202" y="17"/>
                  <a:pt x="1180" y="21"/>
                </a:cubicBezTo>
                <a:cubicBezTo>
                  <a:pt x="1084" y="39"/>
                  <a:pt x="1001" y="92"/>
                  <a:pt x="927" y="156"/>
                </a:cubicBezTo>
                <a:cubicBezTo>
                  <a:pt x="926" y="153"/>
                  <a:pt x="924" y="151"/>
                  <a:pt x="922" y="148"/>
                </a:cubicBezTo>
                <a:cubicBezTo>
                  <a:pt x="911" y="134"/>
                  <a:pt x="892" y="128"/>
                  <a:pt x="874" y="133"/>
                </a:cubicBezTo>
                <a:cubicBezTo>
                  <a:pt x="800" y="155"/>
                  <a:pt x="699" y="288"/>
                  <a:pt x="540" y="502"/>
                </a:cubicBezTo>
                <a:cubicBezTo>
                  <a:pt x="538" y="506"/>
                  <a:pt x="535" y="509"/>
                  <a:pt x="533" y="512"/>
                </a:cubicBezTo>
                <a:cubicBezTo>
                  <a:pt x="510" y="542"/>
                  <a:pt x="487" y="573"/>
                  <a:pt x="466" y="603"/>
                </a:cubicBezTo>
                <a:cubicBezTo>
                  <a:pt x="430" y="651"/>
                  <a:pt x="394" y="696"/>
                  <a:pt x="363" y="734"/>
                </a:cubicBezTo>
                <a:cubicBezTo>
                  <a:pt x="342" y="758"/>
                  <a:pt x="325" y="777"/>
                  <a:pt x="311" y="791"/>
                </a:cubicBezTo>
                <a:cubicBezTo>
                  <a:pt x="353" y="736"/>
                  <a:pt x="406" y="656"/>
                  <a:pt x="474" y="545"/>
                </a:cubicBezTo>
                <a:cubicBezTo>
                  <a:pt x="490" y="519"/>
                  <a:pt x="505" y="495"/>
                  <a:pt x="509" y="489"/>
                </a:cubicBezTo>
                <a:cubicBezTo>
                  <a:pt x="576" y="398"/>
                  <a:pt x="634" y="324"/>
                  <a:pt x="705" y="260"/>
                </a:cubicBezTo>
                <a:cubicBezTo>
                  <a:pt x="717" y="249"/>
                  <a:pt x="717" y="249"/>
                  <a:pt x="717" y="249"/>
                </a:cubicBezTo>
                <a:cubicBezTo>
                  <a:pt x="739" y="231"/>
                  <a:pt x="763" y="210"/>
                  <a:pt x="778" y="182"/>
                </a:cubicBezTo>
                <a:cubicBezTo>
                  <a:pt x="782" y="175"/>
                  <a:pt x="784" y="167"/>
                  <a:pt x="784" y="160"/>
                </a:cubicBezTo>
                <a:cubicBezTo>
                  <a:pt x="784" y="148"/>
                  <a:pt x="779" y="136"/>
                  <a:pt x="770" y="127"/>
                </a:cubicBezTo>
                <a:cubicBezTo>
                  <a:pt x="755" y="113"/>
                  <a:pt x="732" y="111"/>
                  <a:pt x="715" y="122"/>
                </a:cubicBezTo>
                <a:cubicBezTo>
                  <a:pt x="605" y="192"/>
                  <a:pt x="514" y="303"/>
                  <a:pt x="433" y="402"/>
                </a:cubicBezTo>
                <a:cubicBezTo>
                  <a:pt x="420" y="418"/>
                  <a:pt x="420" y="418"/>
                  <a:pt x="420" y="418"/>
                </a:cubicBezTo>
                <a:cubicBezTo>
                  <a:pt x="376" y="472"/>
                  <a:pt x="332" y="529"/>
                  <a:pt x="293" y="590"/>
                </a:cubicBezTo>
                <a:cubicBezTo>
                  <a:pt x="327" y="536"/>
                  <a:pt x="367" y="484"/>
                  <a:pt x="404" y="437"/>
                </a:cubicBezTo>
                <a:cubicBezTo>
                  <a:pt x="433" y="400"/>
                  <a:pt x="459" y="360"/>
                  <a:pt x="484" y="321"/>
                </a:cubicBezTo>
                <a:cubicBezTo>
                  <a:pt x="515" y="272"/>
                  <a:pt x="545" y="226"/>
                  <a:pt x="580" y="187"/>
                </a:cubicBezTo>
                <a:cubicBezTo>
                  <a:pt x="592" y="177"/>
                  <a:pt x="603" y="166"/>
                  <a:pt x="615" y="155"/>
                </a:cubicBezTo>
                <a:cubicBezTo>
                  <a:pt x="625" y="150"/>
                  <a:pt x="640" y="146"/>
                  <a:pt x="651" y="143"/>
                </a:cubicBezTo>
                <a:cubicBezTo>
                  <a:pt x="687" y="134"/>
                  <a:pt x="732" y="122"/>
                  <a:pt x="753" y="82"/>
                </a:cubicBezTo>
                <a:cubicBezTo>
                  <a:pt x="756" y="76"/>
                  <a:pt x="758" y="69"/>
                  <a:pt x="758" y="62"/>
                </a:cubicBezTo>
                <a:cubicBezTo>
                  <a:pt x="758" y="56"/>
                  <a:pt x="757" y="50"/>
                  <a:pt x="754" y="44"/>
                </a:cubicBezTo>
                <a:cubicBezTo>
                  <a:pt x="749" y="32"/>
                  <a:pt x="739" y="23"/>
                  <a:pt x="726" y="19"/>
                </a:cubicBezTo>
                <a:cubicBezTo>
                  <a:pt x="669" y="0"/>
                  <a:pt x="594" y="50"/>
                  <a:pt x="573" y="70"/>
                </a:cubicBezTo>
                <a:close/>
                <a:moveTo>
                  <a:pt x="1117" y="136"/>
                </a:moveTo>
                <a:cubicBezTo>
                  <a:pt x="1109" y="140"/>
                  <a:pt x="1102" y="144"/>
                  <a:pt x="1095" y="149"/>
                </a:cubicBezTo>
                <a:cubicBezTo>
                  <a:pt x="1094" y="149"/>
                  <a:pt x="1094" y="148"/>
                  <a:pt x="1093" y="148"/>
                </a:cubicBezTo>
                <a:cubicBezTo>
                  <a:pt x="1101" y="143"/>
                  <a:pt x="1109" y="139"/>
                  <a:pt x="1117" y="136"/>
                </a:cubicBezTo>
                <a:close/>
                <a:moveTo>
                  <a:pt x="1249" y="107"/>
                </a:moveTo>
                <a:cubicBezTo>
                  <a:pt x="1250" y="108"/>
                  <a:pt x="1250" y="108"/>
                  <a:pt x="1250" y="108"/>
                </a:cubicBezTo>
                <a:cubicBezTo>
                  <a:pt x="1250" y="108"/>
                  <a:pt x="1250" y="109"/>
                  <a:pt x="1250" y="110"/>
                </a:cubicBezTo>
                <a:cubicBezTo>
                  <a:pt x="1250" y="115"/>
                  <a:pt x="1249" y="125"/>
                  <a:pt x="1240" y="146"/>
                </a:cubicBezTo>
                <a:cubicBezTo>
                  <a:pt x="1239" y="137"/>
                  <a:pt x="1236" y="128"/>
                  <a:pt x="1230" y="120"/>
                </a:cubicBezTo>
                <a:cubicBezTo>
                  <a:pt x="1225" y="114"/>
                  <a:pt x="1218" y="110"/>
                  <a:pt x="1211" y="107"/>
                </a:cubicBezTo>
                <a:cubicBezTo>
                  <a:pt x="1237" y="104"/>
                  <a:pt x="1246" y="105"/>
                  <a:pt x="1249" y="107"/>
                </a:cubicBezTo>
                <a:close/>
                <a:moveTo>
                  <a:pt x="590" y="586"/>
                </a:moveTo>
                <a:cubicBezTo>
                  <a:pt x="580" y="605"/>
                  <a:pt x="569" y="624"/>
                  <a:pt x="559" y="643"/>
                </a:cubicBezTo>
                <a:cubicBezTo>
                  <a:pt x="543" y="673"/>
                  <a:pt x="543" y="673"/>
                  <a:pt x="543" y="673"/>
                </a:cubicBezTo>
                <a:cubicBezTo>
                  <a:pt x="527" y="702"/>
                  <a:pt x="509" y="735"/>
                  <a:pt x="494" y="771"/>
                </a:cubicBezTo>
                <a:cubicBezTo>
                  <a:pt x="473" y="803"/>
                  <a:pt x="452" y="836"/>
                  <a:pt x="432" y="869"/>
                </a:cubicBezTo>
                <a:cubicBezTo>
                  <a:pt x="409" y="905"/>
                  <a:pt x="385" y="942"/>
                  <a:pt x="361" y="979"/>
                </a:cubicBezTo>
                <a:cubicBezTo>
                  <a:pt x="395" y="888"/>
                  <a:pt x="440" y="801"/>
                  <a:pt x="496" y="717"/>
                </a:cubicBezTo>
                <a:cubicBezTo>
                  <a:pt x="510" y="695"/>
                  <a:pt x="526" y="674"/>
                  <a:pt x="541" y="652"/>
                </a:cubicBezTo>
                <a:cubicBezTo>
                  <a:pt x="557" y="631"/>
                  <a:pt x="573" y="609"/>
                  <a:pt x="590" y="586"/>
                </a:cubicBezTo>
                <a:close/>
                <a:moveTo>
                  <a:pt x="665" y="689"/>
                </a:moveTo>
                <a:cubicBezTo>
                  <a:pt x="675" y="674"/>
                  <a:pt x="684" y="659"/>
                  <a:pt x="694" y="645"/>
                </a:cubicBezTo>
                <a:cubicBezTo>
                  <a:pt x="667" y="690"/>
                  <a:pt x="642" y="734"/>
                  <a:pt x="620" y="775"/>
                </a:cubicBezTo>
                <a:cubicBezTo>
                  <a:pt x="615" y="779"/>
                  <a:pt x="611" y="783"/>
                  <a:pt x="606" y="787"/>
                </a:cubicBezTo>
                <a:cubicBezTo>
                  <a:pt x="625" y="755"/>
                  <a:pt x="645" y="722"/>
                  <a:pt x="665" y="689"/>
                </a:cubicBezTo>
                <a:close/>
                <a:moveTo>
                  <a:pt x="636" y="1095"/>
                </a:moveTo>
                <a:cubicBezTo>
                  <a:pt x="635" y="1096"/>
                  <a:pt x="634" y="1097"/>
                  <a:pt x="633" y="1098"/>
                </a:cubicBezTo>
                <a:cubicBezTo>
                  <a:pt x="633" y="1098"/>
                  <a:pt x="633" y="1097"/>
                  <a:pt x="633" y="1097"/>
                </a:cubicBezTo>
                <a:cubicBezTo>
                  <a:pt x="634" y="1096"/>
                  <a:pt x="635" y="1095"/>
                  <a:pt x="636" y="1095"/>
                </a:cubicBezTo>
                <a:close/>
                <a:moveTo>
                  <a:pt x="1275" y="453"/>
                </a:moveTo>
                <a:cubicBezTo>
                  <a:pt x="1244" y="495"/>
                  <a:pt x="1217" y="535"/>
                  <a:pt x="1196" y="569"/>
                </a:cubicBezTo>
                <a:cubicBezTo>
                  <a:pt x="1154" y="636"/>
                  <a:pt x="1115" y="711"/>
                  <a:pt x="1074" y="800"/>
                </a:cubicBezTo>
                <a:cubicBezTo>
                  <a:pt x="1066" y="811"/>
                  <a:pt x="1059" y="823"/>
                  <a:pt x="1051" y="834"/>
                </a:cubicBezTo>
                <a:cubicBezTo>
                  <a:pt x="1004" y="903"/>
                  <a:pt x="956" y="975"/>
                  <a:pt x="905" y="1042"/>
                </a:cubicBezTo>
                <a:cubicBezTo>
                  <a:pt x="891" y="1061"/>
                  <a:pt x="891" y="1061"/>
                  <a:pt x="891" y="1061"/>
                </a:cubicBezTo>
                <a:cubicBezTo>
                  <a:pt x="889" y="1064"/>
                  <a:pt x="886" y="1068"/>
                  <a:pt x="882" y="1073"/>
                </a:cubicBezTo>
                <a:cubicBezTo>
                  <a:pt x="893" y="1042"/>
                  <a:pt x="906" y="1011"/>
                  <a:pt x="916" y="988"/>
                </a:cubicBezTo>
                <a:cubicBezTo>
                  <a:pt x="926" y="964"/>
                  <a:pt x="926" y="964"/>
                  <a:pt x="926" y="964"/>
                </a:cubicBezTo>
                <a:cubicBezTo>
                  <a:pt x="974" y="842"/>
                  <a:pt x="1042" y="721"/>
                  <a:pt x="1129" y="605"/>
                </a:cubicBezTo>
                <a:cubicBezTo>
                  <a:pt x="1145" y="584"/>
                  <a:pt x="1162" y="563"/>
                  <a:pt x="1179" y="542"/>
                </a:cubicBezTo>
                <a:cubicBezTo>
                  <a:pt x="1210" y="511"/>
                  <a:pt x="1242" y="482"/>
                  <a:pt x="1275" y="453"/>
                </a:cubicBezTo>
                <a:close/>
                <a:moveTo>
                  <a:pt x="1253" y="701"/>
                </a:moveTo>
                <a:cubicBezTo>
                  <a:pt x="1290" y="652"/>
                  <a:pt x="1332" y="597"/>
                  <a:pt x="1378" y="541"/>
                </a:cubicBezTo>
                <a:cubicBezTo>
                  <a:pt x="1360" y="567"/>
                  <a:pt x="1341" y="594"/>
                  <a:pt x="1322" y="623"/>
                </a:cubicBezTo>
                <a:cubicBezTo>
                  <a:pt x="1282" y="683"/>
                  <a:pt x="1244" y="745"/>
                  <a:pt x="1207" y="805"/>
                </a:cubicBezTo>
                <a:cubicBezTo>
                  <a:pt x="1198" y="820"/>
                  <a:pt x="1188" y="836"/>
                  <a:pt x="1179" y="851"/>
                </a:cubicBezTo>
                <a:cubicBezTo>
                  <a:pt x="1190" y="819"/>
                  <a:pt x="1202" y="787"/>
                  <a:pt x="1214" y="755"/>
                </a:cubicBezTo>
                <a:cubicBezTo>
                  <a:pt x="1227" y="737"/>
                  <a:pt x="1240" y="719"/>
                  <a:pt x="1253" y="701"/>
                </a:cubicBezTo>
                <a:close/>
                <a:moveTo>
                  <a:pt x="1852" y="240"/>
                </a:moveTo>
                <a:cubicBezTo>
                  <a:pt x="1872" y="226"/>
                  <a:pt x="1872" y="226"/>
                  <a:pt x="1872" y="226"/>
                </a:cubicBezTo>
                <a:cubicBezTo>
                  <a:pt x="1874" y="224"/>
                  <a:pt x="1877" y="222"/>
                  <a:pt x="1880" y="220"/>
                </a:cubicBezTo>
                <a:cubicBezTo>
                  <a:pt x="1866" y="236"/>
                  <a:pt x="1852" y="251"/>
                  <a:pt x="1839" y="264"/>
                </a:cubicBezTo>
                <a:cubicBezTo>
                  <a:pt x="1825" y="279"/>
                  <a:pt x="1813" y="292"/>
                  <a:pt x="1805" y="302"/>
                </a:cubicBezTo>
                <a:cubicBezTo>
                  <a:pt x="1788" y="323"/>
                  <a:pt x="1771" y="345"/>
                  <a:pt x="1753" y="367"/>
                </a:cubicBezTo>
                <a:cubicBezTo>
                  <a:pt x="1683" y="431"/>
                  <a:pt x="1622" y="502"/>
                  <a:pt x="1572" y="578"/>
                </a:cubicBezTo>
                <a:cubicBezTo>
                  <a:pt x="1555" y="603"/>
                  <a:pt x="1539" y="629"/>
                  <a:pt x="1525" y="656"/>
                </a:cubicBezTo>
                <a:cubicBezTo>
                  <a:pt x="1506" y="680"/>
                  <a:pt x="1487" y="704"/>
                  <a:pt x="1469" y="729"/>
                </a:cubicBezTo>
                <a:cubicBezTo>
                  <a:pt x="1449" y="756"/>
                  <a:pt x="1429" y="783"/>
                  <a:pt x="1410" y="811"/>
                </a:cubicBezTo>
                <a:cubicBezTo>
                  <a:pt x="1419" y="788"/>
                  <a:pt x="1428" y="766"/>
                  <a:pt x="1438" y="743"/>
                </a:cubicBezTo>
                <a:cubicBezTo>
                  <a:pt x="1444" y="735"/>
                  <a:pt x="1450" y="727"/>
                  <a:pt x="1455" y="719"/>
                </a:cubicBezTo>
                <a:cubicBezTo>
                  <a:pt x="1549" y="587"/>
                  <a:pt x="1647" y="462"/>
                  <a:pt x="1749" y="349"/>
                </a:cubicBezTo>
                <a:cubicBezTo>
                  <a:pt x="1749" y="349"/>
                  <a:pt x="1797" y="294"/>
                  <a:pt x="1797" y="294"/>
                </a:cubicBezTo>
                <a:cubicBezTo>
                  <a:pt x="1807" y="281"/>
                  <a:pt x="1818" y="269"/>
                  <a:pt x="1829" y="257"/>
                </a:cubicBezTo>
                <a:cubicBezTo>
                  <a:pt x="1837" y="251"/>
                  <a:pt x="1844" y="245"/>
                  <a:pt x="1852" y="240"/>
                </a:cubicBezTo>
                <a:close/>
                <a:moveTo>
                  <a:pt x="1894" y="365"/>
                </a:moveTo>
                <a:cubicBezTo>
                  <a:pt x="1808" y="450"/>
                  <a:pt x="1732" y="541"/>
                  <a:pt x="1666" y="637"/>
                </a:cubicBezTo>
                <a:cubicBezTo>
                  <a:pt x="1654" y="654"/>
                  <a:pt x="1643" y="672"/>
                  <a:pt x="1632" y="689"/>
                </a:cubicBezTo>
                <a:cubicBezTo>
                  <a:pt x="1613" y="709"/>
                  <a:pt x="1595" y="729"/>
                  <a:pt x="1577" y="748"/>
                </a:cubicBezTo>
                <a:cubicBezTo>
                  <a:pt x="1584" y="734"/>
                  <a:pt x="1592" y="720"/>
                  <a:pt x="1600" y="706"/>
                </a:cubicBezTo>
                <a:cubicBezTo>
                  <a:pt x="1674" y="609"/>
                  <a:pt x="1749" y="515"/>
                  <a:pt x="1818" y="429"/>
                </a:cubicBezTo>
                <a:cubicBezTo>
                  <a:pt x="1842" y="407"/>
                  <a:pt x="1868" y="386"/>
                  <a:pt x="1894" y="365"/>
                </a:cubicBezTo>
                <a:close/>
                <a:moveTo>
                  <a:pt x="2264" y="375"/>
                </a:moveTo>
                <a:cubicBezTo>
                  <a:pt x="2282" y="361"/>
                  <a:pt x="2301" y="348"/>
                  <a:pt x="2321" y="335"/>
                </a:cubicBezTo>
                <a:cubicBezTo>
                  <a:pt x="2335" y="325"/>
                  <a:pt x="2350" y="315"/>
                  <a:pt x="2364" y="305"/>
                </a:cubicBezTo>
                <a:cubicBezTo>
                  <a:pt x="2357" y="312"/>
                  <a:pt x="2349" y="320"/>
                  <a:pt x="2342" y="327"/>
                </a:cubicBezTo>
                <a:cubicBezTo>
                  <a:pt x="2336" y="331"/>
                  <a:pt x="2329" y="335"/>
                  <a:pt x="2323" y="340"/>
                </a:cubicBezTo>
                <a:cubicBezTo>
                  <a:pt x="2134" y="479"/>
                  <a:pt x="1989" y="622"/>
                  <a:pt x="1879" y="775"/>
                </a:cubicBezTo>
                <a:cubicBezTo>
                  <a:pt x="1873" y="785"/>
                  <a:pt x="1866" y="795"/>
                  <a:pt x="1859" y="805"/>
                </a:cubicBezTo>
                <a:cubicBezTo>
                  <a:pt x="1837" y="827"/>
                  <a:pt x="1816" y="850"/>
                  <a:pt x="1794" y="873"/>
                </a:cubicBezTo>
                <a:cubicBezTo>
                  <a:pt x="1822" y="832"/>
                  <a:pt x="1852" y="791"/>
                  <a:pt x="1883" y="751"/>
                </a:cubicBezTo>
                <a:cubicBezTo>
                  <a:pt x="1979" y="634"/>
                  <a:pt x="2107" y="491"/>
                  <a:pt x="2264" y="375"/>
                </a:cubicBezTo>
                <a:close/>
                <a:moveTo>
                  <a:pt x="1932" y="859"/>
                </a:moveTo>
                <a:cubicBezTo>
                  <a:pt x="2029" y="762"/>
                  <a:pt x="2029" y="762"/>
                  <a:pt x="2029" y="762"/>
                </a:cubicBezTo>
                <a:cubicBezTo>
                  <a:pt x="2033" y="757"/>
                  <a:pt x="2038" y="752"/>
                  <a:pt x="2043" y="748"/>
                </a:cubicBezTo>
                <a:cubicBezTo>
                  <a:pt x="2009" y="799"/>
                  <a:pt x="1977" y="852"/>
                  <a:pt x="1946" y="903"/>
                </a:cubicBezTo>
                <a:cubicBezTo>
                  <a:pt x="1923" y="943"/>
                  <a:pt x="1923" y="943"/>
                  <a:pt x="1923" y="943"/>
                </a:cubicBezTo>
                <a:cubicBezTo>
                  <a:pt x="1914" y="958"/>
                  <a:pt x="1903" y="973"/>
                  <a:pt x="1893" y="989"/>
                </a:cubicBezTo>
                <a:cubicBezTo>
                  <a:pt x="1871" y="1013"/>
                  <a:pt x="1849" y="1037"/>
                  <a:pt x="1829" y="1060"/>
                </a:cubicBezTo>
                <a:cubicBezTo>
                  <a:pt x="1856" y="989"/>
                  <a:pt x="1889" y="923"/>
                  <a:pt x="1929" y="862"/>
                </a:cubicBezTo>
                <a:cubicBezTo>
                  <a:pt x="1930" y="861"/>
                  <a:pt x="1931" y="860"/>
                  <a:pt x="1932" y="85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sym typeface="Arial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96593" y="3925722"/>
            <a:ext cx="3108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DFPShaoNvW5-GB" charset="-122"/>
                <a:sym typeface="Arial"/>
              </a:rPr>
              <a:t>資料</a:t>
            </a:r>
            <a:r>
              <a:rPr kumimoji="1"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PShaoNvW5-GB" charset="-122"/>
                <a:sym typeface="Arial"/>
              </a:rPr>
              <a:t>與</a:t>
            </a:r>
            <a:r>
              <a:rPr kumimoji="1"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關係式</a:t>
            </a:r>
            <a:endParaRPr kumimoji="1" lang="zh-CN" altLang="en-US" sz="4000" b="1" dirty="0">
              <a:latin typeface="標楷體" panose="03000509000000000000" pitchFamily="65" charset="-120"/>
              <a:ea typeface="標楷體" panose="03000509000000000000" pitchFamily="65" charset="-120"/>
              <a:cs typeface="DFPShaoNvW5-GB" charset="-122"/>
              <a:sym typeface="Arial"/>
            </a:endParaRPr>
          </a:p>
        </p:txBody>
      </p:sp>
      <p:grpSp>
        <p:nvGrpSpPr>
          <p:cNvPr id="31" name="Group 70"/>
          <p:cNvGrpSpPr/>
          <p:nvPr/>
        </p:nvGrpSpPr>
        <p:grpSpPr>
          <a:xfrm>
            <a:off x="2769611" y="795562"/>
            <a:ext cx="6600172" cy="5135635"/>
            <a:chOff x="-1" y="0"/>
            <a:chExt cx="2335461" cy="1802808"/>
          </a:xfrm>
        </p:grpSpPr>
        <p:sp>
          <p:nvSpPr>
            <p:cNvPr id="32" name="chenying0907 66"/>
            <p:cNvSpPr/>
            <p:nvPr/>
          </p:nvSpPr>
          <p:spPr>
            <a:xfrm>
              <a:off x="88900" y="177800"/>
              <a:ext cx="2125877" cy="142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50" extrusionOk="0">
                  <a:moveTo>
                    <a:pt x="21281" y="131"/>
                  </a:moveTo>
                  <a:cubicBezTo>
                    <a:pt x="20628" y="31"/>
                    <a:pt x="2649" y="215"/>
                    <a:pt x="166" y="0"/>
                  </a:cubicBezTo>
                  <a:cubicBezTo>
                    <a:pt x="70" y="3334"/>
                    <a:pt x="43" y="6398"/>
                    <a:pt x="99" y="9794"/>
                  </a:cubicBezTo>
                  <a:cubicBezTo>
                    <a:pt x="201" y="15985"/>
                    <a:pt x="-129" y="17592"/>
                    <a:pt x="60" y="21542"/>
                  </a:cubicBezTo>
                  <a:cubicBezTo>
                    <a:pt x="1560" y="21600"/>
                    <a:pt x="19091" y="21287"/>
                    <a:pt x="21090" y="21542"/>
                  </a:cubicBezTo>
                  <a:cubicBezTo>
                    <a:pt x="21175" y="18119"/>
                    <a:pt x="21202" y="17551"/>
                    <a:pt x="21175" y="14349"/>
                  </a:cubicBezTo>
                  <a:cubicBezTo>
                    <a:pt x="21134" y="9458"/>
                    <a:pt x="21471" y="5014"/>
                    <a:pt x="21281" y="131"/>
                  </a:cubicBezTo>
                  <a:close/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sym typeface="Arial"/>
              </a:endParaRPr>
            </a:p>
          </p:txBody>
        </p:sp>
        <p:sp>
          <p:nvSpPr>
            <p:cNvPr id="33" name="chenying0907 67"/>
            <p:cNvSpPr/>
            <p:nvPr/>
          </p:nvSpPr>
          <p:spPr>
            <a:xfrm>
              <a:off x="-1" y="0"/>
              <a:ext cx="2335461" cy="184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19061" extrusionOk="0">
                  <a:moveTo>
                    <a:pt x="902" y="18172"/>
                  </a:moveTo>
                  <a:cubicBezTo>
                    <a:pt x="357" y="17727"/>
                    <a:pt x="-200" y="12317"/>
                    <a:pt x="71" y="5707"/>
                  </a:cubicBezTo>
                  <a:cubicBezTo>
                    <a:pt x="379" y="-1823"/>
                    <a:pt x="1461" y="270"/>
                    <a:pt x="2010" y="259"/>
                  </a:cubicBezTo>
                  <a:cubicBezTo>
                    <a:pt x="7486" y="145"/>
                    <a:pt x="12959" y="733"/>
                    <a:pt x="18433" y="1907"/>
                  </a:cubicBezTo>
                  <a:cubicBezTo>
                    <a:pt x="19405" y="2115"/>
                    <a:pt x="21400" y="-2382"/>
                    <a:pt x="21308" y="14217"/>
                  </a:cubicBezTo>
                  <a:cubicBezTo>
                    <a:pt x="21311" y="19032"/>
                    <a:pt x="20486" y="19218"/>
                    <a:pt x="19999" y="19008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sym typeface="Arial"/>
              </a:endParaRPr>
            </a:p>
          </p:txBody>
        </p:sp>
        <p:sp>
          <p:nvSpPr>
            <p:cNvPr id="34" name="chenying0907 68"/>
            <p:cNvSpPr/>
            <p:nvPr/>
          </p:nvSpPr>
          <p:spPr>
            <a:xfrm>
              <a:off x="1130300" y="1600199"/>
              <a:ext cx="20498" cy="202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58" h="19845" extrusionOk="0">
                  <a:moveTo>
                    <a:pt x="0" y="0"/>
                  </a:moveTo>
                  <a:cubicBezTo>
                    <a:pt x="21600" y="4703"/>
                    <a:pt x="13319" y="10461"/>
                    <a:pt x="16331" y="15310"/>
                  </a:cubicBezTo>
                  <a:cubicBezTo>
                    <a:pt x="16793" y="16055"/>
                    <a:pt x="11256" y="21600"/>
                    <a:pt x="11542" y="19282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sym typeface="Arial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425829" y="4118780"/>
            <a:ext cx="3876891" cy="646273"/>
            <a:chOff x="7637775" y="5530041"/>
            <a:chExt cx="4000129" cy="646029"/>
          </a:xfrm>
        </p:grpSpPr>
        <p:sp>
          <p:nvSpPr>
            <p:cNvPr id="22" name="任意多边形 21"/>
            <p:cNvSpPr/>
            <p:nvPr/>
          </p:nvSpPr>
          <p:spPr>
            <a:xfrm>
              <a:off x="7637775" y="6096678"/>
              <a:ext cx="2494104" cy="79392"/>
            </a:xfrm>
            <a:custGeom>
              <a:avLst/>
              <a:gdLst>
                <a:gd name="connsiteX0" fmla="*/ 2569580 w 2569580"/>
                <a:gd name="connsiteY0" fmla="*/ 13982 h 95004"/>
                <a:gd name="connsiteX1" fmla="*/ 2187616 w 2569580"/>
                <a:gd name="connsiteY1" fmla="*/ 13982 h 95004"/>
                <a:gd name="connsiteX2" fmla="*/ 2118167 w 2569580"/>
                <a:gd name="connsiteY2" fmla="*/ 37131 h 95004"/>
                <a:gd name="connsiteX3" fmla="*/ 1481560 w 2569580"/>
                <a:gd name="connsiteY3" fmla="*/ 60280 h 95004"/>
                <a:gd name="connsiteX4" fmla="*/ 1388962 w 2569580"/>
                <a:gd name="connsiteY4" fmla="*/ 71855 h 95004"/>
                <a:gd name="connsiteX5" fmla="*/ 1307940 w 2569580"/>
                <a:gd name="connsiteY5" fmla="*/ 83430 h 95004"/>
                <a:gd name="connsiteX6" fmla="*/ 844952 w 2569580"/>
                <a:gd name="connsiteY6" fmla="*/ 71855 h 95004"/>
                <a:gd name="connsiteX7" fmla="*/ 775504 w 2569580"/>
                <a:gd name="connsiteY7" fmla="*/ 48706 h 95004"/>
                <a:gd name="connsiteX8" fmla="*/ 740780 w 2569580"/>
                <a:gd name="connsiteY8" fmla="*/ 37131 h 95004"/>
                <a:gd name="connsiteX9" fmla="*/ 254643 w 2569580"/>
                <a:gd name="connsiteY9" fmla="*/ 48706 h 95004"/>
                <a:gd name="connsiteX10" fmla="*/ 219919 w 2569580"/>
                <a:gd name="connsiteY10" fmla="*/ 60280 h 95004"/>
                <a:gd name="connsiteX11" fmla="*/ 196770 w 2569580"/>
                <a:gd name="connsiteY11" fmla="*/ 95004 h 95004"/>
                <a:gd name="connsiteX12" fmla="*/ 0 w 2569580"/>
                <a:gd name="connsiteY12" fmla="*/ 83430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37771 w 2537771"/>
                <a:gd name="connsiteY0" fmla="*/ 13982 h 95004"/>
                <a:gd name="connsiteX1" fmla="*/ 2155807 w 2537771"/>
                <a:gd name="connsiteY1" fmla="*/ 13982 h 95004"/>
                <a:gd name="connsiteX2" fmla="*/ 2086358 w 2537771"/>
                <a:gd name="connsiteY2" fmla="*/ 37131 h 95004"/>
                <a:gd name="connsiteX3" fmla="*/ 1449751 w 2537771"/>
                <a:gd name="connsiteY3" fmla="*/ 60280 h 95004"/>
                <a:gd name="connsiteX4" fmla="*/ 1357153 w 2537771"/>
                <a:gd name="connsiteY4" fmla="*/ 71855 h 95004"/>
                <a:gd name="connsiteX5" fmla="*/ 1276131 w 2537771"/>
                <a:gd name="connsiteY5" fmla="*/ 83430 h 95004"/>
                <a:gd name="connsiteX6" fmla="*/ 813143 w 2537771"/>
                <a:gd name="connsiteY6" fmla="*/ 71855 h 95004"/>
                <a:gd name="connsiteX7" fmla="*/ 743695 w 2537771"/>
                <a:gd name="connsiteY7" fmla="*/ 48706 h 95004"/>
                <a:gd name="connsiteX8" fmla="*/ 708971 w 2537771"/>
                <a:gd name="connsiteY8" fmla="*/ 37131 h 95004"/>
                <a:gd name="connsiteX9" fmla="*/ 222834 w 2537771"/>
                <a:gd name="connsiteY9" fmla="*/ 48706 h 95004"/>
                <a:gd name="connsiteX10" fmla="*/ 188110 w 2537771"/>
                <a:gd name="connsiteY10" fmla="*/ 60280 h 95004"/>
                <a:gd name="connsiteX11" fmla="*/ 164961 w 2537771"/>
                <a:gd name="connsiteY11" fmla="*/ 95004 h 95004"/>
                <a:gd name="connsiteX12" fmla="*/ 0 w 2537771"/>
                <a:gd name="connsiteY12" fmla="*/ 1369 h 95004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22834 w 2537771"/>
                <a:gd name="connsiteY9" fmla="*/ 48706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526070 w 2537771"/>
                <a:gd name="connsiteY8" fmla="*/ 33224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449751 w 2537771"/>
                <a:gd name="connsiteY3" fmla="*/ 60280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604819 w 2537771"/>
                <a:gd name="connsiteY3" fmla="*/ 72003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3281"/>
                <a:gd name="connsiteX1" fmla="*/ 2155807 w 2537771"/>
                <a:gd name="connsiteY1" fmla="*/ 13982 h 83281"/>
                <a:gd name="connsiteX2" fmla="*/ 2086358 w 2537771"/>
                <a:gd name="connsiteY2" fmla="*/ 37131 h 83281"/>
                <a:gd name="connsiteX3" fmla="*/ 1604819 w 2537771"/>
                <a:gd name="connsiteY3" fmla="*/ 72003 h 83281"/>
                <a:gd name="connsiteX4" fmla="*/ 1365106 w 2537771"/>
                <a:gd name="connsiteY4" fmla="*/ 52317 h 83281"/>
                <a:gd name="connsiteX5" fmla="*/ 1188657 w 2537771"/>
                <a:gd name="connsiteY5" fmla="*/ 71707 h 83281"/>
                <a:gd name="connsiteX6" fmla="*/ 960259 w 2537771"/>
                <a:gd name="connsiteY6" fmla="*/ 79670 h 83281"/>
                <a:gd name="connsiteX7" fmla="*/ 747671 w 2537771"/>
                <a:gd name="connsiteY7" fmla="*/ 60429 h 83281"/>
                <a:gd name="connsiteX8" fmla="*/ 526070 w 2537771"/>
                <a:gd name="connsiteY8" fmla="*/ 33224 h 83281"/>
                <a:gd name="connsiteX9" fmla="*/ 254643 w 2537771"/>
                <a:gd name="connsiteY9" fmla="*/ 72152 h 83281"/>
                <a:gd name="connsiteX10" fmla="*/ 180158 w 2537771"/>
                <a:gd name="connsiteY10" fmla="*/ 48557 h 83281"/>
                <a:gd name="connsiteX11" fmla="*/ 93392 w 2537771"/>
                <a:gd name="connsiteY11" fmla="*/ 83281 h 83281"/>
                <a:gd name="connsiteX12" fmla="*/ 0 w 2537771"/>
                <a:gd name="connsiteY12" fmla="*/ 1369 h 83281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86358 w 2537771"/>
                <a:gd name="connsiteY2" fmla="*/ 35762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54548 w 2537771"/>
                <a:gd name="connsiteY2" fmla="*/ 27946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79392"/>
                <a:gd name="connsiteX1" fmla="*/ 2191592 w 2537771"/>
                <a:gd name="connsiteY1" fmla="*/ 39967 h 79392"/>
                <a:gd name="connsiteX2" fmla="*/ 2054548 w 2537771"/>
                <a:gd name="connsiteY2" fmla="*/ 27946 h 79392"/>
                <a:gd name="connsiteX3" fmla="*/ 1604819 w 2537771"/>
                <a:gd name="connsiteY3" fmla="*/ 70634 h 79392"/>
                <a:gd name="connsiteX4" fmla="*/ 1365106 w 2537771"/>
                <a:gd name="connsiteY4" fmla="*/ 50948 h 79392"/>
                <a:gd name="connsiteX5" fmla="*/ 1188657 w 2537771"/>
                <a:gd name="connsiteY5" fmla="*/ 70338 h 79392"/>
                <a:gd name="connsiteX6" fmla="*/ 960259 w 2537771"/>
                <a:gd name="connsiteY6" fmla="*/ 78301 h 79392"/>
                <a:gd name="connsiteX7" fmla="*/ 747671 w 2537771"/>
                <a:gd name="connsiteY7" fmla="*/ 59060 h 79392"/>
                <a:gd name="connsiteX8" fmla="*/ 526070 w 2537771"/>
                <a:gd name="connsiteY8" fmla="*/ 31855 h 79392"/>
                <a:gd name="connsiteX9" fmla="*/ 254643 w 2537771"/>
                <a:gd name="connsiteY9" fmla="*/ 70783 h 79392"/>
                <a:gd name="connsiteX10" fmla="*/ 180158 w 2537771"/>
                <a:gd name="connsiteY10" fmla="*/ 47188 h 79392"/>
                <a:gd name="connsiteX11" fmla="*/ 105320 w 2537771"/>
                <a:gd name="connsiteY11" fmla="*/ 62373 h 79392"/>
                <a:gd name="connsiteX12" fmla="*/ 0 w 2537771"/>
                <a:gd name="connsiteY12" fmla="*/ 0 h 7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7771" h="79392">
                  <a:moveTo>
                    <a:pt x="2537771" y="12613"/>
                  </a:moveTo>
                  <a:cubicBezTo>
                    <a:pt x="2372259" y="-2434"/>
                    <a:pt x="2272129" y="37412"/>
                    <a:pt x="2191592" y="39967"/>
                  </a:cubicBezTo>
                  <a:cubicBezTo>
                    <a:pt x="2111055" y="42522"/>
                    <a:pt x="2152344" y="22835"/>
                    <a:pt x="2054548" y="27946"/>
                  </a:cubicBezTo>
                  <a:cubicBezTo>
                    <a:pt x="1956753" y="33057"/>
                    <a:pt x="2056264" y="56072"/>
                    <a:pt x="1604819" y="70634"/>
                  </a:cubicBezTo>
                  <a:cubicBezTo>
                    <a:pt x="1524915" y="64072"/>
                    <a:pt x="1434466" y="50997"/>
                    <a:pt x="1365106" y="50948"/>
                  </a:cubicBezTo>
                  <a:cubicBezTo>
                    <a:pt x="1295746" y="50899"/>
                    <a:pt x="1256132" y="65779"/>
                    <a:pt x="1188657" y="70338"/>
                  </a:cubicBezTo>
                  <a:cubicBezTo>
                    <a:pt x="1121183" y="74897"/>
                    <a:pt x="1114588" y="82159"/>
                    <a:pt x="960259" y="78301"/>
                  </a:cubicBezTo>
                  <a:cubicBezTo>
                    <a:pt x="937110" y="70585"/>
                    <a:pt x="820036" y="66801"/>
                    <a:pt x="747671" y="59060"/>
                  </a:cubicBezTo>
                  <a:cubicBezTo>
                    <a:pt x="675306" y="51319"/>
                    <a:pt x="608241" y="29901"/>
                    <a:pt x="526070" y="31855"/>
                  </a:cubicBezTo>
                  <a:cubicBezTo>
                    <a:pt x="443899" y="33809"/>
                    <a:pt x="312295" y="68228"/>
                    <a:pt x="254643" y="70783"/>
                  </a:cubicBezTo>
                  <a:cubicBezTo>
                    <a:pt x="196991" y="73338"/>
                    <a:pt x="205045" y="48590"/>
                    <a:pt x="180158" y="47188"/>
                  </a:cubicBezTo>
                  <a:cubicBezTo>
                    <a:pt x="155271" y="45786"/>
                    <a:pt x="113036" y="50798"/>
                    <a:pt x="105320" y="62373"/>
                  </a:cubicBezTo>
                  <a:cubicBezTo>
                    <a:pt x="49008" y="38977"/>
                    <a:pt x="8599" y="82012"/>
                    <a:pt x="0" y="0"/>
                  </a:cubicBezTo>
                </a:path>
              </a:pathLst>
            </a:custGeom>
            <a:noFill/>
            <a:ln w="349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3" name="Freeform 118"/>
            <p:cNvSpPr>
              <a:spLocks noEditPoints="1"/>
            </p:cNvSpPr>
            <p:nvPr/>
          </p:nvSpPr>
          <p:spPr bwMode="auto">
            <a:xfrm flipH="1">
              <a:off x="10124063" y="5530041"/>
              <a:ext cx="1513841" cy="619089"/>
            </a:xfrm>
            <a:custGeom>
              <a:avLst/>
              <a:gdLst>
                <a:gd name="T0" fmla="*/ 250 w 257"/>
                <a:gd name="T1" fmla="*/ 87 h 92"/>
                <a:gd name="T2" fmla="*/ 215 w 257"/>
                <a:gd name="T3" fmla="*/ 84 h 92"/>
                <a:gd name="T4" fmla="*/ 204 w 257"/>
                <a:gd name="T5" fmla="*/ 87 h 92"/>
                <a:gd name="T6" fmla="*/ 146 w 257"/>
                <a:gd name="T7" fmla="*/ 88 h 92"/>
                <a:gd name="T8" fmla="*/ 116 w 257"/>
                <a:gd name="T9" fmla="*/ 85 h 92"/>
                <a:gd name="T10" fmla="*/ 54 w 257"/>
                <a:gd name="T11" fmla="*/ 54 h 92"/>
                <a:gd name="T12" fmla="*/ 2 w 257"/>
                <a:gd name="T13" fmla="*/ 30 h 92"/>
                <a:gd name="T14" fmla="*/ 16 w 257"/>
                <a:gd name="T15" fmla="*/ 0 h 92"/>
                <a:gd name="T16" fmla="*/ 42 w 257"/>
                <a:gd name="T17" fmla="*/ 12 h 92"/>
                <a:gd name="T18" fmla="*/ 78 w 257"/>
                <a:gd name="T19" fmla="*/ 31 h 92"/>
                <a:gd name="T20" fmla="*/ 134 w 257"/>
                <a:gd name="T21" fmla="*/ 61 h 92"/>
                <a:gd name="T22" fmla="*/ 171 w 257"/>
                <a:gd name="T23" fmla="*/ 84 h 92"/>
                <a:gd name="T24" fmla="*/ 186 w 257"/>
                <a:gd name="T25" fmla="*/ 72 h 92"/>
                <a:gd name="T26" fmla="*/ 206 w 257"/>
                <a:gd name="T27" fmla="*/ 71 h 92"/>
                <a:gd name="T28" fmla="*/ 225 w 257"/>
                <a:gd name="T29" fmla="*/ 79 h 92"/>
                <a:gd name="T30" fmla="*/ 254 w 257"/>
                <a:gd name="T31" fmla="*/ 82 h 92"/>
                <a:gd name="T32" fmla="*/ 237 w 257"/>
                <a:gd name="T33" fmla="*/ 80 h 92"/>
                <a:gd name="T34" fmla="*/ 217 w 257"/>
                <a:gd name="T35" fmla="*/ 82 h 92"/>
                <a:gd name="T36" fmla="*/ 244 w 257"/>
                <a:gd name="T37" fmla="*/ 82 h 92"/>
                <a:gd name="T38" fmla="*/ 187 w 257"/>
                <a:gd name="T39" fmla="*/ 70 h 92"/>
                <a:gd name="T40" fmla="*/ 188 w 257"/>
                <a:gd name="T41" fmla="*/ 86 h 92"/>
                <a:gd name="T42" fmla="*/ 158 w 257"/>
                <a:gd name="T43" fmla="*/ 84 h 92"/>
                <a:gd name="T44" fmla="*/ 172 w 257"/>
                <a:gd name="T45" fmla="*/ 87 h 92"/>
                <a:gd name="T46" fmla="*/ 195 w 257"/>
                <a:gd name="T47" fmla="*/ 74 h 92"/>
                <a:gd name="T48" fmla="*/ 202 w 257"/>
                <a:gd name="T49" fmla="*/ 72 h 92"/>
                <a:gd name="T50" fmla="*/ 211 w 257"/>
                <a:gd name="T51" fmla="*/ 78 h 92"/>
                <a:gd name="T52" fmla="*/ 148 w 257"/>
                <a:gd name="T53" fmla="*/ 85 h 92"/>
                <a:gd name="T54" fmla="*/ 132 w 257"/>
                <a:gd name="T55" fmla="*/ 72 h 92"/>
                <a:gd name="T56" fmla="*/ 139 w 257"/>
                <a:gd name="T57" fmla="*/ 85 h 92"/>
                <a:gd name="T58" fmla="*/ 122 w 257"/>
                <a:gd name="T59" fmla="*/ 58 h 92"/>
                <a:gd name="T60" fmla="*/ 130 w 257"/>
                <a:gd name="T61" fmla="*/ 71 h 92"/>
                <a:gd name="T62" fmla="*/ 70 w 257"/>
                <a:gd name="T63" fmla="*/ 56 h 92"/>
                <a:gd name="T64" fmla="*/ 110 w 257"/>
                <a:gd name="T65" fmla="*/ 76 h 92"/>
                <a:gd name="T66" fmla="*/ 120 w 257"/>
                <a:gd name="T67" fmla="*/ 57 h 92"/>
                <a:gd name="T68" fmla="*/ 74 w 257"/>
                <a:gd name="T69" fmla="*/ 31 h 92"/>
                <a:gd name="T70" fmla="*/ 111 w 257"/>
                <a:gd name="T71" fmla="*/ 55 h 92"/>
                <a:gd name="T72" fmla="*/ 91 w 257"/>
                <a:gd name="T73" fmla="*/ 60 h 92"/>
                <a:gd name="T74" fmla="*/ 53 w 257"/>
                <a:gd name="T75" fmla="*/ 37 h 92"/>
                <a:gd name="T76" fmla="*/ 34 w 257"/>
                <a:gd name="T77" fmla="*/ 10 h 92"/>
                <a:gd name="T78" fmla="*/ 112 w 257"/>
                <a:gd name="T79" fmla="*/ 59 h 92"/>
                <a:gd name="T80" fmla="*/ 77 w 257"/>
                <a:gd name="T81" fmla="*/ 39 h 92"/>
                <a:gd name="T82" fmla="*/ 49 w 257"/>
                <a:gd name="T83" fmla="*/ 22 h 92"/>
                <a:gd name="T84" fmla="*/ 58 w 257"/>
                <a:gd name="T85" fmla="*/ 39 h 92"/>
                <a:gd name="T86" fmla="*/ 113 w 257"/>
                <a:gd name="T87" fmla="*/ 60 h 92"/>
                <a:gd name="T88" fmla="*/ 110 w 257"/>
                <a:gd name="T89" fmla="*/ 78 h 92"/>
                <a:gd name="T90" fmla="*/ 67 w 257"/>
                <a:gd name="T91" fmla="*/ 57 h 92"/>
                <a:gd name="T92" fmla="*/ 21 w 257"/>
                <a:gd name="T93" fmla="*/ 38 h 92"/>
                <a:gd name="T94" fmla="*/ 102 w 257"/>
                <a:gd name="T95" fmla="*/ 75 h 92"/>
                <a:gd name="T96" fmla="*/ 32 w 257"/>
                <a:gd name="T97" fmla="*/ 8 h 92"/>
                <a:gd name="T98" fmla="*/ 18 w 257"/>
                <a:gd name="T99" fmla="*/ 37 h 92"/>
                <a:gd name="T100" fmla="*/ 8 w 257"/>
                <a:gd name="T101" fmla="*/ 9 h 92"/>
                <a:gd name="T102" fmla="*/ 7 w 257"/>
                <a:gd name="T103" fmla="*/ 28 h 92"/>
                <a:gd name="T104" fmla="*/ 20 w 257"/>
                <a:gd name="T105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92">
                  <a:moveTo>
                    <a:pt x="256" y="83"/>
                  </a:moveTo>
                  <a:cubicBezTo>
                    <a:pt x="256" y="84"/>
                    <a:pt x="257" y="87"/>
                    <a:pt x="256" y="89"/>
                  </a:cubicBezTo>
                  <a:cubicBezTo>
                    <a:pt x="253" y="89"/>
                    <a:pt x="253" y="88"/>
                    <a:pt x="250" y="87"/>
                  </a:cubicBezTo>
                  <a:cubicBezTo>
                    <a:pt x="244" y="86"/>
                    <a:pt x="238" y="83"/>
                    <a:pt x="231" y="84"/>
                  </a:cubicBezTo>
                  <a:cubicBezTo>
                    <a:pt x="229" y="84"/>
                    <a:pt x="227" y="86"/>
                    <a:pt x="225" y="86"/>
                  </a:cubicBezTo>
                  <a:cubicBezTo>
                    <a:pt x="221" y="86"/>
                    <a:pt x="219" y="84"/>
                    <a:pt x="215" y="84"/>
                  </a:cubicBezTo>
                  <a:cubicBezTo>
                    <a:pt x="212" y="82"/>
                    <a:pt x="208" y="79"/>
                    <a:pt x="205" y="76"/>
                  </a:cubicBezTo>
                  <a:cubicBezTo>
                    <a:pt x="206" y="79"/>
                    <a:pt x="208" y="81"/>
                    <a:pt x="208" y="84"/>
                  </a:cubicBezTo>
                  <a:cubicBezTo>
                    <a:pt x="207" y="86"/>
                    <a:pt x="205" y="86"/>
                    <a:pt x="204" y="87"/>
                  </a:cubicBezTo>
                  <a:cubicBezTo>
                    <a:pt x="196" y="87"/>
                    <a:pt x="189" y="90"/>
                    <a:pt x="183" y="91"/>
                  </a:cubicBezTo>
                  <a:cubicBezTo>
                    <a:pt x="172" y="91"/>
                    <a:pt x="163" y="85"/>
                    <a:pt x="152" y="86"/>
                  </a:cubicBezTo>
                  <a:cubicBezTo>
                    <a:pt x="150" y="87"/>
                    <a:pt x="148" y="88"/>
                    <a:pt x="146" y="88"/>
                  </a:cubicBezTo>
                  <a:cubicBezTo>
                    <a:pt x="142" y="88"/>
                    <a:pt x="138" y="87"/>
                    <a:pt x="134" y="87"/>
                  </a:cubicBezTo>
                  <a:cubicBezTo>
                    <a:pt x="130" y="87"/>
                    <a:pt x="125" y="86"/>
                    <a:pt x="121" y="86"/>
                  </a:cubicBezTo>
                  <a:cubicBezTo>
                    <a:pt x="119" y="87"/>
                    <a:pt x="117" y="87"/>
                    <a:pt x="116" y="85"/>
                  </a:cubicBezTo>
                  <a:cubicBezTo>
                    <a:pt x="105" y="79"/>
                    <a:pt x="94" y="73"/>
                    <a:pt x="83" y="67"/>
                  </a:cubicBezTo>
                  <a:cubicBezTo>
                    <a:pt x="79" y="65"/>
                    <a:pt x="76" y="63"/>
                    <a:pt x="72" y="61"/>
                  </a:cubicBezTo>
                  <a:cubicBezTo>
                    <a:pt x="66" y="59"/>
                    <a:pt x="60" y="57"/>
                    <a:pt x="54" y="54"/>
                  </a:cubicBezTo>
                  <a:cubicBezTo>
                    <a:pt x="43" y="49"/>
                    <a:pt x="31" y="46"/>
                    <a:pt x="21" y="40"/>
                  </a:cubicBezTo>
                  <a:cubicBezTo>
                    <a:pt x="17" y="38"/>
                    <a:pt x="12" y="36"/>
                    <a:pt x="8" y="34"/>
                  </a:cubicBezTo>
                  <a:cubicBezTo>
                    <a:pt x="6" y="32"/>
                    <a:pt x="4" y="32"/>
                    <a:pt x="2" y="30"/>
                  </a:cubicBezTo>
                  <a:cubicBezTo>
                    <a:pt x="1" y="28"/>
                    <a:pt x="0" y="26"/>
                    <a:pt x="0" y="24"/>
                  </a:cubicBezTo>
                  <a:cubicBezTo>
                    <a:pt x="0" y="18"/>
                    <a:pt x="5" y="9"/>
                    <a:pt x="8" y="5"/>
                  </a:cubicBezTo>
                  <a:cubicBezTo>
                    <a:pt x="10" y="3"/>
                    <a:pt x="13" y="1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6" y="3"/>
                    <a:pt x="33" y="7"/>
                    <a:pt x="39" y="10"/>
                  </a:cubicBezTo>
                  <a:cubicBezTo>
                    <a:pt x="40" y="11"/>
                    <a:pt x="41" y="11"/>
                    <a:pt x="42" y="12"/>
                  </a:cubicBezTo>
                  <a:cubicBezTo>
                    <a:pt x="45" y="13"/>
                    <a:pt x="48" y="15"/>
                    <a:pt x="52" y="17"/>
                  </a:cubicBezTo>
                  <a:cubicBezTo>
                    <a:pt x="58" y="20"/>
                    <a:pt x="64" y="23"/>
                    <a:pt x="70" y="26"/>
                  </a:cubicBezTo>
                  <a:cubicBezTo>
                    <a:pt x="73" y="28"/>
                    <a:pt x="75" y="30"/>
                    <a:pt x="78" y="31"/>
                  </a:cubicBezTo>
                  <a:cubicBezTo>
                    <a:pt x="91" y="39"/>
                    <a:pt x="104" y="46"/>
                    <a:pt x="117" y="53"/>
                  </a:cubicBezTo>
                  <a:cubicBezTo>
                    <a:pt x="120" y="55"/>
                    <a:pt x="123" y="56"/>
                    <a:pt x="126" y="57"/>
                  </a:cubicBezTo>
                  <a:cubicBezTo>
                    <a:pt x="128" y="59"/>
                    <a:pt x="131" y="61"/>
                    <a:pt x="134" y="61"/>
                  </a:cubicBezTo>
                  <a:cubicBezTo>
                    <a:pt x="139" y="68"/>
                    <a:pt x="145" y="74"/>
                    <a:pt x="150" y="82"/>
                  </a:cubicBezTo>
                  <a:cubicBezTo>
                    <a:pt x="153" y="81"/>
                    <a:pt x="157" y="82"/>
                    <a:pt x="162" y="82"/>
                  </a:cubicBezTo>
                  <a:cubicBezTo>
                    <a:pt x="165" y="82"/>
                    <a:pt x="168" y="83"/>
                    <a:pt x="171" y="84"/>
                  </a:cubicBezTo>
                  <a:cubicBezTo>
                    <a:pt x="176" y="84"/>
                    <a:pt x="181" y="84"/>
                    <a:pt x="185" y="84"/>
                  </a:cubicBezTo>
                  <a:cubicBezTo>
                    <a:pt x="191" y="85"/>
                    <a:pt x="196" y="83"/>
                    <a:pt x="200" y="80"/>
                  </a:cubicBezTo>
                  <a:cubicBezTo>
                    <a:pt x="198" y="75"/>
                    <a:pt x="188" y="78"/>
                    <a:pt x="186" y="72"/>
                  </a:cubicBezTo>
                  <a:cubicBezTo>
                    <a:pt x="185" y="67"/>
                    <a:pt x="190" y="65"/>
                    <a:pt x="195" y="66"/>
                  </a:cubicBezTo>
                  <a:cubicBezTo>
                    <a:pt x="196" y="66"/>
                    <a:pt x="197" y="66"/>
                    <a:pt x="198" y="67"/>
                  </a:cubicBezTo>
                  <a:cubicBezTo>
                    <a:pt x="201" y="68"/>
                    <a:pt x="203" y="70"/>
                    <a:pt x="206" y="71"/>
                  </a:cubicBezTo>
                  <a:cubicBezTo>
                    <a:pt x="208" y="73"/>
                    <a:pt x="211" y="76"/>
                    <a:pt x="213" y="77"/>
                  </a:cubicBezTo>
                  <a:cubicBezTo>
                    <a:pt x="214" y="78"/>
                    <a:pt x="216" y="78"/>
                    <a:pt x="218" y="79"/>
                  </a:cubicBezTo>
                  <a:cubicBezTo>
                    <a:pt x="221" y="80"/>
                    <a:pt x="222" y="80"/>
                    <a:pt x="225" y="79"/>
                  </a:cubicBezTo>
                  <a:cubicBezTo>
                    <a:pt x="228" y="79"/>
                    <a:pt x="232" y="78"/>
                    <a:pt x="235" y="78"/>
                  </a:cubicBezTo>
                  <a:cubicBezTo>
                    <a:pt x="238" y="78"/>
                    <a:pt x="242" y="80"/>
                    <a:pt x="246" y="81"/>
                  </a:cubicBezTo>
                  <a:cubicBezTo>
                    <a:pt x="249" y="82"/>
                    <a:pt x="253" y="82"/>
                    <a:pt x="254" y="82"/>
                  </a:cubicBezTo>
                  <a:cubicBezTo>
                    <a:pt x="255" y="83"/>
                    <a:pt x="255" y="82"/>
                    <a:pt x="256" y="83"/>
                  </a:cubicBezTo>
                  <a:close/>
                  <a:moveTo>
                    <a:pt x="244" y="82"/>
                  </a:moveTo>
                  <a:cubicBezTo>
                    <a:pt x="242" y="82"/>
                    <a:pt x="239" y="81"/>
                    <a:pt x="237" y="80"/>
                  </a:cubicBezTo>
                  <a:cubicBezTo>
                    <a:pt x="231" y="80"/>
                    <a:pt x="226" y="82"/>
                    <a:pt x="221" y="82"/>
                  </a:cubicBezTo>
                  <a:cubicBezTo>
                    <a:pt x="217" y="81"/>
                    <a:pt x="215" y="80"/>
                    <a:pt x="212" y="79"/>
                  </a:cubicBezTo>
                  <a:cubicBezTo>
                    <a:pt x="213" y="80"/>
                    <a:pt x="215" y="82"/>
                    <a:pt x="217" y="82"/>
                  </a:cubicBezTo>
                  <a:cubicBezTo>
                    <a:pt x="223" y="84"/>
                    <a:pt x="227" y="82"/>
                    <a:pt x="232" y="82"/>
                  </a:cubicBezTo>
                  <a:cubicBezTo>
                    <a:pt x="241" y="81"/>
                    <a:pt x="247" y="85"/>
                    <a:pt x="254" y="86"/>
                  </a:cubicBezTo>
                  <a:cubicBezTo>
                    <a:pt x="254" y="82"/>
                    <a:pt x="249" y="83"/>
                    <a:pt x="244" y="82"/>
                  </a:cubicBezTo>
                  <a:close/>
                  <a:moveTo>
                    <a:pt x="205" y="74"/>
                  </a:moveTo>
                  <a:cubicBezTo>
                    <a:pt x="204" y="71"/>
                    <a:pt x="201" y="70"/>
                    <a:pt x="198" y="69"/>
                  </a:cubicBezTo>
                  <a:cubicBezTo>
                    <a:pt x="195" y="68"/>
                    <a:pt x="188" y="65"/>
                    <a:pt x="187" y="70"/>
                  </a:cubicBezTo>
                  <a:cubicBezTo>
                    <a:pt x="187" y="75"/>
                    <a:pt x="194" y="74"/>
                    <a:pt x="198" y="76"/>
                  </a:cubicBezTo>
                  <a:cubicBezTo>
                    <a:pt x="200" y="76"/>
                    <a:pt x="203" y="79"/>
                    <a:pt x="203" y="81"/>
                  </a:cubicBezTo>
                  <a:cubicBezTo>
                    <a:pt x="202" y="83"/>
                    <a:pt x="192" y="86"/>
                    <a:pt x="188" y="86"/>
                  </a:cubicBezTo>
                  <a:cubicBezTo>
                    <a:pt x="183" y="86"/>
                    <a:pt x="178" y="86"/>
                    <a:pt x="174" y="85"/>
                  </a:cubicBezTo>
                  <a:cubicBezTo>
                    <a:pt x="170" y="85"/>
                    <a:pt x="165" y="83"/>
                    <a:pt x="161" y="83"/>
                  </a:cubicBezTo>
                  <a:cubicBezTo>
                    <a:pt x="160" y="83"/>
                    <a:pt x="159" y="84"/>
                    <a:pt x="158" y="84"/>
                  </a:cubicBezTo>
                  <a:cubicBezTo>
                    <a:pt x="155" y="83"/>
                    <a:pt x="152" y="82"/>
                    <a:pt x="151" y="85"/>
                  </a:cubicBezTo>
                  <a:cubicBezTo>
                    <a:pt x="155" y="85"/>
                    <a:pt x="160" y="85"/>
                    <a:pt x="164" y="85"/>
                  </a:cubicBezTo>
                  <a:cubicBezTo>
                    <a:pt x="167" y="86"/>
                    <a:pt x="169" y="88"/>
                    <a:pt x="172" y="87"/>
                  </a:cubicBezTo>
                  <a:cubicBezTo>
                    <a:pt x="184" y="92"/>
                    <a:pt x="193" y="85"/>
                    <a:pt x="205" y="85"/>
                  </a:cubicBezTo>
                  <a:cubicBezTo>
                    <a:pt x="208" y="82"/>
                    <a:pt x="204" y="79"/>
                    <a:pt x="203" y="77"/>
                  </a:cubicBezTo>
                  <a:cubicBezTo>
                    <a:pt x="200" y="76"/>
                    <a:pt x="198" y="74"/>
                    <a:pt x="195" y="74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3"/>
                    <a:pt x="192" y="72"/>
                    <a:pt x="193" y="70"/>
                  </a:cubicBezTo>
                  <a:cubicBezTo>
                    <a:pt x="197" y="68"/>
                    <a:pt x="200" y="72"/>
                    <a:pt x="202" y="72"/>
                  </a:cubicBezTo>
                  <a:cubicBezTo>
                    <a:pt x="203" y="73"/>
                    <a:pt x="205" y="74"/>
                    <a:pt x="207" y="75"/>
                  </a:cubicBezTo>
                  <a:cubicBezTo>
                    <a:pt x="208" y="76"/>
                    <a:pt x="210" y="78"/>
                    <a:pt x="212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09" y="76"/>
                    <a:pt x="208" y="74"/>
                    <a:pt x="205" y="74"/>
                  </a:cubicBezTo>
                  <a:close/>
                  <a:moveTo>
                    <a:pt x="139" y="85"/>
                  </a:moveTo>
                  <a:cubicBezTo>
                    <a:pt x="142" y="85"/>
                    <a:pt x="147" y="87"/>
                    <a:pt x="148" y="85"/>
                  </a:cubicBezTo>
                  <a:cubicBezTo>
                    <a:pt x="148" y="84"/>
                    <a:pt x="148" y="84"/>
                    <a:pt x="148" y="84"/>
                  </a:cubicBezTo>
                  <a:cubicBezTo>
                    <a:pt x="144" y="77"/>
                    <a:pt x="140" y="69"/>
                    <a:pt x="133" y="64"/>
                  </a:cubicBezTo>
                  <a:cubicBezTo>
                    <a:pt x="132" y="67"/>
                    <a:pt x="133" y="69"/>
                    <a:pt x="132" y="72"/>
                  </a:cubicBezTo>
                  <a:cubicBezTo>
                    <a:pt x="132" y="77"/>
                    <a:pt x="128" y="80"/>
                    <a:pt x="126" y="83"/>
                  </a:cubicBezTo>
                  <a:cubicBezTo>
                    <a:pt x="125" y="83"/>
                    <a:pt x="123" y="84"/>
                    <a:pt x="124" y="85"/>
                  </a:cubicBezTo>
                  <a:cubicBezTo>
                    <a:pt x="128" y="85"/>
                    <a:pt x="134" y="84"/>
                    <a:pt x="139" y="85"/>
                  </a:cubicBezTo>
                  <a:close/>
                  <a:moveTo>
                    <a:pt x="130" y="71"/>
                  </a:moveTo>
                  <a:cubicBezTo>
                    <a:pt x="131" y="68"/>
                    <a:pt x="131" y="65"/>
                    <a:pt x="130" y="62"/>
                  </a:cubicBezTo>
                  <a:cubicBezTo>
                    <a:pt x="127" y="61"/>
                    <a:pt x="125" y="58"/>
                    <a:pt x="122" y="58"/>
                  </a:cubicBezTo>
                  <a:cubicBezTo>
                    <a:pt x="123" y="68"/>
                    <a:pt x="120" y="76"/>
                    <a:pt x="112" y="80"/>
                  </a:cubicBezTo>
                  <a:cubicBezTo>
                    <a:pt x="114" y="82"/>
                    <a:pt x="117" y="83"/>
                    <a:pt x="120" y="84"/>
                  </a:cubicBezTo>
                  <a:cubicBezTo>
                    <a:pt x="124" y="81"/>
                    <a:pt x="130" y="78"/>
                    <a:pt x="130" y="71"/>
                  </a:cubicBezTo>
                  <a:close/>
                  <a:moveTo>
                    <a:pt x="41" y="41"/>
                  </a:moveTo>
                  <a:cubicBezTo>
                    <a:pt x="45" y="43"/>
                    <a:pt x="49" y="45"/>
                    <a:pt x="54" y="47"/>
                  </a:cubicBezTo>
                  <a:cubicBezTo>
                    <a:pt x="59" y="50"/>
                    <a:pt x="64" y="54"/>
                    <a:pt x="70" y="56"/>
                  </a:cubicBezTo>
                  <a:cubicBezTo>
                    <a:pt x="75" y="58"/>
                    <a:pt x="80" y="61"/>
                    <a:pt x="86" y="64"/>
                  </a:cubicBezTo>
                  <a:cubicBezTo>
                    <a:pt x="91" y="66"/>
                    <a:pt x="96" y="69"/>
                    <a:pt x="102" y="71"/>
                  </a:cubicBezTo>
                  <a:cubicBezTo>
                    <a:pt x="105" y="73"/>
                    <a:pt x="108" y="75"/>
                    <a:pt x="110" y="76"/>
                  </a:cubicBezTo>
                  <a:cubicBezTo>
                    <a:pt x="111" y="76"/>
                    <a:pt x="113" y="76"/>
                    <a:pt x="113" y="76"/>
                  </a:cubicBezTo>
                  <a:cubicBezTo>
                    <a:pt x="115" y="76"/>
                    <a:pt x="118" y="73"/>
                    <a:pt x="119" y="71"/>
                  </a:cubicBezTo>
                  <a:cubicBezTo>
                    <a:pt x="121" y="66"/>
                    <a:pt x="121" y="61"/>
                    <a:pt x="120" y="57"/>
                  </a:cubicBezTo>
                  <a:cubicBezTo>
                    <a:pt x="112" y="52"/>
                    <a:pt x="104" y="48"/>
                    <a:pt x="97" y="44"/>
                  </a:cubicBezTo>
                  <a:cubicBezTo>
                    <a:pt x="94" y="43"/>
                    <a:pt x="92" y="41"/>
                    <a:pt x="89" y="39"/>
                  </a:cubicBezTo>
                  <a:cubicBezTo>
                    <a:pt x="84" y="37"/>
                    <a:pt x="79" y="34"/>
                    <a:pt x="74" y="31"/>
                  </a:cubicBezTo>
                  <a:cubicBezTo>
                    <a:pt x="68" y="28"/>
                    <a:pt x="62" y="24"/>
                    <a:pt x="56" y="21"/>
                  </a:cubicBezTo>
                  <a:cubicBezTo>
                    <a:pt x="55" y="21"/>
                    <a:pt x="54" y="20"/>
                    <a:pt x="53" y="20"/>
                  </a:cubicBezTo>
                  <a:cubicBezTo>
                    <a:pt x="71" y="34"/>
                    <a:pt x="90" y="45"/>
                    <a:pt x="111" y="55"/>
                  </a:cubicBezTo>
                  <a:cubicBezTo>
                    <a:pt x="111" y="56"/>
                    <a:pt x="112" y="56"/>
                    <a:pt x="113" y="56"/>
                  </a:cubicBezTo>
                  <a:cubicBezTo>
                    <a:pt x="113" y="58"/>
                    <a:pt x="114" y="59"/>
                    <a:pt x="115" y="60"/>
                  </a:cubicBezTo>
                  <a:cubicBezTo>
                    <a:pt x="112" y="70"/>
                    <a:pt x="98" y="64"/>
                    <a:pt x="91" y="60"/>
                  </a:cubicBezTo>
                  <a:cubicBezTo>
                    <a:pt x="84" y="57"/>
                    <a:pt x="77" y="53"/>
                    <a:pt x="70" y="49"/>
                  </a:cubicBezTo>
                  <a:cubicBezTo>
                    <a:pt x="66" y="47"/>
                    <a:pt x="62" y="45"/>
                    <a:pt x="60" y="43"/>
                  </a:cubicBezTo>
                  <a:cubicBezTo>
                    <a:pt x="58" y="42"/>
                    <a:pt x="55" y="39"/>
                    <a:pt x="53" y="37"/>
                  </a:cubicBezTo>
                  <a:cubicBezTo>
                    <a:pt x="51" y="35"/>
                    <a:pt x="48" y="33"/>
                    <a:pt x="46" y="31"/>
                  </a:cubicBezTo>
                  <a:cubicBezTo>
                    <a:pt x="42" y="26"/>
                    <a:pt x="46" y="19"/>
                    <a:pt x="51" y="18"/>
                  </a:cubicBezTo>
                  <a:cubicBezTo>
                    <a:pt x="45" y="16"/>
                    <a:pt x="40" y="12"/>
                    <a:pt x="34" y="10"/>
                  </a:cubicBezTo>
                  <a:cubicBezTo>
                    <a:pt x="37" y="19"/>
                    <a:pt x="31" y="26"/>
                    <a:pt x="27" y="33"/>
                  </a:cubicBezTo>
                  <a:cubicBezTo>
                    <a:pt x="31" y="36"/>
                    <a:pt x="37" y="38"/>
                    <a:pt x="41" y="41"/>
                  </a:cubicBezTo>
                  <a:close/>
                  <a:moveTo>
                    <a:pt x="112" y="59"/>
                  </a:moveTo>
                  <a:cubicBezTo>
                    <a:pt x="111" y="57"/>
                    <a:pt x="107" y="56"/>
                    <a:pt x="106" y="55"/>
                  </a:cubicBezTo>
                  <a:cubicBezTo>
                    <a:pt x="101" y="51"/>
                    <a:pt x="96" y="50"/>
                    <a:pt x="91" y="47"/>
                  </a:cubicBezTo>
                  <a:cubicBezTo>
                    <a:pt x="86" y="44"/>
                    <a:pt x="82" y="42"/>
                    <a:pt x="77" y="39"/>
                  </a:cubicBezTo>
                  <a:cubicBezTo>
                    <a:pt x="72" y="36"/>
                    <a:pt x="68" y="33"/>
                    <a:pt x="63" y="30"/>
                  </a:cubicBezTo>
                  <a:cubicBezTo>
                    <a:pt x="61" y="28"/>
                    <a:pt x="59" y="27"/>
                    <a:pt x="56" y="25"/>
                  </a:cubicBezTo>
                  <a:cubicBezTo>
                    <a:pt x="54" y="24"/>
                    <a:pt x="51" y="21"/>
                    <a:pt x="49" y="22"/>
                  </a:cubicBezTo>
                  <a:cubicBezTo>
                    <a:pt x="47" y="22"/>
                    <a:pt x="46" y="26"/>
                    <a:pt x="46" y="28"/>
                  </a:cubicBezTo>
                  <a:cubicBezTo>
                    <a:pt x="47" y="29"/>
                    <a:pt x="50" y="32"/>
                    <a:pt x="52" y="34"/>
                  </a:cubicBezTo>
                  <a:cubicBezTo>
                    <a:pt x="54" y="36"/>
                    <a:pt x="56" y="37"/>
                    <a:pt x="58" y="39"/>
                  </a:cubicBezTo>
                  <a:cubicBezTo>
                    <a:pt x="67" y="46"/>
                    <a:pt x="77" y="50"/>
                    <a:pt x="87" y="56"/>
                  </a:cubicBezTo>
                  <a:cubicBezTo>
                    <a:pt x="94" y="60"/>
                    <a:pt x="102" y="65"/>
                    <a:pt x="111" y="62"/>
                  </a:cubicBezTo>
                  <a:cubicBezTo>
                    <a:pt x="112" y="62"/>
                    <a:pt x="113" y="61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59"/>
                    <a:pt x="113" y="59"/>
                    <a:pt x="112" y="59"/>
                  </a:cubicBezTo>
                  <a:close/>
                  <a:moveTo>
                    <a:pt x="110" y="78"/>
                  </a:moveTo>
                  <a:cubicBezTo>
                    <a:pt x="107" y="76"/>
                    <a:pt x="103" y="74"/>
                    <a:pt x="99" y="72"/>
                  </a:cubicBezTo>
                  <a:cubicBezTo>
                    <a:pt x="95" y="71"/>
                    <a:pt x="91" y="69"/>
                    <a:pt x="88" y="67"/>
                  </a:cubicBezTo>
                  <a:cubicBezTo>
                    <a:pt x="81" y="63"/>
                    <a:pt x="74" y="60"/>
                    <a:pt x="67" y="57"/>
                  </a:cubicBezTo>
                  <a:cubicBezTo>
                    <a:pt x="60" y="53"/>
                    <a:pt x="53" y="49"/>
                    <a:pt x="46" y="46"/>
                  </a:cubicBezTo>
                  <a:cubicBezTo>
                    <a:pt x="39" y="42"/>
                    <a:pt x="33" y="38"/>
                    <a:pt x="26" y="35"/>
                  </a:cubicBezTo>
                  <a:cubicBezTo>
                    <a:pt x="25" y="35"/>
                    <a:pt x="22" y="37"/>
                    <a:pt x="21" y="38"/>
                  </a:cubicBezTo>
                  <a:cubicBezTo>
                    <a:pt x="32" y="44"/>
                    <a:pt x="45" y="48"/>
                    <a:pt x="56" y="53"/>
                  </a:cubicBezTo>
                  <a:cubicBezTo>
                    <a:pt x="64" y="57"/>
                    <a:pt x="73" y="59"/>
                    <a:pt x="80" y="63"/>
                  </a:cubicBezTo>
                  <a:cubicBezTo>
                    <a:pt x="88" y="67"/>
                    <a:pt x="95" y="71"/>
                    <a:pt x="102" y="75"/>
                  </a:cubicBezTo>
                  <a:cubicBezTo>
                    <a:pt x="105" y="77"/>
                    <a:pt x="107" y="79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lose/>
                  <a:moveTo>
                    <a:pt x="32" y="8"/>
                  </a:moveTo>
                  <a:cubicBezTo>
                    <a:pt x="28" y="7"/>
                    <a:pt x="25" y="5"/>
                    <a:pt x="22" y="3"/>
                  </a:cubicBezTo>
                  <a:cubicBezTo>
                    <a:pt x="23" y="16"/>
                    <a:pt x="15" y="26"/>
                    <a:pt x="7" y="31"/>
                  </a:cubicBezTo>
                  <a:cubicBezTo>
                    <a:pt x="11" y="33"/>
                    <a:pt x="15" y="35"/>
                    <a:pt x="18" y="37"/>
                  </a:cubicBezTo>
                  <a:cubicBezTo>
                    <a:pt x="27" y="32"/>
                    <a:pt x="35" y="20"/>
                    <a:pt x="32" y="8"/>
                  </a:cubicBezTo>
                  <a:close/>
                  <a:moveTo>
                    <a:pt x="9" y="8"/>
                  </a:moveTo>
                  <a:cubicBezTo>
                    <a:pt x="9" y="8"/>
                    <a:pt x="8" y="9"/>
                    <a:pt x="8" y="9"/>
                  </a:cubicBezTo>
                  <a:cubicBezTo>
                    <a:pt x="7" y="11"/>
                    <a:pt x="6" y="12"/>
                    <a:pt x="5" y="14"/>
                  </a:cubicBezTo>
                  <a:cubicBezTo>
                    <a:pt x="4" y="16"/>
                    <a:pt x="3" y="18"/>
                    <a:pt x="2" y="20"/>
                  </a:cubicBezTo>
                  <a:cubicBezTo>
                    <a:pt x="1" y="24"/>
                    <a:pt x="3" y="30"/>
                    <a:pt x="7" y="28"/>
                  </a:cubicBezTo>
                  <a:cubicBezTo>
                    <a:pt x="10" y="27"/>
                    <a:pt x="11" y="25"/>
                    <a:pt x="13" y="22"/>
                  </a:cubicBezTo>
                  <a:cubicBezTo>
                    <a:pt x="15" y="21"/>
                    <a:pt x="16" y="20"/>
                    <a:pt x="17" y="18"/>
                  </a:cubicBezTo>
                  <a:cubicBezTo>
                    <a:pt x="19" y="15"/>
                    <a:pt x="20" y="9"/>
                    <a:pt x="20" y="4"/>
                  </a:cubicBezTo>
                  <a:cubicBezTo>
                    <a:pt x="20" y="4"/>
                    <a:pt x="18" y="3"/>
                    <a:pt x="18" y="2"/>
                  </a:cubicBezTo>
                  <a:cubicBezTo>
                    <a:pt x="14" y="3"/>
                    <a:pt x="12" y="5"/>
                    <a:pt x="9" y="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</p:grpSp>
      <p:grpSp>
        <p:nvGrpSpPr>
          <p:cNvPr id="24" name="PA_组合 3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904733" y="5774235"/>
            <a:ext cx="2142907" cy="1128218"/>
            <a:chOff x="7394576" y="3627438"/>
            <a:chExt cx="1077913" cy="566738"/>
          </a:xfrm>
          <a:solidFill>
            <a:schemeClr val="tx1"/>
          </a:solidFill>
        </p:grpSpPr>
        <p:sp>
          <p:nvSpPr>
            <p:cNvPr id="25" name="Freeform 100"/>
            <p:cNvSpPr>
              <a:spLocks/>
            </p:cNvSpPr>
            <p:nvPr/>
          </p:nvSpPr>
          <p:spPr bwMode="auto">
            <a:xfrm>
              <a:off x="8122380" y="3680704"/>
              <a:ext cx="97606" cy="17045"/>
            </a:xfrm>
            <a:custGeom>
              <a:avLst/>
              <a:gdLst>
                <a:gd name="T0" fmla="*/ 31 w 31"/>
                <a:gd name="T1" fmla="*/ 2 h 5"/>
                <a:gd name="T2" fmla="*/ 30 w 31"/>
                <a:gd name="T3" fmla="*/ 5 h 5"/>
                <a:gd name="T4" fmla="*/ 0 w 31"/>
                <a:gd name="T5" fmla="*/ 4 h 5"/>
                <a:gd name="T6" fmla="*/ 12 w 31"/>
                <a:gd name="T7" fmla="*/ 1 h 5"/>
                <a:gd name="T8" fmla="*/ 18 w 31"/>
                <a:gd name="T9" fmla="*/ 0 h 5"/>
                <a:gd name="T10" fmla="*/ 26 w 31"/>
                <a:gd name="T11" fmla="*/ 2 h 5"/>
                <a:gd name="T12" fmla="*/ 31 w 31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">
                  <a:moveTo>
                    <a:pt x="31" y="2"/>
                  </a:moveTo>
                  <a:cubicBezTo>
                    <a:pt x="31" y="3"/>
                    <a:pt x="31" y="4"/>
                    <a:pt x="30" y="5"/>
                  </a:cubicBezTo>
                  <a:cubicBezTo>
                    <a:pt x="21" y="2"/>
                    <a:pt x="11" y="3"/>
                    <a:pt x="0" y="4"/>
                  </a:cubicBezTo>
                  <a:cubicBezTo>
                    <a:pt x="1" y="0"/>
                    <a:pt x="8" y="1"/>
                    <a:pt x="12" y="1"/>
                  </a:cubicBezTo>
                  <a:cubicBezTo>
                    <a:pt x="14" y="1"/>
                    <a:pt x="16" y="0"/>
                    <a:pt x="18" y="0"/>
                  </a:cubicBezTo>
                  <a:cubicBezTo>
                    <a:pt x="20" y="0"/>
                    <a:pt x="23" y="1"/>
                    <a:pt x="26" y="2"/>
                  </a:cubicBezTo>
                  <a:cubicBezTo>
                    <a:pt x="28" y="2"/>
                    <a:pt x="30" y="0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6" name="Freeform 101"/>
            <p:cNvSpPr>
              <a:spLocks/>
            </p:cNvSpPr>
            <p:nvPr/>
          </p:nvSpPr>
          <p:spPr bwMode="auto">
            <a:xfrm>
              <a:off x="8128745" y="3706271"/>
              <a:ext cx="91241" cy="17045"/>
            </a:xfrm>
            <a:custGeom>
              <a:avLst/>
              <a:gdLst>
                <a:gd name="T0" fmla="*/ 28 w 29"/>
                <a:gd name="T1" fmla="*/ 2 h 5"/>
                <a:gd name="T2" fmla="*/ 29 w 29"/>
                <a:gd name="T3" fmla="*/ 5 h 5"/>
                <a:gd name="T4" fmla="*/ 21 w 29"/>
                <a:gd name="T5" fmla="*/ 3 h 5"/>
                <a:gd name="T6" fmla="*/ 0 w 29"/>
                <a:gd name="T7" fmla="*/ 5 h 5"/>
                <a:gd name="T8" fmla="*/ 0 w 29"/>
                <a:gd name="T9" fmla="*/ 3 h 5"/>
                <a:gd name="T10" fmla="*/ 18 w 29"/>
                <a:gd name="T11" fmla="*/ 0 h 5"/>
                <a:gd name="T12" fmla="*/ 28 w 2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28" y="2"/>
                  </a:moveTo>
                  <a:cubicBezTo>
                    <a:pt x="28" y="2"/>
                    <a:pt x="29" y="3"/>
                    <a:pt x="29" y="5"/>
                  </a:cubicBezTo>
                  <a:cubicBezTo>
                    <a:pt x="26" y="5"/>
                    <a:pt x="23" y="3"/>
                    <a:pt x="21" y="3"/>
                  </a:cubicBezTo>
                  <a:cubicBezTo>
                    <a:pt x="13" y="2"/>
                    <a:pt x="7" y="3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13" y="0"/>
                    <a:pt x="18" y="0"/>
                  </a:cubicBezTo>
                  <a:cubicBezTo>
                    <a:pt x="22" y="1"/>
                    <a:pt x="24" y="1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7" name="Freeform 102"/>
            <p:cNvSpPr>
              <a:spLocks/>
            </p:cNvSpPr>
            <p:nvPr/>
          </p:nvSpPr>
          <p:spPr bwMode="auto">
            <a:xfrm>
              <a:off x="8145720" y="3885241"/>
              <a:ext cx="70023" cy="14913"/>
            </a:xfrm>
            <a:custGeom>
              <a:avLst/>
              <a:gdLst>
                <a:gd name="T0" fmla="*/ 21 w 22"/>
                <a:gd name="T1" fmla="*/ 1 h 5"/>
                <a:gd name="T2" fmla="*/ 22 w 22"/>
                <a:gd name="T3" fmla="*/ 3 h 5"/>
                <a:gd name="T4" fmla="*/ 20 w 22"/>
                <a:gd name="T5" fmla="*/ 5 h 5"/>
                <a:gd name="T6" fmla="*/ 0 w 22"/>
                <a:gd name="T7" fmla="*/ 3 h 5"/>
                <a:gd name="T8" fmla="*/ 5 w 22"/>
                <a:gd name="T9" fmla="*/ 1 h 5"/>
                <a:gd name="T10" fmla="*/ 21 w 22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">
                  <a:moveTo>
                    <a:pt x="21" y="1"/>
                  </a:moveTo>
                  <a:cubicBezTo>
                    <a:pt x="21" y="2"/>
                    <a:pt x="22" y="2"/>
                    <a:pt x="22" y="3"/>
                  </a:cubicBezTo>
                  <a:cubicBezTo>
                    <a:pt x="22" y="4"/>
                    <a:pt x="21" y="4"/>
                    <a:pt x="20" y="5"/>
                  </a:cubicBezTo>
                  <a:cubicBezTo>
                    <a:pt x="15" y="2"/>
                    <a:pt x="5" y="4"/>
                    <a:pt x="0" y="3"/>
                  </a:cubicBezTo>
                  <a:cubicBezTo>
                    <a:pt x="0" y="0"/>
                    <a:pt x="4" y="1"/>
                    <a:pt x="5" y="1"/>
                  </a:cubicBezTo>
                  <a:cubicBezTo>
                    <a:pt x="9" y="0"/>
                    <a:pt x="17" y="2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8" name="Freeform 103"/>
            <p:cNvSpPr>
              <a:spLocks/>
            </p:cNvSpPr>
            <p:nvPr/>
          </p:nvSpPr>
          <p:spPr bwMode="auto">
            <a:xfrm>
              <a:off x="8145720" y="3900154"/>
              <a:ext cx="72144" cy="21306"/>
            </a:xfrm>
            <a:custGeom>
              <a:avLst/>
              <a:gdLst>
                <a:gd name="T0" fmla="*/ 22 w 23"/>
                <a:gd name="T1" fmla="*/ 3 h 7"/>
                <a:gd name="T2" fmla="*/ 22 w 23"/>
                <a:gd name="T3" fmla="*/ 7 h 7"/>
                <a:gd name="T4" fmla="*/ 8 w 23"/>
                <a:gd name="T5" fmla="*/ 4 h 7"/>
                <a:gd name="T6" fmla="*/ 0 w 23"/>
                <a:gd name="T7" fmla="*/ 3 h 7"/>
                <a:gd name="T8" fmla="*/ 22 w 2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22" y="3"/>
                  </a:moveTo>
                  <a:cubicBezTo>
                    <a:pt x="23" y="4"/>
                    <a:pt x="22" y="6"/>
                    <a:pt x="22" y="7"/>
                  </a:cubicBezTo>
                  <a:cubicBezTo>
                    <a:pt x="18" y="6"/>
                    <a:pt x="13" y="5"/>
                    <a:pt x="8" y="4"/>
                  </a:cubicBezTo>
                  <a:cubicBezTo>
                    <a:pt x="5" y="4"/>
                    <a:pt x="0" y="6"/>
                    <a:pt x="0" y="3"/>
                  </a:cubicBezTo>
                  <a:cubicBezTo>
                    <a:pt x="6" y="0"/>
                    <a:pt x="13" y="4"/>
                    <a:pt x="2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9" name="Freeform 104"/>
            <p:cNvSpPr>
              <a:spLocks/>
            </p:cNvSpPr>
            <p:nvPr/>
          </p:nvSpPr>
          <p:spPr bwMode="auto">
            <a:xfrm>
              <a:off x="8141476" y="4072733"/>
              <a:ext cx="78510" cy="19175"/>
            </a:xfrm>
            <a:custGeom>
              <a:avLst/>
              <a:gdLst>
                <a:gd name="T0" fmla="*/ 23 w 25"/>
                <a:gd name="T1" fmla="*/ 2 h 6"/>
                <a:gd name="T2" fmla="*/ 22 w 25"/>
                <a:gd name="T3" fmla="*/ 6 h 6"/>
                <a:gd name="T4" fmla="*/ 20 w 25"/>
                <a:gd name="T5" fmla="*/ 5 h 6"/>
                <a:gd name="T6" fmla="*/ 0 w 25"/>
                <a:gd name="T7" fmla="*/ 4 h 6"/>
                <a:gd name="T8" fmla="*/ 13 w 25"/>
                <a:gd name="T9" fmla="*/ 2 h 6"/>
                <a:gd name="T10" fmla="*/ 23 w 2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6">
                  <a:moveTo>
                    <a:pt x="23" y="2"/>
                  </a:moveTo>
                  <a:cubicBezTo>
                    <a:pt x="25" y="3"/>
                    <a:pt x="25" y="6"/>
                    <a:pt x="22" y="6"/>
                  </a:cubicBezTo>
                  <a:cubicBezTo>
                    <a:pt x="22" y="6"/>
                    <a:pt x="21" y="6"/>
                    <a:pt x="20" y="5"/>
                  </a:cubicBezTo>
                  <a:cubicBezTo>
                    <a:pt x="15" y="4"/>
                    <a:pt x="5" y="5"/>
                    <a:pt x="0" y="4"/>
                  </a:cubicBezTo>
                  <a:cubicBezTo>
                    <a:pt x="3" y="0"/>
                    <a:pt x="10" y="2"/>
                    <a:pt x="13" y="2"/>
                  </a:cubicBezTo>
                  <a:cubicBezTo>
                    <a:pt x="18" y="2"/>
                    <a:pt x="19" y="3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0" name="Freeform 105"/>
            <p:cNvSpPr>
              <a:spLocks/>
            </p:cNvSpPr>
            <p:nvPr/>
          </p:nvSpPr>
          <p:spPr bwMode="auto">
            <a:xfrm>
              <a:off x="8139355" y="4098300"/>
              <a:ext cx="80631" cy="23436"/>
            </a:xfrm>
            <a:custGeom>
              <a:avLst/>
              <a:gdLst>
                <a:gd name="T0" fmla="*/ 25 w 26"/>
                <a:gd name="T1" fmla="*/ 1 h 7"/>
                <a:gd name="T2" fmla="*/ 26 w 26"/>
                <a:gd name="T3" fmla="*/ 4 h 7"/>
                <a:gd name="T4" fmla="*/ 20 w 26"/>
                <a:gd name="T5" fmla="*/ 5 h 7"/>
                <a:gd name="T6" fmla="*/ 5 w 26"/>
                <a:gd name="T7" fmla="*/ 4 h 7"/>
                <a:gd name="T8" fmla="*/ 0 w 26"/>
                <a:gd name="T9" fmla="*/ 3 h 7"/>
                <a:gd name="T10" fmla="*/ 25 w 26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">
                  <a:moveTo>
                    <a:pt x="25" y="1"/>
                  </a:moveTo>
                  <a:cubicBezTo>
                    <a:pt x="25" y="2"/>
                    <a:pt x="26" y="3"/>
                    <a:pt x="26" y="4"/>
                  </a:cubicBezTo>
                  <a:cubicBezTo>
                    <a:pt x="25" y="7"/>
                    <a:pt x="23" y="6"/>
                    <a:pt x="20" y="5"/>
                  </a:cubicBezTo>
                  <a:cubicBezTo>
                    <a:pt x="16" y="5"/>
                    <a:pt x="10" y="4"/>
                    <a:pt x="5" y="4"/>
                  </a:cubicBezTo>
                  <a:cubicBezTo>
                    <a:pt x="3" y="4"/>
                    <a:pt x="1" y="5"/>
                    <a:pt x="0" y="3"/>
                  </a:cubicBezTo>
                  <a:cubicBezTo>
                    <a:pt x="6" y="0"/>
                    <a:pt x="17" y="5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8" name="Freeform 106"/>
            <p:cNvSpPr>
              <a:spLocks noEditPoints="1"/>
            </p:cNvSpPr>
            <p:nvPr/>
          </p:nvSpPr>
          <p:spPr bwMode="auto">
            <a:xfrm>
              <a:off x="7394576" y="3627438"/>
              <a:ext cx="1077913" cy="566738"/>
            </a:xfrm>
            <a:custGeom>
              <a:avLst/>
              <a:gdLst>
                <a:gd name="T0" fmla="*/ 114 w 342"/>
                <a:gd name="T1" fmla="*/ 19 h 179"/>
                <a:gd name="T2" fmla="*/ 194 w 342"/>
                <a:gd name="T3" fmla="*/ 30 h 179"/>
                <a:gd name="T4" fmla="*/ 265 w 342"/>
                <a:gd name="T5" fmla="*/ 19 h 179"/>
                <a:gd name="T6" fmla="*/ 335 w 342"/>
                <a:gd name="T7" fmla="*/ 144 h 179"/>
                <a:gd name="T8" fmla="*/ 288 w 342"/>
                <a:gd name="T9" fmla="*/ 167 h 179"/>
                <a:gd name="T10" fmla="*/ 235 w 342"/>
                <a:gd name="T11" fmla="*/ 178 h 179"/>
                <a:gd name="T12" fmla="*/ 173 w 342"/>
                <a:gd name="T13" fmla="*/ 172 h 179"/>
                <a:gd name="T14" fmla="*/ 112 w 342"/>
                <a:gd name="T15" fmla="*/ 168 h 179"/>
                <a:gd name="T16" fmla="*/ 43 w 342"/>
                <a:gd name="T17" fmla="*/ 169 h 179"/>
                <a:gd name="T18" fmla="*/ 52 w 342"/>
                <a:gd name="T19" fmla="*/ 47 h 179"/>
                <a:gd name="T20" fmla="*/ 264 w 342"/>
                <a:gd name="T21" fmla="*/ 132 h 179"/>
                <a:gd name="T22" fmla="*/ 229 w 342"/>
                <a:gd name="T23" fmla="*/ 10 h 179"/>
                <a:gd name="T24" fmla="*/ 246 w 342"/>
                <a:gd name="T25" fmla="*/ 177 h 179"/>
                <a:gd name="T26" fmla="*/ 224 w 342"/>
                <a:gd name="T27" fmla="*/ 168 h 179"/>
                <a:gd name="T28" fmla="*/ 225 w 342"/>
                <a:gd name="T29" fmla="*/ 11 h 179"/>
                <a:gd name="T30" fmla="*/ 134 w 342"/>
                <a:gd name="T31" fmla="*/ 20 h 179"/>
                <a:gd name="T32" fmla="*/ 98 w 342"/>
                <a:gd name="T33" fmla="*/ 49 h 179"/>
                <a:gd name="T34" fmla="*/ 112 w 342"/>
                <a:gd name="T35" fmla="*/ 165 h 179"/>
                <a:gd name="T36" fmla="*/ 111 w 342"/>
                <a:gd name="T37" fmla="*/ 24 h 179"/>
                <a:gd name="T38" fmla="*/ 195 w 342"/>
                <a:gd name="T39" fmla="*/ 57 h 179"/>
                <a:gd name="T40" fmla="*/ 154 w 342"/>
                <a:gd name="T41" fmla="*/ 34 h 179"/>
                <a:gd name="T42" fmla="*/ 156 w 342"/>
                <a:gd name="T43" fmla="*/ 142 h 179"/>
                <a:gd name="T44" fmla="*/ 114 w 342"/>
                <a:gd name="T45" fmla="*/ 39 h 179"/>
                <a:gd name="T46" fmla="*/ 52 w 342"/>
                <a:gd name="T47" fmla="*/ 50 h 179"/>
                <a:gd name="T48" fmla="*/ 15 w 342"/>
                <a:gd name="T49" fmla="*/ 153 h 179"/>
                <a:gd name="T50" fmla="*/ 75 w 342"/>
                <a:gd name="T51" fmla="*/ 45 h 179"/>
                <a:gd name="T52" fmla="*/ 221 w 342"/>
                <a:gd name="T53" fmla="*/ 51 h 179"/>
                <a:gd name="T54" fmla="*/ 221 w 342"/>
                <a:gd name="T55" fmla="*/ 170 h 179"/>
                <a:gd name="T56" fmla="*/ 69 w 342"/>
                <a:gd name="T57" fmla="*/ 85 h 179"/>
                <a:gd name="T58" fmla="*/ 82 w 342"/>
                <a:gd name="T59" fmla="*/ 58 h 179"/>
                <a:gd name="T60" fmla="*/ 72 w 342"/>
                <a:gd name="T61" fmla="*/ 74 h 179"/>
                <a:gd name="T62" fmla="*/ 63 w 342"/>
                <a:gd name="T63" fmla="*/ 93 h 179"/>
                <a:gd name="T64" fmla="*/ 45 w 342"/>
                <a:gd name="T65" fmla="*/ 133 h 179"/>
                <a:gd name="T66" fmla="*/ 50 w 342"/>
                <a:gd name="T67" fmla="*/ 131 h 179"/>
                <a:gd name="T68" fmla="*/ 114 w 342"/>
                <a:gd name="T69" fmla="*/ 51 h 179"/>
                <a:gd name="T70" fmla="*/ 153 w 342"/>
                <a:gd name="T71" fmla="*/ 110 h 179"/>
                <a:gd name="T72" fmla="*/ 198 w 342"/>
                <a:gd name="T73" fmla="*/ 165 h 179"/>
                <a:gd name="T74" fmla="*/ 279 w 342"/>
                <a:gd name="T75" fmla="*/ 76 h 179"/>
                <a:gd name="T76" fmla="*/ 267 w 342"/>
                <a:gd name="T77" fmla="*/ 63 h 179"/>
                <a:gd name="T78" fmla="*/ 76 w 342"/>
                <a:gd name="T79" fmla="*/ 57 h 179"/>
                <a:gd name="T80" fmla="*/ 85 w 342"/>
                <a:gd name="T81" fmla="*/ 61 h 179"/>
                <a:gd name="T82" fmla="*/ 107 w 342"/>
                <a:gd name="T83" fmla="*/ 167 h 179"/>
                <a:gd name="T84" fmla="*/ 93 w 342"/>
                <a:gd name="T85" fmla="*/ 64 h 179"/>
                <a:gd name="T86" fmla="*/ 265 w 342"/>
                <a:gd name="T87" fmla="*/ 103 h 179"/>
                <a:gd name="T88" fmla="*/ 306 w 342"/>
                <a:gd name="T89" fmla="*/ 169 h 179"/>
                <a:gd name="T90" fmla="*/ 265 w 342"/>
                <a:gd name="T91" fmla="*/ 73 h 179"/>
                <a:gd name="T92" fmla="*/ 300 w 342"/>
                <a:gd name="T93" fmla="*/ 78 h 179"/>
                <a:gd name="T94" fmla="*/ 278 w 342"/>
                <a:gd name="T95" fmla="*/ 96 h 179"/>
                <a:gd name="T96" fmla="*/ 64 w 342"/>
                <a:gd name="T97" fmla="*/ 105 h 179"/>
                <a:gd name="T98" fmla="*/ 71 w 342"/>
                <a:gd name="T99" fmla="*/ 123 h 179"/>
                <a:gd name="T100" fmla="*/ 280 w 342"/>
                <a:gd name="T101" fmla="*/ 100 h 179"/>
                <a:gd name="T102" fmla="*/ 52 w 342"/>
                <a:gd name="T103" fmla="*/ 111 h 179"/>
                <a:gd name="T104" fmla="*/ 66 w 342"/>
                <a:gd name="T105" fmla="*/ 118 h 179"/>
                <a:gd name="T106" fmla="*/ 323 w 342"/>
                <a:gd name="T107" fmla="*/ 125 h 179"/>
                <a:gd name="T108" fmla="*/ 37 w 342"/>
                <a:gd name="T109" fmla="*/ 140 h 179"/>
                <a:gd name="T110" fmla="*/ 332 w 342"/>
                <a:gd name="T111" fmla="*/ 153 h 179"/>
                <a:gd name="T112" fmla="*/ 153 w 342"/>
                <a:gd name="T113" fmla="*/ 156 h 179"/>
                <a:gd name="T114" fmla="*/ 34 w 342"/>
                <a:gd name="T115" fmla="*/ 149 h 179"/>
                <a:gd name="T116" fmla="*/ 339 w 342"/>
                <a:gd name="T117" fmla="*/ 162 h 179"/>
                <a:gd name="T118" fmla="*/ 115 w 342"/>
                <a:gd name="T119" fmla="*/ 1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2" h="179">
                  <a:moveTo>
                    <a:pt x="79" y="39"/>
                  </a:moveTo>
                  <a:cubicBezTo>
                    <a:pt x="80" y="39"/>
                    <a:pt x="82" y="40"/>
                    <a:pt x="83" y="40"/>
                  </a:cubicBezTo>
                  <a:cubicBezTo>
                    <a:pt x="84" y="37"/>
                    <a:pt x="83" y="32"/>
                    <a:pt x="85" y="30"/>
                  </a:cubicBezTo>
                  <a:cubicBezTo>
                    <a:pt x="92" y="28"/>
                    <a:pt x="99" y="28"/>
                    <a:pt x="106" y="24"/>
                  </a:cubicBezTo>
                  <a:cubicBezTo>
                    <a:pt x="108" y="23"/>
                    <a:pt x="110" y="22"/>
                    <a:pt x="111" y="21"/>
                  </a:cubicBezTo>
                  <a:cubicBezTo>
                    <a:pt x="112" y="21"/>
                    <a:pt x="112" y="20"/>
                    <a:pt x="113" y="21"/>
                  </a:cubicBezTo>
                  <a:cubicBezTo>
                    <a:pt x="113" y="20"/>
                    <a:pt x="114" y="20"/>
                    <a:pt x="114" y="19"/>
                  </a:cubicBezTo>
                  <a:cubicBezTo>
                    <a:pt x="120" y="18"/>
                    <a:pt x="126" y="17"/>
                    <a:pt x="131" y="17"/>
                  </a:cubicBezTo>
                  <a:cubicBezTo>
                    <a:pt x="136" y="17"/>
                    <a:pt x="140" y="18"/>
                    <a:pt x="145" y="19"/>
                  </a:cubicBezTo>
                  <a:cubicBezTo>
                    <a:pt x="147" y="20"/>
                    <a:pt x="150" y="20"/>
                    <a:pt x="152" y="23"/>
                  </a:cubicBezTo>
                  <a:cubicBezTo>
                    <a:pt x="153" y="25"/>
                    <a:pt x="153" y="26"/>
                    <a:pt x="153" y="28"/>
                  </a:cubicBezTo>
                  <a:cubicBezTo>
                    <a:pt x="155" y="28"/>
                    <a:pt x="157" y="27"/>
                    <a:pt x="160" y="26"/>
                  </a:cubicBezTo>
                  <a:cubicBezTo>
                    <a:pt x="164" y="26"/>
                    <a:pt x="170" y="28"/>
                    <a:pt x="176" y="28"/>
                  </a:cubicBezTo>
                  <a:cubicBezTo>
                    <a:pt x="182" y="29"/>
                    <a:pt x="190" y="26"/>
                    <a:pt x="194" y="30"/>
                  </a:cubicBezTo>
                  <a:cubicBezTo>
                    <a:pt x="196" y="32"/>
                    <a:pt x="198" y="37"/>
                    <a:pt x="198" y="41"/>
                  </a:cubicBezTo>
                  <a:cubicBezTo>
                    <a:pt x="199" y="43"/>
                    <a:pt x="198" y="45"/>
                    <a:pt x="198" y="47"/>
                  </a:cubicBezTo>
                  <a:cubicBezTo>
                    <a:pt x="201" y="47"/>
                    <a:pt x="203" y="45"/>
                    <a:pt x="205" y="45"/>
                  </a:cubicBezTo>
                  <a:cubicBezTo>
                    <a:pt x="207" y="34"/>
                    <a:pt x="204" y="22"/>
                    <a:pt x="207" y="15"/>
                  </a:cubicBezTo>
                  <a:cubicBezTo>
                    <a:pt x="214" y="14"/>
                    <a:pt x="221" y="10"/>
                    <a:pt x="228" y="7"/>
                  </a:cubicBezTo>
                  <a:cubicBezTo>
                    <a:pt x="237" y="0"/>
                    <a:pt x="250" y="1"/>
                    <a:pt x="260" y="4"/>
                  </a:cubicBezTo>
                  <a:cubicBezTo>
                    <a:pt x="265" y="6"/>
                    <a:pt x="264" y="12"/>
                    <a:pt x="265" y="19"/>
                  </a:cubicBezTo>
                  <a:cubicBezTo>
                    <a:pt x="266" y="31"/>
                    <a:pt x="266" y="47"/>
                    <a:pt x="265" y="59"/>
                  </a:cubicBezTo>
                  <a:cubicBezTo>
                    <a:pt x="271" y="54"/>
                    <a:pt x="281" y="50"/>
                    <a:pt x="291" y="52"/>
                  </a:cubicBezTo>
                  <a:cubicBezTo>
                    <a:pt x="293" y="56"/>
                    <a:pt x="294" y="60"/>
                    <a:pt x="296" y="64"/>
                  </a:cubicBezTo>
                  <a:cubicBezTo>
                    <a:pt x="297" y="66"/>
                    <a:pt x="298" y="68"/>
                    <a:pt x="299" y="70"/>
                  </a:cubicBezTo>
                  <a:cubicBezTo>
                    <a:pt x="302" y="80"/>
                    <a:pt x="309" y="89"/>
                    <a:pt x="313" y="99"/>
                  </a:cubicBezTo>
                  <a:cubicBezTo>
                    <a:pt x="314" y="101"/>
                    <a:pt x="316" y="103"/>
                    <a:pt x="317" y="106"/>
                  </a:cubicBezTo>
                  <a:cubicBezTo>
                    <a:pt x="323" y="118"/>
                    <a:pt x="329" y="132"/>
                    <a:pt x="335" y="144"/>
                  </a:cubicBezTo>
                  <a:cubicBezTo>
                    <a:pt x="336" y="145"/>
                    <a:pt x="336" y="146"/>
                    <a:pt x="337" y="147"/>
                  </a:cubicBezTo>
                  <a:cubicBezTo>
                    <a:pt x="337" y="148"/>
                    <a:pt x="337" y="148"/>
                    <a:pt x="337" y="148"/>
                  </a:cubicBezTo>
                  <a:cubicBezTo>
                    <a:pt x="339" y="151"/>
                    <a:pt x="340" y="155"/>
                    <a:pt x="342" y="158"/>
                  </a:cubicBezTo>
                  <a:cubicBezTo>
                    <a:pt x="342" y="165"/>
                    <a:pt x="335" y="174"/>
                    <a:pt x="327" y="175"/>
                  </a:cubicBezTo>
                  <a:cubicBezTo>
                    <a:pt x="321" y="176"/>
                    <a:pt x="316" y="176"/>
                    <a:pt x="311" y="174"/>
                  </a:cubicBezTo>
                  <a:cubicBezTo>
                    <a:pt x="308" y="173"/>
                    <a:pt x="306" y="172"/>
                    <a:pt x="303" y="172"/>
                  </a:cubicBezTo>
                  <a:cubicBezTo>
                    <a:pt x="299" y="170"/>
                    <a:pt x="293" y="169"/>
                    <a:pt x="288" y="167"/>
                  </a:cubicBezTo>
                  <a:cubicBezTo>
                    <a:pt x="285" y="167"/>
                    <a:pt x="282" y="165"/>
                    <a:pt x="281" y="164"/>
                  </a:cubicBezTo>
                  <a:cubicBezTo>
                    <a:pt x="280" y="163"/>
                    <a:pt x="279" y="158"/>
                    <a:pt x="278" y="156"/>
                  </a:cubicBezTo>
                  <a:cubicBezTo>
                    <a:pt x="277" y="153"/>
                    <a:pt x="275" y="150"/>
                    <a:pt x="274" y="148"/>
                  </a:cubicBezTo>
                  <a:cubicBezTo>
                    <a:pt x="272" y="142"/>
                    <a:pt x="269" y="137"/>
                    <a:pt x="267" y="132"/>
                  </a:cubicBezTo>
                  <a:cubicBezTo>
                    <a:pt x="266" y="141"/>
                    <a:pt x="266" y="156"/>
                    <a:pt x="267" y="168"/>
                  </a:cubicBezTo>
                  <a:cubicBezTo>
                    <a:pt x="267" y="178"/>
                    <a:pt x="255" y="179"/>
                    <a:pt x="247" y="179"/>
                  </a:cubicBezTo>
                  <a:cubicBezTo>
                    <a:pt x="243" y="179"/>
                    <a:pt x="239" y="178"/>
                    <a:pt x="235" y="178"/>
                  </a:cubicBezTo>
                  <a:cubicBezTo>
                    <a:pt x="232" y="176"/>
                    <a:pt x="227" y="171"/>
                    <a:pt x="222" y="172"/>
                  </a:cubicBezTo>
                  <a:cubicBezTo>
                    <a:pt x="220" y="172"/>
                    <a:pt x="219" y="174"/>
                    <a:pt x="217" y="174"/>
                  </a:cubicBezTo>
                  <a:cubicBezTo>
                    <a:pt x="212" y="175"/>
                    <a:pt x="208" y="175"/>
                    <a:pt x="205" y="171"/>
                  </a:cubicBezTo>
                  <a:cubicBezTo>
                    <a:pt x="203" y="171"/>
                    <a:pt x="200" y="170"/>
                    <a:pt x="198" y="168"/>
                  </a:cubicBezTo>
                  <a:cubicBezTo>
                    <a:pt x="195" y="168"/>
                    <a:pt x="194" y="170"/>
                    <a:pt x="193" y="171"/>
                  </a:cubicBezTo>
                  <a:cubicBezTo>
                    <a:pt x="190" y="173"/>
                    <a:pt x="186" y="172"/>
                    <a:pt x="182" y="172"/>
                  </a:cubicBezTo>
                  <a:cubicBezTo>
                    <a:pt x="179" y="172"/>
                    <a:pt x="176" y="172"/>
                    <a:pt x="173" y="172"/>
                  </a:cubicBezTo>
                  <a:cubicBezTo>
                    <a:pt x="169" y="172"/>
                    <a:pt x="165" y="170"/>
                    <a:pt x="161" y="171"/>
                  </a:cubicBezTo>
                  <a:cubicBezTo>
                    <a:pt x="158" y="170"/>
                    <a:pt x="156" y="170"/>
                    <a:pt x="154" y="169"/>
                  </a:cubicBezTo>
                  <a:cubicBezTo>
                    <a:pt x="151" y="172"/>
                    <a:pt x="140" y="173"/>
                    <a:pt x="138" y="172"/>
                  </a:cubicBezTo>
                  <a:cubicBezTo>
                    <a:pt x="137" y="172"/>
                    <a:pt x="138" y="173"/>
                    <a:pt x="137" y="173"/>
                  </a:cubicBezTo>
                  <a:cubicBezTo>
                    <a:pt x="134" y="171"/>
                    <a:pt x="122" y="171"/>
                    <a:pt x="115" y="169"/>
                  </a:cubicBezTo>
                  <a:cubicBezTo>
                    <a:pt x="114" y="169"/>
                    <a:pt x="114" y="172"/>
                    <a:pt x="113" y="171"/>
                  </a:cubicBezTo>
                  <a:cubicBezTo>
                    <a:pt x="112" y="171"/>
                    <a:pt x="112" y="170"/>
                    <a:pt x="112" y="168"/>
                  </a:cubicBezTo>
                  <a:cubicBezTo>
                    <a:pt x="111" y="170"/>
                    <a:pt x="109" y="171"/>
                    <a:pt x="109" y="171"/>
                  </a:cubicBezTo>
                  <a:cubicBezTo>
                    <a:pt x="102" y="171"/>
                    <a:pt x="94" y="173"/>
                    <a:pt x="86" y="170"/>
                  </a:cubicBezTo>
                  <a:cubicBezTo>
                    <a:pt x="81" y="165"/>
                    <a:pt x="75" y="160"/>
                    <a:pt x="68" y="157"/>
                  </a:cubicBezTo>
                  <a:cubicBezTo>
                    <a:pt x="69" y="144"/>
                    <a:pt x="69" y="131"/>
                    <a:pt x="70" y="117"/>
                  </a:cubicBezTo>
                  <a:cubicBezTo>
                    <a:pt x="65" y="128"/>
                    <a:pt x="60" y="139"/>
                    <a:pt x="55" y="150"/>
                  </a:cubicBezTo>
                  <a:cubicBezTo>
                    <a:pt x="53" y="155"/>
                    <a:pt x="51" y="162"/>
                    <a:pt x="48" y="167"/>
                  </a:cubicBezTo>
                  <a:cubicBezTo>
                    <a:pt x="46" y="169"/>
                    <a:pt x="45" y="167"/>
                    <a:pt x="43" y="169"/>
                  </a:cubicBezTo>
                  <a:cubicBezTo>
                    <a:pt x="38" y="167"/>
                    <a:pt x="31" y="166"/>
                    <a:pt x="28" y="161"/>
                  </a:cubicBezTo>
                  <a:cubicBezTo>
                    <a:pt x="19" y="157"/>
                    <a:pt x="9" y="153"/>
                    <a:pt x="0" y="150"/>
                  </a:cubicBezTo>
                  <a:cubicBezTo>
                    <a:pt x="0" y="149"/>
                    <a:pt x="1" y="147"/>
                    <a:pt x="0" y="147"/>
                  </a:cubicBezTo>
                  <a:cubicBezTo>
                    <a:pt x="7" y="132"/>
                    <a:pt x="15" y="118"/>
                    <a:pt x="22" y="104"/>
                  </a:cubicBezTo>
                  <a:cubicBezTo>
                    <a:pt x="22" y="98"/>
                    <a:pt x="26" y="94"/>
                    <a:pt x="28" y="89"/>
                  </a:cubicBezTo>
                  <a:cubicBezTo>
                    <a:pt x="32" y="79"/>
                    <a:pt x="37" y="72"/>
                    <a:pt x="41" y="63"/>
                  </a:cubicBezTo>
                  <a:cubicBezTo>
                    <a:pt x="43" y="59"/>
                    <a:pt x="48" y="49"/>
                    <a:pt x="52" y="47"/>
                  </a:cubicBezTo>
                  <a:cubicBezTo>
                    <a:pt x="54" y="45"/>
                    <a:pt x="59" y="44"/>
                    <a:pt x="62" y="44"/>
                  </a:cubicBezTo>
                  <a:cubicBezTo>
                    <a:pt x="64" y="43"/>
                    <a:pt x="66" y="43"/>
                    <a:pt x="68" y="42"/>
                  </a:cubicBezTo>
                  <a:cubicBezTo>
                    <a:pt x="72" y="41"/>
                    <a:pt x="76" y="42"/>
                    <a:pt x="79" y="39"/>
                  </a:cubicBezTo>
                  <a:close/>
                  <a:moveTo>
                    <a:pt x="246" y="177"/>
                  </a:moveTo>
                  <a:cubicBezTo>
                    <a:pt x="252" y="177"/>
                    <a:pt x="262" y="175"/>
                    <a:pt x="264" y="171"/>
                  </a:cubicBezTo>
                  <a:cubicBezTo>
                    <a:pt x="264" y="169"/>
                    <a:pt x="264" y="164"/>
                    <a:pt x="264" y="161"/>
                  </a:cubicBezTo>
                  <a:cubicBezTo>
                    <a:pt x="264" y="153"/>
                    <a:pt x="264" y="141"/>
                    <a:pt x="264" y="132"/>
                  </a:cubicBezTo>
                  <a:cubicBezTo>
                    <a:pt x="264" y="127"/>
                    <a:pt x="263" y="121"/>
                    <a:pt x="263" y="115"/>
                  </a:cubicBezTo>
                  <a:cubicBezTo>
                    <a:pt x="263" y="103"/>
                    <a:pt x="262" y="92"/>
                    <a:pt x="262" y="80"/>
                  </a:cubicBezTo>
                  <a:cubicBezTo>
                    <a:pt x="263" y="53"/>
                    <a:pt x="264" y="32"/>
                    <a:pt x="262" y="10"/>
                  </a:cubicBezTo>
                  <a:cubicBezTo>
                    <a:pt x="261" y="10"/>
                    <a:pt x="261" y="8"/>
                    <a:pt x="261" y="8"/>
                  </a:cubicBezTo>
                  <a:cubicBezTo>
                    <a:pt x="257" y="5"/>
                    <a:pt x="253" y="5"/>
                    <a:pt x="249" y="5"/>
                  </a:cubicBezTo>
                  <a:cubicBezTo>
                    <a:pt x="246" y="4"/>
                    <a:pt x="243" y="4"/>
                    <a:pt x="241" y="4"/>
                  </a:cubicBezTo>
                  <a:cubicBezTo>
                    <a:pt x="237" y="5"/>
                    <a:pt x="230" y="6"/>
                    <a:pt x="229" y="10"/>
                  </a:cubicBezTo>
                  <a:cubicBezTo>
                    <a:pt x="227" y="15"/>
                    <a:pt x="229" y="27"/>
                    <a:pt x="229" y="32"/>
                  </a:cubicBezTo>
                  <a:cubicBezTo>
                    <a:pt x="229" y="38"/>
                    <a:pt x="229" y="45"/>
                    <a:pt x="230" y="52"/>
                  </a:cubicBezTo>
                  <a:cubicBezTo>
                    <a:pt x="231" y="60"/>
                    <a:pt x="233" y="69"/>
                    <a:pt x="233" y="79"/>
                  </a:cubicBezTo>
                  <a:cubicBezTo>
                    <a:pt x="233" y="94"/>
                    <a:pt x="234" y="112"/>
                    <a:pt x="233" y="128"/>
                  </a:cubicBezTo>
                  <a:cubicBezTo>
                    <a:pt x="232" y="131"/>
                    <a:pt x="233" y="133"/>
                    <a:pt x="233" y="137"/>
                  </a:cubicBezTo>
                  <a:cubicBezTo>
                    <a:pt x="233" y="149"/>
                    <a:pt x="232" y="161"/>
                    <a:pt x="231" y="173"/>
                  </a:cubicBezTo>
                  <a:cubicBezTo>
                    <a:pt x="235" y="175"/>
                    <a:pt x="240" y="177"/>
                    <a:pt x="246" y="177"/>
                  </a:cubicBezTo>
                  <a:close/>
                  <a:moveTo>
                    <a:pt x="208" y="19"/>
                  </a:moveTo>
                  <a:cubicBezTo>
                    <a:pt x="208" y="28"/>
                    <a:pt x="208" y="39"/>
                    <a:pt x="208" y="45"/>
                  </a:cubicBezTo>
                  <a:cubicBezTo>
                    <a:pt x="212" y="46"/>
                    <a:pt x="218" y="47"/>
                    <a:pt x="222" y="48"/>
                  </a:cubicBezTo>
                  <a:cubicBezTo>
                    <a:pt x="222" y="49"/>
                    <a:pt x="223" y="49"/>
                    <a:pt x="224" y="50"/>
                  </a:cubicBezTo>
                  <a:cubicBezTo>
                    <a:pt x="225" y="55"/>
                    <a:pt x="224" y="62"/>
                    <a:pt x="224" y="68"/>
                  </a:cubicBezTo>
                  <a:cubicBezTo>
                    <a:pt x="224" y="85"/>
                    <a:pt x="226" y="104"/>
                    <a:pt x="225" y="123"/>
                  </a:cubicBezTo>
                  <a:cubicBezTo>
                    <a:pt x="225" y="137"/>
                    <a:pt x="225" y="151"/>
                    <a:pt x="224" y="168"/>
                  </a:cubicBezTo>
                  <a:cubicBezTo>
                    <a:pt x="226" y="169"/>
                    <a:pt x="226" y="170"/>
                    <a:pt x="229" y="171"/>
                  </a:cubicBezTo>
                  <a:cubicBezTo>
                    <a:pt x="231" y="152"/>
                    <a:pt x="230" y="134"/>
                    <a:pt x="230" y="111"/>
                  </a:cubicBezTo>
                  <a:cubicBezTo>
                    <a:pt x="230" y="108"/>
                    <a:pt x="231" y="105"/>
                    <a:pt x="231" y="102"/>
                  </a:cubicBezTo>
                  <a:cubicBezTo>
                    <a:pt x="231" y="94"/>
                    <a:pt x="231" y="85"/>
                    <a:pt x="231" y="77"/>
                  </a:cubicBezTo>
                  <a:cubicBezTo>
                    <a:pt x="230" y="68"/>
                    <a:pt x="228" y="58"/>
                    <a:pt x="228" y="48"/>
                  </a:cubicBezTo>
                  <a:cubicBezTo>
                    <a:pt x="227" y="38"/>
                    <a:pt x="227" y="29"/>
                    <a:pt x="226" y="19"/>
                  </a:cubicBezTo>
                  <a:cubicBezTo>
                    <a:pt x="226" y="16"/>
                    <a:pt x="227" y="14"/>
                    <a:pt x="225" y="11"/>
                  </a:cubicBezTo>
                  <a:cubicBezTo>
                    <a:pt x="219" y="14"/>
                    <a:pt x="214" y="16"/>
                    <a:pt x="208" y="19"/>
                  </a:cubicBezTo>
                  <a:close/>
                  <a:moveTo>
                    <a:pt x="123" y="38"/>
                  </a:moveTo>
                  <a:cubicBezTo>
                    <a:pt x="128" y="39"/>
                    <a:pt x="132" y="40"/>
                    <a:pt x="137" y="40"/>
                  </a:cubicBezTo>
                  <a:cubicBezTo>
                    <a:pt x="140" y="40"/>
                    <a:pt x="145" y="39"/>
                    <a:pt x="146" y="39"/>
                  </a:cubicBezTo>
                  <a:cubicBezTo>
                    <a:pt x="147" y="39"/>
                    <a:pt x="149" y="38"/>
                    <a:pt x="150" y="37"/>
                  </a:cubicBezTo>
                  <a:cubicBezTo>
                    <a:pt x="150" y="32"/>
                    <a:pt x="150" y="27"/>
                    <a:pt x="149" y="23"/>
                  </a:cubicBezTo>
                  <a:cubicBezTo>
                    <a:pt x="145" y="22"/>
                    <a:pt x="140" y="20"/>
                    <a:pt x="134" y="20"/>
                  </a:cubicBezTo>
                  <a:cubicBezTo>
                    <a:pt x="128" y="20"/>
                    <a:pt x="117" y="20"/>
                    <a:pt x="115" y="23"/>
                  </a:cubicBezTo>
                  <a:cubicBezTo>
                    <a:pt x="113" y="25"/>
                    <a:pt x="114" y="28"/>
                    <a:pt x="114" y="31"/>
                  </a:cubicBezTo>
                  <a:cubicBezTo>
                    <a:pt x="114" y="34"/>
                    <a:pt x="113" y="36"/>
                    <a:pt x="114" y="38"/>
                  </a:cubicBezTo>
                  <a:cubicBezTo>
                    <a:pt x="116" y="35"/>
                    <a:pt x="120" y="38"/>
                    <a:pt x="123" y="38"/>
                  </a:cubicBezTo>
                  <a:close/>
                  <a:moveTo>
                    <a:pt x="86" y="34"/>
                  </a:moveTo>
                  <a:cubicBezTo>
                    <a:pt x="86" y="36"/>
                    <a:pt x="85" y="39"/>
                    <a:pt x="85" y="41"/>
                  </a:cubicBezTo>
                  <a:cubicBezTo>
                    <a:pt x="90" y="42"/>
                    <a:pt x="94" y="46"/>
                    <a:pt x="98" y="49"/>
                  </a:cubicBezTo>
                  <a:cubicBezTo>
                    <a:pt x="99" y="52"/>
                    <a:pt x="96" y="57"/>
                    <a:pt x="95" y="61"/>
                  </a:cubicBezTo>
                  <a:cubicBezTo>
                    <a:pt x="101" y="60"/>
                    <a:pt x="105" y="61"/>
                    <a:pt x="109" y="63"/>
                  </a:cubicBezTo>
                  <a:cubicBezTo>
                    <a:pt x="109" y="66"/>
                    <a:pt x="108" y="69"/>
                    <a:pt x="110" y="71"/>
                  </a:cubicBezTo>
                  <a:cubicBezTo>
                    <a:pt x="111" y="87"/>
                    <a:pt x="112" y="105"/>
                    <a:pt x="111" y="121"/>
                  </a:cubicBezTo>
                  <a:cubicBezTo>
                    <a:pt x="111" y="124"/>
                    <a:pt x="110" y="126"/>
                    <a:pt x="110" y="129"/>
                  </a:cubicBezTo>
                  <a:cubicBezTo>
                    <a:pt x="110" y="138"/>
                    <a:pt x="111" y="148"/>
                    <a:pt x="111" y="157"/>
                  </a:cubicBezTo>
                  <a:cubicBezTo>
                    <a:pt x="110" y="160"/>
                    <a:pt x="109" y="163"/>
                    <a:pt x="112" y="165"/>
                  </a:cubicBezTo>
                  <a:cubicBezTo>
                    <a:pt x="111" y="163"/>
                    <a:pt x="113" y="157"/>
                    <a:pt x="111" y="154"/>
                  </a:cubicBezTo>
                  <a:cubicBezTo>
                    <a:pt x="111" y="153"/>
                    <a:pt x="112" y="154"/>
                    <a:pt x="112" y="153"/>
                  </a:cubicBezTo>
                  <a:cubicBezTo>
                    <a:pt x="112" y="139"/>
                    <a:pt x="112" y="122"/>
                    <a:pt x="112" y="108"/>
                  </a:cubicBezTo>
                  <a:cubicBezTo>
                    <a:pt x="113" y="97"/>
                    <a:pt x="112" y="85"/>
                    <a:pt x="112" y="75"/>
                  </a:cubicBezTo>
                  <a:cubicBezTo>
                    <a:pt x="112" y="66"/>
                    <a:pt x="112" y="56"/>
                    <a:pt x="112" y="48"/>
                  </a:cubicBezTo>
                  <a:cubicBezTo>
                    <a:pt x="112" y="40"/>
                    <a:pt x="112" y="32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05" y="28"/>
                    <a:pt x="93" y="31"/>
                    <a:pt x="86" y="34"/>
                  </a:cubicBezTo>
                  <a:close/>
                  <a:moveTo>
                    <a:pt x="179" y="170"/>
                  </a:moveTo>
                  <a:cubicBezTo>
                    <a:pt x="186" y="171"/>
                    <a:pt x="192" y="169"/>
                    <a:pt x="194" y="165"/>
                  </a:cubicBezTo>
                  <a:cubicBezTo>
                    <a:pt x="195" y="157"/>
                    <a:pt x="194" y="147"/>
                    <a:pt x="194" y="139"/>
                  </a:cubicBezTo>
                  <a:cubicBezTo>
                    <a:pt x="194" y="120"/>
                    <a:pt x="194" y="103"/>
                    <a:pt x="195" y="87"/>
                  </a:cubicBezTo>
                  <a:cubicBezTo>
                    <a:pt x="196" y="79"/>
                    <a:pt x="195" y="70"/>
                    <a:pt x="195" y="61"/>
                  </a:cubicBezTo>
                  <a:cubicBezTo>
                    <a:pt x="195" y="60"/>
                    <a:pt x="195" y="58"/>
                    <a:pt x="195" y="57"/>
                  </a:cubicBezTo>
                  <a:cubicBezTo>
                    <a:pt x="195" y="55"/>
                    <a:pt x="195" y="54"/>
                    <a:pt x="195" y="52"/>
                  </a:cubicBezTo>
                  <a:cubicBezTo>
                    <a:pt x="195" y="48"/>
                    <a:pt x="197" y="39"/>
                    <a:pt x="194" y="35"/>
                  </a:cubicBezTo>
                  <a:cubicBezTo>
                    <a:pt x="193" y="33"/>
                    <a:pt x="188" y="31"/>
                    <a:pt x="185" y="31"/>
                  </a:cubicBezTo>
                  <a:cubicBezTo>
                    <a:pt x="180" y="30"/>
                    <a:pt x="176" y="31"/>
                    <a:pt x="171" y="30"/>
                  </a:cubicBezTo>
                  <a:cubicBezTo>
                    <a:pt x="166" y="29"/>
                    <a:pt x="161" y="28"/>
                    <a:pt x="158" y="29"/>
                  </a:cubicBezTo>
                  <a:cubicBezTo>
                    <a:pt x="157" y="29"/>
                    <a:pt x="154" y="30"/>
                    <a:pt x="154" y="32"/>
                  </a:cubicBezTo>
                  <a:cubicBezTo>
                    <a:pt x="153" y="32"/>
                    <a:pt x="154" y="33"/>
                    <a:pt x="154" y="34"/>
                  </a:cubicBezTo>
                  <a:cubicBezTo>
                    <a:pt x="154" y="36"/>
                    <a:pt x="154" y="40"/>
                    <a:pt x="154" y="43"/>
                  </a:cubicBezTo>
                  <a:cubicBezTo>
                    <a:pt x="154" y="44"/>
                    <a:pt x="153" y="45"/>
                    <a:pt x="153" y="46"/>
                  </a:cubicBezTo>
                  <a:cubicBezTo>
                    <a:pt x="153" y="50"/>
                    <a:pt x="153" y="54"/>
                    <a:pt x="153" y="57"/>
                  </a:cubicBezTo>
                  <a:cubicBezTo>
                    <a:pt x="153" y="66"/>
                    <a:pt x="155" y="77"/>
                    <a:pt x="155" y="88"/>
                  </a:cubicBezTo>
                  <a:cubicBezTo>
                    <a:pt x="155" y="93"/>
                    <a:pt x="155" y="98"/>
                    <a:pt x="155" y="103"/>
                  </a:cubicBezTo>
                  <a:cubicBezTo>
                    <a:pt x="155" y="108"/>
                    <a:pt x="156" y="113"/>
                    <a:pt x="156" y="118"/>
                  </a:cubicBezTo>
                  <a:cubicBezTo>
                    <a:pt x="156" y="126"/>
                    <a:pt x="156" y="134"/>
                    <a:pt x="156" y="142"/>
                  </a:cubicBezTo>
                  <a:cubicBezTo>
                    <a:pt x="155" y="150"/>
                    <a:pt x="154" y="159"/>
                    <a:pt x="156" y="167"/>
                  </a:cubicBezTo>
                  <a:cubicBezTo>
                    <a:pt x="162" y="167"/>
                    <a:pt x="171" y="169"/>
                    <a:pt x="179" y="170"/>
                  </a:cubicBezTo>
                  <a:close/>
                  <a:moveTo>
                    <a:pt x="114" y="47"/>
                  </a:moveTo>
                  <a:cubicBezTo>
                    <a:pt x="118" y="47"/>
                    <a:pt x="122" y="50"/>
                    <a:pt x="127" y="51"/>
                  </a:cubicBezTo>
                  <a:cubicBezTo>
                    <a:pt x="133" y="52"/>
                    <a:pt x="146" y="53"/>
                    <a:pt x="151" y="49"/>
                  </a:cubicBezTo>
                  <a:cubicBezTo>
                    <a:pt x="150" y="45"/>
                    <a:pt x="150" y="44"/>
                    <a:pt x="151" y="40"/>
                  </a:cubicBezTo>
                  <a:cubicBezTo>
                    <a:pt x="140" y="44"/>
                    <a:pt x="126" y="42"/>
                    <a:pt x="114" y="39"/>
                  </a:cubicBezTo>
                  <a:cubicBezTo>
                    <a:pt x="113" y="42"/>
                    <a:pt x="114" y="44"/>
                    <a:pt x="114" y="47"/>
                  </a:cubicBezTo>
                  <a:close/>
                  <a:moveTo>
                    <a:pt x="94" y="49"/>
                  </a:moveTo>
                  <a:cubicBezTo>
                    <a:pt x="90" y="47"/>
                    <a:pt x="86" y="43"/>
                    <a:pt x="80" y="43"/>
                  </a:cubicBezTo>
                  <a:cubicBezTo>
                    <a:pt x="79" y="44"/>
                    <a:pt x="77" y="45"/>
                    <a:pt x="77" y="47"/>
                  </a:cubicBezTo>
                  <a:cubicBezTo>
                    <a:pt x="84" y="47"/>
                    <a:pt x="88" y="52"/>
                    <a:pt x="94" y="55"/>
                  </a:cubicBezTo>
                  <a:cubicBezTo>
                    <a:pt x="95" y="52"/>
                    <a:pt x="96" y="51"/>
                    <a:pt x="94" y="49"/>
                  </a:cubicBezTo>
                  <a:close/>
                  <a:moveTo>
                    <a:pt x="52" y="50"/>
                  </a:moveTo>
                  <a:cubicBezTo>
                    <a:pt x="43" y="64"/>
                    <a:pt x="36" y="80"/>
                    <a:pt x="28" y="95"/>
                  </a:cubicBezTo>
                  <a:cubicBezTo>
                    <a:pt x="28" y="96"/>
                    <a:pt x="27" y="97"/>
                    <a:pt x="26" y="98"/>
                  </a:cubicBezTo>
                  <a:cubicBezTo>
                    <a:pt x="25" y="100"/>
                    <a:pt x="25" y="103"/>
                    <a:pt x="24" y="105"/>
                  </a:cubicBezTo>
                  <a:cubicBezTo>
                    <a:pt x="21" y="113"/>
                    <a:pt x="15" y="121"/>
                    <a:pt x="12" y="130"/>
                  </a:cubicBezTo>
                  <a:cubicBezTo>
                    <a:pt x="8" y="135"/>
                    <a:pt x="6" y="141"/>
                    <a:pt x="4" y="147"/>
                  </a:cubicBezTo>
                  <a:cubicBezTo>
                    <a:pt x="6" y="150"/>
                    <a:pt x="11" y="151"/>
                    <a:pt x="13" y="152"/>
                  </a:cubicBezTo>
                  <a:cubicBezTo>
                    <a:pt x="14" y="153"/>
                    <a:pt x="15" y="153"/>
                    <a:pt x="15" y="153"/>
                  </a:cubicBezTo>
                  <a:cubicBezTo>
                    <a:pt x="20" y="155"/>
                    <a:pt x="24" y="156"/>
                    <a:pt x="27" y="156"/>
                  </a:cubicBezTo>
                  <a:cubicBezTo>
                    <a:pt x="28" y="155"/>
                    <a:pt x="28" y="154"/>
                    <a:pt x="28" y="152"/>
                  </a:cubicBezTo>
                  <a:cubicBezTo>
                    <a:pt x="28" y="151"/>
                    <a:pt x="29" y="152"/>
                    <a:pt x="30" y="151"/>
                  </a:cubicBezTo>
                  <a:cubicBezTo>
                    <a:pt x="37" y="135"/>
                    <a:pt x="45" y="119"/>
                    <a:pt x="51" y="102"/>
                  </a:cubicBezTo>
                  <a:cubicBezTo>
                    <a:pt x="58" y="85"/>
                    <a:pt x="65" y="65"/>
                    <a:pt x="74" y="50"/>
                  </a:cubicBezTo>
                  <a:cubicBezTo>
                    <a:pt x="73" y="49"/>
                    <a:pt x="72" y="49"/>
                    <a:pt x="72" y="48"/>
                  </a:cubicBezTo>
                  <a:cubicBezTo>
                    <a:pt x="74" y="47"/>
                    <a:pt x="75" y="47"/>
                    <a:pt x="75" y="45"/>
                  </a:cubicBezTo>
                  <a:cubicBezTo>
                    <a:pt x="69" y="44"/>
                    <a:pt x="58" y="46"/>
                    <a:pt x="52" y="50"/>
                  </a:cubicBezTo>
                  <a:close/>
                  <a:moveTo>
                    <a:pt x="222" y="152"/>
                  </a:moveTo>
                  <a:cubicBezTo>
                    <a:pt x="223" y="137"/>
                    <a:pt x="223" y="119"/>
                    <a:pt x="223" y="105"/>
                  </a:cubicBezTo>
                  <a:cubicBezTo>
                    <a:pt x="223" y="100"/>
                    <a:pt x="222" y="96"/>
                    <a:pt x="222" y="93"/>
                  </a:cubicBezTo>
                  <a:cubicBezTo>
                    <a:pt x="222" y="91"/>
                    <a:pt x="222" y="90"/>
                    <a:pt x="222" y="88"/>
                  </a:cubicBezTo>
                  <a:cubicBezTo>
                    <a:pt x="222" y="82"/>
                    <a:pt x="222" y="76"/>
                    <a:pt x="222" y="70"/>
                  </a:cubicBezTo>
                  <a:cubicBezTo>
                    <a:pt x="222" y="65"/>
                    <a:pt x="223" y="53"/>
                    <a:pt x="221" y="51"/>
                  </a:cubicBezTo>
                  <a:cubicBezTo>
                    <a:pt x="220" y="50"/>
                    <a:pt x="211" y="48"/>
                    <a:pt x="208" y="48"/>
                  </a:cubicBezTo>
                  <a:cubicBezTo>
                    <a:pt x="208" y="48"/>
                    <a:pt x="206" y="48"/>
                    <a:pt x="205" y="49"/>
                  </a:cubicBezTo>
                  <a:cubicBezTo>
                    <a:pt x="206" y="53"/>
                    <a:pt x="205" y="58"/>
                    <a:pt x="205" y="63"/>
                  </a:cubicBezTo>
                  <a:cubicBezTo>
                    <a:pt x="205" y="68"/>
                    <a:pt x="205" y="73"/>
                    <a:pt x="205" y="77"/>
                  </a:cubicBezTo>
                  <a:cubicBezTo>
                    <a:pt x="205" y="87"/>
                    <a:pt x="206" y="97"/>
                    <a:pt x="206" y="107"/>
                  </a:cubicBezTo>
                  <a:cubicBezTo>
                    <a:pt x="207" y="128"/>
                    <a:pt x="206" y="149"/>
                    <a:pt x="205" y="169"/>
                  </a:cubicBezTo>
                  <a:cubicBezTo>
                    <a:pt x="209" y="174"/>
                    <a:pt x="217" y="172"/>
                    <a:pt x="221" y="170"/>
                  </a:cubicBezTo>
                  <a:cubicBezTo>
                    <a:pt x="223" y="164"/>
                    <a:pt x="222" y="158"/>
                    <a:pt x="222" y="152"/>
                  </a:cubicBezTo>
                  <a:close/>
                  <a:moveTo>
                    <a:pt x="68" y="115"/>
                  </a:moveTo>
                  <a:cubicBezTo>
                    <a:pt x="68" y="114"/>
                    <a:pt x="69" y="113"/>
                    <a:pt x="70" y="111"/>
                  </a:cubicBezTo>
                  <a:cubicBezTo>
                    <a:pt x="69" y="112"/>
                    <a:pt x="68" y="112"/>
                    <a:pt x="67" y="111"/>
                  </a:cubicBezTo>
                  <a:cubicBezTo>
                    <a:pt x="67" y="107"/>
                    <a:pt x="62" y="108"/>
                    <a:pt x="60" y="105"/>
                  </a:cubicBezTo>
                  <a:cubicBezTo>
                    <a:pt x="60" y="105"/>
                    <a:pt x="60" y="103"/>
                    <a:pt x="62" y="103"/>
                  </a:cubicBezTo>
                  <a:cubicBezTo>
                    <a:pt x="63" y="97"/>
                    <a:pt x="68" y="93"/>
                    <a:pt x="69" y="85"/>
                  </a:cubicBezTo>
                  <a:cubicBezTo>
                    <a:pt x="72" y="82"/>
                    <a:pt x="76" y="87"/>
                    <a:pt x="79" y="88"/>
                  </a:cubicBezTo>
                  <a:cubicBezTo>
                    <a:pt x="80" y="87"/>
                    <a:pt x="81" y="86"/>
                    <a:pt x="81" y="85"/>
                  </a:cubicBezTo>
                  <a:cubicBezTo>
                    <a:pt x="78" y="82"/>
                    <a:pt x="75" y="83"/>
                    <a:pt x="72" y="81"/>
                  </a:cubicBezTo>
                  <a:cubicBezTo>
                    <a:pt x="71" y="76"/>
                    <a:pt x="76" y="76"/>
                    <a:pt x="76" y="71"/>
                  </a:cubicBezTo>
                  <a:cubicBezTo>
                    <a:pt x="78" y="69"/>
                    <a:pt x="79" y="66"/>
                    <a:pt x="80" y="63"/>
                  </a:cubicBezTo>
                  <a:cubicBezTo>
                    <a:pt x="81" y="61"/>
                    <a:pt x="81" y="57"/>
                    <a:pt x="82" y="59"/>
                  </a:cubicBezTo>
                  <a:cubicBezTo>
                    <a:pt x="82" y="58"/>
                    <a:pt x="81" y="58"/>
                    <a:pt x="82" y="58"/>
                  </a:cubicBezTo>
                  <a:cubicBezTo>
                    <a:pt x="86" y="56"/>
                    <a:pt x="89" y="59"/>
                    <a:pt x="92" y="61"/>
                  </a:cubicBezTo>
                  <a:cubicBezTo>
                    <a:pt x="92" y="60"/>
                    <a:pt x="93" y="59"/>
                    <a:pt x="93" y="58"/>
                  </a:cubicBezTo>
                  <a:cubicBezTo>
                    <a:pt x="89" y="53"/>
                    <a:pt x="83" y="50"/>
                    <a:pt x="76" y="49"/>
                  </a:cubicBezTo>
                  <a:cubicBezTo>
                    <a:pt x="76" y="51"/>
                    <a:pt x="74" y="52"/>
                    <a:pt x="75" y="53"/>
                  </a:cubicBezTo>
                  <a:cubicBezTo>
                    <a:pt x="77" y="54"/>
                    <a:pt x="82" y="57"/>
                    <a:pt x="78" y="60"/>
                  </a:cubicBezTo>
                  <a:cubicBezTo>
                    <a:pt x="78" y="61"/>
                    <a:pt x="77" y="62"/>
                    <a:pt x="77" y="63"/>
                  </a:cubicBezTo>
                  <a:cubicBezTo>
                    <a:pt x="75" y="67"/>
                    <a:pt x="73" y="71"/>
                    <a:pt x="72" y="74"/>
                  </a:cubicBezTo>
                  <a:cubicBezTo>
                    <a:pt x="71" y="76"/>
                    <a:pt x="71" y="79"/>
                    <a:pt x="69" y="80"/>
                  </a:cubicBezTo>
                  <a:cubicBezTo>
                    <a:pt x="68" y="79"/>
                    <a:pt x="67" y="78"/>
                    <a:pt x="66" y="77"/>
                  </a:cubicBezTo>
                  <a:cubicBezTo>
                    <a:pt x="65" y="78"/>
                    <a:pt x="64" y="78"/>
                    <a:pt x="63" y="78"/>
                  </a:cubicBezTo>
                  <a:cubicBezTo>
                    <a:pt x="62" y="79"/>
                    <a:pt x="62" y="80"/>
                    <a:pt x="62" y="82"/>
                  </a:cubicBezTo>
                  <a:cubicBezTo>
                    <a:pt x="63" y="83"/>
                    <a:pt x="66" y="84"/>
                    <a:pt x="66" y="86"/>
                  </a:cubicBezTo>
                  <a:cubicBezTo>
                    <a:pt x="66" y="87"/>
                    <a:pt x="64" y="88"/>
                    <a:pt x="63" y="90"/>
                  </a:cubicBezTo>
                  <a:cubicBezTo>
                    <a:pt x="63" y="91"/>
                    <a:pt x="63" y="92"/>
                    <a:pt x="63" y="93"/>
                  </a:cubicBezTo>
                  <a:cubicBezTo>
                    <a:pt x="61" y="97"/>
                    <a:pt x="59" y="102"/>
                    <a:pt x="58" y="105"/>
                  </a:cubicBezTo>
                  <a:cubicBezTo>
                    <a:pt x="57" y="105"/>
                    <a:pt x="57" y="105"/>
                    <a:pt x="56" y="105"/>
                  </a:cubicBezTo>
                  <a:cubicBezTo>
                    <a:pt x="55" y="105"/>
                    <a:pt x="55" y="104"/>
                    <a:pt x="53" y="103"/>
                  </a:cubicBezTo>
                  <a:cubicBezTo>
                    <a:pt x="52" y="105"/>
                    <a:pt x="52" y="107"/>
                    <a:pt x="51" y="108"/>
                  </a:cubicBezTo>
                  <a:cubicBezTo>
                    <a:pt x="53" y="109"/>
                    <a:pt x="55" y="110"/>
                    <a:pt x="55" y="112"/>
                  </a:cubicBezTo>
                  <a:cubicBezTo>
                    <a:pt x="51" y="117"/>
                    <a:pt x="48" y="125"/>
                    <a:pt x="48" y="131"/>
                  </a:cubicBezTo>
                  <a:cubicBezTo>
                    <a:pt x="47" y="132"/>
                    <a:pt x="46" y="132"/>
                    <a:pt x="45" y="133"/>
                  </a:cubicBezTo>
                  <a:cubicBezTo>
                    <a:pt x="44" y="132"/>
                    <a:pt x="43" y="130"/>
                    <a:pt x="42" y="130"/>
                  </a:cubicBezTo>
                  <a:cubicBezTo>
                    <a:pt x="41" y="133"/>
                    <a:pt x="39" y="135"/>
                    <a:pt x="39" y="138"/>
                  </a:cubicBezTo>
                  <a:cubicBezTo>
                    <a:pt x="45" y="136"/>
                    <a:pt x="50" y="141"/>
                    <a:pt x="55" y="143"/>
                  </a:cubicBezTo>
                  <a:cubicBezTo>
                    <a:pt x="56" y="142"/>
                    <a:pt x="57" y="141"/>
                    <a:pt x="57" y="140"/>
                  </a:cubicBezTo>
                  <a:cubicBezTo>
                    <a:pt x="55" y="137"/>
                    <a:pt x="52" y="135"/>
                    <a:pt x="49" y="134"/>
                  </a:cubicBezTo>
                  <a:cubicBezTo>
                    <a:pt x="49" y="134"/>
                    <a:pt x="49" y="133"/>
                    <a:pt x="49" y="133"/>
                  </a:cubicBezTo>
                  <a:cubicBezTo>
                    <a:pt x="49" y="132"/>
                    <a:pt x="49" y="131"/>
                    <a:pt x="50" y="131"/>
                  </a:cubicBezTo>
                  <a:cubicBezTo>
                    <a:pt x="50" y="130"/>
                    <a:pt x="50" y="130"/>
                    <a:pt x="50" y="129"/>
                  </a:cubicBezTo>
                  <a:cubicBezTo>
                    <a:pt x="54" y="126"/>
                    <a:pt x="54" y="120"/>
                    <a:pt x="58" y="117"/>
                  </a:cubicBezTo>
                  <a:cubicBezTo>
                    <a:pt x="58" y="114"/>
                    <a:pt x="58" y="112"/>
                    <a:pt x="60" y="111"/>
                  </a:cubicBezTo>
                  <a:cubicBezTo>
                    <a:pt x="63" y="112"/>
                    <a:pt x="65" y="114"/>
                    <a:pt x="68" y="115"/>
                  </a:cubicBezTo>
                  <a:close/>
                  <a:moveTo>
                    <a:pt x="140" y="54"/>
                  </a:moveTo>
                  <a:cubicBezTo>
                    <a:pt x="131" y="55"/>
                    <a:pt x="122" y="52"/>
                    <a:pt x="114" y="50"/>
                  </a:cubicBezTo>
                  <a:cubicBezTo>
                    <a:pt x="114" y="50"/>
                    <a:pt x="114" y="51"/>
                    <a:pt x="114" y="51"/>
                  </a:cubicBezTo>
                  <a:cubicBezTo>
                    <a:pt x="115" y="82"/>
                    <a:pt x="113" y="115"/>
                    <a:pt x="114" y="142"/>
                  </a:cubicBezTo>
                  <a:cubicBezTo>
                    <a:pt x="115" y="141"/>
                    <a:pt x="117" y="142"/>
                    <a:pt x="117" y="142"/>
                  </a:cubicBezTo>
                  <a:cubicBezTo>
                    <a:pt x="119" y="141"/>
                    <a:pt x="119" y="142"/>
                    <a:pt x="121" y="143"/>
                  </a:cubicBezTo>
                  <a:cubicBezTo>
                    <a:pt x="122" y="143"/>
                    <a:pt x="123" y="142"/>
                    <a:pt x="124" y="143"/>
                  </a:cubicBezTo>
                  <a:cubicBezTo>
                    <a:pt x="125" y="143"/>
                    <a:pt x="126" y="143"/>
                    <a:pt x="126" y="143"/>
                  </a:cubicBezTo>
                  <a:cubicBezTo>
                    <a:pt x="135" y="145"/>
                    <a:pt x="145" y="144"/>
                    <a:pt x="153" y="143"/>
                  </a:cubicBezTo>
                  <a:cubicBezTo>
                    <a:pt x="153" y="132"/>
                    <a:pt x="154" y="121"/>
                    <a:pt x="153" y="110"/>
                  </a:cubicBezTo>
                  <a:cubicBezTo>
                    <a:pt x="152" y="101"/>
                    <a:pt x="153" y="91"/>
                    <a:pt x="152" y="82"/>
                  </a:cubicBezTo>
                  <a:cubicBezTo>
                    <a:pt x="152" y="73"/>
                    <a:pt x="150" y="62"/>
                    <a:pt x="151" y="53"/>
                  </a:cubicBezTo>
                  <a:cubicBezTo>
                    <a:pt x="147" y="52"/>
                    <a:pt x="144" y="54"/>
                    <a:pt x="140" y="54"/>
                  </a:cubicBezTo>
                  <a:close/>
                  <a:moveTo>
                    <a:pt x="197" y="51"/>
                  </a:moveTo>
                  <a:cubicBezTo>
                    <a:pt x="197" y="57"/>
                    <a:pt x="198" y="59"/>
                    <a:pt x="197" y="62"/>
                  </a:cubicBezTo>
                  <a:cubicBezTo>
                    <a:pt x="198" y="70"/>
                    <a:pt x="199" y="78"/>
                    <a:pt x="198" y="86"/>
                  </a:cubicBezTo>
                  <a:cubicBezTo>
                    <a:pt x="196" y="112"/>
                    <a:pt x="197" y="141"/>
                    <a:pt x="198" y="165"/>
                  </a:cubicBezTo>
                  <a:cubicBezTo>
                    <a:pt x="199" y="166"/>
                    <a:pt x="201" y="168"/>
                    <a:pt x="202" y="167"/>
                  </a:cubicBezTo>
                  <a:cubicBezTo>
                    <a:pt x="205" y="146"/>
                    <a:pt x="204" y="126"/>
                    <a:pt x="204" y="105"/>
                  </a:cubicBezTo>
                  <a:cubicBezTo>
                    <a:pt x="204" y="98"/>
                    <a:pt x="203" y="92"/>
                    <a:pt x="202" y="85"/>
                  </a:cubicBezTo>
                  <a:cubicBezTo>
                    <a:pt x="202" y="74"/>
                    <a:pt x="203" y="62"/>
                    <a:pt x="203" y="51"/>
                  </a:cubicBezTo>
                  <a:cubicBezTo>
                    <a:pt x="200" y="51"/>
                    <a:pt x="199" y="52"/>
                    <a:pt x="198" y="51"/>
                  </a:cubicBezTo>
                  <a:cubicBezTo>
                    <a:pt x="198" y="51"/>
                    <a:pt x="197" y="51"/>
                    <a:pt x="197" y="51"/>
                  </a:cubicBezTo>
                  <a:close/>
                  <a:moveTo>
                    <a:pt x="279" y="76"/>
                  </a:moveTo>
                  <a:cubicBezTo>
                    <a:pt x="284" y="75"/>
                    <a:pt x="291" y="72"/>
                    <a:pt x="294" y="68"/>
                  </a:cubicBezTo>
                  <a:cubicBezTo>
                    <a:pt x="296" y="65"/>
                    <a:pt x="293" y="62"/>
                    <a:pt x="292" y="60"/>
                  </a:cubicBezTo>
                  <a:cubicBezTo>
                    <a:pt x="291" y="58"/>
                    <a:pt x="290" y="55"/>
                    <a:pt x="288" y="54"/>
                  </a:cubicBezTo>
                  <a:cubicBezTo>
                    <a:pt x="287" y="54"/>
                    <a:pt x="284" y="54"/>
                    <a:pt x="281" y="54"/>
                  </a:cubicBezTo>
                  <a:cubicBezTo>
                    <a:pt x="279" y="55"/>
                    <a:pt x="276" y="55"/>
                    <a:pt x="275" y="55"/>
                  </a:cubicBezTo>
                  <a:cubicBezTo>
                    <a:pt x="272" y="56"/>
                    <a:pt x="269" y="59"/>
                    <a:pt x="267" y="60"/>
                  </a:cubicBezTo>
                  <a:cubicBezTo>
                    <a:pt x="268" y="61"/>
                    <a:pt x="266" y="62"/>
                    <a:pt x="267" y="63"/>
                  </a:cubicBezTo>
                  <a:cubicBezTo>
                    <a:pt x="266" y="63"/>
                    <a:pt x="265" y="63"/>
                    <a:pt x="265" y="64"/>
                  </a:cubicBezTo>
                  <a:cubicBezTo>
                    <a:pt x="265" y="69"/>
                    <a:pt x="268" y="73"/>
                    <a:pt x="270" y="77"/>
                  </a:cubicBezTo>
                  <a:cubicBezTo>
                    <a:pt x="273" y="76"/>
                    <a:pt x="275" y="76"/>
                    <a:pt x="279" y="76"/>
                  </a:cubicBezTo>
                  <a:close/>
                  <a:moveTo>
                    <a:pt x="73" y="56"/>
                  </a:moveTo>
                  <a:cubicBezTo>
                    <a:pt x="70" y="62"/>
                    <a:pt x="67" y="68"/>
                    <a:pt x="64" y="75"/>
                  </a:cubicBezTo>
                  <a:cubicBezTo>
                    <a:pt x="66" y="74"/>
                    <a:pt x="66" y="76"/>
                    <a:pt x="68" y="76"/>
                  </a:cubicBezTo>
                  <a:cubicBezTo>
                    <a:pt x="71" y="70"/>
                    <a:pt x="74" y="63"/>
                    <a:pt x="76" y="57"/>
                  </a:cubicBezTo>
                  <a:cubicBezTo>
                    <a:pt x="76" y="56"/>
                    <a:pt x="75" y="55"/>
                    <a:pt x="73" y="56"/>
                  </a:cubicBezTo>
                  <a:close/>
                  <a:moveTo>
                    <a:pt x="85" y="61"/>
                  </a:moveTo>
                  <a:cubicBezTo>
                    <a:pt x="83" y="63"/>
                    <a:pt x="82" y="66"/>
                    <a:pt x="80" y="70"/>
                  </a:cubicBezTo>
                  <a:cubicBezTo>
                    <a:pt x="79" y="73"/>
                    <a:pt x="76" y="76"/>
                    <a:pt x="76" y="78"/>
                  </a:cubicBezTo>
                  <a:cubicBezTo>
                    <a:pt x="77" y="81"/>
                    <a:pt x="80" y="81"/>
                    <a:pt x="81" y="83"/>
                  </a:cubicBezTo>
                  <a:cubicBezTo>
                    <a:pt x="86" y="77"/>
                    <a:pt x="88" y="70"/>
                    <a:pt x="91" y="64"/>
                  </a:cubicBezTo>
                  <a:cubicBezTo>
                    <a:pt x="89" y="62"/>
                    <a:pt x="87" y="61"/>
                    <a:pt x="85" y="61"/>
                  </a:cubicBezTo>
                  <a:close/>
                  <a:moveTo>
                    <a:pt x="93" y="64"/>
                  </a:moveTo>
                  <a:cubicBezTo>
                    <a:pt x="91" y="70"/>
                    <a:pt x="86" y="77"/>
                    <a:pt x="84" y="83"/>
                  </a:cubicBezTo>
                  <a:cubicBezTo>
                    <a:pt x="83" y="89"/>
                    <a:pt x="84" y="98"/>
                    <a:pt x="85" y="105"/>
                  </a:cubicBezTo>
                  <a:cubicBezTo>
                    <a:pt x="85" y="111"/>
                    <a:pt x="84" y="117"/>
                    <a:pt x="84" y="123"/>
                  </a:cubicBezTo>
                  <a:cubicBezTo>
                    <a:pt x="85" y="135"/>
                    <a:pt x="85" y="150"/>
                    <a:pt x="85" y="163"/>
                  </a:cubicBezTo>
                  <a:cubicBezTo>
                    <a:pt x="85" y="164"/>
                    <a:pt x="87" y="165"/>
                    <a:pt x="86" y="167"/>
                  </a:cubicBezTo>
                  <a:cubicBezTo>
                    <a:pt x="93" y="170"/>
                    <a:pt x="101" y="169"/>
                    <a:pt x="107" y="167"/>
                  </a:cubicBezTo>
                  <a:cubicBezTo>
                    <a:pt x="109" y="159"/>
                    <a:pt x="108" y="152"/>
                    <a:pt x="108" y="144"/>
                  </a:cubicBezTo>
                  <a:cubicBezTo>
                    <a:pt x="108" y="132"/>
                    <a:pt x="109" y="119"/>
                    <a:pt x="109" y="105"/>
                  </a:cubicBezTo>
                  <a:cubicBezTo>
                    <a:pt x="109" y="101"/>
                    <a:pt x="109" y="96"/>
                    <a:pt x="109" y="93"/>
                  </a:cubicBezTo>
                  <a:cubicBezTo>
                    <a:pt x="109" y="92"/>
                    <a:pt x="108" y="91"/>
                    <a:pt x="108" y="90"/>
                  </a:cubicBezTo>
                  <a:cubicBezTo>
                    <a:pt x="108" y="87"/>
                    <a:pt x="109" y="84"/>
                    <a:pt x="108" y="81"/>
                  </a:cubicBezTo>
                  <a:cubicBezTo>
                    <a:pt x="108" y="75"/>
                    <a:pt x="106" y="70"/>
                    <a:pt x="106" y="64"/>
                  </a:cubicBezTo>
                  <a:cubicBezTo>
                    <a:pt x="102" y="62"/>
                    <a:pt x="97" y="62"/>
                    <a:pt x="93" y="64"/>
                  </a:cubicBezTo>
                  <a:close/>
                  <a:moveTo>
                    <a:pt x="271" y="79"/>
                  </a:moveTo>
                  <a:cubicBezTo>
                    <a:pt x="271" y="82"/>
                    <a:pt x="272" y="83"/>
                    <a:pt x="273" y="84"/>
                  </a:cubicBezTo>
                  <a:cubicBezTo>
                    <a:pt x="274" y="84"/>
                    <a:pt x="274" y="83"/>
                    <a:pt x="276" y="83"/>
                  </a:cubicBezTo>
                  <a:cubicBezTo>
                    <a:pt x="285" y="87"/>
                    <a:pt x="306" y="80"/>
                    <a:pt x="296" y="69"/>
                  </a:cubicBezTo>
                  <a:cubicBezTo>
                    <a:pt x="292" y="77"/>
                    <a:pt x="281" y="78"/>
                    <a:pt x="271" y="79"/>
                  </a:cubicBezTo>
                  <a:close/>
                  <a:moveTo>
                    <a:pt x="265" y="96"/>
                  </a:moveTo>
                  <a:cubicBezTo>
                    <a:pt x="265" y="98"/>
                    <a:pt x="265" y="100"/>
                    <a:pt x="265" y="103"/>
                  </a:cubicBezTo>
                  <a:cubicBezTo>
                    <a:pt x="265" y="107"/>
                    <a:pt x="265" y="112"/>
                    <a:pt x="265" y="118"/>
                  </a:cubicBezTo>
                  <a:cubicBezTo>
                    <a:pt x="265" y="121"/>
                    <a:pt x="265" y="125"/>
                    <a:pt x="266" y="127"/>
                  </a:cubicBezTo>
                  <a:cubicBezTo>
                    <a:pt x="266" y="128"/>
                    <a:pt x="268" y="130"/>
                    <a:pt x="269" y="132"/>
                  </a:cubicBezTo>
                  <a:cubicBezTo>
                    <a:pt x="272" y="136"/>
                    <a:pt x="274" y="141"/>
                    <a:pt x="276" y="147"/>
                  </a:cubicBezTo>
                  <a:cubicBezTo>
                    <a:pt x="278" y="151"/>
                    <a:pt x="281" y="160"/>
                    <a:pt x="284" y="163"/>
                  </a:cubicBezTo>
                  <a:cubicBezTo>
                    <a:pt x="285" y="164"/>
                    <a:pt x="289" y="165"/>
                    <a:pt x="291" y="166"/>
                  </a:cubicBezTo>
                  <a:cubicBezTo>
                    <a:pt x="296" y="168"/>
                    <a:pt x="302" y="168"/>
                    <a:pt x="306" y="169"/>
                  </a:cubicBezTo>
                  <a:cubicBezTo>
                    <a:pt x="304" y="166"/>
                    <a:pt x="303" y="162"/>
                    <a:pt x="302" y="159"/>
                  </a:cubicBezTo>
                  <a:cubicBezTo>
                    <a:pt x="301" y="156"/>
                    <a:pt x="299" y="153"/>
                    <a:pt x="298" y="151"/>
                  </a:cubicBezTo>
                  <a:cubicBezTo>
                    <a:pt x="298" y="150"/>
                    <a:pt x="298" y="148"/>
                    <a:pt x="298" y="147"/>
                  </a:cubicBezTo>
                  <a:cubicBezTo>
                    <a:pt x="296" y="141"/>
                    <a:pt x="292" y="135"/>
                    <a:pt x="290" y="128"/>
                  </a:cubicBezTo>
                  <a:cubicBezTo>
                    <a:pt x="287" y="122"/>
                    <a:pt x="285" y="115"/>
                    <a:pt x="282" y="109"/>
                  </a:cubicBezTo>
                  <a:cubicBezTo>
                    <a:pt x="276" y="97"/>
                    <a:pt x="271" y="84"/>
                    <a:pt x="265" y="73"/>
                  </a:cubicBezTo>
                  <a:cubicBezTo>
                    <a:pt x="265" y="72"/>
                    <a:pt x="265" y="72"/>
                    <a:pt x="265" y="73"/>
                  </a:cubicBezTo>
                  <a:cubicBezTo>
                    <a:pt x="264" y="79"/>
                    <a:pt x="265" y="87"/>
                    <a:pt x="265" y="96"/>
                  </a:cubicBezTo>
                  <a:close/>
                  <a:moveTo>
                    <a:pt x="274" y="87"/>
                  </a:moveTo>
                  <a:cubicBezTo>
                    <a:pt x="276" y="89"/>
                    <a:pt x="276" y="92"/>
                    <a:pt x="278" y="94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80" y="93"/>
                    <a:pt x="283" y="93"/>
                    <a:pt x="285" y="93"/>
                  </a:cubicBezTo>
                  <a:cubicBezTo>
                    <a:pt x="291" y="93"/>
                    <a:pt x="299" y="87"/>
                    <a:pt x="301" y="83"/>
                  </a:cubicBezTo>
                  <a:cubicBezTo>
                    <a:pt x="302" y="81"/>
                    <a:pt x="302" y="79"/>
                    <a:pt x="300" y="78"/>
                  </a:cubicBezTo>
                  <a:cubicBezTo>
                    <a:pt x="295" y="87"/>
                    <a:pt x="283" y="86"/>
                    <a:pt x="274" y="87"/>
                  </a:cubicBezTo>
                  <a:close/>
                  <a:moveTo>
                    <a:pt x="278" y="96"/>
                  </a:moveTo>
                  <a:cubicBezTo>
                    <a:pt x="279" y="96"/>
                    <a:pt x="279" y="97"/>
                    <a:pt x="279" y="98"/>
                  </a:cubicBezTo>
                  <a:cubicBezTo>
                    <a:pt x="283" y="98"/>
                    <a:pt x="287" y="99"/>
                    <a:pt x="290" y="98"/>
                  </a:cubicBezTo>
                  <a:cubicBezTo>
                    <a:pt x="297" y="98"/>
                    <a:pt x="302" y="92"/>
                    <a:pt x="305" y="87"/>
                  </a:cubicBezTo>
                  <a:cubicBezTo>
                    <a:pt x="304" y="86"/>
                    <a:pt x="304" y="84"/>
                    <a:pt x="303" y="84"/>
                  </a:cubicBezTo>
                  <a:cubicBezTo>
                    <a:pt x="298" y="92"/>
                    <a:pt x="289" y="97"/>
                    <a:pt x="278" y="96"/>
                  </a:cubicBezTo>
                  <a:close/>
                  <a:moveTo>
                    <a:pt x="54" y="102"/>
                  </a:moveTo>
                  <a:cubicBezTo>
                    <a:pt x="55" y="102"/>
                    <a:pt x="56" y="103"/>
                    <a:pt x="57" y="102"/>
                  </a:cubicBezTo>
                  <a:cubicBezTo>
                    <a:pt x="57" y="100"/>
                    <a:pt x="60" y="96"/>
                    <a:pt x="61" y="92"/>
                  </a:cubicBezTo>
                  <a:cubicBezTo>
                    <a:pt x="62" y="90"/>
                    <a:pt x="65" y="84"/>
                    <a:pt x="60" y="84"/>
                  </a:cubicBezTo>
                  <a:cubicBezTo>
                    <a:pt x="59" y="91"/>
                    <a:pt x="56" y="95"/>
                    <a:pt x="54" y="102"/>
                  </a:cubicBezTo>
                  <a:close/>
                  <a:moveTo>
                    <a:pt x="72" y="88"/>
                  </a:moveTo>
                  <a:cubicBezTo>
                    <a:pt x="69" y="92"/>
                    <a:pt x="66" y="99"/>
                    <a:pt x="64" y="105"/>
                  </a:cubicBezTo>
                  <a:cubicBezTo>
                    <a:pt x="66" y="106"/>
                    <a:pt x="68" y="108"/>
                    <a:pt x="70" y="110"/>
                  </a:cubicBezTo>
                  <a:cubicBezTo>
                    <a:pt x="73" y="104"/>
                    <a:pt x="76" y="98"/>
                    <a:pt x="78" y="91"/>
                  </a:cubicBezTo>
                  <a:cubicBezTo>
                    <a:pt x="77" y="89"/>
                    <a:pt x="74" y="88"/>
                    <a:pt x="72" y="88"/>
                  </a:cubicBezTo>
                  <a:close/>
                  <a:moveTo>
                    <a:pt x="79" y="94"/>
                  </a:moveTo>
                  <a:cubicBezTo>
                    <a:pt x="79" y="95"/>
                    <a:pt x="79" y="96"/>
                    <a:pt x="79" y="97"/>
                  </a:cubicBezTo>
                  <a:cubicBezTo>
                    <a:pt x="77" y="101"/>
                    <a:pt x="74" y="105"/>
                    <a:pt x="73" y="109"/>
                  </a:cubicBezTo>
                  <a:cubicBezTo>
                    <a:pt x="72" y="113"/>
                    <a:pt x="72" y="118"/>
                    <a:pt x="71" y="123"/>
                  </a:cubicBezTo>
                  <a:cubicBezTo>
                    <a:pt x="71" y="135"/>
                    <a:pt x="72" y="143"/>
                    <a:pt x="70" y="154"/>
                  </a:cubicBezTo>
                  <a:cubicBezTo>
                    <a:pt x="74" y="157"/>
                    <a:pt x="78" y="160"/>
                    <a:pt x="82" y="163"/>
                  </a:cubicBezTo>
                  <a:cubicBezTo>
                    <a:pt x="83" y="155"/>
                    <a:pt x="83" y="148"/>
                    <a:pt x="83" y="139"/>
                  </a:cubicBezTo>
                  <a:cubicBezTo>
                    <a:pt x="83" y="131"/>
                    <a:pt x="82" y="123"/>
                    <a:pt x="82" y="117"/>
                  </a:cubicBezTo>
                  <a:cubicBezTo>
                    <a:pt x="82" y="109"/>
                    <a:pt x="83" y="97"/>
                    <a:pt x="82" y="89"/>
                  </a:cubicBezTo>
                  <a:cubicBezTo>
                    <a:pt x="81" y="91"/>
                    <a:pt x="80" y="92"/>
                    <a:pt x="79" y="94"/>
                  </a:cubicBezTo>
                  <a:close/>
                  <a:moveTo>
                    <a:pt x="280" y="100"/>
                  </a:moveTo>
                  <a:cubicBezTo>
                    <a:pt x="285" y="111"/>
                    <a:pt x="290" y="124"/>
                    <a:pt x="295" y="136"/>
                  </a:cubicBezTo>
                  <a:cubicBezTo>
                    <a:pt x="305" y="137"/>
                    <a:pt x="318" y="131"/>
                    <a:pt x="322" y="122"/>
                  </a:cubicBezTo>
                  <a:cubicBezTo>
                    <a:pt x="317" y="111"/>
                    <a:pt x="312" y="100"/>
                    <a:pt x="306" y="90"/>
                  </a:cubicBezTo>
                  <a:cubicBezTo>
                    <a:pt x="302" y="97"/>
                    <a:pt x="291" y="104"/>
                    <a:pt x="280" y="100"/>
                  </a:cubicBezTo>
                  <a:close/>
                  <a:moveTo>
                    <a:pt x="43" y="128"/>
                  </a:moveTo>
                  <a:cubicBezTo>
                    <a:pt x="44" y="129"/>
                    <a:pt x="44" y="129"/>
                    <a:pt x="45" y="129"/>
                  </a:cubicBezTo>
                  <a:cubicBezTo>
                    <a:pt x="47" y="123"/>
                    <a:pt x="50" y="117"/>
                    <a:pt x="52" y="111"/>
                  </a:cubicBezTo>
                  <a:cubicBezTo>
                    <a:pt x="51" y="112"/>
                    <a:pt x="51" y="111"/>
                    <a:pt x="50" y="111"/>
                  </a:cubicBezTo>
                  <a:cubicBezTo>
                    <a:pt x="48" y="117"/>
                    <a:pt x="45" y="122"/>
                    <a:pt x="43" y="128"/>
                  </a:cubicBezTo>
                  <a:close/>
                  <a:moveTo>
                    <a:pt x="62" y="115"/>
                  </a:moveTo>
                  <a:cubicBezTo>
                    <a:pt x="59" y="116"/>
                    <a:pt x="58" y="121"/>
                    <a:pt x="57" y="124"/>
                  </a:cubicBezTo>
                  <a:cubicBezTo>
                    <a:pt x="56" y="126"/>
                    <a:pt x="53" y="129"/>
                    <a:pt x="52" y="133"/>
                  </a:cubicBezTo>
                  <a:cubicBezTo>
                    <a:pt x="54" y="134"/>
                    <a:pt x="57" y="136"/>
                    <a:pt x="58" y="138"/>
                  </a:cubicBezTo>
                  <a:cubicBezTo>
                    <a:pt x="61" y="132"/>
                    <a:pt x="64" y="125"/>
                    <a:pt x="66" y="118"/>
                  </a:cubicBezTo>
                  <a:cubicBezTo>
                    <a:pt x="65" y="117"/>
                    <a:pt x="64" y="116"/>
                    <a:pt x="62" y="115"/>
                  </a:cubicBezTo>
                  <a:close/>
                  <a:moveTo>
                    <a:pt x="297" y="139"/>
                  </a:moveTo>
                  <a:cubicBezTo>
                    <a:pt x="297" y="140"/>
                    <a:pt x="297" y="141"/>
                    <a:pt x="298" y="142"/>
                  </a:cubicBezTo>
                  <a:cubicBezTo>
                    <a:pt x="298" y="141"/>
                    <a:pt x="298" y="141"/>
                    <a:pt x="299" y="140"/>
                  </a:cubicBezTo>
                  <a:cubicBezTo>
                    <a:pt x="302" y="141"/>
                    <a:pt x="306" y="140"/>
                    <a:pt x="308" y="140"/>
                  </a:cubicBezTo>
                  <a:cubicBezTo>
                    <a:pt x="314" y="139"/>
                    <a:pt x="320" y="135"/>
                    <a:pt x="323" y="132"/>
                  </a:cubicBezTo>
                  <a:cubicBezTo>
                    <a:pt x="324" y="130"/>
                    <a:pt x="326" y="127"/>
                    <a:pt x="323" y="125"/>
                  </a:cubicBezTo>
                  <a:cubicBezTo>
                    <a:pt x="317" y="134"/>
                    <a:pt x="308" y="138"/>
                    <a:pt x="297" y="139"/>
                  </a:cubicBezTo>
                  <a:close/>
                  <a:moveTo>
                    <a:pt x="326" y="131"/>
                  </a:moveTo>
                  <a:cubicBezTo>
                    <a:pt x="321" y="139"/>
                    <a:pt x="310" y="145"/>
                    <a:pt x="298" y="142"/>
                  </a:cubicBezTo>
                  <a:cubicBezTo>
                    <a:pt x="299" y="146"/>
                    <a:pt x="301" y="150"/>
                    <a:pt x="306" y="148"/>
                  </a:cubicBezTo>
                  <a:cubicBezTo>
                    <a:pt x="316" y="150"/>
                    <a:pt x="327" y="146"/>
                    <a:pt x="330" y="137"/>
                  </a:cubicBezTo>
                  <a:cubicBezTo>
                    <a:pt x="328" y="135"/>
                    <a:pt x="328" y="132"/>
                    <a:pt x="326" y="131"/>
                  </a:cubicBezTo>
                  <a:close/>
                  <a:moveTo>
                    <a:pt x="37" y="140"/>
                  </a:moveTo>
                  <a:cubicBezTo>
                    <a:pt x="36" y="142"/>
                    <a:pt x="35" y="145"/>
                    <a:pt x="34" y="147"/>
                  </a:cubicBezTo>
                  <a:cubicBezTo>
                    <a:pt x="38" y="148"/>
                    <a:pt x="41" y="147"/>
                    <a:pt x="45" y="149"/>
                  </a:cubicBezTo>
                  <a:cubicBezTo>
                    <a:pt x="47" y="150"/>
                    <a:pt x="49" y="153"/>
                    <a:pt x="51" y="154"/>
                  </a:cubicBezTo>
                  <a:cubicBezTo>
                    <a:pt x="52" y="151"/>
                    <a:pt x="53" y="150"/>
                    <a:pt x="54" y="147"/>
                  </a:cubicBezTo>
                  <a:cubicBezTo>
                    <a:pt x="50" y="143"/>
                    <a:pt x="44" y="140"/>
                    <a:pt x="37" y="140"/>
                  </a:cubicBezTo>
                  <a:close/>
                  <a:moveTo>
                    <a:pt x="313" y="160"/>
                  </a:moveTo>
                  <a:cubicBezTo>
                    <a:pt x="320" y="161"/>
                    <a:pt x="328" y="157"/>
                    <a:pt x="332" y="153"/>
                  </a:cubicBezTo>
                  <a:cubicBezTo>
                    <a:pt x="335" y="149"/>
                    <a:pt x="334" y="145"/>
                    <a:pt x="332" y="141"/>
                  </a:cubicBezTo>
                  <a:cubicBezTo>
                    <a:pt x="332" y="141"/>
                    <a:pt x="331" y="141"/>
                    <a:pt x="331" y="141"/>
                  </a:cubicBezTo>
                  <a:cubicBezTo>
                    <a:pt x="326" y="150"/>
                    <a:pt x="312" y="151"/>
                    <a:pt x="302" y="151"/>
                  </a:cubicBezTo>
                  <a:cubicBezTo>
                    <a:pt x="303" y="154"/>
                    <a:pt x="304" y="157"/>
                    <a:pt x="306" y="159"/>
                  </a:cubicBezTo>
                  <a:cubicBezTo>
                    <a:pt x="308" y="159"/>
                    <a:pt x="311" y="160"/>
                    <a:pt x="313" y="160"/>
                  </a:cubicBezTo>
                  <a:close/>
                  <a:moveTo>
                    <a:pt x="114" y="154"/>
                  </a:moveTo>
                  <a:cubicBezTo>
                    <a:pt x="125" y="157"/>
                    <a:pt x="139" y="158"/>
                    <a:pt x="153" y="156"/>
                  </a:cubicBezTo>
                  <a:cubicBezTo>
                    <a:pt x="153" y="152"/>
                    <a:pt x="153" y="149"/>
                    <a:pt x="153" y="145"/>
                  </a:cubicBezTo>
                  <a:cubicBezTo>
                    <a:pt x="139" y="147"/>
                    <a:pt x="124" y="147"/>
                    <a:pt x="115" y="144"/>
                  </a:cubicBezTo>
                  <a:cubicBezTo>
                    <a:pt x="114" y="147"/>
                    <a:pt x="114" y="150"/>
                    <a:pt x="114" y="154"/>
                  </a:cubicBezTo>
                  <a:close/>
                  <a:moveTo>
                    <a:pt x="32" y="153"/>
                  </a:moveTo>
                  <a:cubicBezTo>
                    <a:pt x="40" y="153"/>
                    <a:pt x="44" y="158"/>
                    <a:pt x="49" y="160"/>
                  </a:cubicBezTo>
                  <a:cubicBezTo>
                    <a:pt x="49" y="159"/>
                    <a:pt x="50" y="158"/>
                    <a:pt x="50" y="157"/>
                  </a:cubicBezTo>
                  <a:cubicBezTo>
                    <a:pt x="47" y="152"/>
                    <a:pt x="41" y="150"/>
                    <a:pt x="34" y="149"/>
                  </a:cubicBezTo>
                  <a:cubicBezTo>
                    <a:pt x="34" y="149"/>
                    <a:pt x="33" y="149"/>
                    <a:pt x="33" y="149"/>
                  </a:cubicBezTo>
                  <a:cubicBezTo>
                    <a:pt x="33" y="150"/>
                    <a:pt x="32" y="151"/>
                    <a:pt x="32" y="153"/>
                  </a:cubicBezTo>
                  <a:close/>
                  <a:moveTo>
                    <a:pt x="332" y="156"/>
                  </a:moveTo>
                  <a:cubicBezTo>
                    <a:pt x="326" y="163"/>
                    <a:pt x="317" y="163"/>
                    <a:pt x="307" y="162"/>
                  </a:cubicBezTo>
                  <a:cubicBezTo>
                    <a:pt x="309" y="166"/>
                    <a:pt x="310" y="171"/>
                    <a:pt x="314" y="172"/>
                  </a:cubicBezTo>
                  <a:cubicBezTo>
                    <a:pt x="316" y="173"/>
                    <a:pt x="321" y="173"/>
                    <a:pt x="323" y="173"/>
                  </a:cubicBezTo>
                  <a:cubicBezTo>
                    <a:pt x="331" y="172"/>
                    <a:pt x="337" y="168"/>
                    <a:pt x="339" y="162"/>
                  </a:cubicBezTo>
                  <a:cubicBezTo>
                    <a:pt x="341" y="158"/>
                    <a:pt x="338" y="154"/>
                    <a:pt x="336" y="150"/>
                  </a:cubicBezTo>
                  <a:cubicBezTo>
                    <a:pt x="335" y="152"/>
                    <a:pt x="333" y="155"/>
                    <a:pt x="332" y="156"/>
                  </a:cubicBezTo>
                  <a:close/>
                  <a:moveTo>
                    <a:pt x="30" y="160"/>
                  </a:moveTo>
                  <a:cubicBezTo>
                    <a:pt x="33" y="164"/>
                    <a:pt x="45" y="169"/>
                    <a:pt x="48" y="162"/>
                  </a:cubicBezTo>
                  <a:cubicBezTo>
                    <a:pt x="42" y="159"/>
                    <a:pt x="38" y="155"/>
                    <a:pt x="31" y="154"/>
                  </a:cubicBezTo>
                  <a:cubicBezTo>
                    <a:pt x="30" y="156"/>
                    <a:pt x="30" y="158"/>
                    <a:pt x="30" y="160"/>
                  </a:cubicBezTo>
                  <a:close/>
                  <a:moveTo>
                    <a:pt x="115" y="166"/>
                  </a:moveTo>
                  <a:cubicBezTo>
                    <a:pt x="119" y="167"/>
                    <a:pt x="125" y="169"/>
                    <a:pt x="132" y="169"/>
                  </a:cubicBezTo>
                  <a:cubicBezTo>
                    <a:pt x="138" y="170"/>
                    <a:pt x="149" y="171"/>
                    <a:pt x="152" y="167"/>
                  </a:cubicBezTo>
                  <a:cubicBezTo>
                    <a:pt x="153" y="165"/>
                    <a:pt x="152" y="160"/>
                    <a:pt x="152" y="159"/>
                  </a:cubicBezTo>
                  <a:cubicBezTo>
                    <a:pt x="139" y="159"/>
                    <a:pt x="125" y="160"/>
                    <a:pt x="114" y="156"/>
                  </a:cubicBezTo>
                  <a:cubicBezTo>
                    <a:pt x="114" y="160"/>
                    <a:pt x="113" y="164"/>
                    <a:pt x="115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9" name="Freeform 107"/>
            <p:cNvSpPr>
              <a:spLocks noEditPoints="1"/>
            </p:cNvSpPr>
            <p:nvPr/>
          </p:nvSpPr>
          <p:spPr bwMode="auto">
            <a:xfrm>
              <a:off x="7893218" y="3755274"/>
              <a:ext cx="97606" cy="368593"/>
            </a:xfrm>
            <a:custGeom>
              <a:avLst/>
              <a:gdLst>
                <a:gd name="T0" fmla="*/ 28 w 31"/>
                <a:gd name="T1" fmla="*/ 114 h 117"/>
                <a:gd name="T2" fmla="*/ 4 w 31"/>
                <a:gd name="T3" fmla="*/ 114 h 117"/>
                <a:gd name="T4" fmla="*/ 2 w 31"/>
                <a:gd name="T5" fmla="*/ 91 h 117"/>
                <a:gd name="T6" fmla="*/ 3 w 31"/>
                <a:gd name="T7" fmla="*/ 67 h 117"/>
                <a:gd name="T8" fmla="*/ 2 w 31"/>
                <a:gd name="T9" fmla="*/ 61 h 117"/>
                <a:gd name="T10" fmla="*/ 2 w 31"/>
                <a:gd name="T11" fmla="*/ 34 h 117"/>
                <a:gd name="T12" fmla="*/ 1 w 31"/>
                <a:gd name="T13" fmla="*/ 18 h 117"/>
                <a:gd name="T14" fmla="*/ 2 w 31"/>
                <a:gd name="T15" fmla="*/ 5 h 117"/>
                <a:gd name="T16" fmla="*/ 7 w 31"/>
                <a:gd name="T17" fmla="*/ 1 h 117"/>
                <a:gd name="T18" fmla="*/ 12 w 31"/>
                <a:gd name="T19" fmla="*/ 1 h 117"/>
                <a:gd name="T20" fmla="*/ 29 w 31"/>
                <a:gd name="T21" fmla="*/ 7 h 117"/>
                <a:gd name="T22" fmla="*/ 29 w 31"/>
                <a:gd name="T23" fmla="*/ 24 h 117"/>
                <a:gd name="T24" fmla="*/ 29 w 31"/>
                <a:gd name="T25" fmla="*/ 82 h 117"/>
                <a:gd name="T26" fmla="*/ 28 w 31"/>
                <a:gd name="T27" fmla="*/ 114 h 117"/>
                <a:gd name="T28" fmla="*/ 9 w 31"/>
                <a:gd name="T29" fmla="*/ 112 h 117"/>
                <a:gd name="T30" fmla="*/ 19 w 31"/>
                <a:gd name="T31" fmla="*/ 112 h 117"/>
                <a:gd name="T32" fmla="*/ 26 w 31"/>
                <a:gd name="T33" fmla="*/ 108 h 117"/>
                <a:gd name="T34" fmla="*/ 26 w 31"/>
                <a:gd name="T35" fmla="*/ 97 h 117"/>
                <a:gd name="T36" fmla="*/ 26 w 31"/>
                <a:gd name="T37" fmla="*/ 76 h 117"/>
                <a:gd name="T38" fmla="*/ 27 w 31"/>
                <a:gd name="T39" fmla="*/ 24 h 117"/>
                <a:gd name="T40" fmla="*/ 27 w 31"/>
                <a:gd name="T41" fmla="*/ 10 h 117"/>
                <a:gd name="T42" fmla="*/ 21 w 31"/>
                <a:gd name="T43" fmla="*/ 5 h 117"/>
                <a:gd name="T44" fmla="*/ 7 w 31"/>
                <a:gd name="T45" fmla="*/ 5 h 117"/>
                <a:gd name="T46" fmla="*/ 4 w 31"/>
                <a:gd name="T47" fmla="*/ 13 h 117"/>
                <a:gd name="T48" fmla="*/ 4 w 31"/>
                <a:gd name="T49" fmla="*/ 15 h 117"/>
                <a:gd name="T50" fmla="*/ 5 w 31"/>
                <a:gd name="T51" fmla="*/ 54 h 117"/>
                <a:gd name="T52" fmla="*/ 4 w 31"/>
                <a:gd name="T53" fmla="*/ 106 h 117"/>
                <a:gd name="T54" fmla="*/ 4 w 31"/>
                <a:gd name="T55" fmla="*/ 109 h 117"/>
                <a:gd name="T56" fmla="*/ 8 w 31"/>
                <a:gd name="T57" fmla="*/ 113 h 117"/>
                <a:gd name="T58" fmla="*/ 9 w 31"/>
                <a:gd name="T59" fmla="*/ 11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117">
                  <a:moveTo>
                    <a:pt x="28" y="114"/>
                  </a:moveTo>
                  <a:cubicBezTo>
                    <a:pt x="22" y="117"/>
                    <a:pt x="12" y="117"/>
                    <a:pt x="4" y="114"/>
                  </a:cubicBezTo>
                  <a:cubicBezTo>
                    <a:pt x="0" y="108"/>
                    <a:pt x="2" y="100"/>
                    <a:pt x="2" y="91"/>
                  </a:cubicBezTo>
                  <a:cubicBezTo>
                    <a:pt x="2" y="83"/>
                    <a:pt x="3" y="75"/>
                    <a:pt x="3" y="67"/>
                  </a:cubicBezTo>
                  <a:cubicBezTo>
                    <a:pt x="3" y="65"/>
                    <a:pt x="2" y="63"/>
                    <a:pt x="2" y="61"/>
                  </a:cubicBezTo>
                  <a:cubicBezTo>
                    <a:pt x="3" y="51"/>
                    <a:pt x="2" y="42"/>
                    <a:pt x="2" y="34"/>
                  </a:cubicBezTo>
                  <a:cubicBezTo>
                    <a:pt x="1" y="28"/>
                    <a:pt x="1" y="23"/>
                    <a:pt x="1" y="18"/>
                  </a:cubicBezTo>
                  <a:cubicBezTo>
                    <a:pt x="2" y="14"/>
                    <a:pt x="0" y="9"/>
                    <a:pt x="2" y="5"/>
                  </a:cubicBezTo>
                  <a:cubicBezTo>
                    <a:pt x="3" y="3"/>
                    <a:pt x="6" y="1"/>
                    <a:pt x="7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9" y="1"/>
                    <a:pt x="26" y="0"/>
                    <a:pt x="29" y="7"/>
                  </a:cubicBezTo>
                  <a:cubicBezTo>
                    <a:pt x="31" y="13"/>
                    <a:pt x="29" y="19"/>
                    <a:pt x="29" y="24"/>
                  </a:cubicBezTo>
                  <a:cubicBezTo>
                    <a:pt x="28" y="41"/>
                    <a:pt x="29" y="64"/>
                    <a:pt x="29" y="82"/>
                  </a:cubicBezTo>
                  <a:cubicBezTo>
                    <a:pt x="29" y="94"/>
                    <a:pt x="30" y="104"/>
                    <a:pt x="28" y="114"/>
                  </a:cubicBezTo>
                  <a:close/>
                  <a:moveTo>
                    <a:pt x="9" y="112"/>
                  </a:moveTo>
                  <a:cubicBezTo>
                    <a:pt x="10" y="113"/>
                    <a:pt x="16" y="114"/>
                    <a:pt x="19" y="112"/>
                  </a:cubicBezTo>
                  <a:cubicBezTo>
                    <a:pt x="23" y="114"/>
                    <a:pt x="26" y="112"/>
                    <a:pt x="26" y="108"/>
                  </a:cubicBezTo>
                  <a:cubicBezTo>
                    <a:pt x="27" y="105"/>
                    <a:pt x="26" y="101"/>
                    <a:pt x="26" y="97"/>
                  </a:cubicBezTo>
                  <a:cubicBezTo>
                    <a:pt x="27" y="90"/>
                    <a:pt x="26" y="83"/>
                    <a:pt x="26" y="76"/>
                  </a:cubicBezTo>
                  <a:cubicBezTo>
                    <a:pt x="27" y="56"/>
                    <a:pt x="26" y="43"/>
                    <a:pt x="27" y="24"/>
                  </a:cubicBezTo>
                  <a:cubicBezTo>
                    <a:pt x="27" y="19"/>
                    <a:pt x="28" y="13"/>
                    <a:pt x="27" y="10"/>
                  </a:cubicBezTo>
                  <a:cubicBezTo>
                    <a:pt x="26" y="8"/>
                    <a:pt x="24" y="6"/>
                    <a:pt x="21" y="5"/>
                  </a:cubicBezTo>
                  <a:cubicBezTo>
                    <a:pt x="17" y="2"/>
                    <a:pt x="10" y="5"/>
                    <a:pt x="7" y="5"/>
                  </a:cubicBezTo>
                  <a:cubicBezTo>
                    <a:pt x="4" y="6"/>
                    <a:pt x="4" y="10"/>
                    <a:pt x="4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3" y="27"/>
                    <a:pt x="4" y="41"/>
                    <a:pt x="5" y="54"/>
                  </a:cubicBezTo>
                  <a:cubicBezTo>
                    <a:pt x="6" y="71"/>
                    <a:pt x="4" y="91"/>
                    <a:pt x="4" y="106"/>
                  </a:cubicBezTo>
                  <a:cubicBezTo>
                    <a:pt x="4" y="107"/>
                    <a:pt x="5" y="108"/>
                    <a:pt x="4" y="109"/>
                  </a:cubicBezTo>
                  <a:cubicBezTo>
                    <a:pt x="6" y="110"/>
                    <a:pt x="7" y="112"/>
                    <a:pt x="8" y="113"/>
                  </a:cubicBezTo>
                  <a:cubicBezTo>
                    <a:pt x="8" y="112"/>
                    <a:pt x="8" y="111"/>
                    <a:pt x="9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</p:grpSp>
      <p:grpSp>
        <p:nvGrpSpPr>
          <p:cNvPr id="40" name="组 1"/>
          <p:cNvGrpSpPr/>
          <p:nvPr/>
        </p:nvGrpSpPr>
        <p:grpSpPr>
          <a:xfrm>
            <a:off x="5084257" y="1965052"/>
            <a:ext cx="1623568" cy="1509690"/>
            <a:chOff x="4431238" y="1508012"/>
            <a:chExt cx="2360904" cy="2195308"/>
          </a:xfrm>
        </p:grpSpPr>
        <p:sp>
          <p:nvSpPr>
            <p:cNvPr id="41" name="chenying0907 201"/>
            <p:cNvSpPr/>
            <p:nvPr/>
          </p:nvSpPr>
          <p:spPr>
            <a:xfrm>
              <a:off x="4431238" y="1508012"/>
              <a:ext cx="2360904" cy="2195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10" y="4955"/>
                  </a:moveTo>
                  <a:cubicBezTo>
                    <a:pt x="18465" y="9425"/>
                    <a:pt x="18297" y="14113"/>
                    <a:pt x="21600" y="18296"/>
                  </a:cubicBezTo>
                  <a:cubicBezTo>
                    <a:pt x="14274" y="17484"/>
                    <a:pt x="12639" y="14333"/>
                    <a:pt x="6691" y="21600"/>
                  </a:cubicBezTo>
                  <a:cubicBezTo>
                    <a:pt x="10802" y="16578"/>
                    <a:pt x="3281" y="10613"/>
                    <a:pt x="0" y="8990"/>
                  </a:cubicBezTo>
                  <a:cubicBezTo>
                    <a:pt x="4976" y="11451"/>
                    <a:pt x="9737" y="4157"/>
                    <a:pt x="10108" y="0"/>
                  </a:cubicBezTo>
                  <a:cubicBezTo>
                    <a:pt x="12265" y="4785"/>
                    <a:pt x="16387" y="6388"/>
                    <a:pt x="21010" y="495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2" name="文本框 35"/>
            <p:cNvSpPr txBox="1"/>
            <p:nvPr/>
          </p:nvSpPr>
          <p:spPr>
            <a:xfrm>
              <a:off x="5322129" y="1892229"/>
              <a:ext cx="827972" cy="1342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zh-TW" sz="540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cs typeface="DFPShaoNvW5-GB" charset="-122"/>
                  <a:sym typeface="Arial"/>
                </a:rPr>
                <a:t>2</a:t>
              </a:r>
              <a:endParaRPr kumimoji="1" lang="zh-CN" alt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DFPShaoNvW5-GB" charset="-122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180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12">
            <a:hlinkClick r:id="rId3"/>
          </p:cNvPr>
          <p:cNvSpPr txBox="1"/>
          <p:nvPr/>
        </p:nvSpPr>
        <p:spPr>
          <a:xfrm>
            <a:off x="8773886" y="65538"/>
            <a:ext cx="3340105" cy="8078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zh-TW" altLang="en-US" sz="54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線型函數</a:t>
            </a:r>
            <a:endParaRPr lang="zh-TW" altLang="en-US" sz="5400" b="1" kern="0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veat"/>
              <a:sym typeface="Caveat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238873" y="436695"/>
            <a:ext cx="2951298" cy="614838"/>
            <a:chOff x="-448143" y="604091"/>
            <a:chExt cx="2951296" cy="614838"/>
          </a:xfrm>
        </p:grpSpPr>
        <p:sp>
          <p:nvSpPr>
            <p:cNvPr id="21" name="文本框 415"/>
            <p:cNvSpPr txBox="1"/>
            <p:nvPr/>
          </p:nvSpPr>
          <p:spPr>
            <a:xfrm>
              <a:off x="-448143" y="772653"/>
              <a:ext cx="2249332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3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方正苏新诗柳楷简体-yolan" panose="02000000000000000000" pitchFamily="2" charset="-122"/>
                  <a:sym typeface="Arial"/>
                </a:rPr>
                <a:t>線型函數的意涵</a:t>
              </a:r>
              <a:endParaRPr lang="zh-TW" altLang="en-US" sz="23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endParaRPr>
            </a:p>
          </p:txBody>
        </p:sp>
        <p:grpSp>
          <p:nvGrpSpPr>
            <p:cNvPr id="22" name="组合 416"/>
            <p:cNvGrpSpPr/>
            <p:nvPr/>
          </p:nvGrpSpPr>
          <p:grpSpPr>
            <a:xfrm>
              <a:off x="1866300" y="604091"/>
              <a:ext cx="636853" cy="393183"/>
              <a:chOff x="3849612" y="131057"/>
              <a:chExt cx="636853" cy="393183"/>
            </a:xfrm>
          </p:grpSpPr>
          <p:pic>
            <p:nvPicPr>
              <p:cNvPr id="23" name="图片 417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9718" y="131057"/>
                <a:ext cx="416747" cy="246260"/>
              </a:xfrm>
              <a:prstGeom prst="rect">
                <a:avLst/>
              </a:prstGeom>
            </p:spPr>
          </p:pic>
          <p:sp>
            <p:nvSpPr>
              <p:cNvPr id="24" name="Freeform 249"/>
              <p:cNvSpPr>
                <a:spLocks noEditPoints="1"/>
              </p:cNvSpPr>
              <p:nvPr userDrawn="1"/>
            </p:nvSpPr>
            <p:spPr bwMode="auto">
              <a:xfrm rot="2022605" flipH="1">
                <a:off x="3849612" y="235438"/>
                <a:ext cx="211706" cy="288802"/>
              </a:xfrm>
              <a:custGeom>
                <a:avLst/>
                <a:gdLst>
                  <a:gd name="T0" fmla="*/ 82 w 239"/>
                  <a:gd name="T1" fmla="*/ 301 h 301"/>
                  <a:gd name="T2" fmla="*/ 64 w 239"/>
                  <a:gd name="T3" fmla="*/ 298 h 301"/>
                  <a:gd name="T4" fmla="*/ 8 w 239"/>
                  <a:gd name="T5" fmla="*/ 212 h 301"/>
                  <a:gd name="T6" fmla="*/ 100 w 239"/>
                  <a:gd name="T7" fmla="*/ 162 h 301"/>
                  <a:gd name="T8" fmla="*/ 153 w 239"/>
                  <a:gd name="T9" fmla="*/ 182 h 301"/>
                  <a:gd name="T10" fmla="*/ 44 w 239"/>
                  <a:gd name="T11" fmla="*/ 17 h 301"/>
                  <a:gd name="T12" fmla="*/ 53 w 239"/>
                  <a:gd name="T13" fmla="*/ 47 h 301"/>
                  <a:gd name="T14" fmla="*/ 51 w 239"/>
                  <a:gd name="T15" fmla="*/ 52 h 301"/>
                  <a:gd name="T16" fmla="*/ 46 w 239"/>
                  <a:gd name="T17" fmla="*/ 50 h 301"/>
                  <a:gd name="T18" fmla="*/ 34 w 239"/>
                  <a:gd name="T19" fmla="*/ 11 h 301"/>
                  <a:gd name="T20" fmla="*/ 33 w 239"/>
                  <a:gd name="T21" fmla="*/ 8 h 301"/>
                  <a:gd name="T22" fmla="*/ 34 w 239"/>
                  <a:gd name="T23" fmla="*/ 3 h 301"/>
                  <a:gd name="T24" fmla="*/ 36 w 239"/>
                  <a:gd name="T25" fmla="*/ 3 h 301"/>
                  <a:gd name="T26" fmla="*/ 44 w 239"/>
                  <a:gd name="T27" fmla="*/ 0 h 301"/>
                  <a:gd name="T28" fmla="*/ 81 w 239"/>
                  <a:gd name="T29" fmla="*/ 6 h 301"/>
                  <a:gd name="T30" fmla="*/ 80 w 239"/>
                  <a:gd name="T31" fmla="*/ 14 h 301"/>
                  <a:gd name="T32" fmla="*/ 47 w 239"/>
                  <a:gd name="T33" fmla="*/ 9 h 301"/>
                  <a:gd name="T34" fmla="*/ 161 w 239"/>
                  <a:gd name="T35" fmla="*/ 187 h 301"/>
                  <a:gd name="T36" fmla="*/ 239 w 239"/>
                  <a:gd name="T37" fmla="*/ 288 h 301"/>
                  <a:gd name="T38" fmla="*/ 236 w 239"/>
                  <a:gd name="T39" fmla="*/ 293 h 301"/>
                  <a:gd name="T40" fmla="*/ 231 w 239"/>
                  <a:gd name="T41" fmla="*/ 291 h 301"/>
                  <a:gd name="T42" fmla="*/ 161 w 239"/>
                  <a:gd name="T43" fmla="*/ 197 h 301"/>
                  <a:gd name="T44" fmla="*/ 149 w 239"/>
                  <a:gd name="T45" fmla="*/ 252 h 301"/>
                  <a:gd name="T46" fmla="*/ 82 w 239"/>
                  <a:gd name="T47" fmla="*/ 301 h 301"/>
                  <a:gd name="T48" fmla="*/ 79 w 239"/>
                  <a:gd name="T49" fmla="*/ 168 h 301"/>
                  <a:gd name="T50" fmla="*/ 16 w 239"/>
                  <a:gd name="T51" fmla="*/ 214 h 301"/>
                  <a:gd name="T52" fmla="*/ 66 w 239"/>
                  <a:gd name="T53" fmla="*/ 291 h 301"/>
                  <a:gd name="T54" fmla="*/ 141 w 239"/>
                  <a:gd name="T55" fmla="*/ 249 h 301"/>
                  <a:gd name="T56" fmla="*/ 153 w 239"/>
                  <a:gd name="T57" fmla="*/ 191 h 301"/>
                  <a:gd name="T58" fmla="*/ 99 w 239"/>
                  <a:gd name="T59" fmla="*/ 170 h 301"/>
                  <a:gd name="T60" fmla="*/ 79 w 239"/>
                  <a:gd name="T61" fmla="*/ 16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9" h="301">
                    <a:moveTo>
                      <a:pt x="82" y="301"/>
                    </a:moveTo>
                    <a:cubicBezTo>
                      <a:pt x="76" y="301"/>
                      <a:pt x="70" y="300"/>
                      <a:pt x="64" y="298"/>
                    </a:cubicBezTo>
                    <a:cubicBezTo>
                      <a:pt x="17" y="285"/>
                      <a:pt x="0" y="245"/>
                      <a:pt x="8" y="212"/>
                    </a:cubicBezTo>
                    <a:cubicBezTo>
                      <a:pt x="15" y="180"/>
                      <a:pt x="47" y="152"/>
                      <a:pt x="100" y="162"/>
                    </a:cubicBezTo>
                    <a:cubicBezTo>
                      <a:pt x="120" y="165"/>
                      <a:pt x="137" y="173"/>
                      <a:pt x="153" y="182"/>
                    </a:cubicBezTo>
                    <a:cubicBezTo>
                      <a:pt x="148" y="130"/>
                      <a:pt x="116" y="69"/>
                      <a:pt x="44" y="1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4" y="49"/>
                      <a:pt x="53" y="51"/>
                      <a:pt x="51" y="52"/>
                    </a:cubicBezTo>
                    <a:cubicBezTo>
                      <a:pt x="49" y="53"/>
                      <a:pt x="46" y="52"/>
                      <a:pt x="46" y="50"/>
                    </a:cubicBezTo>
                    <a:cubicBezTo>
                      <a:pt x="41" y="41"/>
                      <a:pt x="33" y="22"/>
                      <a:pt x="34" y="1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6"/>
                      <a:pt x="33" y="4"/>
                      <a:pt x="34" y="3"/>
                    </a:cubicBezTo>
                    <a:cubicBezTo>
                      <a:pt x="35" y="3"/>
                      <a:pt x="35" y="3"/>
                      <a:pt x="36" y="3"/>
                    </a:cubicBezTo>
                    <a:cubicBezTo>
                      <a:pt x="37" y="1"/>
                      <a:pt x="40" y="0"/>
                      <a:pt x="44" y="0"/>
                    </a:cubicBezTo>
                    <a:cubicBezTo>
                      <a:pt x="59" y="3"/>
                      <a:pt x="81" y="6"/>
                      <a:pt x="81" y="6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62" y="11"/>
                      <a:pt x="47" y="9"/>
                    </a:cubicBezTo>
                    <a:cubicBezTo>
                      <a:pt x="125" y="66"/>
                      <a:pt x="158" y="131"/>
                      <a:pt x="161" y="187"/>
                    </a:cubicBezTo>
                    <a:cubicBezTo>
                      <a:pt x="217" y="225"/>
                      <a:pt x="238" y="287"/>
                      <a:pt x="239" y="288"/>
                    </a:cubicBezTo>
                    <a:cubicBezTo>
                      <a:pt x="239" y="290"/>
                      <a:pt x="238" y="293"/>
                      <a:pt x="236" y="293"/>
                    </a:cubicBezTo>
                    <a:cubicBezTo>
                      <a:pt x="234" y="294"/>
                      <a:pt x="232" y="293"/>
                      <a:pt x="231" y="291"/>
                    </a:cubicBezTo>
                    <a:cubicBezTo>
                      <a:pt x="231" y="290"/>
                      <a:pt x="211" y="233"/>
                      <a:pt x="161" y="197"/>
                    </a:cubicBezTo>
                    <a:cubicBezTo>
                      <a:pt x="161" y="217"/>
                      <a:pt x="156" y="236"/>
                      <a:pt x="149" y="252"/>
                    </a:cubicBezTo>
                    <a:cubicBezTo>
                      <a:pt x="134" y="283"/>
                      <a:pt x="109" y="301"/>
                      <a:pt x="82" y="301"/>
                    </a:cubicBezTo>
                    <a:close/>
                    <a:moveTo>
                      <a:pt x="79" y="168"/>
                    </a:moveTo>
                    <a:cubicBezTo>
                      <a:pt x="43" y="168"/>
                      <a:pt x="21" y="189"/>
                      <a:pt x="16" y="214"/>
                    </a:cubicBezTo>
                    <a:cubicBezTo>
                      <a:pt x="9" y="243"/>
                      <a:pt x="24" y="279"/>
                      <a:pt x="66" y="291"/>
                    </a:cubicBezTo>
                    <a:cubicBezTo>
                      <a:pt x="96" y="299"/>
                      <a:pt x="125" y="283"/>
                      <a:pt x="141" y="249"/>
                    </a:cubicBezTo>
                    <a:cubicBezTo>
                      <a:pt x="149" y="232"/>
                      <a:pt x="154" y="212"/>
                      <a:pt x="153" y="191"/>
                    </a:cubicBezTo>
                    <a:cubicBezTo>
                      <a:pt x="138" y="181"/>
                      <a:pt x="120" y="174"/>
                      <a:pt x="99" y="170"/>
                    </a:cubicBezTo>
                    <a:cubicBezTo>
                      <a:pt x="92" y="168"/>
                      <a:pt x="85" y="168"/>
                      <a:pt x="79" y="16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sym typeface="Arial"/>
                </a:endParaRPr>
              </a:p>
            </p:txBody>
          </p:sp>
        </p:grpSp>
      </p:grpSp>
      <p:sp>
        <p:nvSpPr>
          <p:cNvPr id="13" name="文本框 5"/>
          <p:cNvSpPr txBox="1"/>
          <p:nvPr/>
        </p:nvSpPr>
        <p:spPr>
          <a:xfrm>
            <a:off x="8969668" y="6010177"/>
            <a:ext cx="17235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000" b="1" dirty="0" smtClean="0">
                <a:solidFill>
                  <a:srgbClr val="44546A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概念澄清</a:t>
            </a:r>
            <a:endParaRPr kumimoji="1" lang="zh-CN" altLang="en-US" sz="3000" b="1" dirty="0">
              <a:solidFill>
                <a:srgbClr val="44546A">
                  <a:lumMod val="7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  <a:cs typeface="DFPShaoNvW5-GB" charset="-122"/>
              <a:sym typeface="Arial"/>
            </a:endParaRPr>
          </a:p>
        </p:txBody>
      </p:sp>
      <p:grpSp>
        <p:nvGrpSpPr>
          <p:cNvPr id="14" name="组合 20"/>
          <p:cNvGrpSpPr/>
          <p:nvPr/>
        </p:nvGrpSpPr>
        <p:grpSpPr>
          <a:xfrm>
            <a:off x="8567057" y="6012908"/>
            <a:ext cx="3436803" cy="646273"/>
            <a:chOff x="7637775" y="5530041"/>
            <a:chExt cx="4000129" cy="646029"/>
          </a:xfrm>
        </p:grpSpPr>
        <p:sp>
          <p:nvSpPr>
            <p:cNvPr id="15" name="任意多边形 21"/>
            <p:cNvSpPr/>
            <p:nvPr/>
          </p:nvSpPr>
          <p:spPr>
            <a:xfrm>
              <a:off x="7637775" y="6096678"/>
              <a:ext cx="2494104" cy="79392"/>
            </a:xfrm>
            <a:custGeom>
              <a:avLst/>
              <a:gdLst>
                <a:gd name="connsiteX0" fmla="*/ 2569580 w 2569580"/>
                <a:gd name="connsiteY0" fmla="*/ 13982 h 95004"/>
                <a:gd name="connsiteX1" fmla="*/ 2187616 w 2569580"/>
                <a:gd name="connsiteY1" fmla="*/ 13982 h 95004"/>
                <a:gd name="connsiteX2" fmla="*/ 2118167 w 2569580"/>
                <a:gd name="connsiteY2" fmla="*/ 37131 h 95004"/>
                <a:gd name="connsiteX3" fmla="*/ 1481560 w 2569580"/>
                <a:gd name="connsiteY3" fmla="*/ 60280 h 95004"/>
                <a:gd name="connsiteX4" fmla="*/ 1388962 w 2569580"/>
                <a:gd name="connsiteY4" fmla="*/ 71855 h 95004"/>
                <a:gd name="connsiteX5" fmla="*/ 1307940 w 2569580"/>
                <a:gd name="connsiteY5" fmla="*/ 83430 h 95004"/>
                <a:gd name="connsiteX6" fmla="*/ 844952 w 2569580"/>
                <a:gd name="connsiteY6" fmla="*/ 71855 h 95004"/>
                <a:gd name="connsiteX7" fmla="*/ 775504 w 2569580"/>
                <a:gd name="connsiteY7" fmla="*/ 48706 h 95004"/>
                <a:gd name="connsiteX8" fmla="*/ 740780 w 2569580"/>
                <a:gd name="connsiteY8" fmla="*/ 37131 h 95004"/>
                <a:gd name="connsiteX9" fmla="*/ 254643 w 2569580"/>
                <a:gd name="connsiteY9" fmla="*/ 48706 h 95004"/>
                <a:gd name="connsiteX10" fmla="*/ 219919 w 2569580"/>
                <a:gd name="connsiteY10" fmla="*/ 60280 h 95004"/>
                <a:gd name="connsiteX11" fmla="*/ 196770 w 2569580"/>
                <a:gd name="connsiteY11" fmla="*/ 95004 h 95004"/>
                <a:gd name="connsiteX12" fmla="*/ 0 w 2569580"/>
                <a:gd name="connsiteY12" fmla="*/ 83430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37771 w 2537771"/>
                <a:gd name="connsiteY0" fmla="*/ 13982 h 95004"/>
                <a:gd name="connsiteX1" fmla="*/ 2155807 w 2537771"/>
                <a:gd name="connsiteY1" fmla="*/ 13982 h 95004"/>
                <a:gd name="connsiteX2" fmla="*/ 2086358 w 2537771"/>
                <a:gd name="connsiteY2" fmla="*/ 37131 h 95004"/>
                <a:gd name="connsiteX3" fmla="*/ 1449751 w 2537771"/>
                <a:gd name="connsiteY3" fmla="*/ 60280 h 95004"/>
                <a:gd name="connsiteX4" fmla="*/ 1357153 w 2537771"/>
                <a:gd name="connsiteY4" fmla="*/ 71855 h 95004"/>
                <a:gd name="connsiteX5" fmla="*/ 1276131 w 2537771"/>
                <a:gd name="connsiteY5" fmla="*/ 83430 h 95004"/>
                <a:gd name="connsiteX6" fmla="*/ 813143 w 2537771"/>
                <a:gd name="connsiteY6" fmla="*/ 71855 h 95004"/>
                <a:gd name="connsiteX7" fmla="*/ 743695 w 2537771"/>
                <a:gd name="connsiteY7" fmla="*/ 48706 h 95004"/>
                <a:gd name="connsiteX8" fmla="*/ 708971 w 2537771"/>
                <a:gd name="connsiteY8" fmla="*/ 37131 h 95004"/>
                <a:gd name="connsiteX9" fmla="*/ 222834 w 2537771"/>
                <a:gd name="connsiteY9" fmla="*/ 48706 h 95004"/>
                <a:gd name="connsiteX10" fmla="*/ 188110 w 2537771"/>
                <a:gd name="connsiteY10" fmla="*/ 60280 h 95004"/>
                <a:gd name="connsiteX11" fmla="*/ 164961 w 2537771"/>
                <a:gd name="connsiteY11" fmla="*/ 95004 h 95004"/>
                <a:gd name="connsiteX12" fmla="*/ 0 w 2537771"/>
                <a:gd name="connsiteY12" fmla="*/ 1369 h 95004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22834 w 2537771"/>
                <a:gd name="connsiteY9" fmla="*/ 48706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526070 w 2537771"/>
                <a:gd name="connsiteY8" fmla="*/ 33224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449751 w 2537771"/>
                <a:gd name="connsiteY3" fmla="*/ 60280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604819 w 2537771"/>
                <a:gd name="connsiteY3" fmla="*/ 72003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3281"/>
                <a:gd name="connsiteX1" fmla="*/ 2155807 w 2537771"/>
                <a:gd name="connsiteY1" fmla="*/ 13982 h 83281"/>
                <a:gd name="connsiteX2" fmla="*/ 2086358 w 2537771"/>
                <a:gd name="connsiteY2" fmla="*/ 37131 h 83281"/>
                <a:gd name="connsiteX3" fmla="*/ 1604819 w 2537771"/>
                <a:gd name="connsiteY3" fmla="*/ 72003 h 83281"/>
                <a:gd name="connsiteX4" fmla="*/ 1365106 w 2537771"/>
                <a:gd name="connsiteY4" fmla="*/ 52317 h 83281"/>
                <a:gd name="connsiteX5" fmla="*/ 1188657 w 2537771"/>
                <a:gd name="connsiteY5" fmla="*/ 71707 h 83281"/>
                <a:gd name="connsiteX6" fmla="*/ 960259 w 2537771"/>
                <a:gd name="connsiteY6" fmla="*/ 79670 h 83281"/>
                <a:gd name="connsiteX7" fmla="*/ 747671 w 2537771"/>
                <a:gd name="connsiteY7" fmla="*/ 60429 h 83281"/>
                <a:gd name="connsiteX8" fmla="*/ 526070 w 2537771"/>
                <a:gd name="connsiteY8" fmla="*/ 33224 h 83281"/>
                <a:gd name="connsiteX9" fmla="*/ 254643 w 2537771"/>
                <a:gd name="connsiteY9" fmla="*/ 72152 h 83281"/>
                <a:gd name="connsiteX10" fmla="*/ 180158 w 2537771"/>
                <a:gd name="connsiteY10" fmla="*/ 48557 h 83281"/>
                <a:gd name="connsiteX11" fmla="*/ 93392 w 2537771"/>
                <a:gd name="connsiteY11" fmla="*/ 83281 h 83281"/>
                <a:gd name="connsiteX12" fmla="*/ 0 w 2537771"/>
                <a:gd name="connsiteY12" fmla="*/ 1369 h 83281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86358 w 2537771"/>
                <a:gd name="connsiteY2" fmla="*/ 35762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54548 w 2537771"/>
                <a:gd name="connsiteY2" fmla="*/ 27946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79392"/>
                <a:gd name="connsiteX1" fmla="*/ 2191592 w 2537771"/>
                <a:gd name="connsiteY1" fmla="*/ 39967 h 79392"/>
                <a:gd name="connsiteX2" fmla="*/ 2054548 w 2537771"/>
                <a:gd name="connsiteY2" fmla="*/ 27946 h 79392"/>
                <a:gd name="connsiteX3" fmla="*/ 1604819 w 2537771"/>
                <a:gd name="connsiteY3" fmla="*/ 70634 h 79392"/>
                <a:gd name="connsiteX4" fmla="*/ 1365106 w 2537771"/>
                <a:gd name="connsiteY4" fmla="*/ 50948 h 79392"/>
                <a:gd name="connsiteX5" fmla="*/ 1188657 w 2537771"/>
                <a:gd name="connsiteY5" fmla="*/ 70338 h 79392"/>
                <a:gd name="connsiteX6" fmla="*/ 960259 w 2537771"/>
                <a:gd name="connsiteY6" fmla="*/ 78301 h 79392"/>
                <a:gd name="connsiteX7" fmla="*/ 747671 w 2537771"/>
                <a:gd name="connsiteY7" fmla="*/ 59060 h 79392"/>
                <a:gd name="connsiteX8" fmla="*/ 526070 w 2537771"/>
                <a:gd name="connsiteY8" fmla="*/ 31855 h 79392"/>
                <a:gd name="connsiteX9" fmla="*/ 254643 w 2537771"/>
                <a:gd name="connsiteY9" fmla="*/ 70783 h 79392"/>
                <a:gd name="connsiteX10" fmla="*/ 180158 w 2537771"/>
                <a:gd name="connsiteY10" fmla="*/ 47188 h 79392"/>
                <a:gd name="connsiteX11" fmla="*/ 105320 w 2537771"/>
                <a:gd name="connsiteY11" fmla="*/ 62373 h 79392"/>
                <a:gd name="connsiteX12" fmla="*/ 0 w 2537771"/>
                <a:gd name="connsiteY12" fmla="*/ 0 h 7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7771" h="79392">
                  <a:moveTo>
                    <a:pt x="2537771" y="12613"/>
                  </a:moveTo>
                  <a:cubicBezTo>
                    <a:pt x="2372259" y="-2434"/>
                    <a:pt x="2272129" y="37412"/>
                    <a:pt x="2191592" y="39967"/>
                  </a:cubicBezTo>
                  <a:cubicBezTo>
                    <a:pt x="2111055" y="42522"/>
                    <a:pt x="2152344" y="22835"/>
                    <a:pt x="2054548" y="27946"/>
                  </a:cubicBezTo>
                  <a:cubicBezTo>
                    <a:pt x="1956753" y="33057"/>
                    <a:pt x="2056264" y="56072"/>
                    <a:pt x="1604819" y="70634"/>
                  </a:cubicBezTo>
                  <a:cubicBezTo>
                    <a:pt x="1524915" y="64072"/>
                    <a:pt x="1434466" y="50997"/>
                    <a:pt x="1365106" y="50948"/>
                  </a:cubicBezTo>
                  <a:cubicBezTo>
                    <a:pt x="1295746" y="50899"/>
                    <a:pt x="1256132" y="65779"/>
                    <a:pt x="1188657" y="70338"/>
                  </a:cubicBezTo>
                  <a:cubicBezTo>
                    <a:pt x="1121183" y="74897"/>
                    <a:pt x="1114588" y="82159"/>
                    <a:pt x="960259" y="78301"/>
                  </a:cubicBezTo>
                  <a:cubicBezTo>
                    <a:pt x="937110" y="70585"/>
                    <a:pt x="820036" y="66801"/>
                    <a:pt x="747671" y="59060"/>
                  </a:cubicBezTo>
                  <a:cubicBezTo>
                    <a:pt x="675306" y="51319"/>
                    <a:pt x="608241" y="29901"/>
                    <a:pt x="526070" y="31855"/>
                  </a:cubicBezTo>
                  <a:cubicBezTo>
                    <a:pt x="443899" y="33809"/>
                    <a:pt x="312295" y="68228"/>
                    <a:pt x="254643" y="70783"/>
                  </a:cubicBezTo>
                  <a:cubicBezTo>
                    <a:pt x="196991" y="73338"/>
                    <a:pt x="205045" y="48590"/>
                    <a:pt x="180158" y="47188"/>
                  </a:cubicBezTo>
                  <a:cubicBezTo>
                    <a:pt x="155271" y="45786"/>
                    <a:pt x="113036" y="50798"/>
                    <a:pt x="105320" y="62373"/>
                  </a:cubicBezTo>
                  <a:cubicBezTo>
                    <a:pt x="49008" y="38977"/>
                    <a:pt x="8599" y="82012"/>
                    <a:pt x="0" y="0"/>
                  </a:cubicBezTo>
                </a:path>
              </a:pathLst>
            </a:custGeom>
            <a:noFill/>
            <a:ln w="349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6" name="Freeform 118"/>
            <p:cNvSpPr>
              <a:spLocks noEditPoints="1"/>
            </p:cNvSpPr>
            <p:nvPr/>
          </p:nvSpPr>
          <p:spPr bwMode="auto">
            <a:xfrm flipH="1">
              <a:off x="10124063" y="5530041"/>
              <a:ext cx="1513841" cy="619089"/>
            </a:xfrm>
            <a:custGeom>
              <a:avLst/>
              <a:gdLst>
                <a:gd name="T0" fmla="*/ 250 w 257"/>
                <a:gd name="T1" fmla="*/ 87 h 92"/>
                <a:gd name="T2" fmla="*/ 215 w 257"/>
                <a:gd name="T3" fmla="*/ 84 h 92"/>
                <a:gd name="T4" fmla="*/ 204 w 257"/>
                <a:gd name="T5" fmla="*/ 87 h 92"/>
                <a:gd name="T6" fmla="*/ 146 w 257"/>
                <a:gd name="T7" fmla="*/ 88 h 92"/>
                <a:gd name="T8" fmla="*/ 116 w 257"/>
                <a:gd name="T9" fmla="*/ 85 h 92"/>
                <a:gd name="T10" fmla="*/ 54 w 257"/>
                <a:gd name="T11" fmla="*/ 54 h 92"/>
                <a:gd name="T12" fmla="*/ 2 w 257"/>
                <a:gd name="T13" fmla="*/ 30 h 92"/>
                <a:gd name="T14" fmla="*/ 16 w 257"/>
                <a:gd name="T15" fmla="*/ 0 h 92"/>
                <a:gd name="T16" fmla="*/ 42 w 257"/>
                <a:gd name="T17" fmla="*/ 12 h 92"/>
                <a:gd name="T18" fmla="*/ 78 w 257"/>
                <a:gd name="T19" fmla="*/ 31 h 92"/>
                <a:gd name="T20" fmla="*/ 134 w 257"/>
                <a:gd name="T21" fmla="*/ 61 h 92"/>
                <a:gd name="T22" fmla="*/ 171 w 257"/>
                <a:gd name="T23" fmla="*/ 84 h 92"/>
                <a:gd name="T24" fmla="*/ 186 w 257"/>
                <a:gd name="T25" fmla="*/ 72 h 92"/>
                <a:gd name="T26" fmla="*/ 206 w 257"/>
                <a:gd name="T27" fmla="*/ 71 h 92"/>
                <a:gd name="T28" fmla="*/ 225 w 257"/>
                <a:gd name="T29" fmla="*/ 79 h 92"/>
                <a:gd name="T30" fmla="*/ 254 w 257"/>
                <a:gd name="T31" fmla="*/ 82 h 92"/>
                <a:gd name="T32" fmla="*/ 237 w 257"/>
                <a:gd name="T33" fmla="*/ 80 h 92"/>
                <a:gd name="T34" fmla="*/ 217 w 257"/>
                <a:gd name="T35" fmla="*/ 82 h 92"/>
                <a:gd name="T36" fmla="*/ 244 w 257"/>
                <a:gd name="T37" fmla="*/ 82 h 92"/>
                <a:gd name="T38" fmla="*/ 187 w 257"/>
                <a:gd name="T39" fmla="*/ 70 h 92"/>
                <a:gd name="T40" fmla="*/ 188 w 257"/>
                <a:gd name="T41" fmla="*/ 86 h 92"/>
                <a:gd name="T42" fmla="*/ 158 w 257"/>
                <a:gd name="T43" fmla="*/ 84 h 92"/>
                <a:gd name="T44" fmla="*/ 172 w 257"/>
                <a:gd name="T45" fmla="*/ 87 h 92"/>
                <a:gd name="T46" fmla="*/ 195 w 257"/>
                <a:gd name="T47" fmla="*/ 74 h 92"/>
                <a:gd name="T48" fmla="*/ 202 w 257"/>
                <a:gd name="T49" fmla="*/ 72 h 92"/>
                <a:gd name="T50" fmla="*/ 211 w 257"/>
                <a:gd name="T51" fmla="*/ 78 h 92"/>
                <a:gd name="T52" fmla="*/ 148 w 257"/>
                <a:gd name="T53" fmla="*/ 85 h 92"/>
                <a:gd name="T54" fmla="*/ 132 w 257"/>
                <a:gd name="T55" fmla="*/ 72 h 92"/>
                <a:gd name="T56" fmla="*/ 139 w 257"/>
                <a:gd name="T57" fmla="*/ 85 h 92"/>
                <a:gd name="T58" fmla="*/ 122 w 257"/>
                <a:gd name="T59" fmla="*/ 58 h 92"/>
                <a:gd name="T60" fmla="*/ 130 w 257"/>
                <a:gd name="T61" fmla="*/ 71 h 92"/>
                <a:gd name="T62" fmla="*/ 70 w 257"/>
                <a:gd name="T63" fmla="*/ 56 h 92"/>
                <a:gd name="T64" fmla="*/ 110 w 257"/>
                <a:gd name="T65" fmla="*/ 76 h 92"/>
                <a:gd name="T66" fmla="*/ 120 w 257"/>
                <a:gd name="T67" fmla="*/ 57 h 92"/>
                <a:gd name="T68" fmla="*/ 74 w 257"/>
                <a:gd name="T69" fmla="*/ 31 h 92"/>
                <a:gd name="T70" fmla="*/ 111 w 257"/>
                <a:gd name="T71" fmla="*/ 55 h 92"/>
                <a:gd name="T72" fmla="*/ 91 w 257"/>
                <a:gd name="T73" fmla="*/ 60 h 92"/>
                <a:gd name="T74" fmla="*/ 53 w 257"/>
                <a:gd name="T75" fmla="*/ 37 h 92"/>
                <a:gd name="T76" fmla="*/ 34 w 257"/>
                <a:gd name="T77" fmla="*/ 10 h 92"/>
                <a:gd name="T78" fmla="*/ 112 w 257"/>
                <a:gd name="T79" fmla="*/ 59 h 92"/>
                <a:gd name="T80" fmla="*/ 77 w 257"/>
                <a:gd name="T81" fmla="*/ 39 h 92"/>
                <a:gd name="T82" fmla="*/ 49 w 257"/>
                <a:gd name="T83" fmla="*/ 22 h 92"/>
                <a:gd name="T84" fmla="*/ 58 w 257"/>
                <a:gd name="T85" fmla="*/ 39 h 92"/>
                <a:gd name="T86" fmla="*/ 113 w 257"/>
                <a:gd name="T87" fmla="*/ 60 h 92"/>
                <a:gd name="T88" fmla="*/ 110 w 257"/>
                <a:gd name="T89" fmla="*/ 78 h 92"/>
                <a:gd name="T90" fmla="*/ 67 w 257"/>
                <a:gd name="T91" fmla="*/ 57 h 92"/>
                <a:gd name="T92" fmla="*/ 21 w 257"/>
                <a:gd name="T93" fmla="*/ 38 h 92"/>
                <a:gd name="T94" fmla="*/ 102 w 257"/>
                <a:gd name="T95" fmla="*/ 75 h 92"/>
                <a:gd name="T96" fmla="*/ 32 w 257"/>
                <a:gd name="T97" fmla="*/ 8 h 92"/>
                <a:gd name="T98" fmla="*/ 18 w 257"/>
                <a:gd name="T99" fmla="*/ 37 h 92"/>
                <a:gd name="T100" fmla="*/ 8 w 257"/>
                <a:gd name="T101" fmla="*/ 9 h 92"/>
                <a:gd name="T102" fmla="*/ 7 w 257"/>
                <a:gd name="T103" fmla="*/ 28 h 92"/>
                <a:gd name="T104" fmla="*/ 20 w 257"/>
                <a:gd name="T105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92">
                  <a:moveTo>
                    <a:pt x="256" y="83"/>
                  </a:moveTo>
                  <a:cubicBezTo>
                    <a:pt x="256" y="84"/>
                    <a:pt x="257" y="87"/>
                    <a:pt x="256" y="89"/>
                  </a:cubicBezTo>
                  <a:cubicBezTo>
                    <a:pt x="253" y="89"/>
                    <a:pt x="253" y="88"/>
                    <a:pt x="250" y="87"/>
                  </a:cubicBezTo>
                  <a:cubicBezTo>
                    <a:pt x="244" y="86"/>
                    <a:pt x="238" y="83"/>
                    <a:pt x="231" y="84"/>
                  </a:cubicBezTo>
                  <a:cubicBezTo>
                    <a:pt x="229" y="84"/>
                    <a:pt x="227" y="86"/>
                    <a:pt x="225" y="86"/>
                  </a:cubicBezTo>
                  <a:cubicBezTo>
                    <a:pt x="221" y="86"/>
                    <a:pt x="219" y="84"/>
                    <a:pt x="215" y="84"/>
                  </a:cubicBezTo>
                  <a:cubicBezTo>
                    <a:pt x="212" y="82"/>
                    <a:pt x="208" y="79"/>
                    <a:pt x="205" y="76"/>
                  </a:cubicBezTo>
                  <a:cubicBezTo>
                    <a:pt x="206" y="79"/>
                    <a:pt x="208" y="81"/>
                    <a:pt x="208" y="84"/>
                  </a:cubicBezTo>
                  <a:cubicBezTo>
                    <a:pt x="207" y="86"/>
                    <a:pt x="205" y="86"/>
                    <a:pt x="204" y="87"/>
                  </a:cubicBezTo>
                  <a:cubicBezTo>
                    <a:pt x="196" y="87"/>
                    <a:pt x="189" y="90"/>
                    <a:pt x="183" y="91"/>
                  </a:cubicBezTo>
                  <a:cubicBezTo>
                    <a:pt x="172" y="91"/>
                    <a:pt x="163" y="85"/>
                    <a:pt x="152" y="86"/>
                  </a:cubicBezTo>
                  <a:cubicBezTo>
                    <a:pt x="150" y="87"/>
                    <a:pt x="148" y="88"/>
                    <a:pt x="146" y="88"/>
                  </a:cubicBezTo>
                  <a:cubicBezTo>
                    <a:pt x="142" y="88"/>
                    <a:pt x="138" y="87"/>
                    <a:pt x="134" y="87"/>
                  </a:cubicBezTo>
                  <a:cubicBezTo>
                    <a:pt x="130" y="87"/>
                    <a:pt x="125" y="86"/>
                    <a:pt x="121" y="86"/>
                  </a:cubicBezTo>
                  <a:cubicBezTo>
                    <a:pt x="119" y="87"/>
                    <a:pt x="117" y="87"/>
                    <a:pt x="116" y="85"/>
                  </a:cubicBezTo>
                  <a:cubicBezTo>
                    <a:pt x="105" y="79"/>
                    <a:pt x="94" y="73"/>
                    <a:pt x="83" y="67"/>
                  </a:cubicBezTo>
                  <a:cubicBezTo>
                    <a:pt x="79" y="65"/>
                    <a:pt x="76" y="63"/>
                    <a:pt x="72" y="61"/>
                  </a:cubicBezTo>
                  <a:cubicBezTo>
                    <a:pt x="66" y="59"/>
                    <a:pt x="60" y="57"/>
                    <a:pt x="54" y="54"/>
                  </a:cubicBezTo>
                  <a:cubicBezTo>
                    <a:pt x="43" y="49"/>
                    <a:pt x="31" y="46"/>
                    <a:pt x="21" y="40"/>
                  </a:cubicBezTo>
                  <a:cubicBezTo>
                    <a:pt x="17" y="38"/>
                    <a:pt x="12" y="36"/>
                    <a:pt x="8" y="34"/>
                  </a:cubicBezTo>
                  <a:cubicBezTo>
                    <a:pt x="6" y="32"/>
                    <a:pt x="4" y="32"/>
                    <a:pt x="2" y="30"/>
                  </a:cubicBezTo>
                  <a:cubicBezTo>
                    <a:pt x="1" y="28"/>
                    <a:pt x="0" y="26"/>
                    <a:pt x="0" y="24"/>
                  </a:cubicBezTo>
                  <a:cubicBezTo>
                    <a:pt x="0" y="18"/>
                    <a:pt x="5" y="9"/>
                    <a:pt x="8" y="5"/>
                  </a:cubicBezTo>
                  <a:cubicBezTo>
                    <a:pt x="10" y="3"/>
                    <a:pt x="13" y="1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6" y="3"/>
                    <a:pt x="33" y="7"/>
                    <a:pt x="39" y="10"/>
                  </a:cubicBezTo>
                  <a:cubicBezTo>
                    <a:pt x="40" y="11"/>
                    <a:pt x="41" y="11"/>
                    <a:pt x="42" y="12"/>
                  </a:cubicBezTo>
                  <a:cubicBezTo>
                    <a:pt x="45" y="13"/>
                    <a:pt x="48" y="15"/>
                    <a:pt x="52" y="17"/>
                  </a:cubicBezTo>
                  <a:cubicBezTo>
                    <a:pt x="58" y="20"/>
                    <a:pt x="64" y="23"/>
                    <a:pt x="70" y="26"/>
                  </a:cubicBezTo>
                  <a:cubicBezTo>
                    <a:pt x="73" y="28"/>
                    <a:pt x="75" y="30"/>
                    <a:pt x="78" y="31"/>
                  </a:cubicBezTo>
                  <a:cubicBezTo>
                    <a:pt x="91" y="39"/>
                    <a:pt x="104" y="46"/>
                    <a:pt x="117" y="53"/>
                  </a:cubicBezTo>
                  <a:cubicBezTo>
                    <a:pt x="120" y="55"/>
                    <a:pt x="123" y="56"/>
                    <a:pt x="126" y="57"/>
                  </a:cubicBezTo>
                  <a:cubicBezTo>
                    <a:pt x="128" y="59"/>
                    <a:pt x="131" y="61"/>
                    <a:pt x="134" y="61"/>
                  </a:cubicBezTo>
                  <a:cubicBezTo>
                    <a:pt x="139" y="68"/>
                    <a:pt x="145" y="74"/>
                    <a:pt x="150" y="82"/>
                  </a:cubicBezTo>
                  <a:cubicBezTo>
                    <a:pt x="153" y="81"/>
                    <a:pt x="157" y="82"/>
                    <a:pt x="162" y="82"/>
                  </a:cubicBezTo>
                  <a:cubicBezTo>
                    <a:pt x="165" y="82"/>
                    <a:pt x="168" y="83"/>
                    <a:pt x="171" y="84"/>
                  </a:cubicBezTo>
                  <a:cubicBezTo>
                    <a:pt x="176" y="84"/>
                    <a:pt x="181" y="84"/>
                    <a:pt x="185" y="84"/>
                  </a:cubicBezTo>
                  <a:cubicBezTo>
                    <a:pt x="191" y="85"/>
                    <a:pt x="196" y="83"/>
                    <a:pt x="200" y="80"/>
                  </a:cubicBezTo>
                  <a:cubicBezTo>
                    <a:pt x="198" y="75"/>
                    <a:pt x="188" y="78"/>
                    <a:pt x="186" y="72"/>
                  </a:cubicBezTo>
                  <a:cubicBezTo>
                    <a:pt x="185" y="67"/>
                    <a:pt x="190" y="65"/>
                    <a:pt x="195" y="66"/>
                  </a:cubicBezTo>
                  <a:cubicBezTo>
                    <a:pt x="196" y="66"/>
                    <a:pt x="197" y="66"/>
                    <a:pt x="198" y="67"/>
                  </a:cubicBezTo>
                  <a:cubicBezTo>
                    <a:pt x="201" y="68"/>
                    <a:pt x="203" y="70"/>
                    <a:pt x="206" y="71"/>
                  </a:cubicBezTo>
                  <a:cubicBezTo>
                    <a:pt x="208" y="73"/>
                    <a:pt x="211" y="76"/>
                    <a:pt x="213" y="77"/>
                  </a:cubicBezTo>
                  <a:cubicBezTo>
                    <a:pt x="214" y="78"/>
                    <a:pt x="216" y="78"/>
                    <a:pt x="218" y="79"/>
                  </a:cubicBezTo>
                  <a:cubicBezTo>
                    <a:pt x="221" y="80"/>
                    <a:pt x="222" y="80"/>
                    <a:pt x="225" y="79"/>
                  </a:cubicBezTo>
                  <a:cubicBezTo>
                    <a:pt x="228" y="79"/>
                    <a:pt x="232" y="78"/>
                    <a:pt x="235" y="78"/>
                  </a:cubicBezTo>
                  <a:cubicBezTo>
                    <a:pt x="238" y="78"/>
                    <a:pt x="242" y="80"/>
                    <a:pt x="246" y="81"/>
                  </a:cubicBezTo>
                  <a:cubicBezTo>
                    <a:pt x="249" y="82"/>
                    <a:pt x="253" y="82"/>
                    <a:pt x="254" y="82"/>
                  </a:cubicBezTo>
                  <a:cubicBezTo>
                    <a:pt x="255" y="83"/>
                    <a:pt x="255" y="82"/>
                    <a:pt x="256" y="83"/>
                  </a:cubicBezTo>
                  <a:close/>
                  <a:moveTo>
                    <a:pt x="244" y="82"/>
                  </a:moveTo>
                  <a:cubicBezTo>
                    <a:pt x="242" y="82"/>
                    <a:pt x="239" y="81"/>
                    <a:pt x="237" y="80"/>
                  </a:cubicBezTo>
                  <a:cubicBezTo>
                    <a:pt x="231" y="80"/>
                    <a:pt x="226" y="82"/>
                    <a:pt x="221" y="82"/>
                  </a:cubicBezTo>
                  <a:cubicBezTo>
                    <a:pt x="217" y="81"/>
                    <a:pt x="215" y="80"/>
                    <a:pt x="212" y="79"/>
                  </a:cubicBezTo>
                  <a:cubicBezTo>
                    <a:pt x="213" y="80"/>
                    <a:pt x="215" y="82"/>
                    <a:pt x="217" y="82"/>
                  </a:cubicBezTo>
                  <a:cubicBezTo>
                    <a:pt x="223" y="84"/>
                    <a:pt x="227" y="82"/>
                    <a:pt x="232" y="82"/>
                  </a:cubicBezTo>
                  <a:cubicBezTo>
                    <a:pt x="241" y="81"/>
                    <a:pt x="247" y="85"/>
                    <a:pt x="254" y="86"/>
                  </a:cubicBezTo>
                  <a:cubicBezTo>
                    <a:pt x="254" y="82"/>
                    <a:pt x="249" y="83"/>
                    <a:pt x="244" y="82"/>
                  </a:cubicBezTo>
                  <a:close/>
                  <a:moveTo>
                    <a:pt x="205" y="74"/>
                  </a:moveTo>
                  <a:cubicBezTo>
                    <a:pt x="204" y="71"/>
                    <a:pt x="201" y="70"/>
                    <a:pt x="198" y="69"/>
                  </a:cubicBezTo>
                  <a:cubicBezTo>
                    <a:pt x="195" y="68"/>
                    <a:pt x="188" y="65"/>
                    <a:pt x="187" y="70"/>
                  </a:cubicBezTo>
                  <a:cubicBezTo>
                    <a:pt x="187" y="75"/>
                    <a:pt x="194" y="74"/>
                    <a:pt x="198" y="76"/>
                  </a:cubicBezTo>
                  <a:cubicBezTo>
                    <a:pt x="200" y="76"/>
                    <a:pt x="203" y="79"/>
                    <a:pt x="203" y="81"/>
                  </a:cubicBezTo>
                  <a:cubicBezTo>
                    <a:pt x="202" y="83"/>
                    <a:pt x="192" y="86"/>
                    <a:pt x="188" y="86"/>
                  </a:cubicBezTo>
                  <a:cubicBezTo>
                    <a:pt x="183" y="86"/>
                    <a:pt x="178" y="86"/>
                    <a:pt x="174" y="85"/>
                  </a:cubicBezTo>
                  <a:cubicBezTo>
                    <a:pt x="170" y="85"/>
                    <a:pt x="165" y="83"/>
                    <a:pt x="161" y="83"/>
                  </a:cubicBezTo>
                  <a:cubicBezTo>
                    <a:pt x="160" y="83"/>
                    <a:pt x="159" y="84"/>
                    <a:pt x="158" y="84"/>
                  </a:cubicBezTo>
                  <a:cubicBezTo>
                    <a:pt x="155" y="83"/>
                    <a:pt x="152" y="82"/>
                    <a:pt x="151" y="85"/>
                  </a:cubicBezTo>
                  <a:cubicBezTo>
                    <a:pt x="155" y="85"/>
                    <a:pt x="160" y="85"/>
                    <a:pt x="164" y="85"/>
                  </a:cubicBezTo>
                  <a:cubicBezTo>
                    <a:pt x="167" y="86"/>
                    <a:pt x="169" y="88"/>
                    <a:pt x="172" y="87"/>
                  </a:cubicBezTo>
                  <a:cubicBezTo>
                    <a:pt x="184" y="92"/>
                    <a:pt x="193" y="85"/>
                    <a:pt x="205" y="85"/>
                  </a:cubicBezTo>
                  <a:cubicBezTo>
                    <a:pt x="208" y="82"/>
                    <a:pt x="204" y="79"/>
                    <a:pt x="203" y="77"/>
                  </a:cubicBezTo>
                  <a:cubicBezTo>
                    <a:pt x="200" y="76"/>
                    <a:pt x="198" y="74"/>
                    <a:pt x="195" y="74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3"/>
                    <a:pt x="192" y="72"/>
                    <a:pt x="193" y="70"/>
                  </a:cubicBezTo>
                  <a:cubicBezTo>
                    <a:pt x="197" y="68"/>
                    <a:pt x="200" y="72"/>
                    <a:pt x="202" y="72"/>
                  </a:cubicBezTo>
                  <a:cubicBezTo>
                    <a:pt x="203" y="73"/>
                    <a:pt x="205" y="74"/>
                    <a:pt x="207" y="75"/>
                  </a:cubicBezTo>
                  <a:cubicBezTo>
                    <a:pt x="208" y="76"/>
                    <a:pt x="210" y="78"/>
                    <a:pt x="212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09" y="76"/>
                    <a:pt x="208" y="74"/>
                    <a:pt x="205" y="74"/>
                  </a:cubicBezTo>
                  <a:close/>
                  <a:moveTo>
                    <a:pt x="139" y="85"/>
                  </a:moveTo>
                  <a:cubicBezTo>
                    <a:pt x="142" y="85"/>
                    <a:pt x="147" y="87"/>
                    <a:pt x="148" y="85"/>
                  </a:cubicBezTo>
                  <a:cubicBezTo>
                    <a:pt x="148" y="84"/>
                    <a:pt x="148" y="84"/>
                    <a:pt x="148" y="84"/>
                  </a:cubicBezTo>
                  <a:cubicBezTo>
                    <a:pt x="144" y="77"/>
                    <a:pt x="140" y="69"/>
                    <a:pt x="133" y="64"/>
                  </a:cubicBezTo>
                  <a:cubicBezTo>
                    <a:pt x="132" y="67"/>
                    <a:pt x="133" y="69"/>
                    <a:pt x="132" y="72"/>
                  </a:cubicBezTo>
                  <a:cubicBezTo>
                    <a:pt x="132" y="77"/>
                    <a:pt x="128" y="80"/>
                    <a:pt x="126" y="83"/>
                  </a:cubicBezTo>
                  <a:cubicBezTo>
                    <a:pt x="125" y="83"/>
                    <a:pt x="123" y="84"/>
                    <a:pt x="124" y="85"/>
                  </a:cubicBezTo>
                  <a:cubicBezTo>
                    <a:pt x="128" y="85"/>
                    <a:pt x="134" y="84"/>
                    <a:pt x="139" y="85"/>
                  </a:cubicBezTo>
                  <a:close/>
                  <a:moveTo>
                    <a:pt x="130" y="71"/>
                  </a:moveTo>
                  <a:cubicBezTo>
                    <a:pt x="131" y="68"/>
                    <a:pt x="131" y="65"/>
                    <a:pt x="130" y="62"/>
                  </a:cubicBezTo>
                  <a:cubicBezTo>
                    <a:pt x="127" y="61"/>
                    <a:pt x="125" y="58"/>
                    <a:pt x="122" y="58"/>
                  </a:cubicBezTo>
                  <a:cubicBezTo>
                    <a:pt x="123" y="68"/>
                    <a:pt x="120" y="76"/>
                    <a:pt x="112" y="80"/>
                  </a:cubicBezTo>
                  <a:cubicBezTo>
                    <a:pt x="114" y="82"/>
                    <a:pt x="117" y="83"/>
                    <a:pt x="120" y="84"/>
                  </a:cubicBezTo>
                  <a:cubicBezTo>
                    <a:pt x="124" y="81"/>
                    <a:pt x="130" y="78"/>
                    <a:pt x="130" y="71"/>
                  </a:cubicBezTo>
                  <a:close/>
                  <a:moveTo>
                    <a:pt x="41" y="41"/>
                  </a:moveTo>
                  <a:cubicBezTo>
                    <a:pt x="45" y="43"/>
                    <a:pt x="49" y="45"/>
                    <a:pt x="54" y="47"/>
                  </a:cubicBezTo>
                  <a:cubicBezTo>
                    <a:pt x="59" y="50"/>
                    <a:pt x="64" y="54"/>
                    <a:pt x="70" y="56"/>
                  </a:cubicBezTo>
                  <a:cubicBezTo>
                    <a:pt x="75" y="58"/>
                    <a:pt x="80" y="61"/>
                    <a:pt x="86" y="64"/>
                  </a:cubicBezTo>
                  <a:cubicBezTo>
                    <a:pt x="91" y="66"/>
                    <a:pt x="96" y="69"/>
                    <a:pt x="102" y="71"/>
                  </a:cubicBezTo>
                  <a:cubicBezTo>
                    <a:pt x="105" y="73"/>
                    <a:pt x="108" y="75"/>
                    <a:pt x="110" y="76"/>
                  </a:cubicBezTo>
                  <a:cubicBezTo>
                    <a:pt x="111" y="76"/>
                    <a:pt x="113" y="76"/>
                    <a:pt x="113" y="76"/>
                  </a:cubicBezTo>
                  <a:cubicBezTo>
                    <a:pt x="115" y="76"/>
                    <a:pt x="118" y="73"/>
                    <a:pt x="119" y="71"/>
                  </a:cubicBezTo>
                  <a:cubicBezTo>
                    <a:pt x="121" y="66"/>
                    <a:pt x="121" y="61"/>
                    <a:pt x="120" y="57"/>
                  </a:cubicBezTo>
                  <a:cubicBezTo>
                    <a:pt x="112" y="52"/>
                    <a:pt x="104" y="48"/>
                    <a:pt x="97" y="44"/>
                  </a:cubicBezTo>
                  <a:cubicBezTo>
                    <a:pt x="94" y="43"/>
                    <a:pt x="92" y="41"/>
                    <a:pt x="89" y="39"/>
                  </a:cubicBezTo>
                  <a:cubicBezTo>
                    <a:pt x="84" y="37"/>
                    <a:pt x="79" y="34"/>
                    <a:pt x="74" y="31"/>
                  </a:cubicBezTo>
                  <a:cubicBezTo>
                    <a:pt x="68" y="28"/>
                    <a:pt x="62" y="24"/>
                    <a:pt x="56" y="21"/>
                  </a:cubicBezTo>
                  <a:cubicBezTo>
                    <a:pt x="55" y="21"/>
                    <a:pt x="54" y="20"/>
                    <a:pt x="53" y="20"/>
                  </a:cubicBezTo>
                  <a:cubicBezTo>
                    <a:pt x="71" y="34"/>
                    <a:pt x="90" y="45"/>
                    <a:pt x="111" y="55"/>
                  </a:cubicBezTo>
                  <a:cubicBezTo>
                    <a:pt x="111" y="56"/>
                    <a:pt x="112" y="56"/>
                    <a:pt x="113" y="56"/>
                  </a:cubicBezTo>
                  <a:cubicBezTo>
                    <a:pt x="113" y="58"/>
                    <a:pt x="114" y="59"/>
                    <a:pt x="115" y="60"/>
                  </a:cubicBezTo>
                  <a:cubicBezTo>
                    <a:pt x="112" y="70"/>
                    <a:pt x="98" y="64"/>
                    <a:pt x="91" y="60"/>
                  </a:cubicBezTo>
                  <a:cubicBezTo>
                    <a:pt x="84" y="57"/>
                    <a:pt x="77" y="53"/>
                    <a:pt x="70" y="49"/>
                  </a:cubicBezTo>
                  <a:cubicBezTo>
                    <a:pt x="66" y="47"/>
                    <a:pt x="62" y="45"/>
                    <a:pt x="60" y="43"/>
                  </a:cubicBezTo>
                  <a:cubicBezTo>
                    <a:pt x="58" y="42"/>
                    <a:pt x="55" y="39"/>
                    <a:pt x="53" y="37"/>
                  </a:cubicBezTo>
                  <a:cubicBezTo>
                    <a:pt x="51" y="35"/>
                    <a:pt x="48" y="33"/>
                    <a:pt x="46" y="31"/>
                  </a:cubicBezTo>
                  <a:cubicBezTo>
                    <a:pt x="42" y="26"/>
                    <a:pt x="46" y="19"/>
                    <a:pt x="51" y="18"/>
                  </a:cubicBezTo>
                  <a:cubicBezTo>
                    <a:pt x="45" y="16"/>
                    <a:pt x="40" y="12"/>
                    <a:pt x="34" y="10"/>
                  </a:cubicBezTo>
                  <a:cubicBezTo>
                    <a:pt x="37" y="19"/>
                    <a:pt x="31" y="26"/>
                    <a:pt x="27" y="33"/>
                  </a:cubicBezTo>
                  <a:cubicBezTo>
                    <a:pt x="31" y="36"/>
                    <a:pt x="37" y="38"/>
                    <a:pt x="41" y="41"/>
                  </a:cubicBezTo>
                  <a:close/>
                  <a:moveTo>
                    <a:pt x="112" y="59"/>
                  </a:moveTo>
                  <a:cubicBezTo>
                    <a:pt x="111" y="57"/>
                    <a:pt x="107" y="56"/>
                    <a:pt x="106" y="55"/>
                  </a:cubicBezTo>
                  <a:cubicBezTo>
                    <a:pt x="101" y="51"/>
                    <a:pt x="96" y="50"/>
                    <a:pt x="91" y="47"/>
                  </a:cubicBezTo>
                  <a:cubicBezTo>
                    <a:pt x="86" y="44"/>
                    <a:pt x="82" y="42"/>
                    <a:pt x="77" y="39"/>
                  </a:cubicBezTo>
                  <a:cubicBezTo>
                    <a:pt x="72" y="36"/>
                    <a:pt x="68" y="33"/>
                    <a:pt x="63" y="30"/>
                  </a:cubicBezTo>
                  <a:cubicBezTo>
                    <a:pt x="61" y="28"/>
                    <a:pt x="59" y="27"/>
                    <a:pt x="56" y="25"/>
                  </a:cubicBezTo>
                  <a:cubicBezTo>
                    <a:pt x="54" y="24"/>
                    <a:pt x="51" y="21"/>
                    <a:pt x="49" y="22"/>
                  </a:cubicBezTo>
                  <a:cubicBezTo>
                    <a:pt x="47" y="22"/>
                    <a:pt x="46" y="26"/>
                    <a:pt x="46" y="28"/>
                  </a:cubicBezTo>
                  <a:cubicBezTo>
                    <a:pt x="47" y="29"/>
                    <a:pt x="50" y="32"/>
                    <a:pt x="52" y="34"/>
                  </a:cubicBezTo>
                  <a:cubicBezTo>
                    <a:pt x="54" y="36"/>
                    <a:pt x="56" y="37"/>
                    <a:pt x="58" y="39"/>
                  </a:cubicBezTo>
                  <a:cubicBezTo>
                    <a:pt x="67" y="46"/>
                    <a:pt x="77" y="50"/>
                    <a:pt x="87" y="56"/>
                  </a:cubicBezTo>
                  <a:cubicBezTo>
                    <a:pt x="94" y="60"/>
                    <a:pt x="102" y="65"/>
                    <a:pt x="111" y="62"/>
                  </a:cubicBezTo>
                  <a:cubicBezTo>
                    <a:pt x="112" y="62"/>
                    <a:pt x="113" y="61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59"/>
                    <a:pt x="113" y="59"/>
                    <a:pt x="112" y="59"/>
                  </a:cubicBezTo>
                  <a:close/>
                  <a:moveTo>
                    <a:pt x="110" y="78"/>
                  </a:moveTo>
                  <a:cubicBezTo>
                    <a:pt x="107" y="76"/>
                    <a:pt x="103" y="74"/>
                    <a:pt x="99" y="72"/>
                  </a:cubicBezTo>
                  <a:cubicBezTo>
                    <a:pt x="95" y="71"/>
                    <a:pt x="91" y="69"/>
                    <a:pt x="88" y="67"/>
                  </a:cubicBezTo>
                  <a:cubicBezTo>
                    <a:pt x="81" y="63"/>
                    <a:pt x="74" y="60"/>
                    <a:pt x="67" y="57"/>
                  </a:cubicBezTo>
                  <a:cubicBezTo>
                    <a:pt x="60" y="53"/>
                    <a:pt x="53" y="49"/>
                    <a:pt x="46" y="46"/>
                  </a:cubicBezTo>
                  <a:cubicBezTo>
                    <a:pt x="39" y="42"/>
                    <a:pt x="33" y="38"/>
                    <a:pt x="26" y="35"/>
                  </a:cubicBezTo>
                  <a:cubicBezTo>
                    <a:pt x="25" y="35"/>
                    <a:pt x="22" y="37"/>
                    <a:pt x="21" y="38"/>
                  </a:cubicBezTo>
                  <a:cubicBezTo>
                    <a:pt x="32" y="44"/>
                    <a:pt x="45" y="48"/>
                    <a:pt x="56" y="53"/>
                  </a:cubicBezTo>
                  <a:cubicBezTo>
                    <a:pt x="64" y="57"/>
                    <a:pt x="73" y="59"/>
                    <a:pt x="80" y="63"/>
                  </a:cubicBezTo>
                  <a:cubicBezTo>
                    <a:pt x="88" y="67"/>
                    <a:pt x="95" y="71"/>
                    <a:pt x="102" y="75"/>
                  </a:cubicBezTo>
                  <a:cubicBezTo>
                    <a:pt x="105" y="77"/>
                    <a:pt x="107" y="79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lose/>
                  <a:moveTo>
                    <a:pt x="32" y="8"/>
                  </a:moveTo>
                  <a:cubicBezTo>
                    <a:pt x="28" y="7"/>
                    <a:pt x="25" y="5"/>
                    <a:pt x="22" y="3"/>
                  </a:cubicBezTo>
                  <a:cubicBezTo>
                    <a:pt x="23" y="16"/>
                    <a:pt x="15" y="26"/>
                    <a:pt x="7" y="31"/>
                  </a:cubicBezTo>
                  <a:cubicBezTo>
                    <a:pt x="11" y="33"/>
                    <a:pt x="15" y="35"/>
                    <a:pt x="18" y="37"/>
                  </a:cubicBezTo>
                  <a:cubicBezTo>
                    <a:pt x="27" y="32"/>
                    <a:pt x="35" y="20"/>
                    <a:pt x="32" y="8"/>
                  </a:cubicBezTo>
                  <a:close/>
                  <a:moveTo>
                    <a:pt x="9" y="8"/>
                  </a:moveTo>
                  <a:cubicBezTo>
                    <a:pt x="9" y="8"/>
                    <a:pt x="8" y="9"/>
                    <a:pt x="8" y="9"/>
                  </a:cubicBezTo>
                  <a:cubicBezTo>
                    <a:pt x="7" y="11"/>
                    <a:pt x="6" y="12"/>
                    <a:pt x="5" y="14"/>
                  </a:cubicBezTo>
                  <a:cubicBezTo>
                    <a:pt x="4" y="16"/>
                    <a:pt x="3" y="18"/>
                    <a:pt x="2" y="20"/>
                  </a:cubicBezTo>
                  <a:cubicBezTo>
                    <a:pt x="1" y="24"/>
                    <a:pt x="3" y="30"/>
                    <a:pt x="7" y="28"/>
                  </a:cubicBezTo>
                  <a:cubicBezTo>
                    <a:pt x="10" y="27"/>
                    <a:pt x="11" y="25"/>
                    <a:pt x="13" y="22"/>
                  </a:cubicBezTo>
                  <a:cubicBezTo>
                    <a:pt x="15" y="21"/>
                    <a:pt x="16" y="20"/>
                    <a:pt x="17" y="18"/>
                  </a:cubicBezTo>
                  <a:cubicBezTo>
                    <a:pt x="19" y="15"/>
                    <a:pt x="20" y="9"/>
                    <a:pt x="20" y="4"/>
                  </a:cubicBezTo>
                  <a:cubicBezTo>
                    <a:pt x="20" y="4"/>
                    <a:pt x="18" y="3"/>
                    <a:pt x="18" y="2"/>
                  </a:cubicBezTo>
                  <a:cubicBezTo>
                    <a:pt x="14" y="3"/>
                    <a:pt x="12" y="5"/>
                    <a:pt x="9" y="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2072465" y="1680207"/>
            <a:ext cx="718658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zh-TW" sz="4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請用一句話來描述線型</a:t>
            </a:r>
            <a:r>
              <a:rPr lang="zh-TW" altLang="zh-TW" sz="4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函數</a:t>
            </a:r>
            <a:r>
              <a:rPr lang="zh-TW" altLang="en-US" sz="4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en-US" sz="4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834751" y="2693253"/>
            <a:ext cx="1571769" cy="1008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圓角矩形圖說文字 25"/>
          <p:cNvSpPr/>
          <p:nvPr/>
        </p:nvSpPr>
        <p:spPr>
          <a:xfrm>
            <a:off x="7663543" y="4152909"/>
            <a:ext cx="2547257" cy="828675"/>
          </a:xfrm>
          <a:prstGeom prst="wedgeRoundRectCallout">
            <a:avLst>
              <a:gd name="adj1" fmla="val -77051"/>
              <a:gd name="adj2" fmla="val -108764"/>
              <a:gd name="adj3" fmla="val 16667"/>
            </a:avLst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變化</a:t>
            </a:r>
            <a:endParaRPr lang="zh-TW" altLang="en-US" sz="4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圓角矩形圖說文字 26"/>
          <p:cNvSpPr/>
          <p:nvPr/>
        </p:nvSpPr>
        <p:spPr>
          <a:xfrm>
            <a:off x="2042634" y="4708764"/>
            <a:ext cx="2430406" cy="828675"/>
          </a:xfrm>
          <a:prstGeom prst="wedgeRoundRectCallout">
            <a:avLst>
              <a:gd name="adj1" fmla="val 43276"/>
              <a:gd name="adj2" fmla="val -134052"/>
              <a:gd name="adj3" fmla="val 16667"/>
            </a:avLst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800" b="1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固定</a:t>
            </a:r>
            <a:endParaRPr lang="zh-TW" altLang="en-US" sz="4800" b="1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Shape 133"/>
          <p:cNvSpPr txBox="1"/>
          <p:nvPr/>
        </p:nvSpPr>
        <p:spPr>
          <a:xfrm>
            <a:off x="3328536" y="3055223"/>
            <a:ext cx="4140000" cy="7794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zh-TW" altLang="en-US" sz="54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線型  函數</a:t>
            </a:r>
            <a:endParaRPr lang="en-US" sz="5400" b="1" kern="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veat"/>
              <a:sym typeface="Cavea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777928" y="2870999"/>
            <a:ext cx="1440000" cy="1116000"/>
          </a:xfrm>
          <a:prstGeom prst="rect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530932" y="2849227"/>
            <a:ext cx="1440000" cy="115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18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 animBg="1"/>
      <p:bldP spid="27" grpId="0" animBg="1"/>
      <p:bldP spid="28" grpId="0"/>
      <p:bldP spid="29" grpId="0" animBg="1"/>
      <p:bldP spid="3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2"/>
          <p:cNvSpPr txBox="1">
            <a:spLocks/>
          </p:cNvSpPr>
          <p:nvPr/>
        </p:nvSpPr>
        <p:spPr>
          <a:xfrm>
            <a:off x="7635051" y="44499"/>
            <a:ext cx="4556975" cy="14237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dirty="0">
                <a:solidFill>
                  <a:prstClr val="black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下列</a:t>
            </a:r>
            <a:r>
              <a:rPr lang="zh-TW" altLang="en-US" sz="4800" dirty="0" smtClean="0">
                <a:solidFill>
                  <a:prstClr val="black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何</a:t>
            </a:r>
            <a:r>
              <a:rPr lang="zh-TW" altLang="en-US" sz="4800" dirty="0">
                <a:solidFill>
                  <a:prstClr val="black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者</a:t>
            </a:r>
            <a:r>
              <a:rPr lang="zh-TW" altLang="en-US" sz="4800" dirty="0" smtClean="0">
                <a:solidFill>
                  <a:prstClr val="black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是</a:t>
            </a:r>
            <a:endParaRPr lang="en-US" altLang="zh-TW" sz="4800" dirty="0" smtClean="0">
              <a:solidFill>
                <a:prstClr val="black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algn="r"/>
            <a:r>
              <a:rPr lang="zh-TW" altLang="zh-TW" sz="4800" dirty="0" smtClean="0">
                <a:solidFill>
                  <a:srgbClr val="0000FF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線</a:t>
            </a:r>
            <a:r>
              <a:rPr lang="zh-TW" altLang="zh-TW" sz="4800" dirty="0">
                <a:solidFill>
                  <a:srgbClr val="0000FF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型</a:t>
            </a:r>
            <a:r>
              <a:rPr lang="zh-TW" altLang="zh-TW" sz="4800" dirty="0" smtClean="0">
                <a:solidFill>
                  <a:srgbClr val="0000FF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函數</a:t>
            </a:r>
            <a:r>
              <a:rPr lang="zh-TW" altLang="en-US" sz="4800" dirty="0" smtClean="0">
                <a:solidFill>
                  <a:prstClr val="black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圖形</a:t>
            </a:r>
            <a:r>
              <a:rPr lang="zh-TW" altLang="en-US" sz="4800" dirty="0">
                <a:solidFill>
                  <a:prstClr val="black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？</a:t>
            </a:r>
          </a:p>
        </p:txBody>
      </p:sp>
      <p:grpSp>
        <p:nvGrpSpPr>
          <p:cNvPr id="10" name="群組 9"/>
          <p:cNvGrpSpPr/>
          <p:nvPr/>
        </p:nvGrpSpPr>
        <p:grpSpPr>
          <a:xfrm>
            <a:off x="1056647" y="545976"/>
            <a:ext cx="2703199" cy="2398381"/>
            <a:chOff x="1729650" y="1085519"/>
            <a:chExt cx="1906179" cy="1951595"/>
          </a:xfrm>
        </p:grpSpPr>
        <p:grpSp>
          <p:nvGrpSpPr>
            <p:cNvPr id="11" name="Group 1"/>
            <p:cNvGrpSpPr>
              <a:grpSpLocks/>
            </p:cNvGrpSpPr>
            <p:nvPr/>
          </p:nvGrpSpPr>
          <p:grpSpPr bwMode="auto">
            <a:xfrm>
              <a:off x="1729650" y="1085519"/>
              <a:ext cx="1906179" cy="1951595"/>
              <a:chOff x="1816" y="4200"/>
              <a:chExt cx="1580" cy="1296"/>
            </a:xfrm>
          </p:grpSpPr>
          <p:sp>
            <p:nvSpPr>
              <p:cNvPr id="13" name="AutoShape 4"/>
              <p:cNvSpPr>
                <a:spLocks noChangeShapeType="1"/>
              </p:cNvSpPr>
              <p:nvPr/>
            </p:nvSpPr>
            <p:spPr bwMode="auto">
              <a:xfrm>
                <a:off x="1816" y="4800"/>
                <a:ext cx="1580" cy="0"/>
              </a:xfrm>
              <a:prstGeom prst="straightConnector1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AutoShape 3"/>
              <p:cNvSpPr>
                <a:spLocks noChangeShapeType="1"/>
              </p:cNvSpPr>
              <p:nvPr/>
            </p:nvSpPr>
            <p:spPr bwMode="auto">
              <a:xfrm flipV="1">
                <a:off x="2316" y="4200"/>
                <a:ext cx="0" cy="1260"/>
              </a:xfrm>
              <a:prstGeom prst="straightConnector1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AutoShape 2"/>
              <p:cNvSpPr>
                <a:spLocks noChangeShapeType="1"/>
              </p:cNvSpPr>
              <p:nvPr/>
            </p:nvSpPr>
            <p:spPr bwMode="auto">
              <a:xfrm flipV="1">
                <a:off x="2220" y="4368"/>
                <a:ext cx="468" cy="1128"/>
              </a:xfrm>
              <a:prstGeom prst="straightConnector1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" name="文字方塊 11"/>
            <p:cNvSpPr txBox="1"/>
            <p:nvPr/>
          </p:nvSpPr>
          <p:spPr>
            <a:xfrm>
              <a:off x="2730339" y="2231289"/>
              <a:ext cx="434340" cy="4758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 smtClean="0">
                  <a:solidFill>
                    <a:srgbClr val="0000FF"/>
                  </a:solidFill>
                </a:rPr>
                <a:t>A</a:t>
              </a:r>
              <a:endParaRPr lang="zh-TW" altLang="en-US" sz="32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4411515" y="899745"/>
            <a:ext cx="2642199" cy="2235314"/>
            <a:chOff x="4366185" y="1210475"/>
            <a:chExt cx="1816903" cy="1723529"/>
          </a:xfrm>
        </p:grpSpPr>
        <p:grpSp>
          <p:nvGrpSpPr>
            <p:cNvPr id="17" name="群組 16"/>
            <p:cNvGrpSpPr/>
            <p:nvPr/>
          </p:nvGrpSpPr>
          <p:grpSpPr>
            <a:xfrm rot="21312780">
              <a:off x="5062602" y="1210475"/>
              <a:ext cx="742560" cy="742560"/>
              <a:chOff x="4930962" y="4169228"/>
              <a:chExt cx="742560" cy="742560"/>
            </a:xfrm>
          </p:grpSpPr>
          <p:sp>
            <p:nvSpPr>
              <p:cNvPr id="23" name="橢圓 22"/>
              <p:cNvSpPr/>
              <p:nvPr/>
            </p:nvSpPr>
            <p:spPr>
              <a:xfrm>
                <a:off x="4930962" y="4169228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橢圓 23"/>
              <p:cNvSpPr/>
              <p:nvPr/>
            </p:nvSpPr>
            <p:spPr>
              <a:xfrm>
                <a:off x="5098602" y="4336868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橢圓 24"/>
              <p:cNvSpPr/>
              <p:nvPr/>
            </p:nvSpPr>
            <p:spPr>
              <a:xfrm>
                <a:off x="5266242" y="4504508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橢圓 25"/>
              <p:cNvSpPr/>
              <p:nvPr/>
            </p:nvSpPr>
            <p:spPr>
              <a:xfrm>
                <a:off x="5433882" y="4672148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橢圓 26"/>
              <p:cNvSpPr/>
              <p:nvPr/>
            </p:nvSpPr>
            <p:spPr>
              <a:xfrm>
                <a:off x="5601522" y="4839788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" name="群組 17"/>
            <p:cNvGrpSpPr/>
            <p:nvPr/>
          </p:nvGrpSpPr>
          <p:grpSpPr>
            <a:xfrm>
              <a:off x="4366185" y="1247441"/>
              <a:ext cx="1816903" cy="1686563"/>
              <a:chOff x="4366185" y="1085516"/>
              <a:chExt cx="1816903" cy="1686563"/>
            </a:xfrm>
          </p:grpSpPr>
          <p:grpSp>
            <p:nvGrpSpPr>
              <p:cNvPr id="19" name="Group 1"/>
              <p:cNvGrpSpPr>
                <a:grpSpLocks/>
              </p:cNvGrpSpPr>
              <p:nvPr/>
            </p:nvGrpSpPr>
            <p:grpSpPr bwMode="auto">
              <a:xfrm>
                <a:off x="4366185" y="1085516"/>
                <a:ext cx="1816903" cy="1686563"/>
                <a:chOff x="1890" y="4200"/>
                <a:chExt cx="1506" cy="1120"/>
              </a:xfrm>
            </p:grpSpPr>
            <p:sp>
              <p:nvSpPr>
                <p:cNvPr id="21" name="AutoShape 4"/>
                <p:cNvSpPr>
                  <a:spLocks noChangeShapeType="1"/>
                </p:cNvSpPr>
                <p:nvPr/>
              </p:nvSpPr>
              <p:spPr bwMode="auto">
                <a:xfrm>
                  <a:off x="1890" y="4865"/>
                  <a:ext cx="1506" cy="0"/>
                </a:xfrm>
                <a:prstGeom prst="straightConnector1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" name="AutoShape 3"/>
                <p:cNvSpPr>
                  <a:spLocks noChangeShapeType="1"/>
                </p:cNvSpPr>
                <p:nvPr/>
              </p:nvSpPr>
              <p:spPr bwMode="auto">
                <a:xfrm flipV="1">
                  <a:off x="2316" y="4200"/>
                  <a:ext cx="0" cy="1120"/>
                </a:xfrm>
                <a:prstGeom prst="straightConnector1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0" name="文字方塊 19"/>
              <p:cNvSpPr txBox="1"/>
              <p:nvPr/>
            </p:nvSpPr>
            <p:spPr>
              <a:xfrm>
                <a:off x="5292904" y="2213017"/>
                <a:ext cx="434340" cy="450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b="1" dirty="0" smtClean="0">
                    <a:solidFill>
                      <a:srgbClr val="FF0000"/>
                    </a:solidFill>
                  </a:rPr>
                  <a:t>B</a:t>
                </a:r>
                <a:endParaRPr lang="zh-TW" altLang="en-US" sz="32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28" name="群組 27"/>
          <p:cNvGrpSpPr/>
          <p:nvPr/>
        </p:nvGrpSpPr>
        <p:grpSpPr>
          <a:xfrm>
            <a:off x="7851601" y="1398894"/>
            <a:ext cx="2962579" cy="2521484"/>
            <a:chOff x="3027884" y="3019751"/>
            <a:chExt cx="2186074" cy="1594707"/>
          </a:xfrm>
        </p:grpSpPr>
        <p:grpSp>
          <p:nvGrpSpPr>
            <p:cNvPr id="29" name="群組 28"/>
            <p:cNvGrpSpPr/>
            <p:nvPr/>
          </p:nvGrpSpPr>
          <p:grpSpPr>
            <a:xfrm>
              <a:off x="3027884" y="3019751"/>
              <a:ext cx="2186074" cy="1594707"/>
              <a:chOff x="2694055" y="2962310"/>
              <a:chExt cx="2186074" cy="1594707"/>
            </a:xfrm>
          </p:grpSpPr>
          <p:grpSp>
            <p:nvGrpSpPr>
              <p:cNvPr id="31" name="Group 1"/>
              <p:cNvGrpSpPr>
                <a:grpSpLocks/>
              </p:cNvGrpSpPr>
              <p:nvPr/>
            </p:nvGrpSpPr>
            <p:grpSpPr bwMode="auto">
              <a:xfrm>
                <a:off x="2694055" y="2962310"/>
                <a:ext cx="2186074" cy="1594707"/>
                <a:chOff x="1584" y="4075"/>
                <a:chExt cx="1812" cy="1059"/>
              </a:xfrm>
            </p:grpSpPr>
            <p:sp>
              <p:nvSpPr>
                <p:cNvPr id="33" name="AutoShape 4"/>
                <p:cNvSpPr>
                  <a:spLocks noChangeShapeType="1"/>
                </p:cNvSpPr>
                <p:nvPr/>
              </p:nvSpPr>
              <p:spPr bwMode="auto">
                <a:xfrm>
                  <a:off x="1584" y="4800"/>
                  <a:ext cx="1812" cy="0"/>
                </a:xfrm>
                <a:prstGeom prst="straightConnector1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AutoShape 3"/>
                <p:cNvSpPr>
                  <a:spLocks noChangeShapeType="1"/>
                </p:cNvSpPr>
                <p:nvPr/>
              </p:nvSpPr>
              <p:spPr bwMode="auto">
                <a:xfrm flipH="1" flipV="1">
                  <a:off x="2308" y="4075"/>
                  <a:ext cx="8" cy="1059"/>
                </a:xfrm>
                <a:prstGeom prst="straightConnector1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2" name="手繪多邊形 31"/>
              <p:cNvSpPr/>
              <p:nvPr/>
            </p:nvSpPr>
            <p:spPr>
              <a:xfrm>
                <a:off x="3169920" y="3346650"/>
                <a:ext cx="1150620" cy="701040"/>
              </a:xfrm>
              <a:custGeom>
                <a:avLst/>
                <a:gdLst>
                  <a:gd name="connsiteX0" fmla="*/ 0 w 1150620"/>
                  <a:gd name="connsiteY0" fmla="*/ 0 h 701040"/>
                  <a:gd name="connsiteX1" fmla="*/ 754380 w 1150620"/>
                  <a:gd name="connsiteY1" fmla="*/ 701040 h 701040"/>
                  <a:gd name="connsiteX2" fmla="*/ 1150620 w 1150620"/>
                  <a:gd name="connsiteY2" fmla="*/ 304800 h 701040"/>
                  <a:gd name="connsiteX3" fmla="*/ 1150620 w 1150620"/>
                  <a:gd name="connsiteY3" fmla="*/ 304800 h 701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0620" h="701040">
                    <a:moveTo>
                      <a:pt x="0" y="0"/>
                    </a:moveTo>
                    <a:lnTo>
                      <a:pt x="754380" y="701040"/>
                    </a:lnTo>
                    <a:lnTo>
                      <a:pt x="1150620" y="304800"/>
                    </a:lnTo>
                    <a:lnTo>
                      <a:pt x="1150620" y="304800"/>
                    </a:lnTo>
                  </a:path>
                </a:pathLst>
              </a:custGeom>
              <a:noFill/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0" name="文字方塊 29"/>
            <p:cNvSpPr txBox="1"/>
            <p:nvPr/>
          </p:nvSpPr>
          <p:spPr>
            <a:xfrm>
              <a:off x="4149015" y="4200148"/>
              <a:ext cx="505355" cy="3698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 smtClean="0">
                  <a:solidFill>
                    <a:prstClr val="black"/>
                  </a:solidFill>
                </a:rPr>
                <a:t>C</a:t>
              </a:r>
              <a:endParaRPr lang="zh-TW" altLang="en-US" sz="3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2690041" y="3680341"/>
            <a:ext cx="2956979" cy="2444677"/>
            <a:chOff x="6025599" y="2982903"/>
            <a:chExt cx="2186074" cy="1671850"/>
          </a:xfrm>
        </p:grpSpPr>
        <p:cxnSp>
          <p:nvCxnSpPr>
            <p:cNvPr id="36" name="直線接點 35"/>
            <p:cNvCxnSpPr/>
            <p:nvPr/>
          </p:nvCxnSpPr>
          <p:spPr>
            <a:xfrm flipV="1">
              <a:off x="6183087" y="3619500"/>
              <a:ext cx="583473" cy="291719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flipV="1">
              <a:off x="7118636" y="2982903"/>
              <a:ext cx="859504" cy="434959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群組 37"/>
            <p:cNvGrpSpPr/>
            <p:nvPr/>
          </p:nvGrpSpPr>
          <p:grpSpPr>
            <a:xfrm>
              <a:off x="6025599" y="3019388"/>
              <a:ext cx="2186074" cy="1635365"/>
              <a:chOff x="6025599" y="2857463"/>
              <a:chExt cx="2186074" cy="1635365"/>
            </a:xfrm>
          </p:grpSpPr>
          <p:grpSp>
            <p:nvGrpSpPr>
              <p:cNvPr id="39" name="Group 1"/>
              <p:cNvGrpSpPr>
                <a:grpSpLocks/>
              </p:cNvGrpSpPr>
              <p:nvPr/>
            </p:nvGrpSpPr>
            <p:grpSpPr bwMode="auto">
              <a:xfrm>
                <a:off x="6025599" y="2857463"/>
                <a:ext cx="2186074" cy="1635365"/>
                <a:chOff x="1584" y="4200"/>
                <a:chExt cx="1812" cy="1086"/>
              </a:xfrm>
            </p:grpSpPr>
            <p:sp>
              <p:nvSpPr>
                <p:cNvPr id="41" name="AutoShape 4"/>
                <p:cNvSpPr>
                  <a:spLocks noChangeShapeType="1"/>
                </p:cNvSpPr>
                <p:nvPr/>
              </p:nvSpPr>
              <p:spPr bwMode="auto">
                <a:xfrm>
                  <a:off x="1584" y="4800"/>
                  <a:ext cx="1812" cy="0"/>
                </a:xfrm>
                <a:prstGeom prst="straightConnector1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" name="AutoShape 3"/>
                <p:cNvSpPr>
                  <a:spLocks noChangeShapeType="1"/>
                </p:cNvSpPr>
                <p:nvPr/>
              </p:nvSpPr>
              <p:spPr bwMode="auto">
                <a:xfrm flipV="1">
                  <a:off x="2316" y="4200"/>
                  <a:ext cx="0" cy="1086"/>
                </a:xfrm>
                <a:prstGeom prst="straightConnector1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0" name="文字方塊 39"/>
              <p:cNvSpPr txBox="1"/>
              <p:nvPr/>
            </p:nvSpPr>
            <p:spPr>
              <a:xfrm>
                <a:off x="7320943" y="3803327"/>
                <a:ext cx="434340" cy="3999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b="1" dirty="0" smtClean="0">
                    <a:solidFill>
                      <a:srgbClr val="008000"/>
                    </a:solidFill>
                  </a:rPr>
                  <a:t>D</a:t>
                </a:r>
                <a:endParaRPr lang="zh-TW" altLang="en-US" sz="3200" b="1" dirty="0">
                  <a:solidFill>
                    <a:srgbClr val="008000"/>
                  </a:solidFill>
                </a:endParaRPr>
              </a:p>
            </p:txBody>
          </p:sp>
        </p:grpSp>
      </p:grpSp>
      <p:pic>
        <p:nvPicPr>
          <p:cNvPr id="43" name="Picture 2" descr="D:\生根(CA)\生根分享報告\簡報用小插圖\想\想(png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7" y="3874722"/>
            <a:ext cx="1848553" cy="247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生根(CA)\生根分享報告\簡報用小插圖\math\math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415" y="4517584"/>
            <a:ext cx="5074728" cy="2340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圖片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80" y="2819931"/>
            <a:ext cx="448153" cy="519394"/>
          </a:xfrm>
          <a:prstGeom prst="rect">
            <a:avLst/>
          </a:prstGeom>
        </p:spPr>
      </p:pic>
      <p:sp>
        <p:nvSpPr>
          <p:cNvPr id="47" name="矩形 46"/>
          <p:cNvSpPr/>
          <p:nvPr/>
        </p:nvSpPr>
        <p:spPr>
          <a:xfrm>
            <a:off x="9913538" y="3339325"/>
            <a:ext cx="6158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4800" b="1" dirty="0" smtClean="0">
                <a:solidFill>
                  <a:srgbClr val="FF0000"/>
                </a:solidFill>
                <a:latin typeface="+mn-ea"/>
              </a:rPr>
              <a:t>X</a:t>
            </a:r>
            <a:endParaRPr lang="zh-TW" altLang="en-US" sz="4800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48" name="圖片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757" y="5513883"/>
            <a:ext cx="448153" cy="519394"/>
          </a:xfrm>
          <a:prstGeom prst="rect">
            <a:avLst/>
          </a:prstGeom>
        </p:spPr>
      </p:pic>
      <p:pic>
        <p:nvPicPr>
          <p:cNvPr id="49" name="圖片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710" y="2369731"/>
            <a:ext cx="448153" cy="51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/>
          <p:cNvSpPr txBox="1">
            <a:spLocks/>
          </p:cNvSpPr>
          <p:nvPr/>
        </p:nvSpPr>
        <p:spPr>
          <a:xfrm>
            <a:off x="8218714" y="1"/>
            <a:ext cx="3853542" cy="8550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TW" alt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見解上的衝突</a:t>
            </a:r>
            <a:endParaRPr lang="zh-TW" alt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598784" y="2151133"/>
            <a:ext cx="8905930" cy="2498331"/>
            <a:chOff x="2703736" y="2057854"/>
            <a:chExt cx="8138433" cy="220934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3736" y="2246537"/>
              <a:ext cx="8138433" cy="202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 descr="C:\Users\user\Desktop\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9517" y="2057854"/>
              <a:ext cx="1012598" cy="1012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群組 5"/>
          <p:cNvGrpSpPr/>
          <p:nvPr/>
        </p:nvGrpSpPr>
        <p:grpSpPr>
          <a:xfrm>
            <a:off x="468312" y="691762"/>
            <a:ext cx="7662490" cy="1296081"/>
            <a:chOff x="468312" y="691762"/>
            <a:chExt cx="7662490" cy="1296081"/>
          </a:xfrm>
        </p:grpSpPr>
        <p:pic>
          <p:nvPicPr>
            <p:cNvPr id="7" name="Picture 6" descr="C:\Users\user\Desktop\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2" y="691762"/>
              <a:ext cx="820851" cy="1296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1405884" y="970078"/>
              <a:ext cx="672491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000" b="1" dirty="0">
                  <a:solidFill>
                    <a:srgbClr val="0066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按照課本的</a:t>
              </a:r>
              <a:r>
                <a:rPr lang="zh-TW" altLang="en-US" sz="3000" b="1" dirty="0" smtClean="0">
                  <a:solidFill>
                    <a:srgbClr val="0066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定義</a:t>
              </a:r>
              <a:endParaRPr lang="en-US" altLang="zh-TW" sz="3000" b="1" dirty="0" smtClean="0">
                <a:solidFill>
                  <a:srgbClr val="0066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en-US" altLang="zh-TW" sz="3000" b="1" dirty="0" smtClean="0">
                  <a:solidFill>
                    <a:srgbClr val="0066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"</a:t>
              </a:r>
              <a:r>
                <a:rPr lang="zh-TW" altLang="en-US" sz="3000" b="1" dirty="0">
                  <a:solidFill>
                    <a:srgbClr val="0066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因為</a:t>
              </a:r>
              <a:r>
                <a:rPr lang="zh-TW" altLang="en-US" sz="3000" b="1" dirty="0">
                  <a:solidFill>
                    <a:srgbClr val="FF00FF"/>
                  </a:solidFill>
                  <a:latin typeface="+mn-ea"/>
                </a:rPr>
                <a:t>圖形是一直線</a:t>
              </a:r>
              <a:r>
                <a:rPr lang="zh-TW" altLang="en-US" sz="3000" b="1" dirty="0">
                  <a:solidFill>
                    <a:srgbClr val="0066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，故稱為線型函數</a:t>
              </a:r>
              <a:r>
                <a:rPr lang="en-US" altLang="zh-TW" sz="3000" b="1" dirty="0">
                  <a:solidFill>
                    <a:srgbClr val="0066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"</a:t>
              </a:r>
              <a:endParaRPr lang="zh-TW" altLang="en-US" sz="3000" b="1" dirty="0">
                <a:solidFill>
                  <a:srgbClr val="0066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383308" y="5166226"/>
            <a:ext cx="6253555" cy="1384995"/>
            <a:chOff x="383308" y="5166226"/>
            <a:chExt cx="6253555" cy="1384995"/>
          </a:xfrm>
        </p:grpSpPr>
        <p:pic>
          <p:nvPicPr>
            <p:cNvPr id="10" name="Picture 4" descr="C:\Users\user\Desktop\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08" y="5180408"/>
              <a:ext cx="1022576" cy="102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1598784" y="5166226"/>
              <a:ext cx="5038079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800" b="1" dirty="0">
                  <a:solidFill>
                    <a:schemeClr val="accent6">
                      <a:lumMod val="75000"/>
                    </a:schemeClr>
                  </a:solidFill>
                </a:rPr>
                <a:t>我覺得只</a:t>
              </a:r>
              <a:r>
                <a:rPr lang="zh-TW" altLang="en-US" sz="2800" b="1" dirty="0">
                  <a:solidFill>
                    <a:srgbClr val="FF6600"/>
                  </a:solidFill>
                </a:rPr>
                <a:t>由圖形</a:t>
              </a:r>
              <a:r>
                <a:rPr lang="zh-TW" altLang="en-US" sz="2800" b="1" dirty="0">
                  <a:solidFill>
                    <a:schemeClr val="accent6">
                      <a:lumMod val="75000"/>
                    </a:schemeClr>
                  </a:solidFill>
                </a:rPr>
                <a:t>，要人家</a:t>
              </a:r>
              <a:r>
                <a:rPr lang="zh-TW" altLang="en-US" sz="2800" b="1" dirty="0">
                  <a:solidFill>
                    <a:srgbClr val="FF6600"/>
                  </a:solidFill>
                </a:rPr>
                <a:t>判斷</a:t>
              </a:r>
              <a:r>
                <a:rPr lang="zh-TW" altLang="en-US" sz="2800" b="1" dirty="0">
                  <a:solidFill>
                    <a:schemeClr val="accent6">
                      <a:lumMod val="75000"/>
                    </a:schemeClr>
                  </a:solidFill>
                </a:rPr>
                <a:t>是不是線型函數</a:t>
              </a:r>
            </a:p>
            <a:p>
              <a:r>
                <a:rPr lang="zh-TW" altLang="en-US" sz="2800" b="1" dirty="0">
                  <a:solidFill>
                    <a:schemeClr val="accent6">
                      <a:lumMod val="75000"/>
                    </a:schemeClr>
                  </a:solidFill>
                </a:rPr>
                <a:t>有點</a:t>
              </a:r>
              <a:r>
                <a:rPr lang="zh-TW" altLang="en-US" sz="2800" b="1" dirty="0">
                  <a:solidFill>
                    <a:srgbClr val="FF6600"/>
                  </a:solidFill>
                </a:rPr>
                <a:t>危險</a:t>
              </a:r>
              <a:r>
                <a:rPr lang="zh-TW" altLang="en-US" sz="2800" b="1" dirty="0">
                  <a:solidFill>
                    <a:schemeClr val="accent6">
                      <a:lumMod val="75000"/>
                    </a:schemeClr>
                  </a:solidFill>
                </a:rPr>
                <a:t>，盡量</a:t>
              </a:r>
              <a:r>
                <a:rPr lang="zh-TW" altLang="en-US" sz="2800" b="1" dirty="0">
                  <a:solidFill>
                    <a:srgbClr val="FF6600"/>
                  </a:solidFill>
                </a:rPr>
                <a:t>不要這樣問</a:t>
              </a: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7137620" y="4021085"/>
            <a:ext cx="4694123" cy="2350460"/>
            <a:chOff x="7137620" y="4021085"/>
            <a:chExt cx="4694123" cy="2350460"/>
          </a:xfrm>
        </p:grpSpPr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111" y="4649464"/>
              <a:ext cx="3690632" cy="1722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" descr="C:\Users\user\Desktop\1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7620" y="4021085"/>
              <a:ext cx="1121193" cy="1159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矩形 14"/>
          <p:cNvSpPr/>
          <p:nvPr/>
        </p:nvSpPr>
        <p:spPr>
          <a:xfrm>
            <a:off x="8958943" y="3463436"/>
            <a:ext cx="1016598" cy="43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2754088" y="4021085"/>
            <a:ext cx="828000" cy="43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358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2"/>
          <p:cNvSpPr txBox="1">
            <a:spLocks/>
          </p:cNvSpPr>
          <p:nvPr/>
        </p:nvSpPr>
        <p:spPr>
          <a:xfrm>
            <a:off x="2653727" y="3042036"/>
            <a:ext cx="8656530" cy="8550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關係式 </a:t>
            </a:r>
            <a:r>
              <a:rPr lang="zh-TW" altLang="en-US" sz="4800" b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等價於</a:t>
            </a:r>
            <a:r>
              <a:rPr lang="zh-TW" altLang="en-US" sz="4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解集合</a:t>
            </a:r>
            <a:r>
              <a:rPr lang="en-US" altLang="zh-TW" sz="4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圖形</a:t>
            </a:r>
            <a:r>
              <a:rPr lang="en-US" altLang="zh-TW" sz="4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Picture 11" descr="C:\Users\User\Desktop\1050319\調查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9377" y="1455356"/>
            <a:ext cx="2063387" cy="158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74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群組 20"/>
          <p:cNvGrpSpPr/>
          <p:nvPr/>
        </p:nvGrpSpPr>
        <p:grpSpPr>
          <a:xfrm>
            <a:off x="6456422" y="594632"/>
            <a:ext cx="4604659" cy="1104900"/>
            <a:chOff x="6618512" y="1028114"/>
            <a:chExt cx="4604659" cy="1104900"/>
          </a:xfrm>
        </p:grpSpPr>
        <p:sp>
          <p:nvSpPr>
            <p:cNvPr id="22" name="文字方塊 21"/>
            <p:cNvSpPr txBox="1"/>
            <p:nvPr/>
          </p:nvSpPr>
          <p:spPr>
            <a:xfrm>
              <a:off x="6618512" y="1284515"/>
              <a:ext cx="460465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000" dirty="0" smtClean="0"/>
                <a:t>15</a:t>
              </a:r>
              <a:r>
                <a:rPr lang="zh-TW" altLang="en-US" sz="3000" dirty="0" smtClean="0"/>
                <a:t>          </a:t>
              </a:r>
              <a:r>
                <a:rPr lang="en-US" altLang="zh-TW" sz="3000" dirty="0" smtClean="0"/>
                <a:t>+10</a:t>
              </a:r>
              <a:r>
                <a:rPr lang="zh-TW" altLang="en-US" sz="3000" dirty="0" smtClean="0"/>
                <a:t>         ＝</a:t>
              </a:r>
              <a:r>
                <a:rPr lang="en-US" altLang="zh-TW" sz="3000" dirty="0" smtClean="0"/>
                <a:t>100</a:t>
              </a:r>
              <a:endParaRPr lang="zh-TW" altLang="en-US" sz="3000" dirty="0"/>
            </a:p>
          </p:txBody>
        </p:sp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1658" y="1028114"/>
              <a:ext cx="809625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2884" y="1028114"/>
              <a:ext cx="790575" cy="110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111" y="2438397"/>
            <a:ext cx="3734970" cy="158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直線接點 33"/>
          <p:cNvCxnSpPr/>
          <p:nvPr/>
        </p:nvCxnSpPr>
        <p:spPr>
          <a:xfrm>
            <a:off x="6480248" y="4657384"/>
            <a:ext cx="2828244" cy="1099457"/>
          </a:xfrm>
          <a:prstGeom prst="line">
            <a:avLst/>
          </a:prstGeom>
          <a:ln w="28575">
            <a:solidFill>
              <a:srgbClr val="0000FF">
                <a:alpha val="4902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群組 34"/>
          <p:cNvGrpSpPr/>
          <p:nvPr/>
        </p:nvGrpSpPr>
        <p:grpSpPr>
          <a:xfrm>
            <a:off x="6065230" y="3757271"/>
            <a:ext cx="3707926" cy="2728914"/>
            <a:chOff x="5866039" y="3671887"/>
            <a:chExt cx="3707926" cy="2728914"/>
          </a:xfrm>
        </p:grpSpPr>
        <p:cxnSp>
          <p:nvCxnSpPr>
            <p:cNvPr id="36" name="直線單箭頭接點 35"/>
            <p:cNvCxnSpPr/>
            <p:nvPr/>
          </p:nvCxnSpPr>
          <p:spPr>
            <a:xfrm>
              <a:off x="5866039" y="5900057"/>
              <a:ext cx="3222171" cy="0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單箭頭接點 36"/>
            <p:cNvCxnSpPr/>
            <p:nvPr/>
          </p:nvCxnSpPr>
          <p:spPr>
            <a:xfrm flipV="1">
              <a:off x="6493331" y="4205286"/>
              <a:ext cx="0" cy="2195515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橢圓 37"/>
            <p:cNvSpPr/>
            <p:nvPr/>
          </p:nvSpPr>
          <p:spPr>
            <a:xfrm>
              <a:off x="6756618" y="472439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橢圓 38"/>
            <p:cNvSpPr/>
            <p:nvPr/>
          </p:nvSpPr>
          <p:spPr>
            <a:xfrm>
              <a:off x="8596292" y="5442865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橢圓 39"/>
            <p:cNvSpPr/>
            <p:nvPr/>
          </p:nvSpPr>
          <p:spPr>
            <a:xfrm>
              <a:off x="7660148" y="508362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41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8678" y="5812972"/>
              <a:ext cx="395287" cy="552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3083" y="3671887"/>
              <a:ext cx="404812" cy="533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" name="標題 2"/>
          <p:cNvSpPr txBox="1">
            <a:spLocks/>
          </p:cNvSpPr>
          <p:nvPr/>
        </p:nvSpPr>
        <p:spPr>
          <a:xfrm>
            <a:off x="97970" y="119748"/>
            <a:ext cx="2993573" cy="7075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概念澄清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27" y="1462861"/>
            <a:ext cx="4718911" cy="293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827314" y="4778391"/>
            <a:ext cx="37120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0070C0"/>
                </a:solidFill>
              </a:rPr>
              <a:t>請用不同的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方式</a:t>
            </a:r>
            <a:endParaRPr lang="en-US" altLang="zh-TW" sz="3200" b="1" dirty="0" smtClean="0">
              <a:solidFill>
                <a:srgbClr val="0070C0"/>
              </a:solidFill>
            </a:endParaRPr>
          </a:p>
          <a:p>
            <a:r>
              <a:rPr lang="zh-TW" altLang="en-US" sz="3200" b="1" dirty="0">
                <a:solidFill>
                  <a:srgbClr val="0070C0"/>
                </a:solidFill>
              </a:rPr>
              <a:t>來表示題目的意涵</a:t>
            </a:r>
          </a:p>
        </p:txBody>
      </p:sp>
      <p:pic>
        <p:nvPicPr>
          <p:cNvPr id="19" name="Picture 3" descr="C:\Users\User\Desktop\寫.png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7519" y="6207213"/>
            <a:ext cx="769411" cy="54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32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12">
            <a:hlinkClick r:id="rId3"/>
          </p:cNvPr>
          <p:cNvSpPr txBox="1"/>
          <p:nvPr/>
        </p:nvSpPr>
        <p:spPr>
          <a:xfrm>
            <a:off x="8338458" y="65538"/>
            <a:ext cx="3775534" cy="8078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zh-TW" altLang="en-US" sz="54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等價</a:t>
            </a:r>
            <a:r>
              <a:rPr lang="zh-TW" altLang="en-US" sz="54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veat"/>
                <a:sym typeface="Caveat"/>
              </a:rPr>
              <a:t>的意涵</a:t>
            </a:r>
            <a:endParaRPr lang="zh-TW" altLang="en-US" sz="5400" b="1" kern="0" dirty="0">
              <a:solidFill>
                <a:prstClr val="black">
                  <a:lumMod val="65000"/>
                  <a:lumOff val="3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  <a:cs typeface="Caveat"/>
              <a:sym typeface="Caveat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8969668" y="6010177"/>
            <a:ext cx="17235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000" b="1" dirty="0" smtClean="0">
                <a:solidFill>
                  <a:srgbClr val="44546A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概念澄清</a:t>
            </a:r>
            <a:endParaRPr kumimoji="1" lang="zh-CN" altLang="en-US" sz="3000" b="1" dirty="0">
              <a:solidFill>
                <a:srgbClr val="44546A">
                  <a:lumMod val="7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  <a:cs typeface="DFPShaoNvW5-GB" charset="-122"/>
              <a:sym typeface="Arial"/>
            </a:endParaRPr>
          </a:p>
        </p:txBody>
      </p:sp>
      <p:grpSp>
        <p:nvGrpSpPr>
          <p:cNvPr id="12" name="组合 20"/>
          <p:cNvGrpSpPr/>
          <p:nvPr/>
        </p:nvGrpSpPr>
        <p:grpSpPr>
          <a:xfrm>
            <a:off x="8567057" y="6012908"/>
            <a:ext cx="3436803" cy="646273"/>
            <a:chOff x="7637775" y="5530041"/>
            <a:chExt cx="4000129" cy="646029"/>
          </a:xfrm>
        </p:grpSpPr>
        <p:sp>
          <p:nvSpPr>
            <p:cNvPr id="13" name="任意多边形 21"/>
            <p:cNvSpPr/>
            <p:nvPr/>
          </p:nvSpPr>
          <p:spPr>
            <a:xfrm>
              <a:off x="7637775" y="6096678"/>
              <a:ext cx="2494104" cy="79392"/>
            </a:xfrm>
            <a:custGeom>
              <a:avLst/>
              <a:gdLst>
                <a:gd name="connsiteX0" fmla="*/ 2569580 w 2569580"/>
                <a:gd name="connsiteY0" fmla="*/ 13982 h 95004"/>
                <a:gd name="connsiteX1" fmla="*/ 2187616 w 2569580"/>
                <a:gd name="connsiteY1" fmla="*/ 13982 h 95004"/>
                <a:gd name="connsiteX2" fmla="*/ 2118167 w 2569580"/>
                <a:gd name="connsiteY2" fmla="*/ 37131 h 95004"/>
                <a:gd name="connsiteX3" fmla="*/ 1481560 w 2569580"/>
                <a:gd name="connsiteY3" fmla="*/ 60280 h 95004"/>
                <a:gd name="connsiteX4" fmla="*/ 1388962 w 2569580"/>
                <a:gd name="connsiteY4" fmla="*/ 71855 h 95004"/>
                <a:gd name="connsiteX5" fmla="*/ 1307940 w 2569580"/>
                <a:gd name="connsiteY5" fmla="*/ 83430 h 95004"/>
                <a:gd name="connsiteX6" fmla="*/ 844952 w 2569580"/>
                <a:gd name="connsiteY6" fmla="*/ 71855 h 95004"/>
                <a:gd name="connsiteX7" fmla="*/ 775504 w 2569580"/>
                <a:gd name="connsiteY7" fmla="*/ 48706 h 95004"/>
                <a:gd name="connsiteX8" fmla="*/ 740780 w 2569580"/>
                <a:gd name="connsiteY8" fmla="*/ 37131 h 95004"/>
                <a:gd name="connsiteX9" fmla="*/ 254643 w 2569580"/>
                <a:gd name="connsiteY9" fmla="*/ 48706 h 95004"/>
                <a:gd name="connsiteX10" fmla="*/ 219919 w 2569580"/>
                <a:gd name="connsiteY10" fmla="*/ 60280 h 95004"/>
                <a:gd name="connsiteX11" fmla="*/ 196770 w 2569580"/>
                <a:gd name="connsiteY11" fmla="*/ 95004 h 95004"/>
                <a:gd name="connsiteX12" fmla="*/ 0 w 2569580"/>
                <a:gd name="connsiteY12" fmla="*/ 83430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37771 w 2537771"/>
                <a:gd name="connsiteY0" fmla="*/ 13982 h 95004"/>
                <a:gd name="connsiteX1" fmla="*/ 2155807 w 2537771"/>
                <a:gd name="connsiteY1" fmla="*/ 13982 h 95004"/>
                <a:gd name="connsiteX2" fmla="*/ 2086358 w 2537771"/>
                <a:gd name="connsiteY2" fmla="*/ 37131 h 95004"/>
                <a:gd name="connsiteX3" fmla="*/ 1449751 w 2537771"/>
                <a:gd name="connsiteY3" fmla="*/ 60280 h 95004"/>
                <a:gd name="connsiteX4" fmla="*/ 1357153 w 2537771"/>
                <a:gd name="connsiteY4" fmla="*/ 71855 h 95004"/>
                <a:gd name="connsiteX5" fmla="*/ 1276131 w 2537771"/>
                <a:gd name="connsiteY5" fmla="*/ 83430 h 95004"/>
                <a:gd name="connsiteX6" fmla="*/ 813143 w 2537771"/>
                <a:gd name="connsiteY6" fmla="*/ 71855 h 95004"/>
                <a:gd name="connsiteX7" fmla="*/ 743695 w 2537771"/>
                <a:gd name="connsiteY7" fmla="*/ 48706 h 95004"/>
                <a:gd name="connsiteX8" fmla="*/ 708971 w 2537771"/>
                <a:gd name="connsiteY8" fmla="*/ 37131 h 95004"/>
                <a:gd name="connsiteX9" fmla="*/ 222834 w 2537771"/>
                <a:gd name="connsiteY9" fmla="*/ 48706 h 95004"/>
                <a:gd name="connsiteX10" fmla="*/ 188110 w 2537771"/>
                <a:gd name="connsiteY10" fmla="*/ 60280 h 95004"/>
                <a:gd name="connsiteX11" fmla="*/ 164961 w 2537771"/>
                <a:gd name="connsiteY11" fmla="*/ 95004 h 95004"/>
                <a:gd name="connsiteX12" fmla="*/ 0 w 2537771"/>
                <a:gd name="connsiteY12" fmla="*/ 1369 h 95004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22834 w 2537771"/>
                <a:gd name="connsiteY9" fmla="*/ 48706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526070 w 2537771"/>
                <a:gd name="connsiteY8" fmla="*/ 33224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449751 w 2537771"/>
                <a:gd name="connsiteY3" fmla="*/ 60280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604819 w 2537771"/>
                <a:gd name="connsiteY3" fmla="*/ 72003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3281"/>
                <a:gd name="connsiteX1" fmla="*/ 2155807 w 2537771"/>
                <a:gd name="connsiteY1" fmla="*/ 13982 h 83281"/>
                <a:gd name="connsiteX2" fmla="*/ 2086358 w 2537771"/>
                <a:gd name="connsiteY2" fmla="*/ 37131 h 83281"/>
                <a:gd name="connsiteX3" fmla="*/ 1604819 w 2537771"/>
                <a:gd name="connsiteY3" fmla="*/ 72003 h 83281"/>
                <a:gd name="connsiteX4" fmla="*/ 1365106 w 2537771"/>
                <a:gd name="connsiteY4" fmla="*/ 52317 h 83281"/>
                <a:gd name="connsiteX5" fmla="*/ 1188657 w 2537771"/>
                <a:gd name="connsiteY5" fmla="*/ 71707 h 83281"/>
                <a:gd name="connsiteX6" fmla="*/ 960259 w 2537771"/>
                <a:gd name="connsiteY6" fmla="*/ 79670 h 83281"/>
                <a:gd name="connsiteX7" fmla="*/ 747671 w 2537771"/>
                <a:gd name="connsiteY7" fmla="*/ 60429 h 83281"/>
                <a:gd name="connsiteX8" fmla="*/ 526070 w 2537771"/>
                <a:gd name="connsiteY8" fmla="*/ 33224 h 83281"/>
                <a:gd name="connsiteX9" fmla="*/ 254643 w 2537771"/>
                <a:gd name="connsiteY9" fmla="*/ 72152 h 83281"/>
                <a:gd name="connsiteX10" fmla="*/ 180158 w 2537771"/>
                <a:gd name="connsiteY10" fmla="*/ 48557 h 83281"/>
                <a:gd name="connsiteX11" fmla="*/ 93392 w 2537771"/>
                <a:gd name="connsiteY11" fmla="*/ 83281 h 83281"/>
                <a:gd name="connsiteX12" fmla="*/ 0 w 2537771"/>
                <a:gd name="connsiteY12" fmla="*/ 1369 h 83281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86358 w 2537771"/>
                <a:gd name="connsiteY2" fmla="*/ 35762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54548 w 2537771"/>
                <a:gd name="connsiteY2" fmla="*/ 27946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79392"/>
                <a:gd name="connsiteX1" fmla="*/ 2191592 w 2537771"/>
                <a:gd name="connsiteY1" fmla="*/ 39967 h 79392"/>
                <a:gd name="connsiteX2" fmla="*/ 2054548 w 2537771"/>
                <a:gd name="connsiteY2" fmla="*/ 27946 h 79392"/>
                <a:gd name="connsiteX3" fmla="*/ 1604819 w 2537771"/>
                <a:gd name="connsiteY3" fmla="*/ 70634 h 79392"/>
                <a:gd name="connsiteX4" fmla="*/ 1365106 w 2537771"/>
                <a:gd name="connsiteY4" fmla="*/ 50948 h 79392"/>
                <a:gd name="connsiteX5" fmla="*/ 1188657 w 2537771"/>
                <a:gd name="connsiteY5" fmla="*/ 70338 h 79392"/>
                <a:gd name="connsiteX6" fmla="*/ 960259 w 2537771"/>
                <a:gd name="connsiteY6" fmla="*/ 78301 h 79392"/>
                <a:gd name="connsiteX7" fmla="*/ 747671 w 2537771"/>
                <a:gd name="connsiteY7" fmla="*/ 59060 h 79392"/>
                <a:gd name="connsiteX8" fmla="*/ 526070 w 2537771"/>
                <a:gd name="connsiteY8" fmla="*/ 31855 h 79392"/>
                <a:gd name="connsiteX9" fmla="*/ 254643 w 2537771"/>
                <a:gd name="connsiteY9" fmla="*/ 70783 h 79392"/>
                <a:gd name="connsiteX10" fmla="*/ 180158 w 2537771"/>
                <a:gd name="connsiteY10" fmla="*/ 47188 h 79392"/>
                <a:gd name="connsiteX11" fmla="*/ 105320 w 2537771"/>
                <a:gd name="connsiteY11" fmla="*/ 62373 h 79392"/>
                <a:gd name="connsiteX12" fmla="*/ 0 w 2537771"/>
                <a:gd name="connsiteY12" fmla="*/ 0 h 7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7771" h="79392">
                  <a:moveTo>
                    <a:pt x="2537771" y="12613"/>
                  </a:moveTo>
                  <a:cubicBezTo>
                    <a:pt x="2372259" y="-2434"/>
                    <a:pt x="2272129" y="37412"/>
                    <a:pt x="2191592" y="39967"/>
                  </a:cubicBezTo>
                  <a:cubicBezTo>
                    <a:pt x="2111055" y="42522"/>
                    <a:pt x="2152344" y="22835"/>
                    <a:pt x="2054548" y="27946"/>
                  </a:cubicBezTo>
                  <a:cubicBezTo>
                    <a:pt x="1956753" y="33057"/>
                    <a:pt x="2056264" y="56072"/>
                    <a:pt x="1604819" y="70634"/>
                  </a:cubicBezTo>
                  <a:cubicBezTo>
                    <a:pt x="1524915" y="64072"/>
                    <a:pt x="1434466" y="50997"/>
                    <a:pt x="1365106" y="50948"/>
                  </a:cubicBezTo>
                  <a:cubicBezTo>
                    <a:pt x="1295746" y="50899"/>
                    <a:pt x="1256132" y="65779"/>
                    <a:pt x="1188657" y="70338"/>
                  </a:cubicBezTo>
                  <a:cubicBezTo>
                    <a:pt x="1121183" y="74897"/>
                    <a:pt x="1114588" y="82159"/>
                    <a:pt x="960259" y="78301"/>
                  </a:cubicBezTo>
                  <a:cubicBezTo>
                    <a:pt x="937110" y="70585"/>
                    <a:pt x="820036" y="66801"/>
                    <a:pt x="747671" y="59060"/>
                  </a:cubicBezTo>
                  <a:cubicBezTo>
                    <a:pt x="675306" y="51319"/>
                    <a:pt x="608241" y="29901"/>
                    <a:pt x="526070" y="31855"/>
                  </a:cubicBezTo>
                  <a:cubicBezTo>
                    <a:pt x="443899" y="33809"/>
                    <a:pt x="312295" y="68228"/>
                    <a:pt x="254643" y="70783"/>
                  </a:cubicBezTo>
                  <a:cubicBezTo>
                    <a:pt x="196991" y="73338"/>
                    <a:pt x="205045" y="48590"/>
                    <a:pt x="180158" y="47188"/>
                  </a:cubicBezTo>
                  <a:cubicBezTo>
                    <a:pt x="155271" y="45786"/>
                    <a:pt x="113036" y="50798"/>
                    <a:pt x="105320" y="62373"/>
                  </a:cubicBezTo>
                  <a:cubicBezTo>
                    <a:pt x="49008" y="38977"/>
                    <a:pt x="8599" y="82012"/>
                    <a:pt x="0" y="0"/>
                  </a:cubicBezTo>
                </a:path>
              </a:pathLst>
            </a:custGeom>
            <a:noFill/>
            <a:ln w="349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4" name="Freeform 118"/>
            <p:cNvSpPr>
              <a:spLocks noEditPoints="1"/>
            </p:cNvSpPr>
            <p:nvPr/>
          </p:nvSpPr>
          <p:spPr bwMode="auto">
            <a:xfrm flipH="1">
              <a:off x="10124063" y="5530041"/>
              <a:ext cx="1513841" cy="619089"/>
            </a:xfrm>
            <a:custGeom>
              <a:avLst/>
              <a:gdLst>
                <a:gd name="T0" fmla="*/ 250 w 257"/>
                <a:gd name="T1" fmla="*/ 87 h 92"/>
                <a:gd name="T2" fmla="*/ 215 w 257"/>
                <a:gd name="T3" fmla="*/ 84 h 92"/>
                <a:gd name="T4" fmla="*/ 204 w 257"/>
                <a:gd name="T5" fmla="*/ 87 h 92"/>
                <a:gd name="T6" fmla="*/ 146 w 257"/>
                <a:gd name="T7" fmla="*/ 88 h 92"/>
                <a:gd name="T8" fmla="*/ 116 w 257"/>
                <a:gd name="T9" fmla="*/ 85 h 92"/>
                <a:gd name="T10" fmla="*/ 54 w 257"/>
                <a:gd name="T11" fmla="*/ 54 h 92"/>
                <a:gd name="T12" fmla="*/ 2 w 257"/>
                <a:gd name="T13" fmla="*/ 30 h 92"/>
                <a:gd name="T14" fmla="*/ 16 w 257"/>
                <a:gd name="T15" fmla="*/ 0 h 92"/>
                <a:gd name="T16" fmla="*/ 42 w 257"/>
                <a:gd name="T17" fmla="*/ 12 h 92"/>
                <a:gd name="T18" fmla="*/ 78 w 257"/>
                <a:gd name="T19" fmla="*/ 31 h 92"/>
                <a:gd name="T20" fmla="*/ 134 w 257"/>
                <a:gd name="T21" fmla="*/ 61 h 92"/>
                <a:gd name="T22" fmla="*/ 171 w 257"/>
                <a:gd name="T23" fmla="*/ 84 h 92"/>
                <a:gd name="T24" fmla="*/ 186 w 257"/>
                <a:gd name="T25" fmla="*/ 72 h 92"/>
                <a:gd name="T26" fmla="*/ 206 w 257"/>
                <a:gd name="T27" fmla="*/ 71 h 92"/>
                <a:gd name="T28" fmla="*/ 225 w 257"/>
                <a:gd name="T29" fmla="*/ 79 h 92"/>
                <a:gd name="T30" fmla="*/ 254 w 257"/>
                <a:gd name="T31" fmla="*/ 82 h 92"/>
                <a:gd name="T32" fmla="*/ 237 w 257"/>
                <a:gd name="T33" fmla="*/ 80 h 92"/>
                <a:gd name="T34" fmla="*/ 217 w 257"/>
                <a:gd name="T35" fmla="*/ 82 h 92"/>
                <a:gd name="T36" fmla="*/ 244 w 257"/>
                <a:gd name="T37" fmla="*/ 82 h 92"/>
                <a:gd name="T38" fmla="*/ 187 w 257"/>
                <a:gd name="T39" fmla="*/ 70 h 92"/>
                <a:gd name="T40" fmla="*/ 188 w 257"/>
                <a:gd name="T41" fmla="*/ 86 h 92"/>
                <a:gd name="T42" fmla="*/ 158 w 257"/>
                <a:gd name="T43" fmla="*/ 84 h 92"/>
                <a:gd name="T44" fmla="*/ 172 w 257"/>
                <a:gd name="T45" fmla="*/ 87 h 92"/>
                <a:gd name="T46" fmla="*/ 195 w 257"/>
                <a:gd name="T47" fmla="*/ 74 h 92"/>
                <a:gd name="T48" fmla="*/ 202 w 257"/>
                <a:gd name="T49" fmla="*/ 72 h 92"/>
                <a:gd name="T50" fmla="*/ 211 w 257"/>
                <a:gd name="T51" fmla="*/ 78 h 92"/>
                <a:gd name="T52" fmla="*/ 148 w 257"/>
                <a:gd name="T53" fmla="*/ 85 h 92"/>
                <a:gd name="T54" fmla="*/ 132 w 257"/>
                <a:gd name="T55" fmla="*/ 72 h 92"/>
                <a:gd name="T56" fmla="*/ 139 w 257"/>
                <a:gd name="T57" fmla="*/ 85 h 92"/>
                <a:gd name="T58" fmla="*/ 122 w 257"/>
                <a:gd name="T59" fmla="*/ 58 h 92"/>
                <a:gd name="T60" fmla="*/ 130 w 257"/>
                <a:gd name="T61" fmla="*/ 71 h 92"/>
                <a:gd name="T62" fmla="*/ 70 w 257"/>
                <a:gd name="T63" fmla="*/ 56 h 92"/>
                <a:gd name="T64" fmla="*/ 110 w 257"/>
                <a:gd name="T65" fmla="*/ 76 h 92"/>
                <a:gd name="T66" fmla="*/ 120 w 257"/>
                <a:gd name="T67" fmla="*/ 57 h 92"/>
                <a:gd name="T68" fmla="*/ 74 w 257"/>
                <a:gd name="T69" fmla="*/ 31 h 92"/>
                <a:gd name="T70" fmla="*/ 111 w 257"/>
                <a:gd name="T71" fmla="*/ 55 h 92"/>
                <a:gd name="T72" fmla="*/ 91 w 257"/>
                <a:gd name="T73" fmla="*/ 60 h 92"/>
                <a:gd name="T74" fmla="*/ 53 w 257"/>
                <a:gd name="T75" fmla="*/ 37 h 92"/>
                <a:gd name="T76" fmla="*/ 34 w 257"/>
                <a:gd name="T77" fmla="*/ 10 h 92"/>
                <a:gd name="T78" fmla="*/ 112 w 257"/>
                <a:gd name="T79" fmla="*/ 59 h 92"/>
                <a:gd name="T80" fmla="*/ 77 w 257"/>
                <a:gd name="T81" fmla="*/ 39 h 92"/>
                <a:gd name="T82" fmla="*/ 49 w 257"/>
                <a:gd name="T83" fmla="*/ 22 h 92"/>
                <a:gd name="T84" fmla="*/ 58 w 257"/>
                <a:gd name="T85" fmla="*/ 39 h 92"/>
                <a:gd name="T86" fmla="*/ 113 w 257"/>
                <a:gd name="T87" fmla="*/ 60 h 92"/>
                <a:gd name="T88" fmla="*/ 110 w 257"/>
                <a:gd name="T89" fmla="*/ 78 h 92"/>
                <a:gd name="T90" fmla="*/ 67 w 257"/>
                <a:gd name="T91" fmla="*/ 57 h 92"/>
                <a:gd name="T92" fmla="*/ 21 w 257"/>
                <a:gd name="T93" fmla="*/ 38 h 92"/>
                <a:gd name="T94" fmla="*/ 102 w 257"/>
                <a:gd name="T95" fmla="*/ 75 h 92"/>
                <a:gd name="T96" fmla="*/ 32 w 257"/>
                <a:gd name="T97" fmla="*/ 8 h 92"/>
                <a:gd name="T98" fmla="*/ 18 w 257"/>
                <a:gd name="T99" fmla="*/ 37 h 92"/>
                <a:gd name="T100" fmla="*/ 8 w 257"/>
                <a:gd name="T101" fmla="*/ 9 h 92"/>
                <a:gd name="T102" fmla="*/ 7 w 257"/>
                <a:gd name="T103" fmla="*/ 28 h 92"/>
                <a:gd name="T104" fmla="*/ 20 w 257"/>
                <a:gd name="T105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92">
                  <a:moveTo>
                    <a:pt x="256" y="83"/>
                  </a:moveTo>
                  <a:cubicBezTo>
                    <a:pt x="256" y="84"/>
                    <a:pt x="257" y="87"/>
                    <a:pt x="256" y="89"/>
                  </a:cubicBezTo>
                  <a:cubicBezTo>
                    <a:pt x="253" y="89"/>
                    <a:pt x="253" y="88"/>
                    <a:pt x="250" y="87"/>
                  </a:cubicBezTo>
                  <a:cubicBezTo>
                    <a:pt x="244" y="86"/>
                    <a:pt x="238" y="83"/>
                    <a:pt x="231" y="84"/>
                  </a:cubicBezTo>
                  <a:cubicBezTo>
                    <a:pt x="229" y="84"/>
                    <a:pt x="227" y="86"/>
                    <a:pt x="225" y="86"/>
                  </a:cubicBezTo>
                  <a:cubicBezTo>
                    <a:pt x="221" y="86"/>
                    <a:pt x="219" y="84"/>
                    <a:pt x="215" y="84"/>
                  </a:cubicBezTo>
                  <a:cubicBezTo>
                    <a:pt x="212" y="82"/>
                    <a:pt x="208" y="79"/>
                    <a:pt x="205" y="76"/>
                  </a:cubicBezTo>
                  <a:cubicBezTo>
                    <a:pt x="206" y="79"/>
                    <a:pt x="208" y="81"/>
                    <a:pt x="208" y="84"/>
                  </a:cubicBezTo>
                  <a:cubicBezTo>
                    <a:pt x="207" y="86"/>
                    <a:pt x="205" y="86"/>
                    <a:pt x="204" y="87"/>
                  </a:cubicBezTo>
                  <a:cubicBezTo>
                    <a:pt x="196" y="87"/>
                    <a:pt x="189" y="90"/>
                    <a:pt x="183" y="91"/>
                  </a:cubicBezTo>
                  <a:cubicBezTo>
                    <a:pt x="172" y="91"/>
                    <a:pt x="163" y="85"/>
                    <a:pt x="152" y="86"/>
                  </a:cubicBezTo>
                  <a:cubicBezTo>
                    <a:pt x="150" y="87"/>
                    <a:pt x="148" y="88"/>
                    <a:pt x="146" y="88"/>
                  </a:cubicBezTo>
                  <a:cubicBezTo>
                    <a:pt x="142" y="88"/>
                    <a:pt x="138" y="87"/>
                    <a:pt x="134" y="87"/>
                  </a:cubicBezTo>
                  <a:cubicBezTo>
                    <a:pt x="130" y="87"/>
                    <a:pt x="125" y="86"/>
                    <a:pt x="121" y="86"/>
                  </a:cubicBezTo>
                  <a:cubicBezTo>
                    <a:pt x="119" y="87"/>
                    <a:pt x="117" y="87"/>
                    <a:pt x="116" y="85"/>
                  </a:cubicBezTo>
                  <a:cubicBezTo>
                    <a:pt x="105" y="79"/>
                    <a:pt x="94" y="73"/>
                    <a:pt x="83" y="67"/>
                  </a:cubicBezTo>
                  <a:cubicBezTo>
                    <a:pt x="79" y="65"/>
                    <a:pt x="76" y="63"/>
                    <a:pt x="72" y="61"/>
                  </a:cubicBezTo>
                  <a:cubicBezTo>
                    <a:pt x="66" y="59"/>
                    <a:pt x="60" y="57"/>
                    <a:pt x="54" y="54"/>
                  </a:cubicBezTo>
                  <a:cubicBezTo>
                    <a:pt x="43" y="49"/>
                    <a:pt x="31" y="46"/>
                    <a:pt x="21" y="40"/>
                  </a:cubicBezTo>
                  <a:cubicBezTo>
                    <a:pt x="17" y="38"/>
                    <a:pt x="12" y="36"/>
                    <a:pt x="8" y="34"/>
                  </a:cubicBezTo>
                  <a:cubicBezTo>
                    <a:pt x="6" y="32"/>
                    <a:pt x="4" y="32"/>
                    <a:pt x="2" y="30"/>
                  </a:cubicBezTo>
                  <a:cubicBezTo>
                    <a:pt x="1" y="28"/>
                    <a:pt x="0" y="26"/>
                    <a:pt x="0" y="24"/>
                  </a:cubicBezTo>
                  <a:cubicBezTo>
                    <a:pt x="0" y="18"/>
                    <a:pt x="5" y="9"/>
                    <a:pt x="8" y="5"/>
                  </a:cubicBezTo>
                  <a:cubicBezTo>
                    <a:pt x="10" y="3"/>
                    <a:pt x="13" y="1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6" y="3"/>
                    <a:pt x="33" y="7"/>
                    <a:pt x="39" y="10"/>
                  </a:cubicBezTo>
                  <a:cubicBezTo>
                    <a:pt x="40" y="11"/>
                    <a:pt x="41" y="11"/>
                    <a:pt x="42" y="12"/>
                  </a:cubicBezTo>
                  <a:cubicBezTo>
                    <a:pt x="45" y="13"/>
                    <a:pt x="48" y="15"/>
                    <a:pt x="52" y="17"/>
                  </a:cubicBezTo>
                  <a:cubicBezTo>
                    <a:pt x="58" y="20"/>
                    <a:pt x="64" y="23"/>
                    <a:pt x="70" y="26"/>
                  </a:cubicBezTo>
                  <a:cubicBezTo>
                    <a:pt x="73" y="28"/>
                    <a:pt x="75" y="30"/>
                    <a:pt x="78" y="31"/>
                  </a:cubicBezTo>
                  <a:cubicBezTo>
                    <a:pt x="91" y="39"/>
                    <a:pt x="104" y="46"/>
                    <a:pt x="117" y="53"/>
                  </a:cubicBezTo>
                  <a:cubicBezTo>
                    <a:pt x="120" y="55"/>
                    <a:pt x="123" y="56"/>
                    <a:pt x="126" y="57"/>
                  </a:cubicBezTo>
                  <a:cubicBezTo>
                    <a:pt x="128" y="59"/>
                    <a:pt x="131" y="61"/>
                    <a:pt x="134" y="61"/>
                  </a:cubicBezTo>
                  <a:cubicBezTo>
                    <a:pt x="139" y="68"/>
                    <a:pt x="145" y="74"/>
                    <a:pt x="150" y="82"/>
                  </a:cubicBezTo>
                  <a:cubicBezTo>
                    <a:pt x="153" y="81"/>
                    <a:pt x="157" y="82"/>
                    <a:pt x="162" y="82"/>
                  </a:cubicBezTo>
                  <a:cubicBezTo>
                    <a:pt x="165" y="82"/>
                    <a:pt x="168" y="83"/>
                    <a:pt x="171" y="84"/>
                  </a:cubicBezTo>
                  <a:cubicBezTo>
                    <a:pt x="176" y="84"/>
                    <a:pt x="181" y="84"/>
                    <a:pt x="185" y="84"/>
                  </a:cubicBezTo>
                  <a:cubicBezTo>
                    <a:pt x="191" y="85"/>
                    <a:pt x="196" y="83"/>
                    <a:pt x="200" y="80"/>
                  </a:cubicBezTo>
                  <a:cubicBezTo>
                    <a:pt x="198" y="75"/>
                    <a:pt x="188" y="78"/>
                    <a:pt x="186" y="72"/>
                  </a:cubicBezTo>
                  <a:cubicBezTo>
                    <a:pt x="185" y="67"/>
                    <a:pt x="190" y="65"/>
                    <a:pt x="195" y="66"/>
                  </a:cubicBezTo>
                  <a:cubicBezTo>
                    <a:pt x="196" y="66"/>
                    <a:pt x="197" y="66"/>
                    <a:pt x="198" y="67"/>
                  </a:cubicBezTo>
                  <a:cubicBezTo>
                    <a:pt x="201" y="68"/>
                    <a:pt x="203" y="70"/>
                    <a:pt x="206" y="71"/>
                  </a:cubicBezTo>
                  <a:cubicBezTo>
                    <a:pt x="208" y="73"/>
                    <a:pt x="211" y="76"/>
                    <a:pt x="213" y="77"/>
                  </a:cubicBezTo>
                  <a:cubicBezTo>
                    <a:pt x="214" y="78"/>
                    <a:pt x="216" y="78"/>
                    <a:pt x="218" y="79"/>
                  </a:cubicBezTo>
                  <a:cubicBezTo>
                    <a:pt x="221" y="80"/>
                    <a:pt x="222" y="80"/>
                    <a:pt x="225" y="79"/>
                  </a:cubicBezTo>
                  <a:cubicBezTo>
                    <a:pt x="228" y="79"/>
                    <a:pt x="232" y="78"/>
                    <a:pt x="235" y="78"/>
                  </a:cubicBezTo>
                  <a:cubicBezTo>
                    <a:pt x="238" y="78"/>
                    <a:pt x="242" y="80"/>
                    <a:pt x="246" y="81"/>
                  </a:cubicBezTo>
                  <a:cubicBezTo>
                    <a:pt x="249" y="82"/>
                    <a:pt x="253" y="82"/>
                    <a:pt x="254" y="82"/>
                  </a:cubicBezTo>
                  <a:cubicBezTo>
                    <a:pt x="255" y="83"/>
                    <a:pt x="255" y="82"/>
                    <a:pt x="256" y="83"/>
                  </a:cubicBezTo>
                  <a:close/>
                  <a:moveTo>
                    <a:pt x="244" y="82"/>
                  </a:moveTo>
                  <a:cubicBezTo>
                    <a:pt x="242" y="82"/>
                    <a:pt x="239" y="81"/>
                    <a:pt x="237" y="80"/>
                  </a:cubicBezTo>
                  <a:cubicBezTo>
                    <a:pt x="231" y="80"/>
                    <a:pt x="226" y="82"/>
                    <a:pt x="221" y="82"/>
                  </a:cubicBezTo>
                  <a:cubicBezTo>
                    <a:pt x="217" y="81"/>
                    <a:pt x="215" y="80"/>
                    <a:pt x="212" y="79"/>
                  </a:cubicBezTo>
                  <a:cubicBezTo>
                    <a:pt x="213" y="80"/>
                    <a:pt x="215" y="82"/>
                    <a:pt x="217" y="82"/>
                  </a:cubicBezTo>
                  <a:cubicBezTo>
                    <a:pt x="223" y="84"/>
                    <a:pt x="227" y="82"/>
                    <a:pt x="232" y="82"/>
                  </a:cubicBezTo>
                  <a:cubicBezTo>
                    <a:pt x="241" y="81"/>
                    <a:pt x="247" y="85"/>
                    <a:pt x="254" y="86"/>
                  </a:cubicBezTo>
                  <a:cubicBezTo>
                    <a:pt x="254" y="82"/>
                    <a:pt x="249" y="83"/>
                    <a:pt x="244" y="82"/>
                  </a:cubicBezTo>
                  <a:close/>
                  <a:moveTo>
                    <a:pt x="205" y="74"/>
                  </a:moveTo>
                  <a:cubicBezTo>
                    <a:pt x="204" y="71"/>
                    <a:pt x="201" y="70"/>
                    <a:pt x="198" y="69"/>
                  </a:cubicBezTo>
                  <a:cubicBezTo>
                    <a:pt x="195" y="68"/>
                    <a:pt x="188" y="65"/>
                    <a:pt x="187" y="70"/>
                  </a:cubicBezTo>
                  <a:cubicBezTo>
                    <a:pt x="187" y="75"/>
                    <a:pt x="194" y="74"/>
                    <a:pt x="198" y="76"/>
                  </a:cubicBezTo>
                  <a:cubicBezTo>
                    <a:pt x="200" y="76"/>
                    <a:pt x="203" y="79"/>
                    <a:pt x="203" y="81"/>
                  </a:cubicBezTo>
                  <a:cubicBezTo>
                    <a:pt x="202" y="83"/>
                    <a:pt x="192" y="86"/>
                    <a:pt x="188" y="86"/>
                  </a:cubicBezTo>
                  <a:cubicBezTo>
                    <a:pt x="183" y="86"/>
                    <a:pt x="178" y="86"/>
                    <a:pt x="174" y="85"/>
                  </a:cubicBezTo>
                  <a:cubicBezTo>
                    <a:pt x="170" y="85"/>
                    <a:pt x="165" y="83"/>
                    <a:pt x="161" y="83"/>
                  </a:cubicBezTo>
                  <a:cubicBezTo>
                    <a:pt x="160" y="83"/>
                    <a:pt x="159" y="84"/>
                    <a:pt x="158" y="84"/>
                  </a:cubicBezTo>
                  <a:cubicBezTo>
                    <a:pt x="155" y="83"/>
                    <a:pt x="152" y="82"/>
                    <a:pt x="151" y="85"/>
                  </a:cubicBezTo>
                  <a:cubicBezTo>
                    <a:pt x="155" y="85"/>
                    <a:pt x="160" y="85"/>
                    <a:pt x="164" y="85"/>
                  </a:cubicBezTo>
                  <a:cubicBezTo>
                    <a:pt x="167" y="86"/>
                    <a:pt x="169" y="88"/>
                    <a:pt x="172" y="87"/>
                  </a:cubicBezTo>
                  <a:cubicBezTo>
                    <a:pt x="184" y="92"/>
                    <a:pt x="193" y="85"/>
                    <a:pt x="205" y="85"/>
                  </a:cubicBezTo>
                  <a:cubicBezTo>
                    <a:pt x="208" y="82"/>
                    <a:pt x="204" y="79"/>
                    <a:pt x="203" y="77"/>
                  </a:cubicBezTo>
                  <a:cubicBezTo>
                    <a:pt x="200" y="76"/>
                    <a:pt x="198" y="74"/>
                    <a:pt x="195" y="74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3"/>
                    <a:pt x="192" y="72"/>
                    <a:pt x="193" y="70"/>
                  </a:cubicBezTo>
                  <a:cubicBezTo>
                    <a:pt x="197" y="68"/>
                    <a:pt x="200" y="72"/>
                    <a:pt x="202" y="72"/>
                  </a:cubicBezTo>
                  <a:cubicBezTo>
                    <a:pt x="203" y="73"/>
                    <a:pt x="205" y="74"/>
                    <a:pt x="207" y="75"/>
                  </a:cubicBezTo>
                  <a:cubicBezTo>
                    <a:pt x="208" y="76"/>
                    <a:pt x="210" y="78"/>
                    <a:pt x="212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09" y="76"/>
                    <a:pt x="208" y="74"/>
                    <a:pt x="205" y="74"/>
                  </a:cubicBezTo>
                  <a:close/>
                  <a:moveTo>
                    <a:pt x="139" y="85"/>
                  </a:moveTo>
                  <a:cubicBezTo>
                    <a:pt x="142" y="85"/>
                    <a:pt x="147" y="87"/>
                    <a:pt x="148" y="85"/>
                  </a:cubicBezTo>
                  <a:cubicBezTo>
                    <a:pt x="148" y="84"/>
                    <a:pt x="148" y="84"/>
                    <a:pt x="148" y="84"/>
                  </a:cubicBezTo>
                  <a:cubicBezTo>
                    <a:pt x="144" y="77"/>
                    <a:pt x="140" y="69"/>
                    <a:pt x="133" y="64"/>
                  </a:cubicBezTo>
                  <a:cubicBezTo>
                    <a:pt x="132" y="67"/>
                    <a:pt x="133" y="69"/>
                    <a:pt x="132" y="72"/>
                  </a:cubicBezTo>
                  <a:cubicBezTo>
                    <a:pt x="132" y="77"/>
                    <a:pt x="128" y="80"/>
                    <a:pt x="126" y="83"/>
                  </a:cubicBezTo>
                  <a:cubicBezTo>
                    <a:pt x="125" y="83"/>
                    <a:pt x="123" y="84"/>
                    <a:pt x="124" y="85"/>
                  </a:cubicBezTo>
                  <a:cubicBezTo>
                    <a:pt x="128" y="85"/>
                    <a:pt x="134" y="84"/>
                    <a:pt x="139" y="85"/>
                  </a:cubicBezTo>
                  <a:close/>
                  <a:moveTo>
                    <a:pt x="130" y="71"/>
                  </a:moveTo>
                  <a:cubicBezTo>
                    <a:pt x="131" y="68"/>
                    <a:pt x="131" y="65"/>
                    <a:pt x="130" y="62"/>
                  </a:cubicBezTo>
                  <a:cubicBezTo>
                    <a:pt x="127" y="61"/>
                    <a:pt x="125" y="58"/>
                    <a:pt x="122" y="58"/>
                  </a:cubicBezTo>
                  <a:cubicBezTo>
                    <a:pt x="123" y="68"/>
                    <a:pt x="120" y="76"/>
                    <a:pt x="112" y="80"/>
                  </a:cubicBezTo>
                  <a:cubicBezTo>
                    <a:pt x="114" y="82"/>
                    <a:pt x="117" y="83"/>
                    <a:pt x="120" y="84"/>
                  </a:cubicBezTo>
                  <a:cubicBezTo>
                    <a:pt x="124" y="81"/>
                    <a:pt x="130" y="78"/>
                    <a:pt x="130" y="71"/>
                  </a:cubicBezTo>
                  <a:close/>
                  <a:moveTo>
                    <a:pt x="41" y="41"/>
                  </a:moveTo>
                  <a:cubicBezTo>
                    <a:pt x="45" y="43"/>
                    <a:pt x="49" y="45"/>
                    <a:pt x="54" y="47"/>
                  </a:cubicBezTo>
                  <a:cubicBezTo>
                    <a:pt x="59" y="50"/>
                    <a:pt x="64" y="54"/>
                    <a:pt x="70" y="56"/>
                  </a:cubicBezTo>
                  <a:cubicBezTo>
                    <a:pt x="75" y="58"/>
                    <a:pt x="80" y="61"/>
                    <a:pt x="86" y="64"/>
                  </a:cubicBezTo>
                  <a:cubicBezTo>
                    <a:pt x="91" y="66"/>
                    <a:pt x="96" y="69"/>
                    <a:pt x="102" y="71"/>
                  </a:cubicBezTo>
                  <a:cubicBezTo>
                    <a:pt x="105" y="73"/>
                    <a:pt x="108" y="75"/>
                    <a:pt x="110" y="76"/>
                  </a:cubicBezTo>
                  <a:cubicBezTo>
                    <a:pt x="111" y="76"/>
                    <a:pt x="113" y="76"/>
                    <a:pt x="113" y="76"/>
                  </a:cubicBezTo>
                  <a:cubicBezTo>
                    <a:pt x="115" y="76"/>
                    <a:pt x="118" y="73"/>
                    <a:pt x="119" y="71"/>
                  </a:cubicBezTo>
                  <a:cubicBezTo>
                    <a:pt x="121" y="66"/>
                    <a:pt x="121" y="61"/>
                    <a:pt x="120" y="57"/>
                  </a:cubicBezTo>
                  <a:cubicBezTo>
                    <a:pt x="112" y="52"/>
                    <a:pt x="104" y="48"/>
                    <a:pt x="97" y="44"/>
                  </a:cubicBezTo>
                  <a:cubicBezTo>
                    <a:pt x="94" y="43"/>
                    <a:pt x="92" y="41"/>
                    <a:pt x="89" y="39"/>
                  </a:cubicBezTo>
                  <a:cubicBezTo>
                    <a:pt x="84" y="37"/>
                    <a:pt x="79" y="34"/>
                    <a:pt x="74" y="31"/>
                  </a:cubicBezTo>
                  <a:cubicBezTo>
                    <a:pt x="68" y="28"/>
                    <a:pt x="62" y="24"/>
                    <a:pt x="56" y="21"/>
                  </a:cubicBezTo>
                  <a:cubicBezTo>
                    <a:pt x="55" y="21"/>
                    <a:pt x="54" y="20"/>
                    <a:pt x="53" y="20"/>
                  </a:cubicBezTo>
                  <a:cubicBezTo>
                    <a:pt x="71" y="34"/>
                    <a:pt x="90" y="45"/>
                    <a:pt x="111" y="55"/>
                  </a:cubicBezTo>
                  <a:cubicBezTo>
                    <a:pt x="111" y="56"/>
                    <a:pt x="112" y="56"/>
                    <a:pt x="113" y="56"/>
                  </a:cubicBezTo>
                  <a:cubicBezTo>
                    <a:pt x="113" y="58"/>
                    <a:pt x="114" y="59"/>
                    <a:pt x="115" y="60"/>
                  </a:cubicBezTo>
                  <a:cubicBezTo>
                    <a:pt x="112" y="70"/>
                    <a:pt x="98" y="64"/>
                    <a:pt x="91" y="60"/>
                  </a:cubicBezTo>
                  <a:cubicBezTo>
                    <a:pt x="84" y="57"/>
                    <a:pt x="77" y="53"/>
                    <a:pt x="70" y="49"/>
                  </a:cubicBezTo>
                  <a:cubicBezTo>
                    <a:pt x="66" y="47"/>
                    <a:pt x="62" y="45"/>
                    <a:pt x="60" y="43"/>
                  </a:cubicBezTo>
                  <a:cubicBezTo>
                    <a:pt x="58" y="42"/>
                    <a:pt x="55" y="39"/>
                    <a:pt x="53" y="37"/>
                  </a:cubicBezTo>
                  <a:cubicBezTo>
                    <a:pt x="51" y="35"/>
                    <a:pt x="48" y="33"/>
                    <a:pt x="46" y="31"/>
                  </a:cubicBezTo>
                  <a:cubicBezTo>
                    <a:pt x="42" y="26"/>
                    <a:pt x="46" y="19"/>
                    <a:pt x="51" y="18"/>
                  </a:cubicBezTo>
                  <a:cubicBezTo>
                    <a:pt x="45" y="16"/>
                    <a:pt x="40" y="12"/>
                    <a:pt x="34" y="10"/>
                  </a:cubicBezTo>
                  <a:cubicBezTo>
                    <a:pt x="37" y="19"/>
                    <a:pt x="31" y="26"/>
                    <a:pt x="27" y="33"/>
                  </a:cubicBezTo>
                  <a:cubicBezTo>
                    <a:pt x="31" y="36"/>
                    <a:pt x="37" y="38"/>
                    <a:pt x="41" y="41"/>
                  </a:cubicBezTo>
                  <a:close/>
                  <a:moveTo>
                    <a:pt x="112" y="59"/>
                  </a:moveTo>
                  <a:cubicBezTo>
                    <a:pt x="111" y="57"/>
                    <a:pt x="107" y="56"/>
                    <a:pt x="106" y="55"/>
                  </a:cubicBezTo>
                  <a:cubicBezTo>
                    <a:pt x="101" y="51"/>
                    <a:pt x="96" y="50"/>
                    <a:pt x="91" y="47"/>
                  </a:cubicBezTo>
                  <a:cubicBezTo>
                    <a:pt x="86" y="44"/>
                    <a:pt x="82" y="42"/>
                    <a:pt x="77" y="39"/>
                  </a:cubicBezTo>
                  <a:cubicBezTo>
                    <a:pt x="72" y="36"/>
                    <a:pt x="68" y="33"/>
                    <a:pt x="63" y="30"/>
                  </a:cubicBezTo>
                  <a:cubicBezTo>
                    <a:pt x="61" y="28"/>
                    <a:pt x="59" y="27"/>
                    <a:pt x="56" y="25"/>
                  </a:cubicBezTo>
                  <a:cubicBezTo>
                    <a:pt x="54" y="24"/>
                    <a:pt x="51" y="21"/>
                    <a:pt x="49" y="22"/>
                  </a:cubicBezTo>
                  <a:cubicBezTo>
                    <a:pt x="47" y="22"/>
                    <a:pt x="46" y="26"/>
                    <a:pt x="46" y="28"/>
                  </a:cubicBezTo>
                  <a:cubicBezTo>
                    <a:pt x="47" y="29"/>
                    <a:pt x="50" y="32"/>
                    <a:pt x="52" y="34"/>
                  </a:cubicBezTo>
                  <a:cubicBezTo>
                    <a:pt x="54" y="36"/>
                    <a:pt x="56" y="37"/>
                    <a:pt x="58" y="39"/>
                  </a:cubicBezTo>
                  <a:cubicBezTo>
                    <a:pt x="67" y="46"/>
                    <a:pt x="77" y="50"/>
                    <a:pt x="87" y="56"/>
                  </a:cubicBezTo>
                  <a:cubicBezTo>
                    <a:pt x="94" y="60"/>
                    <a:pt x="102" y="65"/>
                    <a:pt x="111" y="62"/>
                  </a:cubicBezTo>
                  <a:cubicBezTo>
                    <a:pt x="112" y="62"/>
                    <a:pt x="113" y="61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59"/>
                    <a:pt x="113" y="59"/>
                    <a:pt x="112" y="59"/>
                  </a:cubicBezTo>
                  <a:close/>
                  <a:moveTo>
                    <a:pt x="110" y="78"/>
                  </a:moveTo>
                  <a:cubicBezTo>
                    <a:pt x="107" y="76"/>
                    <a:pt x="103" y="74"/>
                    <a:pt x="99" y="72"/>
                  </a:cubicBezTo>
                  <a:cubicBezTo>
                    <a:pt x="95" y="71"/>
                    <a:pt x="91" y="69"/>
                    <a:pt x="88" y="67"/>
                  </a:cubicBezTo>
                  <a:cubicBezTo>
                    <a:pt x="81" y="63"/>
                    <a:pt x="74" y="60"/>
                    <a:pt x="67" y="57"/>
                  </a:cubicBezTo>
                  <a:cubicBezTo>
                    <a:pt x="60" y="53"/>
                    <a:pt x="53" y="49"/>
                    <a:pt x="46" y="46"/>
                  </a:cubicBezTo>
                  <a:cubicBezTo>
                    <a:pt x="39" y="42"/>
                    <a:pt x="33" y="38"/>
                    <a:pt x="26" y="35"/>
                  </a:cubicBezTo>
                  <a:cubicBezTo>
                    <a:pt x="25" y="35"/>
                    <a:pt x="22" y="37"/>
                    <a:pt x="21" y="38"/>
                  </a:cubicBezTo>
                  <a:cubicBezTo>
                    <a:pt x="32" y="44"/>
                    <a:pt x="45" y="48"/>
                    <a:pt x="56" y="53"/>
                  </a:cubicBezTo>
                  <a:cubicBezTo>
                    <a:pt x="64" y="57"/>
                    <a:pt x="73" y="59"/>
                    <a:pt x="80" y="63"/>
                  </a:cubicBezTo>
                  <a:cubicBezTo>
                    <a:pt x="88" y="67"/>
                    <a:pt x="95" y="71"/>
                    <a:pt x="102" y="75"/>
                  </a:cubicBezTo>
                  <a:cubicBezTo>
                    <a:pt x="105" y="77"/>
                    <a:pt x="107" y="79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lose/>
                  <a:moveTo>
                    <a:pt x="32" y="8"/>
                  </a:moveTo>
                  <a:cubicBezTo>
                    <a:pt x="28" y="7"/>
                    <a:pt x="25" y="5"/>
                    <a:pt x="22" y="3"/>
                  </a:cubicBezTo>
                  <a:cubicBezTo>
                    <a:pt x="23" y="16"/>
                    <a:pt x="15" y="26"/>
                    <a:pt x="7" y="31"/>
                  </a:cubicBezTo>
                  <a:cubicBezTo>
                    <a:pt x="11" y="33"/>
                    <a:pt x="15" y="35"/>
                    <a:pt x="18" y="37"/>
                  </a:cubicBezTo>
                  <a:cubicBezTo>
                    <a:pt x="27" y="32"/>
                    <a:pt x="35" y="20"/>
                    <a:pt x="32" y="8"/>
                  </a:cubicBezTo>
                  <a:close/>
                  <a:moveTo>
                    <a:pt x="9" y="8"/>
                  </a:moveTo>
                  <a:cubicBezTo>
                    <a:pt x="9" y="8"/>
                    <a:pt x="8" y="9"/>
                    <a:pt x="8" y="9"/>
                  </a:cubicBezTo>
                  <a:cubicBezTo>
                    <a:pt x="7" y="11"/>
                    <a:pt x="6" y="12"/>
                    <a:pt x="5" y="14"/>
                  </a:cubicBezTo>
                  <a:cubicBezTo>
                    <a:pt x="4" y="16"/>
                    <a:pt x="3" y="18"/>
                    <a:pt x="2" y="20"/>
                  </a:cubicBezTo>
                  <a:cubicBezTo>
                    <a:pt x="1" y="24"/>
                    <a:pt x="3" y="30"/>
                    <a:pt x="7" y="28"/>
                  </a:cubicBezTo>
                  <a:cubicBezTo>
                    <a:pt x="10" y="27"/>
                    <a:pt x="11" y="25"/>
                    <a:pt x="13" y="22"/>
                  </a:cubicBezTo>
                  <a:cubicBezTo>
                    <a:pt x="15" y="21"/>
                    <a:pt x="16" y="20"/>
                    <a:pt x="17" y="18"/>
                  </a:cubicBezTo>
                  <a:cubicBezTo>
                    <a:pt x="19" y="15"/>
                    <a:pt x="20" y="9"/>
                    <a:pt x="20" y="4"/>
                  </a:cubicBezTo>
                  <a:cubicBezTo>
                    <a:pt x="20" y="4"/>
                    <a:pt x="18" y="3"/>
                    <a:pt x="18" y="2"/>
                  </a:cubicBezTo>
                  <a:cubicBezTo>
                    <a:pt x="14" y="3"/>
                    <a:pt x="12" y="5"/>
                    <a:pt x="9" y="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1013053" y="671224"/>
            <a:ext cx="4604659" cy="1104900"/>
            <a:chOff x="6618512" y="1028114"/>
            <a:chExt cx="4604659" cy="1104900"/>
          </a:xfrm>
        </p:grpSpPr>
        <p:sp>
          <p:nvSpPr>
            <p:cNvPr id="16" name="文字方塊 15"/>
            <p:cNvSpPr txBox="1"/>
            <p:nvPr/>
          </p:nvSpPr>
          <p:spPr>
            <a:xfrm>
              <a:off x="6618512" y="1284515"/>
              <a:ext cx="460465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000" dirty="0" smtClean="0"/>
                <a:t>15</a:t>
              </a:r>
              <a:r>
                <a:rPr lang="zh-TW" altLang="en-US" sz="3000" dirty="0" smtClean="0"/>
                <a:t>          </a:t>
              </a:r>
              <a:r>
                <a:rPr lang="en-US" altLang="zh-TW" sz="3000" dirty="0" smtClean="0"/>
                <a:t>+10</a:t>
              </a:r>
              <a:r>
                <a:rPr lang="zh-TW" altLang="en-US" sz="3000" dirty="0" smtClean="0"/>
                <a:t>         ＝</a:t>
              </a:r>
              <a:r>
                <a:rPr lang="en-US" altLang="zh-TW" sz="3000" dirty="0" smtClean="0"/>
                <a:t>100</a:t>
              </a:r>
              <a:endParaRPr lang="zh-TW" altLang="en-US" sz="3000" dirty="0"/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1658" y="1028114"/>
              <a:ext cx="809625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2884" y="1028114"/>
              <a:ext cx="790575" cy="110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24" y="4428348"/>
            <a:ext cx="3734970" cy="158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直線接點 19"/>
          <p:cNvCxnSpPr/>
          <p:nvPr/>
        </p:nvCxnSpPr>
        <p:spPr>
          <a:xfrm>
            <a:off x="8063122" y="2585755"/>
            <a:ext cx="2828244" cy="1099457"/>
          </a:xfrm>
          <a:prstGeom prst="line">
            <a:avLst/>
          </a:prstGeom>
          <a:ln w="57150">
            <a:solidFill>
              <a:srgbClr val="0000FF">
                <a:alpha val="4902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群組 23"/>
          <p:cNvGrpSpPr/>
          <p:nvPr/>
        </p:nvGrpSpPr>
        <p:grpSpPr>
          <a:xfrm>
            <a:off x="7691987" y="1691522"/>
            <a:ext cx="3707926" cy="2728914"/>
            <a:chOff x="5866039" y="3671887"/>
            <a:chExt cx="3707926" cy="2728914"/>
          </a:xfrm>
        </p:grpSpPr>
        <p:cxnSp>
          <p:nvCxnSpPr>
            <p:cNvPr id="25" name="直線單箭頭接點 24"/>
            <p:cNvCxnSpPr/>
            <p:nvPr/>
          </p:nvCxnSpPr>
          <p:spPr>
            <a:xfrm>
              <a:off x="5866039" y="5900057"/>
              <a:ext cx="3222171" cy="0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單箭頭接點 25"/>
            <p:cNvCxnSpPr/>
            <p:nvPr/>
          </p:nvCxnSpPr>
          <p:spPr>
            <a:xfrm flipV="1">
              <a:off x="6493331" y="4205286"/>
              <a:ext cx="0" cy="2195515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橢圓 26"/>
            <p:cNvSpPr/>
            <p:nvPr/>
          </p:nvSpPr>
          <p:spPr>
            <a:xfrm>
              <a:off x="6767504" y="4746163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橢圓 27"/>
            <p:cNvSpPr/>
            <p:nvPr/>
          </p:nvSpPr>
          <p:spPr>
            <a:xfrm>
              <a:off x="8596292" y="5464637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橢圓 28"/>
            <p:cNvSpPr/>
            <p:nvPr/>
          </p:nvSpPr>
          <p:spPr>
            <a:xfrm>
              <a:off x="7660148" y="5094507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8678" y="5812972"/>
              <a:ext cx="395287" cy="552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3083" y="3671887"/>
              <a:ext cx="404812" cy="533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矩形 2"/>
          <p:cNvSpPr/>
          <p:nvPr/>
        </p:nvSpPr>
        <p:spPr>
          <a:xfrm>
            <a:off x="11860376" y="6472512"/>
            <a:ext cx="228761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上-下雙向箭號 3"/>
          <p:cNvSpPr/>
          <p:nvPr/>
        </p:nvSpPr>
        <p:spPr>
          <a:xfrm rot="1486274">
            <a:off x="1700988" y="2484645"/>
            <a:ext cx="661212" cy="1523076"/>
          </a:xfrm>
          <a:prstGeom prst="up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上-下雙向箭號 31"/>
          <p:cNvSpPr/>
          <p:nvPr/>
        </p:nvSpPr>
        <p:spPr>
          <a:xfrm rot="3587997">
            <a:off x="5840197" y="4139275"/>
            <a:ext cx="661212" cy="1523076"/>
          </a:xfrm>
          <a:prstGeom prst="up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上-下雙向箭號 32"/>
          <p:cNvSpPr/>
          <p:nvPr/>
        </p:nvSpPr>
        <p:spPr>
          <a:xfrm rot="16814468">
            <a:off x="5938171" y="925434"/>
            <a:ext cx="661212" cy="1523076"/>
          </a:xfrm>
          <a:prstGeom prst="up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2743199" y="2094288"/>
            <a:ext cx="3875316" cy="2105705"/>
            <a:chOff x="2743198" y="2035502"/>
            <a:chExt cx="4386943" cy="2295124"/>
          </a:xfrm>
        </p:grpSpPr>
        <p:sp>
          <p:nvSpPr>
            <p:cNvPr id="5" name="橢圓 4">
              <a:hlinkClick r:id="rId7" action="ppaction://hlinkfile"/>
            </p:cNvPr>
            <p:cNvSpPr/>
            <p:nvPr/>
          </p:nvSpPr>
          <p:spPr>
            <a:xfrm>
              <a:off x="2743198" y="2928809"/>
              <a:ext cx="4386943" cy="1401817"/>
            </a:xfrm>
            <a:prstGeom prst="ellipse">
              <a:avLst/>
            </a:prstGeom>
            <a:noFill/>
            <a:ln w="28575">
              <a:solidFill>
                <a:srgbClr val="99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026" name="Picture 2">
              <a:hlinkClick r:id="rId7" action="ppaction://hlinkfile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9360" y="2035502"/>
              <a:ext cx="3676650" cy="189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90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32" grpId="0" animBg="1"/>
      <p:bldP spid="3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2"/>
          <p:cNvSpPr txBox="1">
            <a:spLocks/>
          </p:cNvSpPr>
          <p:nvPr/>
        </p:nvSpPr>
        <p:spPr>
          <a:xfrm>
            <a:off x="7635051" y="44499"/>
            <a:ext cx="4556975" cy="14237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dirty="0">
                <a:solidFill>
                  <a:prstClr val="black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下列</a:t>
            </a:r>
            <a:r>
              <a:rPr lang="zh-TW" altLang="en-US" sz="4800" dirty="0" smtClean="0">
                <a:solidFill>
                  <a:prstClr val="black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何</a:t>
            </a:r>
            <a:r>
              <a:rPr lang="zh-TW" altLang="en-US" sz="4800" dirty="0">
                <a:solidFill>
                  <a:prstClr val="black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者</a:t>
            </a:r>
            <a:r>
              <a:rPr lang="zh-TW" altLang="en-US" sz="4800" dirty="0" smtClean="0">
                <a:solidFill>
                  <a:prstClr val="black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是</a:t>
            </a:r>
            <a:endParaRPr lang="en-US" altLang="zh-TW" sz="4800" dirty="0" smtClean="0">
              <a:solidFill>
                <a:prstClr val="black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algn="r"/>
            <a:r>
              <a:rPr lang="zh-TW" altLang="zh-TW" sz="4800" dirty="0" smtClean="0">
                <a:solidFill>
                  <a:srgbClr val="0000FF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線</a:t>
            </a:r>
            <a:r>
              <a:rPr lang="zh-TW" altLang="zh-TW" sz="4800" dirty="0">
                <a:solidFill>
                  <a:srgbClr val="0000FF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型</a:t>
            </a:r>
            <a:r>
              <a:rPr lang="zh-TW" altLang="zh-TW" sz="4800" dirty="0" smtClean="0">
                <a:solidFill>
                  <a:srgbClr val="0000FF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函數</a:t>
            </a:r>
            <a:r>
              <a:rPr lang="zh-TW" altLang="en-US" sz="4800" dirty="0" smtClean="0">
                <a:solidFill>
                  <a:prstClr val="black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圖形</a:t>
            </a:r>
            <a:r>
              <a:rPr lang="zh-TW" altLang="en-US" sz="4800" dirty="0">
                <a:solidFill>
                  <a:prstClr val="black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？</a:t>
            </a:r>
          </a:p>
        </p:txBody>
      </p:sp>
      <p:grpSp>
        <p:nvGrpSpPr>
          <p:cNvPr id="10" name="群組 9"/>
          <p:cNvGrpSpPr/>
          <p:nvPr/>
        </p:nvGrpSpPr>
        <p:grpSpPr>
          <a:xfrm>
            <a:off x="1056647" y="545976"/>
            <a:ext cx="2703199" cy="2398381"/>
            <a:chOff x="1729650" y="1085519"/>
            <a:chExt cx="1906179" cy="1951595"/>
          </a:xfrm>
        </p:grpSpPr>
        <p:grpSp>
          <p:nvGrpSpPr>
            <p:cNvPr id="11" name="Group 1"/>
            <p:cNvGrpSpPr>
              <a:grpSpLocks/>
            </p:cNvGrpSpPr>
            <p:nvPr/>
          </p:nvGrpSpPr>
          <p:grpSpPr bwMode="auto">
            <a:xfrm>
              <a:off x="1729650" y="1085519"/>
              <a:ext cx="1906179" cy="1951595"/>
              <a:chOff x="1816" y="4200"/>
              <a:chExt cx="1580" cy="1296"/>
            </a:xfrm>
          </p:grpSpPr>
          <p:sp>
            <p:nvSpPr>
              <p:cNvPr id="13" name="AutoShape 4"/>
              <p:cNvSpPr>
                <a:spLocks noChangeShapeType="1"/>
              </p:cNvSpPr>
              <p:nvPr/>
            </p:nvSpPr>
            <p:spPr bwMode="auto">
              <a:xfrm>
                <a:off x="1816" y="4800"/>
                <a:ext cx="1580" cy="0"/>
              </a:xfrm>
              <a:prstGeom prst="straightConnector1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AutoShape 3"/>
              <p:cNvSpPr>
                <a:spLocks noChangeShapeType="1"/>
              </p:cNvSpPr>
              <p:nvPr/>
            </p:nvSpPr>
            <p:spPr bwMode="auto">
              <a:xfrm flipV="1">
                <a:off x="2316" y="4200"/>
                <a:ext cx="0" cy="1260"/>
              </a:xfrm>
              <a:prstGeom prst="straightConnector1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AutoShape 2"/>
              <p:cNvSpPr>
                <a:spLocks noChangeShapeType="1"/>
              </p:cNvSpPr>
              <p:nvPr/>
            </p:nvSpPr>
            <p:spPr bwMode="auto">
              <a:xfrm flipV="1">
                <a:off x="2220" y="4368"/>
                <a:ext cx="468" cy="1128"/>
              </a:xfrm>
              <a:prstGeom prst="straightConnector1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" name="文字方塊 11"/>
            <p:cNvSpPr txBox="1"/>
            <p:nvPr/>
          </p:nvSpPr>
          <p:spPr>
            <a:xfrm>
              <a:off x="2730339" y="2231289"/>
              <a:ext cx="434340" cy="4758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 smtClean="0">
                  <a:solidFill>
                    <a:srgbClr val="0000FF"/>
                  </a:solidFill>
                </a:rPr>
                <a:t>A</a:t>
              </a:r>
              <a:endParaRPr lang="zh-TW" altLang="en-US" sz="32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4411515" y="899745"/>
            <a:ext cx="2642199" cy="2235314"/>
            <a:chOff x="4366185" y="1210475"/>
            <a:chExt cx="1816903" cy="1723529"/>
          </a:xfrm>
        </p:grpSpPr>
        <p:grpSp>
          <p:nvGrpSpPr>
            <p:cNvPr id="17" name="群組 16"/>
            <p:cNvGrpSpPr/>
            <p:nvPr/>
          </p:nvGrpSpPr>
          <p:grpSpPr>
            <a:xfrm rot="21312780">
              <a:off x="5062602" y="1210475"/>
              <a:ext cx="742560" cy="742560"/>
              <a:chOff x="4930962" y="4169228"/>
              <a:chExt cx="742560" cy="742560"/>
            </a:xfrm>
          </p:grpSpPr>
          <p:sp>
            <p:nvSpPr>
              <p:cNvPr id="23" name="橢圓 22"/>
              <p:cNvSpPr/>
              <p:nvPr/>
            </p:nvSpPr>
            <p:spPr>
              <a:xfrm>
                <a:off x="4930962" y="4169228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橢圓 23"/>
              <p:cNvSpPr/>
              <p:nvPr/>
            </p:nvSpPr>
            <p:spPr>
              <a:xfrm>
                <a:off x="5098602" y="4336868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橢圓 24"/>
              <p:cNvSpPr/>
              <p:nvPr/>
            </p:nvSpPr>
            <p:spPr>
              <a:xfrm>
                <a:off x="5266242" y="4504508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橢圓 25"/>
              <p:cNvSpPr/>
              <p:nvPr/>
            </p:nvSpPr>
            <p:spPr>
              <a:xfrm>
                <a:off x="5433882" y="4672148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橢圓 26"/>
              <p:cNvSpPr/>
              <p:nvPr/>
            </p:nvSpPr>
            <p:spPr>
              <a:xfrm>
                <a:off x="5601522" y="4839788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" name="群組 17"/>
            <p:cNvGrpSpPr/>
            <p:nvPr/>
          </p:nvGrpSpPr>
          <p:grpSpPr>
            <a:xfrm>
              <a:off x="4366185" y="1247441"/>
              <a:ext cx="1816903" cy="1686563"/>
              <a:chOff x="4366185" y="1085516"/>
              <a:chExt cx="1816903" cy="1686563"/>
            </a:xfrm>
          </p:grpSpPr>
          <p:grpSp>
            <p:nvGrpSpPr>
              <p:cNvPr id="19" name="Group 1"/>
              <p:cNvGrpSpPr>
                <a:grpSpLocks/>
              </p:cNvGrpSpPr>
              <p:nvPr/>
            </p:nvGrpSpPr>
            <p:grpSpPr bwMode="auto">
              <a:xfrm>
                <a:off x="4366185" y="1085516"/>
                <a:ext cx="1816903" cy="1686563"/>
                <a:chOff x="1890" y="4200"/>
                <a:chExt cx="1506" cy="1120"/>
              </a:xfrm>
            </p:grpSpPr>
            <p:sp>
              <p:nvSpPr>
                <p:cNvPr id="21" name="AutoShape 4"/>
                <p:cNvSpPr>
                  <a:spLocks noChangeShapeType="1"/>
                </p:cNvSpPr>
                <p:nvPr/>
              </p:nvSpPr>
              <p:spPr bwMode="auto">
                <a:xfrm>
                  <a:off x="1890" y="4865"/>
                  <a:ext cx="1506" cy="0"/>
                </a:xfrm>
                <a:prstGeom prst="straightConnector1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" name="AutoShape 3"/>
                <p:cNvSpPr>
                  <a:spLocks noChangeShapeType="1"/>
                </p:cNvSpPr>
                <p:nvPr/>
              </p:nvSpPr>
              <p:spPr bwMode="auto">
                <a:xfrm flipV="1">
                  <a:off x="2316" y="4200"/>
                  <a:ext cx="0" cy="1120"/>
                </a:xfrm>
                <a:prstGeom prst="straightConnector1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0" name="文字方塊 19"/>
              <p:cNvSpPr txBox="1"/>
              <p:nvPr/>
            </p:nvSpPr>
            <p:spPr>
              <a:xfrm>
                <a:off x="5292904" y="2213017"/>
                <a:ext cx="434340" cy="450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b="1" dirty="0" smtClean="0">
                    <a:solidFill>
                      <a:srgbClr val="FF0000"/>
                    </a:solidFill>
                  </a:rPr>
                  <a:t>B</a:t>
                </a:r>
                <a:endParaRPr lang="zh-TW" altLang="en-US" sz="32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28" name="群組 27"/>
          <p:cNvGrpSpPr/>
          <p:nvPr/>
        </p:nvGrpSpPr>
        <p:grpSpPr>
          <a:xfrm>
            <a:off x="7851601" y="1398894"/>
            <a:ext cx="2962579" cy="2521484"/>
            <a:chOff x="3027884" y="3019751"/>
            <a:chExt cx="2186074" cy="1594707"/>
          </a:xfrm>
        </p:grpSpPr>
        <p:grpSp>
          <p:nvGrpSpPr>
            <p:cNvPr id="29" name="群組 28"/>
            <p:cNvGrpSpPr/>
            <p:nvPr/>
          </p:nvGrpSpPr>
          <p:grpSpPr>
            <a:xfrm>
              <a:off x="3027884" y="3019751"/>
              <a:ext cx="2186074" cy="1594707"/>
              <a:chOff x="2694055" y="2962310"/>
              <a:chExt cx="2186074" cy="1594707"/>
            </a:xfrm>
          </p:grpSpPr>
          <p:grpSp>
            <p:nvGrpSpPr>
              <p:cNvPr id="31" name="Group 1"/>
              <p:cNvGrpSpPr>
                <a:grpSpLocks/>
              </p:cNvGrpSpPr>
              <p:nvPr/>
            </p:nvGrpSpPr>
            <p:grpSpPr bwMode="auto">
              <a:xfrm>
                <a:off x="2694055" y="2962310"/>
                <a:ext cx="2186074" cy="1594707"/>
                <a:chOff x="1584" y="4075"/>
                <a:chExt cx="1812" cy="1059"/>
              </a:xfrm>
            </p:grpSpPr>
            <p:sp>
              <p:nvSpPr>
                <p:cNvPr id="33" name="AutoShape 4"/>
                <p:cNvSpPr>
                  <a:spLocks noChangeShapeType="1"/>
                </p:cNvSpPr>
                <p:nvPr/>
              </p:nvSpPr>
              <p:spPr bwMode="auto">
                <a:xfrm>
                  <a:off x="1584" y="4800"/>
                  <a:ext cx="1812" cy="0"/>
                </a:xfrm>
                <a:prstGeom prst="straightConnector1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AutoShape 3"/>
                <p:cNvSpPr>
                  <a:spLocks noChangeShapeType="1"/>
                </p:cNvSpPr>
                <p:nvPr/>
              </p:nvSpPr>
              <p:spPr bwMode="auto">
                <a:xfrm flipH="1" flipV="1">
                  <a:off x="2308" y="4075"/>
                  <a:ext cx="8" cy="1059"/>
                </a:xfrm>
                <a:prstGeom prst="straightConnector1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2" name="手繪多邊形 31"/>
              <p:cNvSpPr/>
              <p:nvPr/>
            </p:nvSpPr>
            <p:spPr>
              <a:xfrm>
                <a:off x="3169920" y="3346650"/>
                <a:ext cx="1150620" cy="701040"/>
              </a:xfrm>
              <a:custGeom>
                <a:avLst/>
                <a:gdLst>
                  <a:gd name="connsiteX0" fmla="*/ 0 w 1150620"/>
                  <a:gd name="connsiteY0" fmla="*/ 0 h 701040"/>
                  <a:gd name="connsiteX1" fmla="*/ 754380 w 1150620"/>
                  <a:gd name="connsiteY1" fmla="*/ 701040 h 701040"/>
                  <a:gd name="connsiteX2" fmla="*/ 1150620 w 1150620"/>
                  <a:gd name="connsiteY2" fmla="*/ 304800 h 701040"/>
                  <a:gd name="connsiteX3" fmla="*/ 1150620 w 1150620"/>
                  <a:gd name="connsiteY3" fmla="*/ 304800 h 701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0620" h="701040">
                    <a:moveTo>
                      <a:pt x="0" y="0"/>
                    </a:moveTo>
                    <a:lnTo>
                      <a:pt x="754380" y="701040"/>
                    </a:lnTo>
                    <a:lnTo>
                      <a:pt x="1150620" y="304800"/>
                    </a:lnTo>
                    <a:lnTo>
                      <a:pt x="1150620" y="304800"/>
                    </a:lnTo>
                  </a:path>
                </a:pathLst>
              </a:custGeom>
              <a:noFill/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0" name="文字方塊 29"/>
            <p:cNvSpPr txBox="1"/>
            <p:nvPr/>
          </p:nvSpPr>
          <p:spPr>
            <a:xfrm>
              <a:off x="4149015" y="4200148"/>
              <a:ext cx="505355" cy="3698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 smtClean="0">
                  <a:solidFill>
                    <a:prstClr val="black"/>
                  </a:solidFill>
                </a:rPr>
                <a:t>C</a:t>
              </a:r>
              <a:endParaRPr lang="zh-TW" altLang="en-US" sz="3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2690041" y="3680341"/>
            <a:ext cx="2956979" cy="2444677"/>
            <a:chOff x="6025599" y="2982903"/>
            <a:chExt cx="2186074" cy="1671850"/>
          </a:xfrm>
        </p:grpSpPr>
        <p:cxnSp>
          <p:nvCxnSpPr>
            <p:cNvPr id="36" name="直線接點 35"/>
            <p:cNvCxnSpPr/>
            <p:nvPr/>
          </p:nvCxnSpPr>
          <p:spPr>
            <a:xfrm flipV="1">
              <a:off x="6183087" y="3619500"/>
              <a:ext cx="583473" cy="291719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flipV="1">
              <a:off x="7118636" y="2982903"/>
              <a:ext cx="859504" cy="434959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群組 37"/>
            <p:cNvGrpSpPr/>
            <p:nvPr/>
          </p:nvGrpSpPr>
          <p:grpSpPr>
            <a:xfrm>
              <a:off x="6025599" y="3019388"/>
              <a:ext cx="2186074" cy="1635365"/>
              <a:chOff x="6025599" y="2857463"/>
              <a:chExt cx="2186074" cy="1635365"/>
            </a:xfrm>
          </p:grpSpPr>
          <p:grpSp>
            <p:nvGrpSpPr>
              <p:cNvPr id="39" name="Group 1"/>
              <p:cNvGrpSpPr>
                <a:grpSpLocks/>
              </p:cNvGrpSpPr>
              <p:nvPr/>
            </p:nvGrpSpPr>
            <p:grpSpPr bwMode="auto">
              <a:xfrm>
                <a:off x="6025599" y="2857463"/>
                <a:ext cx="2186074" cy="1635365"/>
                <a:chOff x="1584" y="4200"/>
                <a:chExt cx="1812" cy="1086"/>
              </a:xfrm>
            </p:grpSpPr>
            <p:sp>
              <p:nvSpPr>
                <p:cNvPr id="41" name="AutoShape 4"/>
                <p:cNvSpPr>
                  <a:spLocks noChangeShapeType="1"/>
                </p:cNvSpPr>
                <p:nvPr/>
              </p:nvSpPr>
              <p:spPr bwMode="auto">
                <a:xfrm>
                  <a:off x="1584" y="4800"/>
                  <a:ext cx="1812" cy="0"/>
                </a:xfrm>
                <a:prstGeom prst="straightConnector1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" name="AutoShape 3"/>
                <p:cNvSpPr>
                  <a:spLocks noChangeShapeType="1"/>
                </p:cNvSpPr>
                <p:nvPr/>
              </p:nvSpPr>
              <p:spPr bwMode="auto">
                <a:xfrm flipV="1">
                  <a:off x="2316" y="4200"/>
                  <a:ext cx="0" cy="1086"/>
                </a:xfrm>
                <a:prstGeom prst="straightConnector1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0" name="文字方塊 39"/>
              <p:cNvSpPr txBox="1"/>
              <p:nvPr/>
            </p:nvSpPr>
            <p:spPr>
              <a:xfrm>
                <a:off x="7320943" y="3803327"/>
                <a:ext cx="434340" cy="3999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b="1" dirty="0" smtClean="0">
                    <a:solidFill>
                      <a:srgbClr val="008000"/>
                    </a:solidFill>
                  </a:rPr>
                  <a:t>D</a:t>
                </a:r>
                <a:endParaRPr lang="zh-TW" altLang="en-US" sz="3200" b="1" dirty="0">
                  <a:solidFill>
                    <a:srgbClr val="008000"/>
                  </a:solidFill>
                </a:endParaRPr>
              </a:p>
            </p:txBody>
          </p:sp>
        </p:grpSp>
      </p:grpSp>
      <p:pic>
        <p:nvPicPr>
          <p:cNvPr id="43" name="Picture 2" descr="D:\生根(CA)\生根分享報告\簡報用小插圖\想\想(png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7" y="3874722"/>
            <a:ext cx="1848553" cy="247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生根(CA)\生根分享報告\簡報用小插圖\math\math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415" y="4517584"/>
            <a:ext cx="5074728" cy="2340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圖片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80" y="2819931"/>
            <a:ext cx="448153" cy="519394"/>
          </a:xfrm>
          <a:prstGeom prst="rect">
            <a:avLst/>
          </a:prstGeom>
        </p:spPr>
      </p:pic>
      <p:sp>
        <p:nvSpPr>
          <p:cNvPr id="47" name="矩形 46"/>
          <p:cNvSpPr/>
          <p:nvPr/>
        </p:nvSpPr>
        <p:spPr>
          <a:xfrm>
            <a:off x="9913538" y="3339325"/>
            <a:ext cx="6158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4800" b="1" dirty="0" smtClean="0">
                <a:solidFill>
                  <a:srgbClr val="FF0000"/>
                </a:solidFill>
                <a:latin typeface="+mn-ea"/>
              </a:rPr>
              <a:t>X</a:t>
            </a:r>
            <a:endParaRPr lang="zh-TW" altLang="en-US" sz="4800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48" name="圖片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757" y="5513883"/>
            <a:ext cx="448153" cy="519394"/>
          </a:xfrm>
          <a:prstGeom prst="rect">
            <a:avLst/>
          </a:prstGeom>
        </p:spPr>
      </p:pic>
      <p:pic>
        <p:nvPicPr>
          <p:cNvPr id="49" name="圖片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710" y="2369731"/>
            <a:ext cx="448153" cy="51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3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/>
          <p:cNvSpPr txBox="1">
            <a:spLocks/>
          </p:cNvSpPr>
          <p:nvPr/>
        </p:nvSpPr>
        <p:spPr>
          <a:xfrm>
            <a:off x="2566641" y="2606608"/>
            <a:ext cx="8234653" cy="17367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zh-TW" altLang="en-US" sz="4800" b="1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更常遇到的是</a:t>
            </a:r>
            <a:endParaRPr lang="en-US" altLang="zh-TW" sz="4800" b="1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zh-TW" altLang="en-US" sz="4800" b="1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從</a:t>
            </a:r>
            <a:r>
              <a:rPr lang="zh-TW" altLang="en-US" sz="4800" b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cs typeface="+mn-cs"/>
              </a:rPr>
              <a:t>解集合</a:t>
            </a:r>
            <a:r>
              <a:rPr lang="en-US" altLang="zh-TW" sz="4800" b="1">
                <a:solidFill>
                  <a:prstClr val="black">
                    <a:lumMod val="65000"/>
                    <a:lumOff val="3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sym typeface="Wingdings" panose="05000000000000000000" pitchFamily="2" charset="2"/>
              </a:rPr>
              <a:t></a:t>
            </a:r>
            <a:r>
              <a:rPr lang="zh-TW" altLang="en-US" sz="4800" b="1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關係式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260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2"/>
          <p:cNvSpPr txBox="1">
            <a:spLocks/>
          </p:cNvSpPr>
          <p:nvPr/>
        </p:nvSpPr>
        <p:spPr>
          <a:xfrm>
            <a:off x="8468915" y="0"/>
            <a:ext cx="3611145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TW" altLang="en-US" sz="4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en-US" altLang="zh-TW" sz="4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4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關係式</a:t>
            </a:r>
            <a:endParaRPr lang="zh-TW" altLang="en-US" sz="42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816" y="1055914"/>
            <a:ext cx="7179699" cy="458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D:\生根(CA)\生根分享報告\簡報用小插圖\math\math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515" y="4590599"/>
            <a:ext cx="1952092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寫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7519" y="6207213"/>
            <a:ext cx="769411" cy="54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27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生根(CA)\生根分享報告\簡報用小插圖\想\q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743" y="2214674"/>
            <a:ext cx="8001001" cy="449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71"/>
          <p:cNvSpPr txBox="1"/>
          <p:nvPr/>
        </p:nvSpPr>
        <p:spPr>
          <a:xfrm>
            <a:off x="612321" y="868663"/>
            <a:ext cx="41120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400" smtClean="0"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7</a:t>
            </a:r>
            <a:r>
              <a:rPr kumimoji="1" lang="zh-TW" altLang="en-US" sz="3400" smtClean="0"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下</a:t>
            </a:r>
            <a:r>
              <a:rPr kumimoji="1" lang="zh-TW" altLang="en-US" sz="340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二元</a:t>
            </a:r>
            <a:r>
              <a:rPr kumimoji="1" lang="zh-TW" altLang="en-US" sz="340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一次</a:t>
            </a:r>
            <a:r>
              <a:rPr kumimoji="1" lang="zh-TW" altLang="en-US" sz="340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方程</a:t>
            </a:r>
            <a:r>
              <a:rPr kumimoji="1" lang="zh-TW" altLang="en-US" sz="340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式</a:t>
            </a:r>
            <a:endParaRPr kumimoji="1" lang="zh-CN" altLang="en-US" sz="3400" dirty="0">
              <a:solidFill>
                <a:schemeClr val="bg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DFPShaoNvW5-GB" charset="-122"/>
              <a:sym typeface="Arial"/>
            </a:endParaRPr>
          </a:p>
        </p:txBody>
      </p:sp>
      <p:sp>
        <p:nvSpPr>
          <p:cNvPr id="5" name="文本框 71"/>
          <p:cNvSpPr txBox="1"/>
          <p:nvPr/>
        </p:nvSpPr>
        <p:spPr>
          <a:xfrm>
            <a:off x="3353481" y="1599121"/>
            <a:ext cx="27418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400" smtClean="0"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7</a:t>
            </a:r>
            <a:r>
              <a:rPr kumimoji="1" lang="zh-TW" altLang="en-US" sz="3400" smtClean="0"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下</a:t>
            </a:r>
            <a:r>
              <a:rPr kumimoji="1" lang="zh-TW" altLang="en-US" sz="340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線型</a:t>
            </a:r>
            <a:r>
              <a:rPr kumimoji="1" lang="zh-TW" altLang="en-US" sz="340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函</a:t>
            </a:r>
            <a:r>
              <a:rPr kumimoji="1" lang="zh-TW" altLang="en-US" sz="340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數</a:t>
            </a:r>
            <a:endParaRPr kumimoji="1" lang="zh-CN" altLang="en-US" sz="3400" dirty="0">
              <a:solidFill>
                <a:schemeClr val="bg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DFPShaoNvW5-GB" charset="-122"/>
              <a:sym typeface="Arial"/>
            </a:endParaRPr>
          </a:p>
        </p:txBody>
      </p:sp>
      <p:sp>
        <p:nvSpPr>
          <p:cNvPr id="6" name="文本框 71"/>
          <p:cNvSpPr txBox="1"/>
          <p:nvPr/>
        </p:nvSpPr>
        <p:spPr>
          <a:xfrm>
            <a:off x="4627108" y="392430"/>
            <a:ext cx="32976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400" smtClean="0"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7</a:t>
            </a:r>
            <a:r>
              <a:rPr kumimoji="1" lang="zh-TW" altLang="en-US" sz="3400" smtClean="0"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下</a:t>
            </a:r>
            <a:r>
              <a:rPr kumimoji="1" lang="zh-TW" altLang="en-US" sz="340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一次</a:t>
            </a:r>
            <a:r>
              <a:rPr kumimoji="1" lang="zh-TW" altLang="en-US" sz="340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不等</a:t>
            </a:r>
            <a:r>
              <a:rPr kumimoji="1" lang="zh-TW" altLang="en-US" sz="340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式</a:t>
            </a:r>
            <a:endParaRPr kumimoji="1" lang="zh-CN" altLang="en-US" sz="3400" dirty="0">
              <a:solidFill>
                <a:schemeClr val="bg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DFPShaoNvW5-GB" charset="-122"/>
              <a:sym typeface="Arial"/>
            </a:endParaRPr>
          </a:p>
        </p:txBody>
      </p:sp>
      <p:sp>
        <p:nvSpPr>
          <p:cNvPr id="7" name="文本框 71"/>
          <p:cNvSpPr txBox="1"/>
          <p:nvPr/>
        </p:nvSpPr>
        <p:spPr>
          <a:xfrm>
            <a:off x="6036468" y="1181409"/>
            <a:ext cx="32976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400" smtClean="0"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8</a:t>
            </a:r>
            <a:r>
              <a:rPr kumimoji="1" lang="zh-TW" altLang="en-US" sz="3400" smtClean="0"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上</a:t>
            </a:r>
            <a:r>
              <a:rPr kumimoji="1" lang="zh-TW" altLang="en-US" sz="340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二次</a:t>
            </a:r>
            <a:r>
              <a:rPr kumimoji="1" lang="zh-TW" altLang="en-US" sz="340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方程</a:t>
            </a:r>
            <a:r>
              <a:rPr kumimoji="1" lang="zh-TW" altLang="en-US" sz="340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式</a:t>
            </a:r>
            <a:endParaRPr kumimoji="1" lang="zh-CN" altLang="en-US" sz="3400" dirty="0">
              <a:solidFill>
                <a:schemeClr val="bg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DFPShaoNvW5-GB" charset="-122"/>
              <a:sym typeface="Arial"/>
            </a:endParaRPr>
          </a:p>
        </p:txBody>
      </p:sp>
      <p:sp>
        <p:nvSpPr>
          <p:cNvPr id="9" name="文本框 71"/>
          <p:cNvSpPr txBox="1"/>
          <p:nvPr/>
        </p:nvSpPr>
        <p:spPr>
          <a:xfrm>
            <a:off x="8618936" y="531361"/>
            <a:ext cx="28136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400" smtClean="0"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9</a:t>
            </a:r>
            <a:r>
              <a:rPr kumimoji="1" lang="zh-TW" altLang="en-US" sz="3400" smtClean="0"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下</a:t>
            </a:r>
            <a:r>
              <a:rPr kumimoji="1" lang="zh-TW" altLang="en-US" sz="340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二次</a:t>
            </a:r>
            <a:r>
              <a:rPr kumimoji="1" lang="zh-TW" altLang="en-US" sz="340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函</a:t>
            </a:r>
            <a:r>
              <a:rPr kumimoji="1" lang="zh-TW" altLang="en-US" sz="3400" smtClean="0">
                <a:solidFill>
                  <a:schemeClr val="bg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數</a:t>
            </a:r>
            <a:endParaRPr kumimoji="1" lang="zh-CN" altLang="en-US" sz="3400" dirty="0">
              <a:solidFill>
                <a:schemeClr val="bg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DFPShaoNvW5-GB" charset="-122"/>
              <a:sym typeface="Arial"/>
            </a:endParaRPr>
          </a:p>
        </p:txBody>
      </p:sp>
      <p:sp>
        <p:nvSpPr>
          <p:cNvPr id="10" name="標題 2"/>
          <p:cNvSpPr txBox="1">
            <a:spLocks/>
          </p:cNvSpPr>
          <p:nvPr/>
        </p:nvSpPr>
        <p:spPr>
          <a:xfrm>
            <a:off x="870857" y="3870552"/>
            <a:ext cx="870856" cy="18165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200" b="1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</a:t>
            </a:r>
            <a:endParaRPr lang="en-US" altLang="zh-TW" sz="4200" b="1" smtClean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200" b="1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</a:t>
            </a:r>
            <a:endParaRPr lang="en-US" altLang="zh-TW" sz="4200" b="1" smtClean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200" b="1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式</a:t>
            </a:r>
            <a:endParaRPr lang="zh-TW" altLang="en-US" sz="4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標題 2"/>
          <p:cNvSpPr txBox="1">
            <a:spLocks/>
          </p:cNvSpPr>
          <p:nvPr/>
        </p:nvSpPr>
        <p:spPr>
          <a:xfrm>
            <a:off x="10341430" y="4208274"/>
            <a:ext cx="827314" cy="11411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200" b="1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函數</a:t>
            </a:r>
            <a:endParaRPr lang="zh-TW" altLang="en-US" sz="4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27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468915" y="601290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看變化的應用</a:t>
            </a:r>
            <a:endParaRPr kumimoji="1"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DFPShaoNvW5-GB" charset="-122"/>
              <a:sym typeface="Arial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8468915" y="6012908"/>
            <a:ext cx="3534945" cy="646273"/>
            <a:chOff x="7637775" y="5530041"/>
            <a:chExt cx="4000129" cy="646029"/>
          </a:xfrm>
        </p:grpSpPr>
        <p:sp>
          <p:nvSpPr>
            <p:cNvPr id="22" name="任意多边形 21"/>
            <p:cNvSpPr/>
            <p:nvPr/>
          </p:nvSpPr>
          <p:spPr>
            <a:xfrm>
              <a:off x="7637775" y="6096678"/>
              <a:ext cx="2494104" cy="79392"/>
            </a:xfrm>
            <a:custGeom>
              <a:avLst/>
              <a:gdLst>
                <a:gd name="connsiteX0" fmla="*/ 2569580 w 2569580"/>
                <a:gd name="connsiteY0" fmla="*/ 13982 h 95004"/>
                <a:gd name="connsiteX1" fmla="*/ 2187616 w 2569580"/>
                <a:gd name="connsiteY1" fmla="*/ 13982 h 95004"/>
                <a:gd name="connsiteX2" fmla="*/ 2118167 w 2569580"/>
                <a:gd name="connsiteY2" fmla="*/ 37131 h 95004"/>
                <a:gd name="connsiteX3" fmla="*/ 1481560 w 2569580"/>
                <a:gd name="connsiteY3" fmla="*/ 60280 h 95004"/>
                <a:gd name="connsiteX4" fmla="*/ 1388962 w 2569580"/>
                <a:gd name="connsiteY4" fmla="*/ 71855 h 95004"/>
                <a:gd name="connsiteX5" fmla="*/ 1307940 w 2569580"/>
                <a:gd name="connsiteY5" fmla="*/ 83430 h 95004"/>
                <a:gd name="connsiteX6" fmla="*/ 844952 w 2569580"/>
                <a:gd name="connsiteY6" fmla="*/ 71855 h 95004"/>
                <a:gd name="connsiteX7" fmla="*/ 775504 w 2569580"/>
                <a:gd name="connsiteY7" fmla="*/ 48706 h 95004"/>
                <a:gd name="connsiteX8" fmla="*/ 740780 w 2569580"/>
                <a:gd name="connsiteY8" fmla="*/ 37131 h 95004"/>
                <a:gd name="connsiteX9" fmla="*/ 254643 w 2569580"/>
                <a:gd name="connsiteY9" fmla="*/ 48706 h 95004"/>
                <a:gd name="connsiteX10" fmla="*/ 219919 w 2569580"/>
                <a:gd name="connsiteY10" fmla="*/ 60280 h 95004"/>
                <a:gd name="connsiteX11" fmla="*/ 196770 w 2569580"/>
                <a:gd name="connsiteY11" fmla="*/ 95004 h 95004"/>
                <a:gd name="connsiteX12" fmla="*/ 0 w 2569580"/>
                <a:gd name="connsiteY12" fmla="*/ 83430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37771 w 2537771"/>
                <a:gd name="connsiteY0" fmla="*/ 13982 h 95004"/>
                <a:gd name="connsiteX1" fmla="*/ 2155807 w 2537771"/>
                <a:gd name="connsiteY1" fmla="*/ 13982 h 95004"/>
                <a:gd name="connsiteX2" fmla="*/ 2086358 w 2537771"/>
                <a:gd name="connsiteY2" fmla="*/ 37131 h 95004"/>
                <a:gd name="connsiteX3" fmla="*/ 1449751 w 2537771"/>
                <a:gd name="connsiteY3" fmla="*/ 60280 h 95004"/>
                <a:gd name="connsiteX4" fmla="*/ 1357153 w 2537771"/>
                <a:gd name="connsiteY4" fmla="*/ 71855 h 95004"/>
                <a:gd name="connsiteX5" fmla="*/ 1276131 w 2537771"/>
                <a:gd name="connsiteY5" fmla="*/ 83430 h 95004"/>
                <a:gd name="connsiteX6" fmla="*/ 813143 w 2537771"/>
                <a:gd name="connsiteY6" fmla="*/ 71855 h 95004"/>
                <a:gd name="connsiteX7" fmla="*/ 743695 w 2537771"/>
                <a:gd name="connsiteY7" fmla="*/ 48706 h 95004"/>
                <a:gd name="connsiteX8" fmla="*/ 708971 w 2537771"/>
                <a:gd name="connsiteY8" fmla="*/ 37131 h 95004"/>
                <a:gd name="connsiteX9" fmla="*/ 222834 w 2537771"/>
                <a:gd name="connsiteY9" fmla="*/ 48706 h 95004"/>
                <a:gd name="connsiteX10" fmla="*/ 188110 w 2537771"/>
                <a:gd name="connsiteY10" fmla="*/ 60280 h 95004"/>
                <a:gd name="connsiteX11" fmla="*/ 164961 w 2537771"/>
                <a:gd name="connsiteY11" fmla="*/ 95004 h 95004"/>
                <a:gd name="connsiteX12" fmla="*/ 0 w 2537771"/>
                <a:gd name="connsiteY12" fmla="*/ 1369 h 95004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22834 w 2537771"/>
                <a:gd name="connsiteY9" fmla="*/ 48706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526070 w 2537771"/>
                <a:gd name="connsiteY8" fmla="*/ 33224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449751 w 2537771"/>
                <a:gd name="connsiteY3" fmla="*/ 60280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604819 w 2537771"/>
                <a:gd name="connsiteY3" fmla="*/ 72003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3281"/>
                <a:gd name="connsiteX1" fmla="*/ 2155807 w 2537771"/>
                <a:gd name="connsiteY1" fmla="*/ 13982 h 83281"/>
                <a:gd name="connsiteX2" fmla="*/ 2086358 w 2537771"/>
                <a:gd name="connsiteY2" fmla="*/ 37131 h 83281"/>
                <a:gd name="connsiteX3" fmla="*/ 1604819 w 2537771"/>
                <a:gd name="connsiteY3" fmla="*/ 72003 h 83281"/>
                <a:gd name="connsiteX4" fmla="*/ 1365106 w 2537771"/>
                <a:gd name="connsiteY4" fmla="*/ 52317 h 83281"/>
                <a:gd name="connsiteX5" fmla="*/ 1188657 w 2537771"/>
                <a:gd name="connsiteY5" fmla="*/ 71707 h 83281"/>
                <a:gd name="connsiteX6" fmla="*/ 960259 w 2537771"/>
                <a:gd name="connsiteY6" fmla="*/ 79670 h 83281"/>
                <a:gd name="connsiteX7" fmla="*/ 747671 w 2537771"/>
                <a:gd name="connsiteY7" fmla="*/ 60429 h 83281"/>
                <a:gd name="connsiteX8" fmla="*/ 526070 w 2537771"/>
                <a:gd name="connsiteY8" fmla="*/ 33224 h 83281"/>
                <a:gd name="connsiteX9" fmla="*/ 254643 w 2537771"/>
                <a:gd name="connsiteY9" fmla="*/ 72152 h 83281"/>
                <a:gd name="connsiteX10" fmla="*/ 180158 w 2537771"/>
                <a:gd name="connsiteY10" fmla="*/ 48557 h 83281"/>
                <a:gd name="connsiteX11" fmla="*/ 93392 w 2537771"/>
                <a:gd name="connsiteY11" fmla="*/ 83281 h 83281"/>
                <a:gd name="connsiteX12" fmla="*/ 0 w 2537771"/>
                <a:gd name="connsiteY12" fmla="*/ 1369 h 83281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86358 w 2537771"/>
                <a:gd name="connsiteY2" fmla="*/ 35762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54548 w 2537771"/>
                <a:gd name="connsiteY2" fmla="*/ 27946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79392"/>
                <a:gd name="connsiteX1" fmla="*/ 2191592 w 2537771"/>
                <a:gd name="connsiteY1" fmla="*/ 39967 h 79392"/>
                <a:gd name="connsiteX2" fmla="*/ 2054548 w 2537771"/>
                <a:gd name="connsiteY2" fmla="*/ 27946 h 79392"/>
                <a:gd name="connsiteX3" fmla="*/ 1604819 w 2537771"/>
                <a:gd name="connsiteY3" fmla="*/ 70634 h 79392"/>
                <a:gd name="connsiteX4" fmla="*/ 1365106 w 2537771"/>
                <a:gd name="connsiteY4" fmla="*/ 50948 h 79392"/>
                <a:gd name="connsiteX5" fmla="*/ 1188657 w 2537771"/>
                <a:gd name="connsiteY5" fmla="*/ 70338 h 79392"/>
                <a:gd name="connsiteX6" fmla="*/ 960259 w 2537771"/>
                <a:gd name="connsiteY6" fmla="*/ 78301 h 79392"/>
                <a:gd name="connsiteX7" fmla="*/ 747671 w 2537771"/>
                <a:gd name="connsiteY7" fmla="*/ 59060 h 79392"/>
                <a:gd name="connsiteX8" fmla="*/ 526070 w 2537771"/>
                <a:gd name="connsiteY8" fmla="*/ 31855 h 79392"/>
                <a:gd name="connsiteX9" fmla="*/ 254643 w 2537771"/>
                <a:gd name="connsiteY9" fmla="*/ 70783 h 79392"/>
                <a:gd name="connsiteX10" fmla="*/ 180158 w 2537771"/>
                <a:gd name="connsiteY10" fmla="*/ 47188 h 79392"/>
                <a:gd name="connsiteX11" fmla="*/ 105320 w 2537771"/>
                <a:gd name="connsiteY11" fmla="*/ 62373 h 79392"/>
                <a:gd name="connsiteX12" fmla="*/ 0 w 2537771"/>
                <a:gd name="connsiteY12" fmla="*/ 0 h 7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7771" h="79392">
                  <a:moveTo>
                    <a:pt x="2537771" y="12613"/>
                  </a:moveTo>
                  <a:cubicBezTo>
                    <a:pt x="2372259" y="-2434"/>
                    <a:pt x="2272129" y="37412"/>
                    <a:pt x="2191592" y="39967"/>
                  </a:cubicBezTo>
                  <a:cubicBezTo>
                    <a:pt x="2111055" y="42522"/>
                    <a:pt x="2152344" y="22835"/>
                    <a:pt x="2054548" y="27946"/>
                  </a:cubicBezTo>
                  <a:cubicBezTo>
                    <a:pt x="1956753" y="33057"/>
                    <a:pt x="2056264" y="56072"/>
                    <a:pt x="1604819" y="70634"/>
                  </a:cubicBezTo>
                  <a:cubicBezTo>
                    <a:pt x="1524915" y="64072"/>
                    <a:pt x="1434466" y="50997"/>
                    <a:pt x="1365106" y="50948"/>
                  </a:cubicBezTo>
                  <a:cubicBezTo>
                    <a:pt x="1295746" y="50899"/>
                    <a:pt x="1256132" y="65779"/>
                    <a:pt x="1188657" y="70338"/>
                  </a:cubicBezTo>
                  <a:cubicBezTo>
                    <a:pt x="1121183" y="74897"/>
                    <a:pt x="1114588" y="82159"/>
                    <a:pt x="960259" y="78301"/>
                  </a:cubicBezTo>
                  <a:cubicBezTo>
                    <a:pt x="937110" y="70585"/>
                    <a:pt x="820036" y="66801"/>
                    <a:pt x="747671" y="59060"/>
                  </a:cubicBezTo>
                  <a:cubicBezTo>
                    <a:pt x="675306" y="51319"/>
                    <a:pt x="608241" y="29901"/>
                    <a:pt x="526070" y="31855"/>
                  </a:cubicBezTo>
                  <a:cubicBezTo>
                    <a:pt x="443899" y="33809"/>
                    <a:pt x="312295" y="68228"/>
                    <a:pt x="254643" y="70783"/>
                  </a:cubicBezTo>
                  <a:cubicBezTo>
                    <a:pt x="196991" y="73338"/>
                    <a:pt x="205045" y="48590"/>
                    <a:pt x="180158" y="47188"/>
                  </a:cubicBezTo>
                  <a:cubicBezTo>
                    <a:pt x="155271" y="45786"/>
                    <a:pt x="113036" y="50798"/>
                    <a:pt x="105320" y="62373"/>
                  </a:cubicBezTo>
                  <a:cubicBezTo>
                    <a:pt x="49008" y="38977"/>
                    <a:pt x="8599" y="82012"/>
                    <a:pt x="0" y="0"/>
                  </a:cubicBezTo>
                </a:path>
              </a:pathLst>
            </a:custGeom>
            <a:noFill/>
            <a:ln w="349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3" name="Freeform 118"/>
            <p:cNvSpPr>
              <a:spLocks noEditPoints="1"/>
            </p:cNvSpPr>
            <p:nvPr/>
          </p:nvSpPr>
          <p:spPr bwMode="auto">
            <a:xfrm flipH="1">
              <a:off x="10124063" y="5530041"/>
              <a:ext cx="1513841" cy="619089"/>
            </a:xfrm>
            <a:custGeom>
              <a:avLst/>
              <a:gdLst>
                <a:gd name="T0" fmla="*/ 250 w 257"/>
                <a:gd name="T1" fmla="*/ 87 h 92"/>
                <a:gd name="T2" fmla="*/ 215 w 257"/>
                <a:gd name="T3" fmla="*/ 84 h 92"/>
                <a:gd name="T4" fmla="*/ 204 w 257"/>
                <a:gd name="T5" fmla="*/ 87 h 92"/>
                <a:gd name="T6" fmla="*/ 146 w 257"/>
                <a:gd name="T7" fmla="*/ 88 h 92"/>
                <a:gd name="T8" fmla="*/ 116 w 257"/>
                <a:gd name="T9" fmla="*/ 85 h 92"/>
                <a:gd name="T10" fmla="*/ 54 w 257"/>
                <a:gd name="T11" fmla="*/ 54 h 92"/>
                <a:gd name="T12" fmla="*/ 2 w 257"/>
                <a:gd name="T13" fmla="*/ 30 h 92"/>
                <a:gd name="T14" fmla="*/ 16 w 257"/>
                <a:gd name="T15" fmla="*/ 0 h 92"/>
                <a:gd name="T16" fmla="*/ 42 w 257"/>
                <a:gd name="T17" fmla="*/ 12 h 92"/>
                <a:gd name="T18" fmla="*/ 78 w 257"/>
                <a:gd name="T19" fmla="*/ 31 h 92"/>
                <a:gd name="T20" fmla="*/ 134 w 257"/>
                <a:gd name="T21" fmla="*/ 61 h 92"/>
                <a:gd name="T22" fmla="*/ 171 w 257"/>
                <a:gd name="T23" fmla="*/ 84 h 92"/>
                <a:gd name="T24" fmla="*/ 186 w 257"/>
                <a:gd name="T25" fmla="*/ 72 h 92"/>
                <a:gd name="T26" fmla="*/ 206 w 257"/>
                <a:gd name="T27" fmla="*/ 71 h 92"/>
                <a:gd name="T28" fmla="*/ 225 w 257"/>
                <a:gd name="T29" fmla="*/ 79 h 92"/>
                <a:gd name="T30" fmla="*/ 254 w 257"/>
                <a:gd name="T31" fmla="*/ 82 h 92"/>
                <a:gd name="T32" fmla="*/ 237 w 257"/>
                <a:gd name="T33" fmla="*/ 80 h 92"/>
                <a:gd name="T34" fmla="*/ 217 w 257"/>
                <a:gd name="T35" fmla="*/ 82 h 92"/>
                <a:gd name="T36" fmla="*/ 244 w 257"/>
                <a:gd name="T37" fmla="*/ 82 h 92"/>
                <a:gd name="T38" fmla="*/ 187 w 257"/>
                <a:gd name="T39" fmla="*/ 70 h 92"/>
                <a:gd name="T40" fmla="*/ 188 w 257"/>
                <a:gd name="T41" fmla="*/ 86 h 92"/>
                <a:gd name="T42" fmla="*/ 158 w 257"/>
                <a:gd name="T43" fmla="*/ 84 h 92"/>
                <a:gd name="T44" fmla="*/ 172 w 257"/>
                <a:gd name="T45" fmla="*/ 87 h 92"/>
                <a:gd name="T46" fmla="*/ 195 w 257"/>
                <a:gd name="T47" fmla="*/ 74 h 92"/>
                <a:gd name="T48" fmla="*/ 202 w 257"/>
                <a:gd name="T49" fmla="*/ 72 h 92"/>
                <a:gd name="T50" fmla="*/ 211 w 257"/>
                <a:gd name="T51" fmla="*/ 78 h 92"/>
                <a:gd name="T52" fmla="*/ 148 w 257"/>
                <a:gd name="T53" fmla="*/ 85 h 92"/>
                <a:gd name="T54" fmla="*/ 132 w 257"/>
                <a:gd name="T55" fmla="*/ 72 h 92"/>
                <a:gd name="T56" fmla="*/ 139 w 257"/>
                <a:gd name="T57" fmla="*/ 85 h 92"/>
                <a:gd name="T58" fmla="*/ 122 w 257"/>
                <a:gd name="T59" fmla="*/ 58 h 92"/>
                <a:gd name="T60" fmla="*/ 130 w 257"/>
                <a:gd name="T61" fmla="*/ 71 h 92"/>
                <a:gd name="T62" fmla="*/ 70 w 257"/>
                <a:gd name="T63" fmla="*/ 56 h 92"/>
                <a:gd name="T64" fmla="*/ 110 w 257"/>
                <a:gd name="T65" fmla="*/ 76 h 92"/>
                <a:gd name="T66" fmla="*/ 120 w 257"/>
                <a:gd name="T67" fmla="*/ 57 h 92"/>
                <a:gd name="T68" fmla="*/ 74 w 257"/>
                <a:gd name="T69" fmla="*/ 31 h 92"/>
                <a:gd name="T70" fmla="*/ 111 w 257"/>
                <a:gd name="T71" fmla="*/ 55 h 92"/>
                <a:gd name="T72" fmla="*/ 91 w 257"/>
                <a:gd name="T73" fmla="*/ 60 h 92"/>
                <a:gd name="T74" fmla="*/ 53 w 257"/>
                <a:gd name="T75" fmla="*/ 37 h 92"/>
                <a:gd name="T76" fmla="*/ 34 w 257"/>
                <a:gd name="T77" fmla="*/ 10 h 92"/>
                <a:gd name="T78" fmla="*/ 112 w 257"/>
                <a:gd name="T79" fmla="*/ 59 h 92"/>
                <a:gd name="T80" fmla="*/ 77 w 257"/>
                <a:gd name="T81" fmla="*/ 39 h 92"/>
                <a:gd name="T82" fmla="*/ 49 w 257"/>
                <a:gd name="T83" fmla="*/ 22 h 92"/>
                <a:gd name="T84" fmla="*/ 58 w 257"/>
                <a:gd name="T85" fmla="*/ 39 h 92"/>
                <a:gd name="T86" fmla="*/ 113 w 257"/>
                <a:gd name="T87" fmla="*/ 60 h 92"/>
                <a:gd name="T88" fmla="*/ 110 w 257"/>
                <a:gd name="T89" fmla="*/ 78 h 92"/>
                <a:gd name="T90" fmla="*/ 67 w 257"/>
                <a:gd name="T91" fmla="*/ 57 h 92"/>
                <a:gd name="T92" fmla="*/ 21 w 257"/>
                <a:gd name="T93" fmla="*/ 38 h 92"/>
                <a:gd name="T94" fmla="*/ 102 w 257"/>
                <a:gd name="T95" fmla="*/ 75 h 92"/>
                <a:gd name="T96" fmla="*/ 32 w 257"/>
                <a:gd name="T97" fmla="*/ 8 h 92"/>
                <a:gd name="T98" fmla="*/ 18 w 257"/>
                <a:gd name="T99" fmla="*/ 37 h 92"/>
                <a:gd name="T100" fmla="*/ 8 w 257"/>
                <a:gd name="T101" fmla="*/ 9 h 92"/>
                <a:gd name="T102" fmla="*/ 7 w 257"/>
                <a:gd name="T103" fmla="*/ 28 h 92"/>
                <a:gd name="T104" fmla="*/ 20 w 257"/>
                <a:gd name="T105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92">
                  <a:moveTo>
                    <a:pt x="256" y="83"/>
                  </a:moveTo>
                  <a:cubicBezTo>
                    <a:pt x="256" y="84"/>
                    <a:pt x="257" y="87"/>
                    <a:pt x="256" y="89"/>
                  </a:cubicBezTo>
                  <a:cubicBezTo>
                    <a:pt x="253" y="89"/>
                    <a:pt x="253" y="88"/>
                    <a:pt x="250" y="87"/>
                  </a:cubicBezTo>
                  <a:cubicBezTo>
                    <a:pt x="244" y="86"/>
                    <a:pt x="238" y="83"/>
                    <a:pt x="231" y="84"/>
                  </a:cubicBezTo>
                  <a:cubicBezTo>
                    <a:pt x="229" y="84"/>
                    <a:pt x="227" y="86"/>
                    <a:pt x="225" y="86"/>
                  </a:cubicBezTo>
                  <a:cubicBezTo>
                    <a:pt x="221" y="86"/>
                    <a:pt x="219" y="84"/>
                    <a:pt x="215" y="84"/>
                  </a:cubicBezTo>
                  <a:cubicBezTo>
                    <a:pt x="212" y="82"/>
                    <a:pt x="208" y="79"/>
                    <a:pt x="205" y="76"/>
                  </a:cubicBezTo>
                  <a:cubicBezTo>
                    <a:pt x="206" y="79"/>
                    <a:pt x="208" y="81"/>
                    <a:pt x="208" y="84"/>
                  </a:cubicBezTo>
                  <a:cubicBezTo>
                    <a:pt x="207" y="86"/>
                    <a:pt x="205" y="86"/>
                    <a:pt x="204" y="87"/>
                  </a:cubicBezTo>
                  <a:cubicBezTo>
                    <a:pt x="196" y="87"/>
                    <a:pt x="189" y="90"/>
                    <a:pt x="183" y="91"/>
                  </a:cubicBezTo>
                  <a:cubicBezTo>
                    <a:pt x="172" y="91"/>
                    <a:pt x="163" y="85"/>
                    <a:pt x="152" y="86"/>
                  </a:cubicBezTo>
                  <a:cubicBezTo>
                    <a:pt x="150" y="87"/>
                    <a:pt x="148" y="88"/>
                    <a:pt x="146" y="88"/>
                  </a:cubicBezTo>
                  <a:cubicBezTo>
                    <a:pt x="142" y="88"/>
                    <a:pt x="138" y="87"/>
                    <a:pt x="134" y="87"/>
                  </a:cubicBezTo>
                  <a:cubicBezTo>
                    <a:pt x="130" y="87"/>
                    <a:pt x="125" y="86"/>
                    <a:pt x="121" y="86"/>
                  </a:cubicBezTo>
                  <a:cubicBezTo>
                    <a:pt x="119" y="87"/>
                    <a:pt x="117" y="87"/>
                    <a:pt x="116" y="85"/>
                  </a:cubicBezTo>
                  <a:cubicBezTo>
                    <a:pt x="105" y="79"/>
                    <a:pt x="94" y="73"/>
                    <a:pt x="83" y="67"/>
                  </a:cubicBezTo>
                  <a:cubicBezTo>
                    <a:pt x="79" y="65"/>
                    <a:pt x="76" y="63"/>
                    <a:pt x="72" y="61"/>
                  </a:cubicBezTo>
                  <a:cubicBezTo>
                    <a:pt x="66" y="59"/>
                    <a:pt x="60" y="57"/>
                    <a:pt x="54" y="54"/>
                  </a:cubicBezTo>
                  <a:cubicBezTo>
                    <a:pt x="43" y="49"/>
                    <a:pt x="31" y="46"/>
                    <a:pt x="21" y="40"/>
                  </a:cubicBezTo>
                  <a:cubicBezTo>
                    <a:pt x="17" y="38"/>
                    <a:pt x="12" y="36"/>
                    <a:pt x="8" y="34"/>
                  </a:cubicBezTo>
                  <a:cubicBezTo>
                    <a:pt x="6" y="32"/>
                    <a:pt x="4" y="32"/>
                    <a:pt x="2" y="30"/>
                  </a:cubicBezTo>
                  <a:cubicBezTo>
                    <a:pt x="1" y="28"/>
                    <a:pt x="0" y="26"/>
                    <a:pt x="0" y="24"/>
                  </a:cubicBezTo>
                  <a:cubicBezTo>
                    <a:pt x="0" y="18"/>
                    <a:pt x="5" y="9"/>
                    <a:pt x="8" y="5"/>
                  </a:cubicBezTo>
                  <a:cubicBezTo>
                    <a:pt x="10" y="3"/>
                    <a:pt x="13" y="1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6" y="3"/>
                    <a:pt x="33" y="7"/>
                    <a:pt x="39" y="10"/>
                  </a:cubicBezTo>
                  <a:cubicBezTo>
                    <a:pt x="40" y="11"/>
                    <a:pt x="41" y="11"/>
                    <a:pt x="42" y="12"/>
                  </a:cubicBezTo>
                  <a:cubicBezTo>
                    <a:pt x="45" y="13"/>
                    <a:pt x="48" y="15"/>
                    <a:pt x="52" y="17"/>
                  </a:cubicBezTo>
                  <a:cubicBezTo>
                    <a:pt x="58" y="20"/>
                    <a:pt x="64" y="23"/>
                    <a:pt x="70" y="26"/>
                  </a:cubicBezTo>
                  <a:cubicBezTo>
                    <a:pt x="73" y="28"/>
                    <a:pt x="75" y="30"/>
                    <a:pt x="78" y="31"/>
                  </a:cubicBezTo>
                  <a:cubicBezTo>
                    <a:pt x="91" y="39"/>
                    <a:pt x="104" y="46"/>
                    <a:pt x="117" y="53"/>
                  </a:cubicBezTo>
                  <a:cubicBezTo>
                    <a:pt x="120" y="55"/>
                    <a:pt x="123" y="56"/>
                    <a:pt x="126" y="57"/>
                  </a:cubicBezTo>
                  <a:cubicBezTo>
                    <a:pt x="128" y="59"/>
                    <a:pt x="131" y="61"/>
                    <a:pt x="134" y="61"/>
                  </a:cubicBezTo>
                  <a:cubicBezTo>
                    <a:pt x="139" y="68"/>
                    <a:pt x="145" y="74"/>
                    <a:pt x="150" y="82"/>
                  </a:cubicBezTo>
                  <a:cubicBezTo>
                    <a:pt x="153" y="81"/>
                    <a:pt x="157" y="82"/>
                    <a:pt x="162" y="82"/>
                  </a:cubicBezTo>
                  <a:cubicBezTo>
                    <a:pt x="165" y="82"/>
                    <a:pt x="168" y="83"/>
                    <a:pt x="171" y="84"/>
                  </a:cubicBezTo>
                  <a:cubicBezTo>
                    <a:pt x="176" y="84"/>
                    <a:pt x="181" y="84"/>
                    <a:pt x="185" y="84"/>
                  </a:cubicBezTo>
                  <a:cubicBezTo>
                    <a:pt x="191" y="85"/>
                    <a:pt x="196" y="83"/>
                    <a:pt x="200" y="80"/>
                  </a:cubicBezTo>
                  <a:cubicBezTo>
                    <a:pt x="198" y="75"/>
                    <a:pt x="188" y="78"/>
                    <a:pt x="186" y="72"/>
                  </a:cubicBezTo>
                  <a:cubicBezTo>
                    <a:pt x="185" y="67"/>
                    <a:pt x="190" y="65"/>
                    <a:pt x="195" y="66"/>
                  </a:cubicBezTo>
                  <a:cubicBezTo>
                    <a:pt x="196" y="66"/>
                    <a:pt x="197" y="66"/>
                    <a:pt x="198" y="67"/>
                  </a:cubicBezTo>
                  <a:cubicBezTo>
                    <a:pt x="201" y="68"/>
                    <a:pt x="203" y="70"/>
                    <a:pt x="206" y="71"/>
                  </a:cubicBezTo>
                  <a:cubicBezTo>
                    <a:pt x="208" y="73"/>
                    <a:pt x="211" y="76"/>
                    <a:pt x="213" y="77"/>
                  </a:cubicBezTo>
                  <a:cubicBezTo>
                    <a:pt x="214" y="78"/>
                    <a:pt x="216" y="78"/>
                    <a:pt x="218" y="79"/>
                  </a:cubicBezTo>
                  <a:cubicBezTo>
                    <a:pt x="221" y="80"/>
                    <a:pt x="222" y="80"/>
                    <a:pt x="225" y="79"/>
                  </a:cubicBezTo>
                  <a:cubicBezTo>
                    <a:pt x="228" y="79"/>
                    <a:pt x="232" y="78"/>
                    <a:pt x="235" y="78"/>
                  </a:cubicBezTo>
                  <a:cubicBezTo>
                    <a:pt x="238" y="78"/>
                    <a:pt x="242" y="80"/>
                    <a:pt x="246" y="81"/>
                  </a:cubicBezTo>
                  <a:cubicBezTo>
                    <a:pt x="249" y="82"/>
                    <a:pt x="253" y="82"/>
                    <a:pt x="254" y="82"/>
                  </a:cubicBezTo>
                  <a:cubicBezTo>
                    <a:pt x="255" y="83"/>
                    <a:pt x="255" y="82"/>
                    <a:pt x="256" y="83"/>
                  </a:cubicBezTo>
                  <a:close/>
                  <a:moveTo>
                    <a:pt x="244" y="82"/>
                  </a:moveTo>
                  <a:cubicBezTo>
                    <a:pt x="242" y="82"/>
                    <a:pt x="239" y="81"/>
                    <a:pt x="237" y="80"/>
                  </a:cubicBezTo>
                  <a:cubicBezTo>
                    <a:pt x="231" y="80"/>
                    <a:pt x="226" y="82"/>
                    <a:pt x="221" y="82"/>
                  </a:cubicBezTo>
                  <a:cubicBezTo>
                    <a:pt x="217" y="81"/>
                    <a:pt x="215" y="80"/>
                    <a:pt x="212" y="79"/>
                  </a:cubicBezTo>
                  <a:cubicBezTo>
                    <a:pt x="213" y="80"/>
                    <a:pt x="215" y="82"/>
                    <a:pt x="217" y="82"/>
                  </a:cubicBezTo>
                  <a:cubicBezTo>
                    <a:pt x="223" y="84"/>
                    <a:pt x="227" y="82"/>
                    <a:pt x="232" y="82"/>
                  </a:cubicBezTo>
                  <a:cubicBezTo>
                    <a:pt x="241" y="81"/>
                    <a:pt x="247" y="85"/>
                    <a:pt x="254" y="86"/>
                  </a:cubicBezTo>
                  <a:cubicBezTo>
                    <a:pt x="254" y="82"/>
                    <a:pt x="249" y="83"/>
                    <a:pt x="244" y="82"/>
                  </a:cubicBezTo>
                  <a:close/>
                  <a:moveTo>
                    <a:pt x="205" y="74"/>
                  </a:moveTo>
                  <a:cubicBezTo>
                    <a:pt x="204" y="71"/>
                    <a:pt x="201" y="70"/>
                    <a:pt x="198" y="69"/>
                  </a:cubicBezTo>
                  <a:cubicBezTo>
                    <a:pt x="195" y="68"/>
                    <a:pt x="188" y="65"/>
                    <a:pt x="187" y="70"/>
                  </a:cubicBezTo>
                  <a:cubicBezTo>
                    <a:pt x="187" y="75"/>
                    <a:pt x="194" y="74"/>
                    <a:pt x="198" y="76"/>
                  </a:cubicBezTo>
                  <a:cubicBezTo>
                    <a:pt x="200" y="76"/>
                    <a:pt x="203" y="79"/>
                    <a:pt x="203" y="81"/>
                  </a:cubicBezTo>
                  <a:cubicBezTo>
                    <a:pt x="202" y="83"/>
                    <a:pt x="192" y="86"/>
                    <a:pt x="188" y="86"/>
                  </a:cubicBezTo>
                  <a:cubicBezTo>
                    <a:pt x="183" y="86"/>
                    <a:pt x="178" y="86"/>
                    <a:pt x="174" y="85"/>
                  </a:cubicBezTo>
                  <a:cubicBezTo>
                    <a:pt x="170" y="85"/>
                    <a:pt x="165" y="83"/>
                    <a:pt x="161" y="83"/>
                  </a:cubicBezTo>
                  <a:cubicBezTo>
                    <a:pt x="160" y="83"/>
                    <a:pt x="159" y="84"/>
                    <a:pt x="158" y="84"/>
                  </a:cubicBezTo>
                  <a:cubicBezTo>
                    <a:pt x="155" y="83"/>
                    <a:pt x="152" y="82"/>
                    <a:pt x="151" y="85"/>
                  </a:cubicBezTo>
                  <a:cubicBezTo>
                    <a:pt x="155" y="85"/>
                    <a:pt x="160" y="85"/>
                    <a:pt x="164" y="85"/>
                  </a:cubicBezTo>
                  <a:cubicBezTo>
                    <a:pt x="167" y="86"/>
                    <a:pt x="169" y="88"/>
                    <a:pt x="172" y="87"/>
                  </a:cubicBezTo>
                  <a:cubicBezTo>
                    <a:pt x="184" y="92"/>
                    <a:pt x="193" y="85"/>
                    <a:pt x="205" y="85"/>
                  </a:cubicBezTo>
                  <a:cubicBezTo>
                    <a:pt x="208" y="82"/>
                    <a:pt x="204" y="79"/>
                    <a:pt x="203" y="77"/>
                  </a:cubicBezTo>
                  <a:cubicBezTo>
                    <a:pt x="200" y="76"/>
                    <a:pt x="198" y="74"/>
                    <a:pt x="195" y="74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3"/>
                    <a:pt x="192" y="72"/>
                    <a:pt x="193" y="70"/>
                  </a:cubicBezTo>
                  <a:cubicBezTo>
                    <a:pt x="197" y="68"/>
                    <a:pt x="200" y="72"/>
                    <a:pt x="202" y="72"/>
                  </a:cubicBezTo>
                  <a:cubicBezTo>
                    <a:pt x="203" y="73"/>
                    <a:pt x="205" y="74"/>
                    <a:pt x="207" y="75"/>
                  </a:cubicBezTo>
                  <a:cubicBezTo>
                    <a:pt x="208" y="76"/>
                    <a:pt x="210" y="78"/>
                    <a:pt x="212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09" y="76"/>
                    <a:pt x="208" y="74"/>
                    <a:pt x="205" y="74"/>
                  </a:cubicBezTo>
                  <a:close/>
                  <a:moveTo>
                    <a:pt x="139" y="85"/>
                  </a:moveTo>
                  <a:cubicBezTo>
                    <a:pt x="142" y="85"/>
                    <a:pt x="147" y="87"/>
                    <a:pt x="148" y="85"/>
                  </a:cubicBezTo>
                  <a:cubicBezTo>
                    <a:pt x="148" y="84"/>
                    <a:pt x="148" y="84"/>
                    <a:pt x="148" y="84"/>
                  </a:cubicBezTo>
                  <a:cubicBezTo>
                    <a:pt x="144" y="77"/>
                    <a:pt x="140" y="69"/>
                    <a:pt x="133" y="64"/>
                  </a:cubicBezTo>
                  <a:cubicBezTo>
                    <a:pt x="132" y="67"/>
                    <a:pt x="133" y="69"/>
                    <a:pt x="132" y="72"/>
                  </a:cubicBezTo>
                  <a:cubicBezTo>
                    <a:pt x="132" y="77"/>
                    <a:pt x="128" y="80"/>
                    <a:pt x="126" y="83"/>
                  </a:cubicBezTo>
                  <a:cubicBezTo>
                    <a:pt x="125" y="83"/>
                    <a:pt x="123" y="84"/>
                    <a:pt x="124" y="85"/>
                  </a:cubicBezTo>
                  <a:cubicBezTo>
                    <a:pt x="128" y="85"/>
                    <a:pt x="134" y="84"/>
                    <a:pt x="139" y="85"/>
                  </a:cubicBezTo>
                  <a:close/>
                  <a:moveTo>
                    <a:pt x="130" y="71"/>
                  </a:moveTo>
                  <a:cubicBezTo>
                    <a:pt x="131" y="68"/>
                    <a:pt x="131" y="65"/>
                    <a:pt x="130" y="62"/>
                  </a:cubicBezTo>
                  <a:cubicBezTo>
                    <a:pt x="127" y="61"/>
                    <a:pt x="125" y="58"/>
                    <a:pt x="122" y="58"/>
                  </a:cubicBezTo>
                  <a:cubicBezTo>
                    <a:pt x="123" y="68"/>
                    <a:pt x="120" y="76"/>
                    <a:pt x="112" y="80"/>
                  </a:cubicBezTo>
                  <a:cubicBezTo>
                    <a:pt x="114" y="82"/>
                    <a:pt x="117" y="83"/>
                    <a:pt x="120" y="84"/>
                  </a:cubicBezTo>
                  <a:cubicBezTo>
                    <a:pt x="124" y="81"/>
                    <a:pt x="130" y="78"/>
                    <a:pt x="130" y="71"/>
                  </a:cubicBezTo>
                  <a:close/>
                  <a:moveTo>
                    <a:pt x="41" y="41"/>
                  </a:moveTo>
                  <a:cubicBezTo>
                    <a:pt x="45" y="43"/>
                    <a:pt x="49" y="45"/>
                    <a:pt x="54" y="47"/>
                  </a:cubicBezTo>
                  <a:cubicBezTo>
                    <a:pt x="59" y="50"/>
                    <a:pt x="64" y="54"/>
                    <a:pt x="70" y="56"/>
                  </a:cubicBezTo>
                  <a:cubicBezTo>
                    <a:pt x="75" y="58"/>
                    <a:pt x="80" y="61"/>
                    <a:pt x="86" y="64"/>
                  </a:cubicBezTo>
                  <a:cubicBezTo>
                    <a:pt x="91" y="66"/>
                    <a:pt x="96" y="69"/>
                    <a:pt x="102" y="71"/>
                  </a:cubicBezTo>
                  <a:cubicBezTo>
                    <a:pt x="105" y="73"/>
                    <a:pt x="108" y="75"/>
                    <a:pt x="110" y="76"/>
                  </a:cubicBezTo>
                  <a:cubicBezTo>
                    <a:pt x="111" y="76"/>
                    <a:pt x="113" y="76"/>
                    <a:pt x="113" y="76"/>
                  </a:cubicBezTo>
                  <a:cubicBezTo>
                    <a:pt x="115" y="76"/>
                    <a:pt x="118" y="73"/>
                    <a:pt x="119" y="71"/>
                  </a:cubicBezTo>
                  <a:cubicBezTo>
                    <a:pt x="121" y="66"/>
                    <a:pt x="121" y="61"/>
                    <a:pt x="120" y="57"/>
                  </a:cubicBezTo>
                  <a:cubicBezTo>
                    <a:pt x="112" y="52"/>
                    <a:pt x="104" y="48"/>
                    <a:pt x="97" y="44"/>
                  </a:cubicBezTo>
                  <a:cubicBezTo>
                    <a:pt x="94" y="43"/>
                    <a:pt x="92" y="41"/>
                    <a:pt x="89" y="39"/>
                  </a:cubicBezTo>
                  <a:cubicBezTo>
                    <a:pt x="84" y="37"/>
                    <a:pt x="79" y="34"/>
                    <a:pt x="74" y="31"/>
                  </a:cubicBezTo>
                  <a:cubicBezTo>
                    <a:pt x="68" y="28"/>
                    <a:pt x="62" y="24"/>
                    <a:pt x="56" y="21"/>
                  </a:cubicBezTo>
                  <a:cubicBezTo>
                    <a:pt x="55" y="21"/>
                    <a:pt x="54" y="20"/>
                    <a:pt x="53" y="20"/>
                  </a:cubicBezTo>
                  <a:cubicBezTo>
                    <a:pt x="71" y="34"/>
                    <a:pt x="90" y="45"/>
                    <a:pt x="111" y="55"/>
                  </a:cubicBezTo>
                  <a:cubicBezTo>
                    <a:pt x="111" y="56"/>
                    <a:pt x="112" y="56"/>
                    <a:pt x="113" y="56"/>
                  </a:cubicBezTo>
                  <a:cubicBezTo>
                    <a:pt x="113" y="58"/>
                    <a:pt x="114" y="59"/>
                    <a:pt x="115" y="60"/>
                  </a:cubicBezTo>
                  <a:cubicBezTo>
                    <a:pt x="112" y="70"/>
                    <a:pt x="98" y="64"/>
                    <a:pt x="91" y="60"/>
                  </a:cubicBezTo>
                  <a:cubicBezTo>
                    <a:pt x="84" y="57"/>
                    <a:pt x="77" y="53"/>
                    <a:pt x="70" y="49"/>
                  </a:cubicBezTo>
                  <a:cubicBezTo>
                    <a:pt x="66" y="47"/>
                    <a:pt x="62" y="45"/>
                    <a:pt x="60" y="43"/>
                  </a:cubicBezTo>
                  <a:cubicBezTo>
                    <a:pt x="58" y="42"/>
                    <a:pt x="55" y="39"/>
                    <a:pt x="53" y="37"/>
                  </a:cubicBezTo>
                  <a:cubicBezTo>
                    <a:pt x="51" y="35"/>
                    <a:pt x="48" y="33"/>
                    <a:pt x="46" y="31"/>
                  </a:cubicBezTo>
                  <a:cubicBezTo>
                    <a:pt x="42" y="26"/>
                    <a:pt x="46" y="19"/>
                    <a:pt x="51" y="18"/>
                  </a:cubicBezTo>
                  <a:cubicBezTo>
                    <a:pt x="45" y="16"/>
                    <a:pt x="40" y="12"/>
                    <a:pt x="34" y="10"/>
                  </a:cubicBezTo>
                  <a:cubicBezTo>
                    <a:pt x="37" y="19"/>
                    <a:pt x="31" y="26"/>
                    <a:pt x="27" y="33"/>
                  </a:cubicBezTo>
                  <a:cubicBezTo>
                    <a:pt x="31" y="36"/>
                    <a:pt x="37" y="38"/>
                    <a:pt x="41" y="41"/>
                  </a:cubicBezTo>
                  <a:close/>
                  <a:moveTo>
                    <a:pt x="112" y="59"/>
                  </a:moveTo>
                  <a:cubicBezTo>
                    <a:pt x="111" y="57"/>
                    <a:pt x="107" y="56"/>
                    <a:pt x="106" y="55"/>
                  </a:cubicBezTo>
                  <a:cubicBezTo>
                    <a:pt x="101" y="51"/>
                    <a:pt x="96" y="50"/>
                    <a:pt x="91" y="47"/>
                  </a:cubicBezTo>
                  <a:cubicBezTo>
                    <a:pt x="86" y="44"/>
                    <a:pt x="82" y="42"/>
                    <a:pt x="77" y="39"/>
                  </a:cubicBezTo>
                  <a:cubicBezTo>
                    <a:pt x="72" y="36"/>
                    <a:pt x="68" y="33"/>
                    <a:pt x="63" y="30"/>
                  </a:cubicBezTo>
                  <a:cubicBezTo>
                    <a:pt x="61" y="28"/>
                    <a:pt x="59" y="27"/>
                    <a:pt x="56" y="25"/>
                  </a:cubicBezTo>
                  <a:cubicBezTo>
                    <a:pt x="54" y="24"/>
                    <a:pt x="51" y="21"/>
                    <a:pt x="49" y="22"/>
                  </a:cubicBezTo>
                  <a:cubicBezTo>
                    <a:pt x="47" y="22"/>
                    <a:pt x="46" y="26"/>
                    <a:pt x="46" y="28"/>
                  </a:cubicBezTo>
                  <a:cubicBezTo>
                    <a:pt x="47" y="29"/>
                    <a:pt x="50" y="32"/>
                    <a:pt x="52" y="34"/>
                  </a:cubicBezTo>
                  <a:cubicBezTo>
                    <a:pt x="54" y="36"/>
                    <a:pt x="56" y="37"/>
                    <a:pt x="58" y="39"/>
                  </a:cubicBezTo>
                  <a:cubicBezTo>
                    <a:pt x="67" y="46"/>
                    <a:pt x="77" y="50"/>
                    <a:pt x="87" y="56"/>
                  </a:cubicBezTo>
                  <a:cubicBezTo>
                    <a:pt x="94" y="60"/>
                    <a:pt x="102" y="65"/>
                    <a:pt x="111" y="62"/>
                  </a:cubicBezTo>
                  <a:cubicBezTo>
                    <a:pt x="112" y="62"/>
                    <a:pt x="113" y="61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59"/>
                    <a:pt x="113" y="59"/>
                    <a:pt x="112" y="59"/>
                  </a:cubicBezTo>
                  <a:close/>
                  <a:moveTo>
                    <a:pt x="110" y="78"/>
                  </a:moveTo>
                  <a:cubicBezTo>
                    <a:pt x="107" y="76"/>
                    <a:pt x="103" y="74"/>
                    <a:pt x="99" y="72"/>
                  </a:cubicBezTo>
                  <a:cubicBezTo>
                    <a:pt x="95" y="71"/>
                    <a:pt x="91" y="69"/>
                    <a:pt x="88" y="67"/>
                  </a:cubicBezTo>
                  <a:cubicBezTo>
                    <a:pt x="81" y="63"/>
                    <a:pt x="74" y="60"/>
                    <a:pt x="67" y="57"/>
                  </a:cubicBezTo>
                  <a:cubicBezTo>
                    <a:pt x="60" y="53"/>
                    <a:pt x="53" y="49"/>
                    <a:pt x="46" y="46"/>
                  </a:cubicBezTo>
                  <a:cubicBezTo>
                    <a:pt x="39" y="42"/>
                    <a:pt x="33" y="38"/>
                    <a:pt x="26" y="35"/>
                  </a:cubicBezTo>
                  <a:cubicBezTo>
                    <a:pt x="25" y="35"/>
                    <a:pt x="22" y="37"/>
                    <a:pt x="21" y="38"/>
                  </a:cubicBezTo>
                  <a:cubicBezTo>
                    <a:pt x="32" y="44"/>
                    <a:pt x="45" y="48"/>
                    <a:pt x="56" y="53"/>
                  </a:cubicBezTo>
                  <a:cubicBezTo>
                    <a:pt x="64" y="57"/>
                    <a:pt x="73" y="59"/>
                    <a:pt x="80" y="63"/>
                  </a:cubicBezTo>
                  <a:cubicBezTo>
                    <a:pt x="88" y="67"/>
                    <a:pt x="95" y="71"/>
                    <a:pt x="102" y="75"/>
                  </a:cubicBezTo>
                  <a:cubicBezTo>
                    <a:pt x="105" y="77"/>
                    <a:pt x="107" y="79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lose/>
                  <a:moveTo>
                    <a:pt x="32" y="8"/>
                  </a:moveTo>
                  <a:cubicBezTo>
                    <a:pt x="28" y="7"/>
                    <a:pt x="25" y="5"/>
                    <a:pt x="22" y="3"/>
                  </a:cubicBezTo>
                  <a:cubicBezTo>
                    <a:pt x="23" y="16"/>
                    <a:pt x="15" y="26"/>
                    <a:pt x="7" y="31"/>
                  </a:cubicBezTo>
                  <a:cubicBezTo>
                    <a:pt x="11" y="33"/>
                    <a:pt x="15" y="35"/>
                    <a:pt x="18" y="37"/>
                  </a:cubicBezTo>
                  <a:cubicBezTo>
                    <a:pt x="27" y="32"/>
                    <a:pt x="35" y="20"/>
                    <a:pt x="32" y="8"/>
                  </a:cubicBezTo>
                  <a:close/>
                  <a:moveTo>
                    <a:pt x="9" y="8"/>
                  </a:moveTo>
                  <a:cubicBezTo>
                    <a:pt x="9" y="8"/>
                    <a:pt x="8" y="9"/>
                    <a:pt x="8" y="9"/>
                  </a:cubicBezTo>
                  <a:cubicBezTo>
                    <a:pt x="7" y="11"/>
                    <a:pt x="6" y="12"/>
                    <a:pt x="5" y="14"/>
                  </a:cubicBezTo>
                  <a:cubicBezTo>
                    <a:pt x="4" y="16"/>
                    <a:pt x="3" y="18"/>
                    <a:pt x="2" y="20"/>
                  </a:cubicBezTo>
                  <a:cubicBezTo>
                    <a:pt x="1" y="24"/>
                    <a:pt x="3" y="30"/>
                    <a:pt x="7" y="28"/>
                  </a:cubicBezTo>
                  <a:cubicBezTo>
                    <a:pt x="10" y="27"/>
                    <a:pt x="11" y="25"/>
                    <a:pt x="13" y="22"/>
                  </a:cubicBezTo>
                  <a:cubicBezTo>
                    <a:pt x="15" y="21"/>
                    <a:pt x="16" y="20"/>
                    <a:pt x="17" y="18"/>
                  </a:cubicBezTo>
                  <a:cubicBezTo>
                    <a:pt x="19" y="15"/>
                    <a:pt x="20" y="9"/>
                    <a:pt x="20" y="4"/>
                  </a:cubicBezTo>
                  <a:cubicBezTo>
                    <a:pt x="20" y="4"/>
                    <a:pt x="18" y="3"/>
                    <a:pt x="18" y="2"/>
                  </a:cubicBezTo>
                  <a:cubicBezTo>
                    <a:pt x="14" y="3"/>
                    <a:pt x="12" y="5"/>
                    <a:pt x="9" y="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8" name="標題 2"/>
          <p:cNvSpPr txBox="1">
            <a:spLocks/>
          </p:cNvSpPr>
          <p:nvPr/>
        </p:nvSpPr>
        <p:spPr>
          <a:xfrm>
            <a:off x="8468915" y="0"/>
            <a:ext cx="3611145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TW" altLang="en-US" sz="4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en-US" altLang="zh-TW" sz="4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4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關係式</a:t>
            </a:r>
            <a:endParaRPr lang="zh-TW" altLang="en-US" sz="42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64" y="181774"/>
            <a:ext cx="4132359" cy="254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上-下雙向箭號 16"/>
          <p:cNvSpPr/>
          <p:nvPr/>
        </p:nvSpPr>
        <p:spPr>
          <a:xfrm rot="1720393">
            <a:off x="1804404" y="2729196"/>
            <a:ext cx="661212" cy="1278179"/>
          </a:xfrm>
          <a:prstGeom prst="up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上-下雙向箭號 17"/>
          <p:cNvSpPr/>
          <p:nvPr/>
        </p:nvSpPr>
        <p:spPr>
          <a:xfrm rot="17220821">
            <a:off x="5274364" y="264580"/>
            <a:ext cx="661212" cy="1923712"/>
          </a:xfrm>
          <a:prstGeom prst="up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76200" y="4077974"/>
            <a:ext cx="3925660" cy="2574919"/>
            <a:chOff x="287111" y="3658695"/>
            <a:chExt cx="3490232" cy="2574919"/>
          </a:xfrm>
        </p:grpSpPr>
        <p:pic>
          <p:nvPicPr>
            <p:cNvPr id="2050" name="Picture 2" descr="ç¸éåç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111" y="4180406"/>
              <a:ext cx="3490232" cy="2053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文本框 5"/>
            <p:cNvSpPr txBox="1"/>
            <p:nvPr/>
          </p:nvSpPr>
          <p:spPr>
            <a:xfrm>
              <a:off x="1221748" y="3658695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TW" altLang="en-US" sz="2800" b="1" dirty="0" smtClean="0">
                  <a:solidFill>
                    <a:srgbClr val="008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DFPShaoNvW5-GB" charset="-122"/>
                  <a:sym typeface="Arial"/>
                </a:rPr>
                <a:t>找</a:t>
              </a:r>
              <a:r>
                <a:rPr kumimoji="1" lang="zh-TW" altLang="en-US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DFPShaoNvW5-GB" charset="-122"/>
                  <a:sym typeface="Arial"/>
                </a:rPr>
                <a:t>關係式</a:t>
              </a:r>
              <a:endParaRPr kumimoji="1"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endParaRPr>
            </a:p>
          </p:txBody>
        </p:sp>
      </p:grpSp>
      <p:cxnSp>
        <p:nvCxnSpPr>
          <p:cNvPr id="7" name="直線接點 6"/>
          <p:cNvCxnSpPr/>
          <p:nvPr/>
        </p:nvCxnSpPr>
        <p:spPr>
          <a:xfrm flipV="1">
            <a:off x="7456718" y="1514274"/>
            <a:ext cx="3456797" cy="80840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/>
          <p:cNvSpPr/>
          <p:nvPr/>
        </p:nvSpPr>
        <p:spPr>
          <a:xfrm>
            <a:off x="7861960" y="2168583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8476778" y="2016052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8079672" y="2114145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056" name="群組 2055"/>
          <p:cNvGrpSpPr/>
          <p:nvPr/>
        </p:nvGrpSpPr>
        <p:grpSpPr>
          <a:xfrm>
            <a:off x="6949609" y="552307"/>
            <a:ext cx="4010812" cy="2585096"/>
            <a:chOff x="6949609" y="552307"/>
            <a:chExt cx="4010812" cy="2585096"/>
          </a:xfrm>
        </p:grpSpPr>
        <p:cxnSp>
          <p:nvCxnSpPr>
            <p:cNvPr id="10" name="直線單箭頭接點 9"/>
            <p:cNvCxnSpPr/>
            <p:nvPr/>
          </p:nvCxnSpPr>
          <p:spPr>
            <a:xfrm>
              <a:off x="6949609" y="2636659"/>
              <a:ext cx="3222171" cy="0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單箭頭接點 10"/>
            <p:cNvCxnSpPr/>
            <p:nvPr/>
          </p:nvCxnSpPr>
          <p:spPr>
            <a:xfrm flipV="1">
              <a:off x="7620445" y="941888"/>
              <a:ext cx="0" cy="2195515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5"/>
            <p:cNvSpPr txBox="1"/>
            <p:nvPr/>
          </p:nvSpPr>
          <p:spPr>
            <a:xfrm>
              <a:off x="10070434" y="2377671"/>
              <a:ext cx="88998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TW" altLang="en-US" sz="2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DFPShaoNvW5-GB" charset="-122"/>
                  <a:sym typeface="Arial"/>
                </a:rPr>
                <a:t>項目</a:t>
              </a:r>
              <a:r>
                <a:rPr kumimoji="1" lang="en-US" altLang="zh-TW" sz="2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DFPShaoNvW5-GB" charset="-122"/>
                  <a:sym typeface="Arial"/>
                </a:rPr>
                <a:t>1</a:t>
              </a:r>
              <a:endParaRPr kumimoji="1"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endParaRPr>
            </a:p>
          </p:txBody>
        </p:sp>
        <p:sp>
          <p:nvSpPr>
            <p:cNvPr id="25" name="文本框 5"/>
            <p:cNvSpPr txBox="1"/>
            <p:nvPr/>
          </p:nvSpPr>
          <p:spPr>
            <a:xfrm>
              <a:off x="7080403" y="552307"/>
              <a:ext cx="88998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TW" altLang="en-US" sz="2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DFPShaoNvW5-GB" charset="-122"/>
                  <a:sym typeface="Arial"/>
                </a:rPr>
                <a:t>項目</a:t>
              </a:r>
              <a:r>
                <a:rPr kumimoji="1" lang="en-US" altLang="zh-TW" sz="2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DFPShaoNvW5-GB" charset="-122"/>
                  <a:sym typeface="Arial"/>
                </a:rPr>
                <a:t>2</a:t>
              </a:r>
              <a:endParaRPr kumimoji="1"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endParaRPr>
            </a:p>
          </p:txBody>
        </p:sp>
      </p:grpSp>
      <p:sp>
        <p:nvSpPr>
          <p:cNvPr id="27" name="橢圓 26"/>
          <p:cNvSpPr/>
          <p:nvPr/>
        </p:nvSpPr>
        <p:spPr>
          <a:xfrm>
            <a:off x="9396770" y="1798753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1" name="Picture 3" descr="D:\生根(CA)\生根分享報告\簡報用小插圖\想\faq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46" y="1371811"/>
            <a:ext cx="335123" cy="33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28" y="4235359"/>
            <a:ext cx="417768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群組 27"/>
          <p:cNvGrpSpPr/>
          <p:nvPr/>
        </p:nvGrpSpPr>
        <p:grpSpPr>
          <a:xfrm>
            <a:off x="3923415" y="3042808"/>
            <a:ext cx="1600395" cy="661212"/>
            <a:chOff x="3923415" y="3042808"/>
            <a:chExt cx="1600395" cy="661212"/>
          </a:xfrm>
        </p:grpSpPr>
        <p:sp>
          <p:nvSpPr>
            <p:cNvPr id="31" name="上-下雙向箭號 30"/>
            <p:cNvSpPr/>
            <p:nvPr/>
          </p:nvSpPr>
          <p:spPr>
            <a:xfrm rot="18879387">
              <a:off x="4393007" y="2573216"/>
              <a:ext cx="661212" cy="1600395"/>
            </a:xfrm>
            <a:prstGeom prst="up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文本框 5"/>
            <p:cNvSpPr txBox="1"/>
            <p:nvPr/>
          </p:nvSpPr>
          <p:spPr>
            <a:xfrm>
              <a:off x="4235042" y="3123424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TW" altLang="en-US" sz="2800" b="1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DFPShaoNvW5-GB" charset="-122"/>
                  <a:sym typeface="Arial"/>
                </a:rPr>
                <a:t>變化</a:t>
              </a:r>
              <a:endParaRPr kumimoji="1" lang="zh-CN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PShaoNvW5-GB" charset="-122"/>
                <a:sym typeface="Arial"/>
              </a:endParaRPr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6224606" y="5188330"/>
            <a:ext cx="576000" cy="671068"/>
            <a:chOff x="6224606" y="5188330"/>
            <a:chExt cx="576000" cy="671068"/>
          </a:xfrm>
        </p:grpSpPr>
        <p:sp>
          <p:nvSpPr>
            <p:cNvPr id="35" name="弧形箭號 (下彎) 34"/>
            <p:cNvSpPr/>
            <p:nvPr/>
          </p:nvSpPr>
          <p:spPr>
            <a:xfrm flipV="1">
              <a:off x="6224606" y="5188330"/>
              <a:ext cx="576000" cy="252000"/>
            </a:xfrm>
            <a:prstGeom prst="curvedDownArrow">
              <a:avLst/>
            </a:prstGeom>
            <a:noFill/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40" name="文本框 5"/>
            <p:cNvSpPr txBox="1"/>
            <p:nvPr/>
          </p:nvSpPr>
          <p:spPr>
            <a:xfrm>
              <a:off x="6233305" y="5397733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4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DFPShaoNvW5-GB" charset="-122"/>
                  <a:sym typeface="Arial"/>
                </a:rPr>
                <a:t>+1</a:t>
              </a:r>
              <a:endParaRPr kumimoji="1" lang="zh-CN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endParaRP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6982082" y="5218460"/>
            <a:ext cx="612000" cy="640938"/>
            <a:chOff x="6982082" y="5218460"/>
            <a:chExt cx="612000" cy="640938"/>
          </a:xfrm>
        </p:grpSpPr>
        <p:sp>
          <p:nvSpPr>
            <p:cNvPr id="36" name="弧形箭號 (下彎) 35"/>
            <p:cNvSpPr/>
            <p:nvPr/>
          </p:nvSpPr>
          <p:spPr>
            <a:xfrm flipV="1">
              <a:off x="6982082" y="5218460"/>
              <a:ext cx="612000" cy="252000"/>
            </a:xfrm>
            <a:prstGeom prst="curvedDownArrow">
              <a:avLst/>
            </a:prstGeom>
            <a:noFill/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41" name="文本框 5"/>
            <p:cNvSpPr txBox="1"/>
            <p:nvPr/>
          </p:nvSpPr>
          <p:spPr>
            <a:xfrm>
              <a:off x="7006990" y="5397733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4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DFPShaoNvW5-GB" charset="-122"/>
                  <a:sym typeface="Arial"/>
                </a:rPr>
                <a:t>+2</a:t>
              </a:r>
              <a:endParaRPr kumimoji="1" lang="zh-CN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endParaRPr>
            </a:p>
          </p:txBody>
        </p:sp>
      </p:grpSp>
      <p:grpSp>
        <p:nvGrpSpPr>
          <p:cNvPr id="2048" name="群組 2047"/>
          <p:cNvGrpSpPr/>
          <p:nvPr/>
        </p:nvGrpSpPr>
        <p:grpSpPr>
          <a:xfrm>
            <a:off x="7711276" y="5237704"/>
            <a:ext cx="648000" cy="632580"/>
            <a:chOff x="7711276" y="5237704"/>
            <a:chExt cx="648000" cy="632580"/>
          </a:xfrm>
        </p:grpSpPr>
        <p:sp>
          <p:nvSpPr>
            <p:cNvPr id="38" name="弧形箭號 (下彎) 37"/>
            <p:cNvSpPr/>
            <p:nvPr/>
          </p:nvSpPr>
          <p:spPr>
            <a:xfrm flipV="1">
              <a:off x="7711276" y="5237704"/>
              <a:ext cx="648000" cy="252000"/>
            </a:xfrm>
            <a:prstGeom prst="curvedDownArrow">
              <a:avLst/>
            </a:prstGeom>
            <a:noFill/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42" name="文本框 5"/>
            <p:cNvSpPr txBox="1"/>
            <p:nvPr/>
          </p:nvSpPr>
          <p:spPr>
            <a:xfrm>
              <a:off x="7711276" y="5408619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4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DFPShaoNvW5-GB" charset="-122"/>
                  <a:sym typeface="Arial"/>
                </a:rPr>
                <a:t>+6</a:t>
              </a:r>
              <a:endParaRPr kumimoji="1" lang="zh-CN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endParaRPr>
            </a:p>
          </p:txBody>
        </p:sp>
      </p:grpSp>
      <p:grpSp>
        <p:nvGrpSpPr>
          <p:cNvPr id="2049" name="群組 2048"/>
          <p:cNvGrpSpPr/>
          <p:nvPr/>
        </p:nvGrpSpPr>
        <p:grpSpPr>
          <a:xfrm>
            <a:off x="6017591" y="3642404"/>
            <a:ext cx="747796" cy="615691"/>
            <a:chOff x="6017591" y="3642404"/>
            <a:chExt cx="747796" cy="615691"/>
          </a:xfrm>
        </p:grpSpPr>
        <p:sp>
          <p:nvSpPr>
            <p:cNvPr id="34" name="弧形箭號 (下彎) 33"/>
            <p:cNvSpPr/>
            <p:nvPr/>
          </p:nvSpPr>
          <p:spPr>
            <a:xfrm>
              <a:off x="6117387" y="4006095"/>
              <a:ext cx="648000" cy="252000"/>
            </a:xfrm>
            <a:prstGeom prst="curvedDownArrow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43" name="文本框 5"/>
            <p:cNvSpPr txBox="1"/>
            <p:nvPr/>
          </p:nvSpPr>
          <p:spPr>
            <a:xfrm>
              <a:off x="6017591" y="3642404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000" b="1" dirty="0" smtClean="0">
                  <a:solidFill>
                    <a:srgbClr val="008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DFPShaoNvW5-GB" charset="-122"/>
                  <a:sym typeface="Arial"/>
                </a:rPr>
                <a:t>+1.8</a:t>
              </a:r>
              <a:endParaRPr kumimoji="1" lang="zh-CN" altLang="en-US" sz="20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endParaRPr>
            </a:p>
          </p:txBody>
        </p:sp>
      </p:grpSp>
      <p:grpSp>
        <p:nvGrpSpPr>
          <p:cNvPr id="2053" name="群組 2052"/>
          <p:cNvGrpSpPr/>
          <p:nvPr/>
        </p:nvGrpSpPr>
        <p:grpSpPr>
          <a:xfrm>
            <a:off x="6813789" y="3642404"/>
            <a:ext cx="735813" cy="604805"/>
            <a:chOff x="6813789" y="3642404"/>
            <a:chExt cx="735813" cy="604805"/>
          </a:xfrm>
        </p:grpSpPr>
        <p:sp>
          <p:nvSpPr>
            <p:cNvPr id="37" name="弧形箭號 (下彎) 36"/>
            <p:cNvSpPr/>
            <p:nvPr/>
          </p:nvSpPr>
          <p:spPr>
            <a:xfrm>
              <a:off x="6901602" y="3995209"/>
              <a:ext cx="648000" cy="252000"/>
            </a:xfrm>
            <a:prstGeom prst="curvedDownArrow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46" name="文本框 5"/>
            <p:cNvSpPr txBox="1"/>
            <p:nvPr/>
          </p:nvSpPr>
          <p:spPr>
            <a:xfrm>
              <a:off x="6813789" y="3642404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000" b="1" dirty="0" smtClean="0">
                  <a:solidFill>
                    <a:srgbClr val="008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DFPShaoNvW5-GB" charset="-122"/>
                  <a:sym typeface="Arial"/>
                </a:rPr>
                <a:t>+3.6</a:t>
              </a:r>
              <a:endParaRPr kumimoji="1" lang="zh-CN" altLang="en-US" sz="20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endParaRPr>
            </a:p>
          </p:txBody>
        </p:sp>
      </p:grpSp>
      <p:grpSp>
        <p:nvGrpSpPr>
          <p:cNvPr id="2054" name="群組 2053"/>
          <p:cNvGrpSpPr/>
          <p:nvPr/>
        </p:nvGrpSpPr>
        <p:grpSpPr>
          <a:xfrm>
            <a:off x="7651036" y="3644395"/>
            <a:ext cx="825867" cy="619452"/>
            <a:chOff x="7651036" y="3644395"/>
            <a:chExt cx="825867" cy="619452"/>
          </a:xfrm>
        </p:grpSpPr>
        <p:sp>
          <p:nvSpPr>
            <p:cNvPr id="39" name="弧形箭號 (下彎) 38"/>
            <p:cNvSpPr/>
            <p:nvPr/>
          </p:nvSpPr>
          <p:spPr>
            <a:xfrm>
              <a:off x="7711276" y="4011847"/>
              <a:ext cx="648000" cy="252000"/>
            </a:xfrm>
            <a:prstGeom prst="curvedDownArrow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47" name="文本框 5"/>
            <p:cNvSpPr txBox="1"/>
            <p:nvPr/>
          </p:nvSpPr>
          <p:spPr>
            <a:xfrm>
              <a:off x="7651036" y="3644395"/>
              <a:ext cx="8258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000" b="1" dirty="0" smtClean="0">
                  <a:solidFill>
                    <a:srgbClr val="008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DFPShaoNvW5-GB" charset="-122"/>
                  <a:sym typeface="Arial"/>
                </a:rPr>
                <a:t>+10.8</a:t>
              </a:r>
              <a:endParaRPr kumimoji="1" lang="zh-CN" altLang="en-US" sz="20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866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5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7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7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2" grpId="0" animBg="1"/>
      <p:bldP spid="13" grpId="0" animBg="1"/>
      <p:bldP spid="14" grpId="0" animBg="1"/>
      <p:bldP spid="2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807832" y="598401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皮皮體W5(P)" panose="040B0500000000000000" pitchFamily="82" charset="-120"/>
                <a:ea typeface="華康皮皮體W5(P)" panose="040B0500000000000000" pitchFamily="82" charset="-120"/>
                <a:cs typeface="DFPShaoNvW5-GB" charset="-122"/>
                <a:sym typeface="Arial"/>
              </a:rPr>
              <a:t>運用</a:t>
            </a:r>
            <a:r>
              <a:rPr kumimoji="1" lang="zh-TW" alt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華康皮皮體W5(P)" panose="040B0500000000000000" pitchFamily="82" charset="-120"/>
                <a:ea typeface="華康皮皮體W5(P)" panose="040B0500000000000000" pitchFamily="82" charset="-120"/>
                <a:cs typeface="DFPShaoNvW5-GB" charset="-122"/>
                <a:sym typeface="Arial"/>
              </a:rPr>
              <a:t>變化</a:t>
            </a:r>
            <a:endParaRPr kumimoji="1"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華康皮皮體W5(P)" panose="040B0500000000000000" pitchFamily="82" charset="-120"/>
              <a:ea typeface="華康皮皮體W5(P)" panose="040B0500000000000000" pitchFamily="82" charset="-120"/>
              <a:cs typeface="DFPShaoNvW5-GB" charset="-122"/>
              <a:sym typeface="Arial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8686800" y="6012908"/>
            <a:ext cx="3317060" cy="646273"/>
            <a:chOff x="7637775" y="5530041"/>
            <a:chExt cx="4000129" cy="646029"/>
          </a:xfrm>
        </p:grpSpPr>
        <p:sp>
          <p:nvSpPr>
            <p:cNvPr id="22" name="任意多边形 21"/>
            <p:cNvSpPr/>
            <p:nvPr/>
          </p:nvSpPr>
          <p:spPr>
            <a:xfrm>
              <a:off x="7637775" y="6096678"/>
              <a:ext cx="2494104" cy="79392"/>
            </a:xfrm>
            <a:custGeom>
              <a:avLst/>
              <a:gdLst>
                <a:gd name="connsiteX0" fmla="*/ 2569580 w 2569580"/>
                <a:gd name="connsiteY0" fmla="*/ 13982 h 95004"/>
                <a:gd name="connsiteX1" fmla="*/ 2187616 w 2569580"/>
                <a:gd name="connsiteY1" fmla="*/ 13982 h 95004"/>
                <a:gd name="connsiteX2" fmla="*/ 2118167 w 2569580"/>
                <a:gd name="connsiteY2" fmla="*/ 37131 h 95004"/>
                <a:gd name="connsiteX3" fmla="*/ 1481560 w 2569580"/>
                <a:gd name="connsiteY3" fmla="*/ 60280 h 95004"/>
                <a:gd name="connsiteX4" fmla="*/ 1388962 w 2569580"/>
                <a:gd name="connsiteY4" fmla="*/ 71855 h 95004"/>
                <a:gd name="connsiteX5" fmla="*/ 1307940 w 2569580"/>
                <a:gd name="connsiteY5" fmla="*/ 83430 h 95004"/>
                <a:gd name="connsiteX6" fmla="*/ 844952 w 2569580"/>
                <a:gd name="connsiteY6" fmla="*/ 71855 h 95004"/>
                <a:gd name="connsiteX7" fmla="*/ 775504 w 2569580"/>
                <a:gd name="connsiteY7" fmla="*/ 48706 h 95004"/>
                <a:gd name="connsiteX8" fmla="*/ 740780 w 2569580"/>
                <a:gd name="connsiteY8" fmla="*/ 37131 h 95004"/>
                <a:gd name="connsiteX9" fmla="*/ 254643 w 2569580"/>
                <a:gd name="connsiteY9" fmla="*/ 48706 h 95004"/>
                <a:gd name="connsiteX10" fmla="*/ 219919 w 2569580"/>
                <a:gd name="connsiteY10" fmla="*/ 60280 h 95004"/>
                <a:gd name="connsiteX11" fmla="*/ 196770 w 2569580"/>
                <a:gd name="connsiteY11" fmla="*/ 95004 h 95004"/>
                <a:gd name="connsiteX12" fmla="*/ 0 w 2569580"/>
                <a:gd name="connsiteY12" fmla="*/ 83430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37771 w 2537771"/>
                <a:gd name="connsiteY0" fmla="*/ 13982 h 95004"/>
                <a:gd name="connsiteX1" fmla="*/ 2155807 w 2537771"/>
                <a:gd name="connsiteY1" fmla="*/ 13982 h 95004"/>
                <a:gd name="connsiteX2" fmla="*/ 2086358 w 2537771"/>
                <a:gd name="connsiteY2" fmla="*/ 37131 h 95004"/>
                <a:gd name="connsiteX3" fmla="*/ 1449751 w 2537771"/>
                <a:gd name="connsiteY3" fmla="*/ 60280 h 95004"/>
                <a:gd name="connsiteX4" fmla="*/ 1357153 w 2537771"/>
                <a:gd name="connsiteY4" fmla="*/ 71855 h 95004"/>
                <a:gd name="connsiteX5" fmla="*/ 1276131 w 2537771"/>
                <a:gd name="connsiteY5" fmla="*/ 83430 h 95004"/>
                <a:gd name="connsiteX6" fmla="*/ 813143 w 2537771"/>
                <a:gd name="connsiteY6" fmla="*/ 71855 h 95004"/>
                <a:gd name="connsiteX7" fmla="*/ 743695 w 2537771"/>
                <a:gd name="connsiteY7" fmla="*/ 48706 h 95004"/>
                <a:gd name="connsiteX8" fmla="*/ 708971 w 2537771"/>
                <a:gd name="connsiteY8" fmla="*/ 37131 h 95004"/>
                <a:gd name="connsiteX9" fmla="*/ 222834 w 2537771"/>
                <a:gd name="connsiteY9" fmla="*/ 48706 h 95004"/>
                <a:gd name="connsiteX10" fmla="*/ 188110 w 2537771"/>
                <a:gd name="connsiteY10" fmla="*/ 60280 h 95004"/>
                <a:gd name="connsiteX11" fmla="*/ 164961 w 2537771"/>
                <a:gd name="connsiteY11" fmla="*/ 95004 h 95004"/>
                <a:gd name="connsiteX12" fmla="*/ 0 w 2537771"/>
                <a:gd name="connsiteY12" fmla="*/ 1369 h 95004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22834 w 2537771"/>
                <a:gd name="connsiteY9" fmla="*/ 48706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526070 w 2537771"/>
                <a:gd name="connsiteY8" fmla="*/ 33224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449751 w 2537771"/>
                <a:gd name="connsiteY3" fmla="*/ 60280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604819 w 2537771"/>
                <a:gd name="connsiteY3" fmla="*/ 72003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3281"/>
                <a:gd name="connsiteX1" fmla="*/ 2155807 w 2537771"/>
                <a:gd name="connsiteY1" fmla="*/ 13982 h 83281"/>
                <a:gd name="connsiteX2" fmla="*/ 2086358 w 2537771"/>
                <a:gd name="connsiteY2" fmla="*/ 37131 h 83281"/>
                <a:gd name="connsiteX3" fmla="*/ 1604819 w 2537771"/>
                <a:gd name="connsiteY3" fmla="*/ 72003 h 83281"/>
                <a:gd name="connsiteX4" fmla="*/ 1365106 w 2537771"/>
                <a:gd name="connsiteY4" fmla="*/ 52317 h 83281"/>
                <a:gd name="connsiteX5" fmla="*/ 1188657 w 2537771"/>
                <a:gd name="connsiteY5" fmla="*/ 71707 h 83281"/>
                <a:gd name="connsiteX6" fmla="*/ 960259 w 2537771"/>
                <a:gd name="connsiteY6" fmla="*/ 79670 h 83281"/>
                <a:gd name="connsiteX7" fmla="*/ 747671 w 2537771"/>
                <a:gd name="connsiteY7" fmla="*/ 60429 h 83281"/>
                <a:gd name="connsiteX8" fmla="*/ 526070 w 2537771"/>
                <a:gd name="connsiteY8" fmla="*/ 33224 h 83281"/>
                <a:gd name="connsiteX9" fmla="*/ 254643 w 2537771"/>
                <a:gd name="connsiteY9" fmla="*/ 72152 h 83281"/>
                <a:gd name="connsiteX10" fmla="*/ 180158 w 2537771"/>
                <a:gd name="connsiteY10" fmla="*/ 48557 h 83281"/>
                <a:gd name="connsiteX11" fmla="*/ 93392 w 2537771"/>
                <a:gd name="connsiteY11" fmla="*/ 83281 h 83281"/>
                <a:gd name="connsiteX12" fmla="*/ 0 w 2537771"/>
                <a:gd name="connsiteY12" fmla="*/ 1369 h 83281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86358 w 2537771"/>
                <a:gd name="connsiteY2" fmla="*/ 35762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54548 w 2537771"/>
                <a:gd name="connsiteY2" fmla="*/ 27946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79392"/>
                <a:gd name="connsiteX1" fmla="*/ 2191592 w 2537771"/>
                <a:gd name="connsiteY1" fmla="*/ 39967 h 79392"/>
                <a:gd name="connsiteX2" fmla="*/ 2054548 w 2537771"/>
                <a:gd name="connsiteY2" fmla="*/ 27946 h 79392"/>
                <a:gd name="connsiteX3" fmla="*/ 1604819 w 2537771"/>
                <a:gd name="connsiteY3" fmla="*/ 70634 h 79392"/>
                <a:gd name="connsiteX4" fmla="*/ 1365106 w 2537771"/>
                <a:gd name="connsiteY4" fmla="*/ 50948 h 79392"/>
                <a:gd name="connsiteX5" fmla="*/ 1188657 w 2537771"/>
                <a:gd name="connsiteY5" fmla="*/ 70338 h 79392"/>
                <a:gd name="connsiteX6" fmla="*/ 960259 w 2537771"/>
                <a:gd name="connsiteY6" fmla="*/ 78301 h 79392"/>
                <a:gd name="connsiteX7" fmla="*/ 747671 w 2537771"/>
                <a:gd name="connsiteY7" fmla="*/ 59060 h 79392"/>
                <a:gd name="connsiteX8" fmla="*/ 526070 w 2537771"/>
                <a:gd name="connsiteY8" fmla="*/ 31855 h 79392"/>
                <a:gd name="connsiteX9" fmla="*/ 254643 w 2537771"/>
                <a:gd name="connsiteY9" fmla="*/ 70783 h 79392"/>
                <a:gd name="connsiteX10" fmla="*/ 180158 w 2537771"/>
                <a:gd name="connsiteY10" fmla="*/ 47188 h 79392"/>
                <a:gd name="connsiteX11" fmla="*/ 105320 w 2537771"/>
                <a:gd name="connsiteY11" fmla="*/ 62373 h 79392"/>
                <a:gd name="connsiteX12" fmla="*/ 0 w 2537771"/>
                <a:gd name="connsiteY12" fmla="*/ 0 h 7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7771" h="79392">
                  <a:moveTo>
                    <a:pt x="2537771" y="12613"/>
                  </a:moveTo>
                  <a:cubicBezTo>
                    <a:pt x="2372259" y="-2434"/>
                    <a:pt x="2272129" y="37412"/>
                    <a:pt x="2191592" y="39967"/>
                  </a:cubicBezTo>
                  <a:cubicBezTo>
                    <a:pt x="2111055" y="42522"/>
                    <a:pt x="2152344" y="22835"/>
                    <a:pt x="2054548" y="27946"/>
                  </a:cubicBezTo>
                  <a:cubicBezTo>
                    <a:pt x="1956753" y="33057"/>
                    <a:pt x="2056264" y="56072"/>
                    <a:pt x="1604819" y="70634"/>
                  </a:cubicBezTo>
                  <a:cubicBezTo>
                    <a:pt x="1524915" y="64072"/>
                    <a:pt x="1434466" y="50997"/>
                    <a:pt x="1365106" y="50948"/>
                  </a:cubicBezTo>
                  <a:cubicBezTo>
                    <a:pt x="1295746" y="50899"/>
                    <a:pt x="1256132" y="65779"/>
                    <a:pt x="1188657" y="70338"/>
                  </a:cubicBezTo>
                  <a:cubicBezTo>
                    <a:pt x="1121183" y="74897"/>
                    <a:pt x="1114588" y="82159"/>
                    <a:pt x="960259" y="78301"/>
                  </a:cubicBezTo>
                  <a:cubicBezTo>
                    <a:pt x="937110" y="70585"/>
                    <a:pt x="820036" y="66801"/>
                    <a:pt x="747671" y="59060"/>
                  </a:cubicBezTo>
                  <a:cubicBezTo>
                    <a:pt x="675306" y="51319"/>
                    <a:pt x="608241" y="29901"/>
                    <a:pt x="526070" y="31855"/>
                  </a:cubicBezTo>
                  <a:cubicBezTo>
                    <a:pt x="443899" y="33809"/>
                    <a:pt x="312295" y="68228"/>
                    <a:pt x="254643" y="70783"/>
                  </a:cubicBezTo>
                  <a:cubicBezTo>
                    <a:pt x="196991" y="73338"/>
                    <a:pt x="205045" y="48590"/>
                    <a:pt x="180158" y="47188"/>
                  </a:cubicBezTo>
                  <a:cubicBezTo>
                    <a:pt x="155271" y="45786"/>
                    <a:pt x="113036" y="50798"/>
                    <a:pt x="105320" y="62373"/>
                  </a:cubicBezTo>
                  <a:cubicBezTo>
                    <a:pt x="49008" y="38977"/>
                    <a:pt x="8599" y="82012"/>
                    <a:pt x="0" y="0"/>
                  </a:cubicBezTo>
                </a:path>
              </a:pathLst>
            </a:custGeom>
            <a:noFill/>
            <a:ln w="349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3" name="Freeform 118"/>
            <p:cNvSpPr>
              <a:spLocks noEditPoints="1"/>
            </p:cNvSpPr>
            <p:nvPr/>
          </p:nvSpPr>
          <p:spPr bwMode="auto">
            <a:xfrm flipH="1">
              <a:off x="10124063" y="5530041"/>
              <a:ext cx="1513841" cy="619089"/>
            </a:xfrm>
            <a:custGeom>
              <a:avLst/>
              <a:gdLst>
                <a:gd name="T0" fmla="*/ 250 w 257"/>
                <a:gd name="T1" fmla="*/ 87 h 92"/>
                <a:gd name="T2" fmla="*/ 215 w 257"/>
                <a:gd name="T3" fmla="*/ 84 h 92"/>
                <a:gd name="T4" fmla="*/ 204 w 257"/>
                <a:gd name="T5" fmla="*/ 87 h 92"/>
                <a:gd name="T6" fmla="*/ 146 w 257"/>
                <a:gd name="T7" fmla="*/ 88 h 92"/>
                <a:gd name="T8" fmla="*/ 116 w 257"/>
                <a:gd name="T9" fmla="*/ 85 h 92"/>
                <a:gd name="T10" fmla="*/ 54 w 257"/>
                <a:gd name="T11" fmla="*/ 54 h 92"/>
                <a:gd name="T12" fmla="*/ 2 w 257"/>
                <a:gd name="T13" fmla="*/ 30 h 92"/>
                <a:gd name="T14" fmla="*/ 16 w 257"/>
                <a:gd name="T15" fmla="*/ 0 h 92"/>
                <a:gd name="T16" fmla="*/ 42 w 257"/>
                <a:gd name="T17" fmla="*/ 12 h 92"/>
                <a:gd name="T18" fmla="*/ 78 w 257"/>
                <a:gd name="T19" fmla="*/ 31 h 92"/>
                <a:gd name="T20" fmla="*/ 134 w 257"/>
                <a:gd name="T21" fmla="*/ 61 h 92"/>
                <a:gd name="T22" fmla="*/ 171 w 257"/>
                <a:gd name="T23" fmla="*/ 84 h 92"/>
                <a:gd name="T24" fmla="*/ 186 w 257"/>
                <a:gd name="T25" fmla="*/ 72 h 92"/>
                <a:gd name="T26" fmla="*/ 206 w 257"/>
                <a:gd name="T27" fmla="*/ 71 h 92"/>
                <a:gd name="T28" fmla="*/ 225 w 257"/>
                <a:gd name="T29" fmla="*/ 79 h 92"/>
                <a:gd name="T30" fmla="*/ 254 w 257"/>
                <a:gd name="T31" fmla="*/ 82 h 92"/>
                <a:gd name="T32" fmla="*/ 237 w 257"/>
                <a:gd name="T33" fmla="*/ 80 h 92"/>
                <a:gd name="T34" fmla="*/ 217 w 257"/>
                <a:gd name="T35" fmla="*/ 82 h 92"/>
                <a:gd name="T36" fmla="*/ 244 w 257"/>
                <a:gd name="T37" fmla="*/ 82 h 92"/>
                <a:gd name="T38" fmla="*/ 187 w 257"/>
                <a:gd name="T39" fmla="*/ 70 h 92"/>
                <a:gd name="T40" fmla="*/ 188 w 257"/>
                <a:gd name="T41" fmla="*/ 86 h 92"/>
                <a:gd name="T42" fmla="*/ 158 w 257"/>
                <a:gd name="T43" fmla="*/ 84 h 92"/>
                <a:gd name="T44" fmla="*/ 172 w 257"/>
                <a:gd name="T45" fmla="*/ 87 h 92"/>
                <a:gd name="T46" fmla="*/ 195 w 257"/>
                <a:gd name="T47" fmla="*/ 74 h 92"/>
                <a:gd name="T48" fmla="*/ 202 w 257"/>
                <a:gd name="T49" fmla="*/ 72 h 92"/>
                <a:gd name="T50" fmla="*/ 211 w 257"/>
                <a:gd name="T51" fmla="*/ 78 h 92"/>
                <a:gd name="T52" fmla="*/ 148 w 257"/>
                <a:gd name="T53" fmla="*/ 85 h 92"/>
                <a:gd name="T54" fmla="*/ 132 w 257"/>
                <a:gd name="T55" fmla="*/ 72 h 92"/>
                <a:gd name="T56" fmla="*/ 139 w 257"/>
                <a:gd name="T57" fmla="*/ 85 h 92"/>
                <a:gd name="T58" fmla="*/ 122 w 257"/>
                <a:gd name="T59" fmla="*/ 58 h 92"/>
                <a:gd name="T60" fmla="*/ 130 w 257"/>
                <a:gd name="T61" fmla="*/ 71 h 92"/>
                <a:gd name="T62" fmla="*/ 70 w 257"/>
                <a:gd name="T63" fmla="*/ 56 h 92"/>
                <a:gd name="T64" fmla="*/ 110 w 257"/>
                <a:gd name="T65" fmla="*/ 76 h 92"/>
                <a:gd name="T66" fmla="*/ 120 w 257"/>
                <a:gd name="T67" fmla="*/ 57 h 92"/>
                <a:gd name="T68" fmla="*/ 74 w 257"/>
                <a:gd name="T69" fmla="*/ 31 h 92"/>
                <a:gd name="T70" fmla="*/ 111 w 257"/>
                <a:gd name="T71" fmla="*/ 55 h 92"/>
                <a:gd name="T72" fmla="*/ 91 w 257"/>
                <a:gd name="T73" fmla="*/ 60 h 92"/>
                <a:gd name="T74" fmla="*/ 53 w 257"/>
                <a:gd name="T75" fmla="*/ 37 h 92"/>
                <a:gd name="T76" fmla="*/ 34 w 257"/>
                <a:gd name="T77" fmla="*/ 10 h 92"/>
                <a:gd name="T78" fmla="*/ 112 w 257"/>
                <a:gd name="T79" fmla="*/ 59 h 92"/>
                <a:gd name="T80" fmla="*/ 77 w 257"/>
                <a:gd name="T81" fmla="*/ 39 h 92"/>
                <a:gd name="T82" fmla="*/ 49 w 257"/>
                <a:gd name="T83" fmla="*/ 22 h 92"/>
                <a:gd name="T84" fmla="*/ 58 w 257"/>
                <a:gd name="T85" fmla="*/ 39 h 92"/>
                <a:gd name="T86" fmla="*/ 113 w 257"/>
                <a:gd name="T87" fmla="*/ 60 h 92"/>
                <a:gd name="T88" fmla="*/ 110 w 257"/>
                <a:gd name="T89" fmla="*/ 78 h 92"/>
                <a:gd name="T90" fmla="*/ 67 w 257"/>
                <a:gd name="T91" fmla="*/ 57 h 92"/>
                <a:gd name="T92" fmla="*/ 21 w 257"/>
                <a:gd name="T93" fmla="*/ 38 h 92"/>
                <a:gd name="T94" fmla="*/ 102 w 257"/>
                <a:gd name="T95" fmla="*/ 75 h 92"/>
                <a:gd name="T96" fmla="*/ 32 w 257"/>
                <a:gd name="T97" fmla="*/ 8 h 92"/>
                <a:gd name="T98" fmla="*/ 18 w 257"/>
                <a:gd name="T99" fmla="*/ 37 h 92"/>
                <a:gd name="T100" fmla="*/ 8 w 257"/>
                <a:gd name="T101" fmla="*/ 9 h 92"/>
                <a:gd name="T102" fmla="*/ 7 w 257"/>
                <a:gd name="T103" fmla="*/ 28 h 92"/>
                <a:gd name="T104" fmla="*/ 20 w 257"/>
                <a:gd name="T105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92">
                  <a:moveTo>
                    <a:pt x="256" y="83"/>
                  </a:moveTo>
                  <a:cubicBezTo>
                    <a:pt x="256" y="84"/>
                    <a:pt x="257" y="87"/>
                    <a:pt x="256" y="89"/>
                  </a:cubicBezTo>
                  <a:cubicBezTo>
                    <a:pt x="253" y="89"/>
                    <a:pt x="253" y="88"/>
                    <a:pt x="250" y="87"/>
                  </a:cubicBezTo>
                  <a:cubicBezTo>
                    <a:pt x="244" y="86"/>
                    <a:pt x="238" y="83"/>
                    <a:pt x="231" y="84"/>
                  </a:cubicBezTo>
                  <a:cubicBezTo>
                    <a:pt x="229" y="84"/>
                    <a:pt x="227" y="86"/>
                    <a:pt x="225" y="86"/>
                  </a:cubicBezTo>
                  <a:cubicBezTo>
                    <a:pt x="221" y="86"/>
                    <a:pt x="219" y="84"/>
                    <a:pt x="215" y="84"/>
                  </a:cubicBezTo>
                  <a:cubicBezTo>
                    <a:pt x="212" y="82"/>
                    <a:pt x="208" y="79"/>
                    <a:pt x="205" y="76"/>
                  </a:cubicBezTo>
                  <a:cubicBezTo>
                    <a:pt x="206" y="79"/>
                    <a:pt x="208" y="81"/>
                    <a:pt x="208" y="84"/>
                  </a:cubicBezTo>
                  <a:cubicBezTo>
                    <a:pt x="207" y="86"/>
                    <a:pt x="205" y="86"/>
                    <a:pt x="204" y="87"/>
                  </a:cubicBezTo>
                  <a:cubicBezTo>
                    <a:pt x="196" y="87"/>
                    <a:pt x="189" y="90"/>
                    <a:pt x="183" y="91"/>
                  </a:cubicBezTo>
                  <a:cubicBezTo>
                    <a:pt x="172" y="91"/>
                    <a:pt x="163" y="85"/>
                    <a:pt x="152" y="86"/>
                  </a:cubicBezTo>
                  <a:cubicBezTo>
                    <a:pt x="150" y="87"/>
                    <a:pt x="148" y="88"/>
                    <a:pt x="146" y="88"/>
                  </a:cubicBezTo>
                  <a:cubicBezTo>
                    <a:pt x="142" y="88"/>
                    <a:pt x="138" y="87"/>
                    <a:pt x="134" y="87"/>
                  </a:cubicBezTo>
                  <a:cubicBezTo>
                    <a:pt x="130" y="87"/>
                    <a:pt x="125" y="86"/>
                    <a:pt x="121" y="86"/>
                  </a:cubicBezTo>
                  <a:cubicBezTo>
                    <a:pt x="119" y="87"/>
                    <a:pt x="117" y="87"/>
                    <a:pt x="116" y="85"/>
                  </a:cubicBezTo>
                  <a:cubicBezTo>
                    <a:pt x="105" y="79"/>
                    <a:pt x="94" y="73"/>
                    <a:pt x="83" y="67"/>
                  </a:cubicBezTo>
                  <a:cubicBezTo>
                    <a:pt x="79" y="65"/>
                    <a:pt x="76" y="63"/>
                    <a:pt x="72" y="61"/>
                  </a:cubicBezTo>
                  <a:cubicBezTo>
                    <a:pt x="66" y="59"/>
                    <a:pt x="60" y="57"/>
                    <a:pt x="54" y="54"/>
                  </a:cubicBezTo>
                  <a:cubicBezTo>
                    <a:pt x="43" y="49"/>
                    <a:pt x="31" y="46"/>
                    <a:pt x="21" y="40"/>
                  </a:cubicBezTo>
                  <a:cubicBezTo>
                    <a:pt x="17" y="38"/>
                    <a:pt x="12" y="36"/>
                    <a:pt x="8" y="34"/>
                  </a:cubicBezTo>
                  <a:cubicBezTo>
                    <a:pt x="6" y="32"/>
                    <a:pt x="4" y="32"/>
                    <a:pt x="2" y="30"/>
                  </a:cubicBezTo>
                  <a:cubicBezTo>
                    <a:pt x="1" y="28"/>
                    <a:pt x="0" y="26"/>
                    <a:pt x="0" y="24"/>
                  </a:cubicBezTo>
                  <a:cubicBezTo>
                    <a:pt x="0" y="18"/>
                    <a:pt x="5" y="9"/>
                    <a:pt x="8" y="5"/>
                  </a:cubicBezTo>
                  <a:cubicBezTo>
                    <a:pt x="10" y="3"/>
                    <a:pt x="13" y="1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6" y="3"/>
                    <a:pt x="33" y="7"/>
                    <a:pt x="39" y="10"/>
                  </a:cubicBezTo>
                  <a:cubicBezTo>
                    <a:pt x="40" y="11"/>
                    <a:pt x="41" y="11"/>
                    <a:pt x="42" y="12"/>
                  </a:cubicBezTo>
                  <a:cubicBezTo>
                    <a:pt x="45" y="13"/>
                    <a:pt x="48" y="15"/>
                    <a:pt x="52" y="17"/>
                  </a:cubicBezTo>
                  <a:cubicBezTo>
                    <a:pt x="58" y="20"/>
                    <a:pt x="64" y="23"/>
                    <a:pt x="70" y="26"/>
                  </a:cubicBezTo>
                  <a:cubicBezTo>
                    <a:pt x="73" y="28"/>
                    <a:pt x="75" y="30"/>
                    <a:pt x="78" y="31"/>
                  </a:cubicBezTo>
                  <a:cubicBezTo>
                    <a:pt x="91" y="39"/>
                    <a:pt x="104" y="46"/>
                    <a:pt x="117" y="53"/>
                  </a:cubicBezTo>
                  <a:cubicBezTo>
                    <a:pt x="120" y="55"/>
                    <a:pt x="123" y="56"/>
                    <a:pt x="126" y="57"/>
                  </a:cubicBezTo>
                  <a:cubicBezTo>
                    <a:pt x="128" y="59"/>
                    <a:pt x="131" y="61"/>
                    <a:pt x="134" y="61"/>
                  </a:cubicBezTo>
                  <a:cubicBezTo>
                    <a:pt x="139" y="68"/>
                    <a:pt x="145" y="74"/>
                    <a:pt x="150" y="82"/>
                  </a:cubicBezTo>
                  <a:cubicBezTo>
                    <a:pt x="153" y="81"/>
                    <a:pt x="157" y="82"/>
                    <a:pt x="162" y="82"/>
                  </a:cubicBezTo>
                  <a:cubicBezTo>
                    <a:pt x="165" y="82"/>
                    <a:pt x="168" y="83"/>
                    <a:pt x="171" y="84"/>
                  </a:cubicBezTo>
                  <a:cubicBezTo>
                    <a:pt x="176" y="84"/>
                    <a:pt x="181" y="84"/>
                    <a:pt x="185" y="84"/>
                  </a:cubicBezTo>
                  <a:cubicBezTo>
                    <a:pt x="191" y="85"/>
                    <a:pt x="196" y="83"/>
                    <a:pt x="200" y="80"/>
                  </a:cubicBezTo>
                  <a:cubicBezTo>
                    <a:pt x="198" y="75"/>
                    <a:pt x="188" y="78"/>
                    <a:pt x="186" y="72"/>
                  </a:cubicBezTo>
                  <a:cubicBezTo>
                    <a:pt x="185" y="67"/>
                    <a:pt x="190" y="65"/>
                    <a:pt x="195" y="66"/>
                  </a:cubicBezTo>
                  <a:cubicBezTo>
                    <a:pt x="196" y="66"/>
                    <a:pt x="197" y="66"/>
                    <a:pt x="198" y="67"/>
                  </a:cubicBezTo>
                  <a:cubicBezTo>
                    <a:pt x="201" y="68"/>
                    <a:pt x="203" y="70"/>
                    <a:pt x="206" y="71"/>
                  </a:cubicBezTo>
                  <a:cubicBezTo>
                    <a:pt x="208" y="73"/>
                    <a:pt x="211" y="76"/>
                    <a:pt x="213" y="77"/>
                  </a:cubicBezTo>
                  <a:cubicBezTo>
                    <a:pt x="214" y="78"/>
                    <a:pt x="216" y="78"/>
                    <a:pt x="218" y="79"/>
                  </a:cubicBezTo>
                  <a:cubicBezTo>
                    <a:pt x="221" y="80"/>
                    <a:pt x="222" y="80"/>
                    <a:pt x="225" y="79"/>
                  </a:cubicBezTo>
                  <a:cubicBezTo>
                    <a:pt x="228" y="79"/>
                    <a:pt x="232" y="78"/>
                    <a:pt x="235" y="78"/>
                  </a:cubicBezTo>
                  <a:cubicBezTo>
                    <a:pt x="238" y="78"/>
                    <a:pt x="242" y="80"/>
                    <a:pt x="246" y="81"/>
                  </a:cubicBezTo>
                  <a:cubicBezTo>
                    <a:pt x="249" y="82"/>
                    <a:pt x="253" y="82"/>
                    <a:pt x="254" y="82"/>
                  </a:cubicBezTo>
                  <a:cubicBezTo>
                    <a:pt x="255" y="83"/>
                    <a:pt x="255" y="82"/>
                    <a:pt x="256" y="83"/>
                  </a:cubicBezTo>
                  <a:close/>
                  <a:moveTo>
                    <a:pt x="244" y="82"/>
                  </a:moveTo>
                  <a:cubicBezTo>
                    <a:pt x="242" y="82"/>
                    <a:pt x="239" y="81"/>
                    <a:pt x="237" y="80"/>
                  </a:cubicBezTo>
                  <a:cubicBezTo>
                    <a:pt x="231" y="80"/>
                    <a:pt x="226" y="82"/>
                    <a:pt x="221" y="82"/>
                  </a:cubicBezTo>
                  <a:cubicBezTo>
                    <a:pt x="217" y="81"/>
                    <a:pt x="215" y="80"/>
                    <a:pt x="212" y="79"/>
                  </a:cubicBezTo>
                  <a:cubicBezTo>
                    <a:pt x="213" y="80"/>
                    <a:pt x="215" y="82"/>
                    <a:pt x="217" y="82"/>
                  </a:cubicBezTo>
                  <a:cubicBezTo>
                    <a:pt x="223" y="84"/>
                    <a:pt x="227" y="82"/>
                    <a:pt x="232" y="82"/>
                  </a:cubicBezTo>
                  <a:cubicBezTo>
                    <a:pt x="241" y="81"/>
                    <a:pt x="247" y="85"/>
                    <a:pt x="254" y="86"/>
                  </a:cubicBezTo>
                  <a:cubicBezTo>
                    <a:pt x="254" y="82"/>
                    <a:pt x="249" y="83"/>
                    <a:pt x="244" y="82"/>
                  </a:cubicBezTo>
                  <a:close/>
                  <a:moveTo>
                    <a:pt x="205" y="74"/>
                  </a:moveTo>
                  <a:cubicBezTo>
                    <a:pt x="204" y="71"/>
                    <a:pt x="201" y="70"/>
                    <a:pt x="198" y="69"/>
                  </a:cubicBezTo>
                  <a:cubicBezTo>
                    <a:pt x="195" y="68"/>
                    <a:pt x="188" y="65"/>
                    <a:pt x="187" y="70"/>
                  </a:cubicBezTo>
                  <a:cubicBezTo>
                    <a:pt x="187" y="75"/>
                    <a:pt x="194" y="74"/>
                    <a:pt x="198" y="76"/>
                  </a:cubicBezTo>
                  <a:cubicBezTo>
                    <a:pt x="200" y="76"/>
                    <a:pt x="203" y="79"/>
                    <a:pt x="203" y="81"/>
                  </a:cubicBezTo>
                  <a:cubicBezTo>
                    <a:pt x="202" y="83"/>
                    <a:pt x="192" y="86"/>
                    <a:pt x="188" y="86"/>
                  </a:cubicBezTo>
                  <a:cubicBezTo>
                    <a:pt x="183" y="86"/>
                    <a:pt x="178" y="86"/>
                    <a:pt x="174" y="85"/>
                  </a:cubicBezTo>
                  <a:cubicBezTo>
                    <a:pt x="170" y="85"/>
                    <a:pt x="165" y="83"/>
                    <a:pt x="161" y="83"/>
                  </a:cubicBezTo>
                  <a:cubicBezTo>
                    <a:pt x="160" y="83"/>
                    <a:pt x="159" y="84"/>
                    <a:pt x="158" y="84"/>
                  </a:cubicBezTo>
                  <a:cubicBezTo>
                    <a:pt x="155" y="83"/>
                    <a:pt x="152" y="82"/>
                    <a:pt x="151" y="85"/>
                  </a:cubicBezTo>
                  <a:cubicBezTo>
                    <a:pt x="155" y="85"/>
                    <a:pt x="160" y="85"/>
                    <a:pt x="164" y="85"/>
                  </a:cubicBezTo>
                  <a:cubicBezTo>
                    <a:pt x="167" y="86"/>
                    <a:pt x="169" y="88"/>
                    <a:pt x="172" y="87"/>
                  </a:cubicBezTo>
                  <a:cubicBezTo>
                    <a:pt x="184" y="92"/>
                    <a:pt x="193" y="85"/>
                    <a:pt x="205" y="85"/>
                  </a:cubicBezTo>
                  <a:cubicBezTo>
                    <a:pt x="208" y="82"/>
                    <a:pt x="204" y="79"/>
                    <a:pt x="203" y="77"/>
                  </a:cubicBezTo>
                  <a:cubicBezTo>
                    <a:pt x="200" y="76"/>
                    <a:pt x="198" y="74"/>
                    <a:pt x="195" y="74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3"/>
                    <a:pt x="192" y="72"/>
                    <a:pt x="193" y="70"/>
                  </a:cubicBezTo>
                  <a:cubicBezTo>
                    <a:pt x="197" y="68"/>
                    <a:pt x="200" y="72"/>
                    <a:pt x="202" y="72"/>
                  </a:cubicBezTo>
                  <a:cubicBezTo>
                    <a:pt x="203" y="73"/>
                    <a:pt x="205" y="74"/>
                    <a:pt x="207" y="75"/>
                  </a:cubicBezTo>
                  <a:cubicBezTo>
                    <a:pt x="208" y="76"/>
                    <a:pt x="210" y="78"/>
                    <a:pt x="212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09" y="76"/>
                    <a:pt x="208" y="74"/>
                    <a:pt x="205" y="74"/>
                  </a:cubicBezTo>
                  <a:close/>
                  <a:moveTo>
                    <a:pt x="139" y="85"/>
                  </a:moveTo>
                  <a:cubicBezTo>
                    <a:pt x="142" y="85"/>
                    <a:pt x="147" y="87"/>
                    <a:pt x="148" y="85"/>
                  </a:cubicBezTo>
                  <a:cubicBezTo>
                    <a:pt x="148" y="84"/>
                    <a:pt x="148" y="84"/>
                    <a:pt x="148" y="84"/>
                  </a:cubicBezTo>
                  <a:cubicBezTo>
                    <a:pt x="144" y="77"/>
                    <a:pt x="140" y="69"/>
                    <a:pt x="133" y="64"/>
                  </a:cubicBezTo>
                  <a:cubicBezTo>
                    <a:pt x="132" y="67"/>
                    <a:pt x="133" y="69"/>
                    <a:pt x="132" y="72"/>
                  </a:cubicBezTo>
                  <a:cubicBezTo>
                    <a:pt x="132" y="77"/>
                    <a:pt x="128" y="80"/>
                    <a:pt x="126" y="83"/>
                  </a:cubicBezTo>
                  <a:cubicBezTo>
                    <a:pt x="125" y="83"/>
                    <a:pt x="123" y="84"/>
                    <a:pt x="124" y="85"/>
                  </a:cubicBezTo>
                  <a:cubicBezTo>
                    <a:pt x="128" y="85"/>
                    <a:pt x="134" y="84"/>
                    <a:pt x="139" y="85"/>
                  </a:cubicBezTo>
                  <a:close/>
                  <a:moveTo>
                    <a:pt x="130" y="71"/>
                  </a:moveTo>
                  <a:cubicBezTo>
                    <a:pt x="131" y="68"/>
                    <a:pt x="131" y="65"/>
                    <a:pt x="130" y="62"/>
                  </a:cubicBezTo>
                  <a:cubicBezTo>
                    <a:pt x="127" y="61"/>
                    <a:pt x="125" y="58"/>
                    <a:pt x="122" y="58"/>
                  </a:cubicBezTo>
                  <a:cubicBezTo>
                    <a:pt x="123" y="68"/>
                    <a:pt x="120" y="76"/>
                    <a:pt x="112" y="80"/>
                  </a:cubicBezTo>
                  <a:cubicBezTo>
                    <a:pt x="114" y="82"/>
                    <a:pt x="117" y="83"/>
                    <a:pt x="120" y="84"/>
                  </a:cubicBezTo>
                  <a:cubicBezTo>
                    <a:pt x="124" y="81"/>
                    <a:pt x="130" y="78"/>
                    <a:pt x="130" y="71"/>
                  </a:cubicBezTo>
                  <a:close/>
                  <a:moveTo>
                    <a:pt x="41" y="41"/>
                  </a:moveTo>
                  <a:cubicBezTo>
                    <a:pt x="45" y="43"/>
                    <a:pt x="49" y="45"/>
                    <a:pt x="54" y="47"/>
                  </a:cubicBezTo>
                  <a:cubicBezTo>
                    <a:pt x="59" y="50"/>
                    <a:pt x="64" y="54"/>
                    <a:pt x="70" y="56"/>
                  </a:cubicBezTo>
                  <a:cubicBezTo>
                    <a:pt x="75" y="58"/>
                    <a:pt x="80" y="61"/>
                    <a:pt x="86" y="64"/>
                  </a:cubicBezTo>
                  <a:cubicBezTo>
                    <a:pt x="91" y="66"/>
                    <a:pt x="96" y="69"/>
                    <a:pt x="102" y="71"/>
                  </a:cubicBezTo>
                  <a:cubicBezTo>
                    <a:pt x="105" y="73"/>
                    <a:pt x="108" y="75"/>
                    <a:pt x="110" y="76"/>
                  </a:cubicBezTo>
                  <a:cubicBezTo>
                    <a:pt x="111" y="76"/>
                    <a:pt x="113" y="76"/>
                    <a:pt x="113" y="76"/>
                  </a:cubicBezTo>
                  <a:cubicBezTo>
                    <a:pt x="115" y="76"/>
                    <a:pt x="118" y="73"/>
                    <a:pt x="119" y="71"/>
                  </a:cubicBezTo>
                  <a:cubicBezTo>
                    <a:pt x="121" y="66"/>
                    <a:pt x="121" y="61"/>
                    <a:pt x="120" y="57"/>
                  </a:cubicBezTo>
                  <a:cubicBezTo>
                    <a:pt x="112" y="52"/>
                    <a:pt x="104" y="48"/>
                    <a:pt x="97" y="44"/>
                  </a:cubicBezTo>
                  <a:cubicBezTo>
                    <a:pt x="94" y="43"/>
                    <a:pt x="92" y="41"/>
                    <a:pt x="89" y="39"/>
                  </a:cubicBezTo>
                  <a:cubicBezTo>
                    <a:pt x="84" y="37"/>
                    <a:pt x="79" y="34"/>
                    <a:pt x="74" y="31"/>
                  </a:cubicBezTo>
                  <a:cubicBezTo>
                    <a:pt x="68" y="28"/>
                    <a:pt x="62" y="24"/>
                    <a:pt x="56" y="21"/>
                  </a:cubicBezTo>
                  <a:cubicBezTo>
                    <a:pt x="55" y="21"/>
                    <a:pt x="54" y="20"/>
                    <a:pt x="53" y="20"/>
                  </a:cubicBezTo>
                  <a:cubicBezTo>
                    <a:pt x="71" y="34"/>
                    <a:pt x="90" y="45"/>
                    <a:pt x="111" y="55"/>
                  </a:cubicBezTo>
                  <a:cubicBezTo>
                    <a:pt x="111" y="56"/>
                    <a:pt x="112" y="56"/>
                    <a:pt x="113" y="56"/>
                  </a:cubicBezTo>
                  <a:cubicBezTo>
                    <a:pt x="113" y="58"/>
                    <a:pt x="114" y="59"/>
                    <a:pt x="115" y="60"/>
                  </a:cubicBezTo>
                  <a:cubicBezTo>
                    <a:pt x="112" y="70"/>
                    <a:pt x="98" y="64"/>
                    <a:pt x="91" y="60"/>
                  </a:cubicBezTo>
                  <a:cubicBezTo>
                    <a:pt x="84" y="57"/>
                    <a:pt x="77" y="53"/>
                    <a:pt x="70" y="49"/>
                  </a:cubicBezTo>
                  <a:cubicBezTo>
                    <a:pt x="66" y="47"/>
                    <a:pt x="62" y="45"/>
                    <a:pt x="60" y="43"/>
                  </a:cubicBezTo>
                  <a:cubicBezTo>
                    <a:pt x="58" y="42"/>
                    <a:pt x="55" y="39"/>
                    <a:pt x="53" y="37"/>
                  </a:cubicBezTo>
                  <a:cubicBezTo>
                    <a:pt x="51" y="35"/>
                    <a:pt x="48" y="33"/>
                    <a:pt x="46" y="31"/>
                  </a:cubicBezTo>
                  <a:cubicBezTo>
                    <a:pt x="42" y="26"/>
                    <a:pt x="46" y="19"/>
                    <a:pt x="51" y="18"/>
                  </a:cubicBezTo>
                  <a:cubicBezTo>
                    <a:pt x="45" y="16"/>
                    <a:pt x="40" y="12"/>
                    <a:pt x="34" y="10"/>
                  </a:cubicBezTo>
                  <a:cubicBezTo>
                    <a:pt x="37" y="19"/>
                    <a:pt x="31" y="26"/>
                    <a:pt x="27" y="33"/>
                  </a:cubicBezTo>
                  <a:cubicBezTo>
                    <a:pt x="31" y="36"/>
                    <a:pt x="37" y="38"/>
                    <a:pt x="41" y="41"/>
                  </a:cubicBezTo>
                  <a:close/>
                  <a:moveTo>
                    <a:pt x="112" y="59"/>
                  </a:moveTo>
                  <a:cubicBezTo>
                    <a:pt x="111" y="57"/>
                    <a:pt x="107" y="56"/>
                    <a:pt x="106" y="55"/>
                  </a:cubicBezTo>
                  <a:cubicBezTo>
                    <a:pt x="101" y="51"/>
                    <a:pt x="96" y="50"/>
                    <a:pt x="91" y="47"/>
                  </a:cubicBezTo>
                  <a:cubicBezTo>
                    <a:pt x="86" y="44"/>
                    <a:pt x="82" y="42"/>
                    <a:pt x="77" y="39"/>
                  </a:cubicBezTo>
                  <a:cubicBezTo>
                    <a:pt x="72" y="36"/>
                    <a:pt x="68" y="33"/>
                    <a:pt x="63" y="30"/>
                  </a:cubicBezTo>
                  <a:cubicBezTo>
                    <a:pt x="61" y="28"/>
                    <a:pt x="59" y="27"/>
                    <a:pt x="56" y="25"/>
                  </a:cubicBezTo>
                  <a:cubicBezTo>
                    <a:pt x="54" y="24"/>
                    <a:pt x="51" y="21"/>
                    <a:pt x="49" y="22"/>
                  </a:cubicBezTo>
                  <a:cubicBezTo>
                    <a:pt x="47" y="22"/>
                    <a:pt x="46" y="26"/>
                    <a:pt x="46" y="28"/>
                  </a:cubicBezTo>
                  <a:cubicBezTo>
                    <a:pt x="47" y="29"/>
                    <a:pt x="50" y="32"/>
                    <a:pt x="52" y="34"/>
                  </a:cubicBezTo>
                  <a:cubicBezTo>
                    <a:pt x="54" y="36"/>
                    <a:pt x="56" y="37"/>
                    <a:pt x="58" y="39"/>
                  </a:cubicBezTo>
                  <a:cubicBezTo>
                    <a:pt x="67" y="46"/>
                    <a:pt x="77" y="50"/>
                    <a:pt x="87" y="56"/>
                  </a:cubicBezTo>
                  <a:cubicBezTo>
                    <a:pt x="94" y="60"/>
                    <a:pt x="102" y="65"/>
                    <a:pt x="111" y="62"/>
                  </a:cubicBezTo>
                  <a:cubicBezTo>
                    <a:pt x="112" y="62"/>
                    <a:pt x="113" y="61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59"/>
                    <a:pt x="113" y="59"/>
                    <a:pt x="112" y="59"/>
                  </a:cubicBezTo>
                  <a:close/>
                  <a:moveTo>
                    <a:pt x="110" y="78"/>
                  </a:moveTo>
                  <a:cubicBezTo>
                    <a:pt x="107" y="76"/>
                    <a:pt x="103" y="74"/>
                    <a:pt x="99" y="72"/>
                  </a:cubicBezTo>
                  <a:cubicBezTo>
                    <a:pt x="95" y="71"/>
                    <a:pt x="91" y="69"/>
                    <a:pt x="88" y="67"/>
                  </a:cubicBezTo>
                  <a:cubicBezTo>
                    <a:pt x="81" y="63"/>
                    <a:pt x="74" y="60"/>
                    <a:pt x="67" y="57"/>
                  </a:cubicBezTo>
                  <a:cubicBezTo>
                    <a:pt x="60" y="53"/>
                    <a:pt x="53" y="49"/>
                    <a:pt x="46" y="46"/>
                  </a:cubicBezTo>
                  <a:cubicBezTo>
                    <a:pt x="39" y="42"/>
                    <a:pt x="33" y="38"/>
                    <a:pt x="26" y="35"/>
                  </a:cubicBezTo>
                  <a:cubicBezTo>
                    <a:pt x="25" y="35"/>
                    <a:pt x="22" y="37"/>
                    <a:pt x="21" y="38"/>
                  </a:cubicBezTo>
                  <a:cubicBezTo>
                    <a:pt x="32" y="44"/>
                    <a:pt x="45" y="48"/>
                    <a:pt x="56" y="53"/>
                  </a:cubicBezTo>
                  <a:cubicBezTo>
                    <a:pt x="64" y="57"/>
                    <a:pt x="73" y="59"/>
                    <a:pt x="80" y="63"/>
                  </a:cubicBezTo>
                  <a:cubicBezTo>
                    <a:pt x="88" y="67"/>
                    <a:pt x="95" y="71"/>
                    <a:pt x="102" y="75"/>
                  </a:cubicBezTo>
                  <a:cubicBezTo>
                    <a:pt x="105" y="77"/>
                    <a:pt x="107" y="79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lose/>
                  <a:moveTo>
                    <a:pt x="32" y="8"/>
                  </a:moveTo>
                  <a:cubicBezTo>
                    <a:pt x="28" y="7"/>
                    <a:pt x="25" y="5"/>
                    <a:pt x="22" y="3"/>
                  </a:cubicBezTo>
                  <a:cubicBezTo>
                    <a:pt x="23" y="16"/>
                    <a:pt x="15" y="26"/>
                    <a:pt x="7" y="31"/>
                  </a:cubicBezTo>
                  <a:cubicBezTo>
                    <a:pt x="11" y="33"/>
                    <a:pt x="15" y="35"/>
                    <a:pt x="18" y="37"/>
                  </a:cubicBezTo>
                  <a:cubicBezTo>
                    <a:pt x="27" y="32"/>
                    <a:pt x="35" y="20"/>
                    <a:pt x="32" y="8"/>
                  </a:cubicBezTo>
                  <a:close/>
                  <a:moveTo>
                    <a:pt x="9" y="8"/>
                  </a:moveTo>
                  <a:cubicBezTo>
                    <a:pt x="9" y="8"/>
                    <a:pt x="8" y="9"/>
                    <a:pt x="8" y="9"/>
                  </a:cubicBezTo>
                  <a:cubicBezTo>
                    <a:pt x="7" y="11"/>
                    <a:pt x="6" y="12"/>
                    <a:pt x="5" y="14"/>
                  </a:cubicBezTo>
                  <a:cubicBezTo>
                    <a:pt x="4" y="16"/>
                    <a:pt x="3" y="18"/>
                    <a:pt x="2" y="20"/>
                  </a:cubicBezTo>
                  <a:cubicBezTo>
                    <a:pt x="1" y="24"/>
                    <a:pt x="3" y="30"/>
                    <a:pt x="7" y="28"/>
                  </a:cubicBezTo>
                  <a:cubicBezTo>
                    <a:pt x="10" y="27"/>
                    <a:pt x="11" y="25"/>
                    <a:pt x="13" y="22"/>
                  </a:cubicBezTo>
                  <a:cubicBezTo>
                    <a:pt x="15" y="21"/>
                    <a:pt x="16" y="20"/>
                    <a:pt x="17" y="18"/>
                  </a:cubicBezTo>
                  <a:cubicBezTo>
                    <a:pt x="19" y="15"/>
                    <a:pt x="20" y="9"/>
                    <a:pt x="20" y="4"/>
                  </a:cubicBezTo>
                  <a:cubicBezTo>
                    <a:pt x="20" y="4"/>
                    <a:pt x="18" y="3"/>
                    <a:pt x="18" y="2"/>
                  </a:cubicBezTo>
                  <a:cubicBezTo>
                    <a:pt x="14" y="3"/>
                    <a:pt x="12" y="5"/>
                    <a:pt x="9" y="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8" name="標題 2"/>
          <p:cNvSpPr txBox="1">
            <a:spLocks/>
          </p:cNvSpPr>
          <p:nvPr/>
        </p:nvSpPr>
        <p:spPr>
          <a:xfrm>
            <a:off x="7036052" y="188557"/>
            <a:ext cx="4967808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二次函數</a:t>
            </a:r>
            <a:r>
              <a:rPr lang="zh-TW" altLang="en-US" sz="4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開口</a:t>
            </a:r>
            <a:r>
              <a:rPr lang="zh-TW" altLang="en-US" sz="4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大小</a:t>
            </a:r>
            <a:endParaRPr lang="zh-TW" altLang="en-US" sz="4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25" y="1023257"/>
            <a:ext cx="10924387" cy="465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群組 8"/>
          <p:cNvGrpSpPr/>
          <p:nvPr/>
        </p:nvGrpSpPr>
        <p:grpSpPr>
          <a:xfrm>
            <a:off x="1970313" y="4955912"/>
            <a:ext cx="936000" cy="461665"/>
            <a:chOff x="1981199" y="4988570"/>
            <a:chExt cx="936000" cy="461665"/>
          </a:xfrm>
        </p:grpSpPr>
        <p:cxnSp>
          <p:nvCxnSpPr>
            <p:cNvPr id="3" name="直線單箭頭接點 2"/>
            <p:cNvCxnSpPr/>
            <p:nvPr/>
          </p:nvCxnSpPr>
          <p:spPr>
            <a:xfrm>
              <a:off x="1981199" y="5040116"/>
              <a:ext cx="936000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5"/>
            <p:cNvSpPr txBox="1"/>
            <p:nvPr/>
          </p:nvSpPr>
          <p:spPr>
            <a:xfrm>
              <a:off x="2202977" y="498857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4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DFPShaoNvW5-GB" charset="-122"/>
                  <a:sym typeface="Arial"/>
                </a:rPr>
                <a:t>+3</a:t>
              </a:r>
              <a:endParaRPr kumimoji="1" lang="zh-CN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2851883" y="3897084"/>
            <a:ext cx="492443" cy="1116000"/>
            <a:chOff x="2862769" y="3929742"/>
            <a:chExt cx="492443" cy="1116000"/>
          </a:xfrm>
        </p:grpSpPr>
        <p:cxnSp>
          <p:nvCxnSpPr>
            <p:cNvPr id="5" name="直線單箭頭接點 4"/>
            <p:cNvCxnSpPr/>
            <p:nvPr/>
          </p:nvCxnSpPr>
          <p:spPr>
            <a:xfrm flipV="1">
              <a:off x="2895427" y="3929742"/>
              <a:ext cx="0" cy="1116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5"/>
            <p:cNvSpPr txBox="1"/>
            <p:nvPr/>
          </p:nvSpPr>
          <p:spPr>
            <a:xfrm>
              <a:off x="2862769" y="4256909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400" b="1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DFPShaoNvW5-GB" charset="-122"/>
                  <a:sym typeface="Arial"/>
                </a:rPr>
                <a:t>+3</a:t>
              </a:r>
              <a:endParaRPr kumimoji="1" lang="zh-CN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4833256" y="4966798"/>
            <a:ext cx="936000" cy="461665"/>
            <a:chOff x="1981199" y="4988570"/>
            <a:chExt cx="936000" cy="461665"/>
          </a:xfrm>
        </p:grpSpPr>
        <p:cxnSp>
          <p:nvCxnSpPr>
            <p:cNvPr id="17" name="直線單箭頭接點 16"/>
            <p:cNvCxnSpPr/>
            <p:nvPr/>
          </p:nvCxnSpPr>
          <p:spPr>
            <a:xfrm>
              <a:off x="1981199" y="5040116"/>
              <a:ext cx="936000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5"/>
            <p:cNvSpPr txBox="1"/>
            <p:nvPr/>
          </p:nvSpPr>
          <p:spPr>
            <a:xfrm>
              <a:off x="2202977" y="498857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4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DFPShaoNvW5-GB" charset="-122"/>
                  <a:sym typeface="Arial"/>
                </a:rPr>
                <a:t>+4</a:t>
              </a:r>
              <a:endParaRPr kumimoji="1" lang="zh-CN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5714826" y="3494302"/>
            <a:ext cx="492443" cy="1512000"/>
            <a:chOff x="2862769" y="3516074"/>
            <a:chExt cx="492443" cy="1512000"/>
          </a:xfrm>
        </p:grpSpPr>
        <p:cxnSp>
          <p:nvCxnSpPr>
            <p:cNvPr id="20" name="直線單箭頭接點 19"/>
            <p:cNvCxnSpPr/>
            <p:nvPr/>
          </p:nvCxnSpPr>
          <p:spPr>
            <a:xfrm flipV="1">
              <a:off x="2895427" y="3516074"/>
              <a:ext cx="0" cy="1512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5"/>
            <p:cNvSpPr txBox="1"/>
            <p:nvPr/>
          </p:nvSpPr>
          <p:spPr>
            <a:xfrm>
              <a:off x="2862769" y="4256909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400" b="1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DFPShaoNvW5-GB" charset="-122"/>
                  <a:sym typeface="Arial"/>
                </a:rPr>
                <a:t>+8</a:t>
              </a:r>
              <a:endParaRPr kumimoji="1" lang="zh-CN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7559008" y="4989726"/>
            <a:ext cx="864000" cy="461665"/>
            <a:chOff x="1981199" y="4988570"/>
            <a:chExt cx="864000" cy="461665"/>
          </a:xfrm>
        </p:grpSpPr>
        <p:cxnSp>
          <p:nvCxnSpPr>
            <p:cNvPr id="26" name="直線單箭頭接點 25"/>
            <p:cNvCxnSpPr/>
            <p:nvPr/>
          </p:nvCxnSpPr>
          <p:spPr>
            <a:xfrm>
              <a:off x="1981199" y="5040116"/>
              <a:ext cx="864000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5"/>
            <p:cNvSpPr txBox="1"/>
            <p:nvPr/>
          </p:nvSpPr>
          <p:spPr>
            <a:xfrm>
              <a:off x="2202977" y="498857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4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DFPShaoNvW5-GB" charset="-122"/>
                  <a:sym typeface="Arial"/>
                </a:rPr>
                <a:t>+5</a:t>
              </a:r>
              <a:endParaRPr kumimoji="1" lang="zh-CN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endParaRP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8331718" y="3375712"/>
            <a:ext cx="646331" cy="1656000"/>
            <a:chOff x="2862769" y="3363670"/>
            <a:chExt cx="646331" cy="1656000"/>
          </a:xfrm>
        </p:grpSpPr>
        <p:cxnSp>
          <p:nvCxnSpPr>
            <p:cNvPr id="29" name="直線單箭頭接點 28"/>
            <p:cNvCxnSpPr/>
            <p:nvPr/>
          </p:nvCxnSpPr>
          <p:spPr>
            <a:xfrm flipV="1">
              <a:off x="2895427" y="3363670"/>
              <a:ext cx="0" cy="1656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5"/>
            <p:cNvSpPr txBox="1"/>
            <p:nvPr/>
          </p:nvSpPr>
          <p:spPr>
            <a:xfrm>
              <a:off x="2862769" y="4126277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400" b="1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DFPShaoNvW5-GB" charset="-122"/>
                  <a:sym typeface="Arial"/>
                </a:rPr>
                <a:t>+25</a:t>
              </a:r>
              <a:endParaRPr kumimoji="1" lang="zh-CN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endParaRP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10138554" y="4764035"/>
            <a:ext cx="792000" cy="461665"/>
            <a:chOff x="1981199" y="4988570"/>
            <a:chExt cx="792000" cy="461665"/>
          </a:xfrm>
        </p:grpSpPr>
        <p:cxnSp>
          <p:nvCxnSpPr>
            <p:cNvPr id="32" name="直線單箭頭接點 31"/>
            <p:cNvCxnSpPr/>
            <p:nvPr/>
          </p:nvCxnSpPr>
          <p:spPr>
            <a:xfrm>
              <a:off x="1981199" y="5040116"/>
              <a:ext cx="792000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5"/>
            <p:cNvSpPr txBox="1"/>
            <p:nvPr/>
          </p:nvSpPr>
          <p:spPr>
            <a:xfrm>
              <a:off x="2115889" y="498857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400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DFPShaoNvW5-GB" charset="-122"/>
                  <a:sym typeface="Arial"/>
                </a:rPr>
                <a:t>+1</a:t>
              </a:r>
              <a:endParaRPr kumimoji="1" lang="zh-CN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endParaRP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10878606" y="3705207"/>
            <a:ext cx="492443" cy="1116000"/>
            <a:chOff x="2862769" y="3929742"/>
            <a:chExt cx="492443" cy="1116000"/>
          </a:xfrm>
        </p:grpSpPr>
        <p:cxnSp>
          <p:nvCxnSpPr>
            <p:cNvPr id="35" name="直線單箭頭接點 34"/>
            <p:cNvCxnSpPr/>
            <p:nvPr/>
          </p:nvCxnSpPr>
          <p:spPr>
            <a:xfrm flipV="1">
              <a:off x="2895427" y="3929742"/>
              <a:ext cx="0" cy="1116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5"/>
            <p:cNvSpPr txBox="1"/>
            <p:nvPr/>
          </p:nvSpPr>
          <p:spPr>
            <a:xfrm>
              <a:off x="2862769" y="4256909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400" b="1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DFPShaoNvW5-GB" charset="-122"/>
                  <a:sym typeface="Arial"/>
                </a:rPr>
                <a:t>+2</a:t>
              </a:r>
              <a:endParaRPr kumimoji="1" lang="zh-CN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868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A_任意多边形 5"/>
          <p:cNvSpPr>
            <a:spLocks noEditPoints="1" noChangeArrowheads="1"/>
          </p:cNvSpPr>
          <p:nvPr>
            <p:custDataLst>
              <p:tags r:id="rId1"/>
            </p:custDataLst>
          </p:nvPr>
        </p:nvSpPr>
        <p:spPr bwMode="auto">
          <a:xfrm>
            <a:off x="3734554" y="1677468"/>
            <a:ext cx="4337233" cy="2102713"/>
          </a:xfrm>
          <a:custGeom>
            <a:avLst/>
            <a:gdLst>
              <a:gd name="T0" fmla="*/ 342 w 2787"/>
              <a:gd name="T1" fmla="*/ 280 h 1349"/>
              <a:gd name="T2" fmla="*/ 170 w 2787"/>
              <a:gd name="T3" fmla="*/ 344 h 1349"/>
              <a:gd name="T4" fmla="*/ 143 w 2787"/>
              <a:gd name="T5" fmla="*/ 698 h 1349"/>
              <a:gd name="T6" fmla="*/ 214 w 2787"/>
              <a:gd name="T7" fmla="*/ 912 h 1349"/>
              <a:gd name="T8" fmla="*/ 230 w 2787"/>
              <a:gd name="T9" fmla="*/ 1199 h 1349"/>
              <a:gd name="T10" fmla="*/ 506 w 2787"/>
              <a:gd name="T11" fmla="*/ 1115 h 1349"/>
              <a:gd name="T12" fmla="*/ 727 w 2787"/>
              <a:gd name="T13" fmla="*/ 1124 h 1349"/>
              <a:gd name="T14" fmla="*/ 944 w 2787"/>
              <a:gd name="T15" fmla="*/ 1141 h 1349"/>
              <a:gd name="T16" fmla="*/ 1129 w 2787"/>
              <a:gd name="T17" fmla="*/ 1226 h 1349"/>
              <a:gd name="T18" fmla="*/ 1335 w 2787"/>
              <a:gd name="T19" fmla="*/ 1185 h 1349"/>
              <a:gd name="T20" fmla="*/ 1521 w 2787"/>
              <a:gd name="T21" fmla="*/ 1247 h 1349"/>
              <a:gd name="T22" fmla="*/ 1690 w 2787"/>
              <a:gd name="T23" fmla="*/ 1203 h 1349"/>
              <a:gd name="T24" fmla="*/ 1912 w 2787"/>
              <a:gd name="T25" fmla="*/ 1176 h 1349"/>
              <a:gd name="T26" fmla="*/ 2077 w 2787"/>
              <a:gd name="T27" fmla="*/ 1212 h 1349"/>
              <a:gd name="T28" fmla="*/ 2177 w 2787"/>
              <a:gd name="T29" fmla="*/ 1253 h 1349"/>
              <a:gd name="T30" fmla="*/ 2397 w 2787"/>
              <a:gd name="T31" fmla="*/ 1269 h 1349"/>
              <a:gd name="T32" fmla="*/ 2570 w 2787"/>
              <a:gd name="T33" fmla="*/ 1313 h 1349"/>
              <a:gd name="T34" fmla="*/ 2721 w 2787"/>
              <a:gd name="T35" fmla="*/ 1127 h 1349"/>
              <a:gd name="T36" fmla="*/ 2731 w 2787"/>
              <a:gd name="T37" fmla="*/ 940 h 1349"/>
              <a:gd name="T38" fmla="*/ 2713 w 2787"/>
              <a:gd name="T39" fmla="*/ 775 h 1349"/>
              <a:gd name="T40" fmla="*/ 2754 w 2787"/>
              <a:gd name="T41" fmla="*/ 619 h 1349"/>
              <a:gd name="T42" fmla="*/ 2679 w 2787"/>
              <a:gd name="T43" fmla="*/ 606 h 1349"/>
              <a:gd name="T44" fmla="*/ 2628 w 2787"/>
              <a:gd name="T45" fmla="*/ 456 h 1349"/>
              <a:gd name="T46" fmla="*/ 2656 w 2787"/>
              <a:gd name="T47" fmla="*/ 409 h 1349"/>
              <a:gd name="T48" fmla="*/ 2663 w 2787"/>
              <a:gd name="T49" fmla="*/ 320 h 1349"/>
              <a:gd name="T50" fmla="*/ 2553 w 2787"/>
              <a:gd name="T51" fmla="*/ 287 h 1349"/>
              <a:gd name="T52" fmla="*/ 2432 w 2787"/>
              <a:gd name="T53" fmla="*/ 203 h 1349"/>
              <a:gd name="T54" fmla="*/ 2270 w 2787"/>
              <a:gd name="T55" fmla="*/ 177 h 1349"/>
              <a:gd name="T56" fmla="*/ 2019 w 2787"/>
              <a:gd name="T57" fmla="*/ 176 h 1349"/>
              <a:gd name="T58" fmla="*/ 1872 w 2787"/>
              <a:gd name="T59" fmla="*/ 84 h 1349"/>
              <a:gd name="T60" fmla="*/ 1773 w 2787"/>
              <a:gd name="T61" fmla="*/ 58 h 1349"/>
              <a:gd name="T62" fmla="*/ 1403 w 2787"/>
              <a:gd name="T63" fmla="*/ 190 h 1349"/>
              <a:gd name="T64" fmla="*/ 1482 w 2787"/>
              <a:gd name="T65" fmla="*/ 56 h 1349"/>
              <a:gd name="T66" fmla="*/ 922 w 2787"/>
              <a:gd name="T67" fmla="*/ 148 h 1349"/>
              <a:gd name="T68" fmla="*/ 311 w 2787"/>
              <a:gd name="T69" fmla="*/ 791 h 1349"/>
              <a:gd name="T70" fmla="*/ 784 w 2787"/>
              <a:gd name="T71" fmla="*/ 160 h 1349"/>
              <a:gd name="T72" fmla="*/ 404 w 2787"/>
              <a:gd name="T73" fmla="*/ 437 h 1349"/>
              <a:gd name="T74" fmla="*/ 758 w 2787"/>
              <a:gd name="T75" fmla="*/ 62 h 1349"/>
              <a:gd name="T76" fmla="*/ 1093 w 2787"/>
              <a:gd name="T77" fmla="*/ 148 h 1349"/>
              <a:gd name="T78" fmla="*/ 1230 w 2787"/>
              <a:gd name="T79" fmla="*/ 120 h 1349"/>
              <a:gd name="T80" fmla="*/ 494 w 2787"/>
              <a:gd name="T81" fmla="*/ 771 h 1349"/>
              <a:gd name="T82" fmla="*/ 665 w 2787"/>
              <a:gd name="T83" fmla="*/ 689 h 1349"/>
              <a:gd name="T84" fmla="*/ 633 w 2787"/>
              <a:gd name="T85" fmla="*/ 1098 h 1349"/>
              <a:gd name="T86" fmla="*/ 1051 w 2787"/>
              <a:gd name="T87" fmla="*/ 834 h 1349"/>
              <a:gd name="T88" fmla="*/ 1129 w 2787"/>
              <a:gd name="T89" fmla="*/ 605 h 1349"/>
              <a:gd name="T90" fmla="*/ 1207 w 2787"/>
              <a:gd name="T91" fmla="*/ 805 h 1349"/>
              <a:gd name="T92" fmla="*/ 1880 w 2787"/>
              <a:gd name="T93" fmla="*/ 220 h 1349"/>
              <a:gd name="T94" fmla="*/ 1469 w 2787"/>
              <a:gd name="T95" fmla="*/ 729 h 1349"/>
              <a:gd name="T96" fmla="*/ 1829 w 2787"/>
              <a:gd name="T97" fmla="*/ 257 h 1349"/>
              <a:gd name="T98" fmla="*/ 1600 w 2787"/>
              <a:gd name="T99" fmla="*/ 706 h 1349"/>
              <a:gd name="T100" fmla="*/ 2342 w 2787"/>
              <a:gd name="T101" fmla="*/ 327 h 1349"/>
              <a:gd name="T102" fmla="*/ 2264 w 2787"/>
              <a:gd name="T103" fmla="*/ 375 h 1349"/>
              <a:gd name="T104" fmla="*/ 1893 w 2787"/>
              <a:gd name="T105" fmla="*/ 989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87" h="1349">
                <a:moveTo>
                  <a:pt x="573" y="70"/>
                </a:moveTo>
                <a:cubicBezTo>
                  <a:pt x="569" y="74"/>
                  <a:pt x="565" y="78"/>
                  <a:pt x="561" y="82"/>
                </a:cubicBezTo>
                <a:cubicBezTo>
                  <a:pt x="556" y="85"/>
                  <a:pt x="552" y="88"/>
                  <a:pt x="548" y="92"/>
                </a:cubicBezTo>
                <a:cubicBezTo>
                  <a:pt x="537" y="102"/>
                  <a:pt x="527" y="112"/>
                  <a:pt x="517" y="123"/>
                </a:cubicBezTo>
                <a:cubicBezTo>
                  <a:pt x="494" y="144"/>
                  <a:pt x="472" y="163"/>
                  <a:pt x="450" y="183"/>
                </a:cubicBezTo>
                <a:cubicBezTo>
                  <a:pt x="415" y="213"/>
                  <a:pt x="379" y="245"/>
                  <a:pt x="342" y="280"/>
                </a:cubicBezTo>
                <a:cubicBezTo>
                  <a:pt x="387" y="230"/>
                  <a:pt x="436" y="183"/>
                  <a:pt x="486" y="135"/>
                </a:cubicBezTo>
                <a:cubicBezTo>
                  <a:pt x="495" y="127"/>
                  <a:pt x="500" y="115"/>
                  <a:pt x="500" y="103"/>
                </a:cubicBezTo>
                <a:cubicBezTo>
                  <a:pt x="500" y="92"/>
                  <a:pt x="496" y="81"/>
                  <a:pt x="488" y="72"/>
                </a:cubicBezTo>
                <a:cubicBezTo>
                  <a:pt x="471" y="54"/>
                  <a:pt x="442" y="53"/>
                  <a:pt x="424" y="70"/>
                </a:cubicBezTo>
                <a:cubicBezTo>
                  <a:pt x="345" y="144"/>
                  <a:pt x="270" y="218"/>
                  <a:pt x="206" y="304"/>
                </a:cubicBezTo>
                <a:cubicBezTo>
                  <a:pt x="200" y="312"/>
                  <a:pt x="185" y="328"/>
                  <a:pt x="170" y="344"/>
                </a:cubicBezTo>
                <a:cubicBezTo>
                  <a:pt x="98" y="420"/>
                  <a:pt x="0" y="524"/>
                  <a:pt x="52" y="605"/>
                </a:cubicBezTo>
                <a:cubicBezTo>
                  <a:pt x="60" y="617"/>
                  <a:pt x="74" y="625"/>
                  <a:pt x="89" y="626"/>
                </a:cubicBezTo>
                <a:cubicBezTo>
                  <a:pt x="136" y="627"/>
                  <a:pt x="166" y="586"/>
                  <a:pt x="186" y="558"/>
                </a:cubicBezTo>
                <a:cubicBezTo>
                  <a:pt x="190" y="552"/>
                  <a:pt x="194" y="547"/>
                  <a:pt x="197" y="544"/>
                </a:cubicBezTo>
                <a:cubicBezTo>
                  <a:pt x="216" y="522"/>
                  <a:pt x="237" y="501"/>
                  <a:pt x="259" y="479"/>
                </a:cubicBezTo>
                <a:cubicBezTo>
                  <a:pt x="211" y="547"/>
                  <a:pt x="167" y="621"/>
                  <a:pt x="143" y="698"/>
                </a:cubicBezTo>
                <a:cubicBezTo>
                  <a:pt x="142" y="703"/>
                  <a:pt x="138" y="712"/>
                  <a:pt x="134" y="720"/>
                </a:cubicBezTo>
                <a:cubicBezTo>
                  <a:pt x="122" y="746"/>
                  <a:pt x="105" y="785"/>
                  <a:pt x="105" y="822"/>
                </a:cubicBezTo>
                <a:cubicBezTo>
                  <a:pt x="105" y="847"/>
                  <a:pt x="113" y="872"/>
                  <a:pt x="136" y="890"/>
                </a:cubicBezTo>
                <a:cubicBezTo>
                  <a:pt x="151" y="901"/>
                  <a:pt x="168" y="905"/>
                  <a:pt x="187" y="901"/>
                </a:cubicBezTo>
                <a:cubicBezTo>
                  <a:pt x="191" y="900"/>
                  <a:pt x="196" y="899"/>
                  <a:pt x="200" y="897"/>
                </a:cubicBezTo>
                <a:cubicBezTo>
                  <a:pt x="204" y="903"/>
                  <a:pt x="208" y="908"/>
                  <a:pt x="214" y="912"/>
                </a:cubicBezTo>
                <a:cubicBezTo>
                  <a:pt x="229" y="924"/>
                  <a:pt x="247" y="929"/>
                  <a:pt x="267" y="926"/>
                </a:cubicBezTo>
                <a:cubicBezTo>
                  <a:pt x="273" y="925"/>
                  <a:pt x="280" y="924"/>
                  <a:pt x="287" y="921"/>
                </a:cubicBezTo>
                <a:cubicBezTo>
                  <a:pt x="274" y="955"/>
                  <a:pt x="262" y="989"/>
                  <a:pt x="251" y="1024"/>
                </a:cubicBezTo>
                <a:cubicBezTo>
                  <a:pt x="251" y="1024"/>
                  <a:pt x="244" y="1044"/>
                  <a:pt x="244" y="1044"/>
                </a:cubicBezTo>
                <a:cubicBezTo>
                  <a:pt x="233" y="1075"/>
                  <a:pt x="219" y="1115"/>
                  <a:pt x="219" y="1151"/>
                </a:cubicBezTo>
                <a:cubicBezTo>
                  <a:pt x="219" y="1168"/>
                  <a:pt x="222" y="1184"/>
                  <a:pt x="230" y="1199"/>
                </a:cubicBezTo>
                <a:cubicBezTo>
                  <a:pt x="236" y="1209"/>
                  <a:pt x="246" y="1216"/>
                  <a:pt x="258" y="1219"/>
                </a:cubicBezTo>
                <a:cubicBezTo>
                  <a:pt x="270" y="1222"/>
                  <a:pt x="282" y="1220"/>
                  <a:pt x="293" y="1214"/>
                </a:cubicBezTo>
                <a:cubicBezTo>
                  <a:pt x="310" y="1203"/>
                  <a:pt x="326" y="1188"/>
                  <a:pt x="340" y="1172"/>
                </a:cubicBezTo>
                <a:cubicBezTo>
                  <a:pt x="340" y="1180"/>
                  <a:pt x="342" y="1188"/>
                  <a:pt x="345" y="1196"/>
                </a:cubicBezTo>
                <a:cubicBezTo>
                  <a:pt x="353" y="1216"/>
                  <a:pt x="374" y="1228"/>
                  <a:pt x="396" y="1223"/>
                </a:cubicBezTo>
                <a:cubicBezTo>
                  <a:pt x="447" y="1213"/>
                  <a:pt x="481" y="1156"/>
                  <a:pt x="506" y="1115"/>
                </a:cubicBezTo>
                <a:cubicBezTo>
                  <a:pt x="506" y="1115"/>
                  <a:pt x="508" y="1112"/>
                  <a:pt x="508" y="1111"/>
                </a:cubicBezTo>
                <a:cubicBezTo>
                  <a:pt x="514" y="1118"/>
                  <a:pt x="521" y="1124"/>
                  <a:pt x="529" y="1127"/>
                </a:cubicBezTo>
                <a:cubicBezTo>
                  <a:pt x="526" y="1142"/>
                  <a:pt x="524" y="1156"/>
                  <a:pt x="524" y="1169"/>
                </a:cubicBezTo>
                <a:cubicBezTo>
                  <a:pt x="524" y="1195"/>
                  <a:pt x="531" y="1216"/>
                  <a:pt x="549" y="1231"/>
                </a:cubicBezTo>
                <a:cubicBezTo>
                  <a:pt x="560" y="1241"/>
                  <a:pt x="575" y="1244"/>
                  <a:pt x="590" y="1241"/>
                </a:cubicBezTo>
                <a:cubicBezTo>
                  <a:pt x="649" y="1225"/>
                  <a:pt x="694" y="1167"/>
                  <a:pt x="727" y="1124"/>
                </a:cubicBezTo>
                <a:cubicBezTo>
                  <a:pt x="740" y="1107"/>
                  <a:pt x="740" y="1107"/>
                  <a:pt x="740" y="1107"/>
                </a:cubicBezTo>
                <a:cubicBezTo>
                  <a:pt x="763" y="1079"/>
                  <a:pt x="784" y="1050"/>
                  <a:pt x="806" y="1021"/>
                </a:cubicBezTo>
                <a:cubicBezTo>
                  <a:pt x="790" y="1064"/>
                  <a:pt x="778" y="1106"/>
                  <a:pt x="778" y="1142"/>
                </a:cubicBezTo>
                <a:cubicBezTo>
                  <a:pt x="778" y="1166"/>
                  <a:pt x="783" y="1187"/>
                  <a:pt x="796" y="1204"/>
                </a:cubicBezTo>
                <a:cubicBezTo>
                  <a:pt x="807" y="1217"/>
                  <a:pt x="824" y="1223"/>
                  <a:pt x="840" y="1220"/>
                </a:cubicBezTo>
                <a:cubicBezTo>
                  <a:pt x="883" y="1212"/>
                  <a:pt x="917" y="1176"/>
                  <a:pt x="944" y="1141"/>
                </a:cubicBezTo>
                <a:cubicBezTo>
                  <a:pt x="944" y="1156"/>
                  <a:pt x="947" y="1169"/>
                  <a:pt x="952" y="1181"/>
                </a:cubicBezTo>
                <a:cubicBezTo>
                  <a:pt x="959" y="1199"/>
                  <a:pt x="977" y="1210"/>
                  <a:pt x="997" y="1208"/>
                </a:cubicBezTo>
                <a:cubicBezTo>
                  <a:pt x="1015" y="1207"/>
                  <a:pt x="1032" y="1200"/>
                  <a:pt x="1046" y="1190"/>
                </a:cubicBezTo>
                <a:cubicBezTo>
                  <a:pt x="1051" y="1191"/>
                  <a:pt x="1056" y="1191"/>
                  <a:pt x="1062" y="1191"/>
                </a:cubicBezTo>
                <a:cubicBezTo>
                  <a:pt x="1075" y="1190"/>
                  <a:pt x="1088" y="1186"/>
                  <a:pt x="1100" y="1180"/>
                </a:cubicBezTo>
                <a:cubicBezTo>
                  <a:pt x="1103" y="1199"/>
                  <a:pt x="1112" y="1215"/>
                  <a:pt x="1129" y="1226"/>
                </a:cubicBezTo>
                <a:cubicBezTo>
                  <a:pt x="1146" y="1237"/>
                  <a:pt x="1163" y="1238"/>
                  <a:pt x="1180" y="1233"/>
                </a:cubicBezTo>
                <a:cubicBezTo>
                  <a:pt x="1182" y="1239"/>
                  <a:pt x="1185" y="1244"/>
                  <a:pt x="1190" y="1248"/>
                </a:cubicBezTo>
                <a:cubicBezTo>
                  <a:pt x="1200" y="1258"/>
                  <a:pt x="1214" y="1262"/>
                  <a:pt x="1228" y="1260"/>
                </a:cubicBezTo>
                <a:cubicBezTo>
                  <a:pt x="1275" y="1253"/>
                  <a:pt x="1308" y="1210"/>
                  <a:pt x="1331" y="1179"/>
                </a:cubicBezTo>
                <a:cubicBezTo>
                  <a:pt x="1331" y="1179"/>
                  <a:pt x="1332" y="1179"/>
                  <a:pt x="1332" y="1179"/>
                </a:cubicBezTo>
                <a:cubicBezTo>
                  <a:pt x="1333" y="1181"/>
                  <a:pt x="1334" y="1183"/>
                  <a:pt x="1335" y="1185"/>
                </a:cubicBezTo>
                <a:cubicBezTo>
                  <a:pt x="1339" y="1190"/>
                  <a:pt x="1343" y="1194"/>
                  <a:pt x="1349" y="1198"/>
                </a:cubicBezTo>
                <a:cubicBezTo>
                  <a:pt x="1343" y="1218"/>
                  <a:pt x="1339" y="1238"/>
                  <a:pt x="1339" y="1258"/>
                </a:cubicBezTo>
                <a:cubicBezTo>
                  <a:pt x="1339" y="1259"/>
                  <a:pt x="1339" y="1260"/>
                  <a:pt x="1339" y="1262"/>
                </a:cubicBezTo>
                <a:cubicBezTo>
                  <a:pt x="1340" y="1284"/>
                  <a:pt x="1357" y="1303"/>
                  <a:pt x="1379" y="1305"/>
                </a:cubicBezTo>
                <a:cubicBezTo>
                  <a:pt x="1426" y="1311"/>
                  <a:pt x="1465" y="1273"/>
                  <a:pt x="1506" y="1222"/>
                </a:cubicBezTo>
                <a:cubicBezTo>
                  <a:pt x="1508" y="1232"/>
                  <a:pt x="1513" y="1240"/>
                  <a:pt x="1521" y="1247"/>
                </a:cubicBezTo>
                <a:cubicBezTo>
                  <a:pt x="1532" y="1256"/>
                  <a:pt x="1547" y="1259"/>
                  <a:pt x="1561" y="1256"/>
                </a:cubicBezTo>
                <a:cubicBezTo>
                  <a:pt x="1597" y="1246"/>
                  <a:pt x="1622" y="1213"/>
                  <a:pt x="1639" y="1189"/>
                </a:cubicBezTo>
                <a:cubicBezTo>
                  <a:pt x="1648" y="1177"/>
                  <a:pt x="1648" y="1177"/>
                  <a:pt x="1648" y="1177"/>
                </a:cubicBezTo>
                <a:cubicBezTo>
                  <a:pt x="1673" y="1147"/>
                  <a:pt x="1698" y="1117"/>
                  <a:pt x="1722" y="1088"/>
                </a:cubicBezTo>
                <a:cubicBezTo>
                  <a:pt x="1722" y="1089"/>
                  <a:pt x="1721" y="1091"/>
                  <a:pt x="1721" y="1092"/>
                </a:cubicBezTo>
                <a:cubicBezTo>
                  <a:pt x="1707" y="1126"/>
                  <a:pt x="1690" y="1166"/>
                  <a:pt x="1690" y="1203"/>
                </a:cubicBezTo>
                <a:cubicBezTo>
                  <a:pt x="1690" y="1217"/>
                  <a:pt x="1692" y="1230"/>
                  <a:pt x="1698" y="1243"/>
                </a:cubicBezTo>
                <a:cubicBezTo>
                  <a:pt x="1703" y="1255"/>
                  <a:pt x="1713" y="1264"/>
                  <a:pt x="1726" y="1268"/>
                </a:cubicBezTo>
                <a:cubicBezTo>
                  <a:pt x="1738" y="1272"/>
                  <a:pt x="1752" y="1270"/>
                  <a:pt x="1763" y="1263"/>
                </a:cubicBezTo>
                <a:cubicBezTo>
                  <a:pt x="1784" y="1249"/>
                  <a:pt x="1803" y="1231"/>
                  <a:pt x="1821" y="1211"/>
                </a:cubicBezTo>
                <a:cubicBezTo>
                  <a:pt x="1823" y="1212"/>
                  <a:pt x="1826" y="1212"/>
                  <a:pt x="1829" y="1213"/>
                </a:cubicBezTo>
                <a:cubicBezTo>
                  <a:pt x="1862" y="1216"/>
                  <a:pt x="1889" y="1196"/>
                  <a:pt x="1912" y="1176"/>
                </a:cubicBezTo>
                <a:cubicBezTo>
                  <a:pt x="1913" y="1183"/>
                  <a:pt x="1916" y="1190"/>
                  <a:pt x="1921" y="1196"/>
                </a:cubicBezTo>
                <a:cubicBezTo>
                  <a:pt x="1933" y="1210"/>
                  <a:pt x="1952" y="1216"/>
                  <a:pt x="1969" y="1210"/>
                </a:cubicBezTo>
                <a:cubicBezTo>
                  <a:pt x="1992" y="1203"/>
                  <a:pt x="2012" y="1188"/>
                  <a:pt x="2029" y="1172"/>
                </a:cubicBezTo>
                <a:cubicBezTo>
                  <a:pt x="2038" y="1184"/>
                  <a:pt x="2052" y="1191"/>
                  <a:pt x="2067" y="1190"/>
                </a:cubicBezTo>
                <a:cubicBezTo>
                  <a:pt x="2072" y="1190"/>
                  <a:pt x="2078" y="1189"/>
                  <a:pt x="2083" y="1188"/>
                </a:cubicBezTo>
                <a:cubicBezTo>
                  <a:pt x="2080" y="1196"/>
                  <a:pt x="2078" y="1204"/>
                  <a:pt x="2077" y="1212"/>
                </a:cubicBezTo>
                <a:cubicBezTo>
                  <a:pt x="2077" y="1214"/>
                  <a:pt x="2077" y="1215"/>
                  <a:pt x="2077" y="1216"/>
                </a:cubicBezTo>
                <a:cubicBezTo>
                  <a:pt x="2077" y="1231"/>
                  <a:pt x="2084" y="1245"/>
                  <a:pt x="2096" y="1253"/>
                </a:cubicBezTo>
                <a:cubicBezTo>
                  <a:pt x="2110" y="1263"/>
                  <a:pt x="2127" y="1264"/>
                  <a:pt x="2142" y="1257"/>
                </a:cubicBezTo>
                <a:cubicBezTo>
                  <a:pt x="2157" y="1249"/>
                  <a:pt x="2171" y="1240"/>
                  <a:pt x="2183" y="1229"/>
                </a:cubicBezTo>
                <a:cubicBezTo>
                  <a:pt x="2181" y="1233"/>
                  <a:pt x="2180" y="1237"/>
                  <a:pt x="2179" y="1241"/>
                </a:cubicBezTo>
                <a:cubicBezTo>
                  <a:pt x="2178" y="1245"/>
                  <a:pt x="2177" y="1249"/>
                  <a:pt x="2177" y="1253"/>
                </a:cubicBezTo>
                <a:cubicBezTo>
                  <a:pt x="2177" y="1264"/>
                  <a:pt x="2182" y="1276"/>
                  <a:pt x="2190" y="1284"/>
                </a:cubicBezTo>
                <a:cubicBezTo>
                  <a:pt x="2201" y="1296"/>
                  <a:pt x="2218" y="1300"/>
                  <a:pt x="2233" y="1296"/>
                </a:cubicBezTo>
                <a:cubicBezTo>
                  <a:pt x="2235" y="1296"/>
                  <a:pt x="2237" y="1295"/>
                  <a:pt x="2239" y="1295"/>
                </a:cubicBezTo>
                <a:cubicBezTo>
                  <a:pt x="2239" y="1297"/>
                  <a:pt x="2240" y="1300"/>
                  <a:pt x="2242" y="1303"/>
                </a:cubicBezTo>
                <a:cubicBezTo>
                  <a:pt x="2250" y="1317"/>
                  <a:pt x="2264" y="1325"/>
                  <a:pt x="2280" y="1326"/>
                </a:cubicBezTo>
                <a:cubicBezTo>
                  <a:pt x="2319" y="1326"/>
                  <a:pt x="2357" y="1304"/>
                  <a:pt x="2397" y="1269"/>
                </a:cubicBezTo>
                <a:cubicBezTo>
                  <a:pt x="2397" y="1281"/>
                  <a:pt x="2402" y="1292"/>
                  <a:pt x="2411" y="1301"/>
                </a:cubicBezTo>
                <a:cubicBezTo>
                  <a:pt x="2428" y="1316"/>
                  <a:pt x="2454" y="1316"/>
                  <a:pt x="2471" y="1301"/>
                </a:cubicBezTo>
                <a:cubicBezTo>
                  <a:pt x="2472" y="1301"/>
                  <a:pt x="2473" y="1300"/>
                  <a:pt x="2473" y="1300"/>
                </a:cubicBezTo>
                <a:cubicBezTo>
                  <a:pt x="2473" y="1311"/>
                  <a:pt x="2477" y="1322"/>
                  <a:pt x="2485" y="1330"/>
                </a:cubicBezTo>
                <a:cubicBezTo>
                  <a:pt x="2502" y="1348"/>
                  <a:pt x="2530" y="1349"/>
                  <a:pt x="2548" y="1333"/>
                </a:cubicBezTo>
                <a:cubicBezTo>
                  <a:pt x="2570" y="1313"/>
                  <a:pt x="2570" y="1313"/>
                  <a:pt x="2570" y="1313"/>
                </a:cubicBezTo>
                <a:cubicBezTo>
                  <a:pt x="2595" y="1290"/>
                  <a:pt x="2628" y="1260"/>
                  <a:pt x="2660" y="1239"/>
                </a:cubicBezTo>
                <a:cubicBezTo>
                  <a:pt x="2675" y="1254"/>
                  <a:pt x="2698" y="1258"/>
                  <a:pt x="2716" y="1247"/>
                </a:cubicBezTo>
                <a:cubicBezTo>
                  <a:pt x="2744" y="1230"/>
                  <a:pt x="2762" y="1203"/>
                  <a:pt x="2763" y="1174"/>
                </a:cubicBezTo>
                <a:cubicBezTo>
                  <a:pt x="2763" y="1174"/>
                  <a:pt x="2763" y="1173"/>
                  <a:pt x="2763" y="1172"/>
                </a:cubicBezTo>
                <a:cubicBezTo>
                  <a:pt x="2763" y="1160"/>
                  <a:pt x="2759" y="1149"/>
                  <a:pt x="2751" y="1140"/>
                </a:cubicBezTo>
                <a:cubicBezTo>
                  <a:pt x="2743" y="1132"/>
                  <a:pt x="2732" y="1127"/>
                  <a:pt x="2721" y="1127"/>
                </a:cubicBezTo>
                <a:cubicBezTo>
                  <a:pt x="2741" y="1097"/>
                  <a:pt x="2759" y="1065"/>
                  <a:pt x="2766" y="1032"/>
                </a:cubicBezTo>
                <a:cubicBezTo>
                  <a:pt x="2766" y="1029"/>
                  <a:pt x="2767" y="1025"/>
                  <a:pt x="2767" y="1022"/>
                </a:cubicBezTo>
                <a:cubicBezTo>
                  <a:pt x="2767" y="1011"/>
                  <a:pt x="2763" y="1001"/>
                  <a:pt x="2755" y="992"/>
                </a:cubicBezTo>
                <a:cubicBezTo>
                  <a:pt x="2747" y="984"/>
                  <a:pt x="2737" y="979"/>
                  <a:pt x="2725" y="978"/>
                </a:cubicBezTo>
                <a:cubicBezTo>
                  <a:pt x="2729" y="967"/>
                  <a:pt x="2731" y="956"/>
                  <a:pt x="2731" y="945"/>
                </a:cubicBezTo>
                <a:cubicBezTo>
                  <a:pt x="2731" y="944"/>
                  <a:pt x="2731" y="942"/>
                  <a:pt x="2731" y="940"/>
                </a:cubicBezTo>
                <a:cubicBezTo>
                  <a:pt x="2731" y="928"/>
                  <a:pt x="2725" y="917"/>
                  <a:pt x="2716" y="909"/>
                </a:cubicBezTo>
                <a:cubicBezTo>
                  <a:pt x="2716" y="909"/>
                  <a:pt x="2716" y="909"/>
                  <a:pt x="2715" y="909"/>
                </a:cubicBezTo>
                <a:cubicBezTo>
                  <a:pt x="2737" y="885"/>
                  <a:pt x="2758" y="862"/>
                  <a:pt x="2777" y="837"/>
                </a:cubicBezTo>
                <a:cubicBezTo>
                  <a:pt x="2784" y="829"/>
                  <a:pt x="2787" y="819"/>
                  <a:pt x="2787" y="809"/>
                </a:cubicBezTo>
                <a:cubicBezTo>
                  <a:pt x="2787" y="797"/>
                  <a:pt x="2783" y="785"/>
                  <a:pt x="2774" y="777"/>
                </a:cubicBezTo>
                <a:cubicBezTo>
                  <a:pt x="2757" y="760"/>
                  <a:pt x="2731" y="760"/>
                  <a:pt x="2713" y="775"/>
                </a:cubicBezTo>
                <a:cubicBezTo>
                  <a:pt x="2663" y="818"/>
                  <a:pt x="2609" y="858"/>
                  <a:pt x="2556" y="896"/>
                </a:cubicBezTo>
                <a:cubicBezTo>
                  <a:pt x="2552" y="899"/>
                  <a:pt x="2548" y="902"/>
                  <a:pt x="2544" y="905"/>
                </a:cubicBezTo>
                <a:cubicBezTo>
                  <a:pt x="2595" y="839"/>
                  <a:pt x="2648" y="771"/>
                  <a:pt x="2709" y="715"/>
                </a:cubicBezTo>
                <a:cubicBezTo>
                  <a:pt x="2722" y="704"/>
                  <a:pt x="2735" y="693"/>
                  <a:pt x="2748" y="682"/>
                </a:cubicBezTo>
                <a:cubicBezTo>
                  <a:pt x="2759" y="673"/>
                  <a:pt x="2764" y="660"/>
                  <a:pt x="2764" y="647"/>
                </a:cubicBezTo>
                <a:cubicBezTo>
                  <a:pt x="2764" y="637"/>
                  <a:pt x="2761" y="627"/>
                  <a:pt x="2754" y="619"/>
                </a:cubicBezTo>
                <a:cubicBezTo>
                  <a:pt x="2738" y="600"/>
                  <a:pt x="2711" y="597"/>
                  <a:pt x="2691" y="612"/>
                </a:cubicBezTo>
                <a:cubicBezTo>
                  <a:pt x="2691" y="612"/>
                  <a:pt x="2690" y="613"/>
                  <a:pt x="2690" y="613"/>
                </a:cubicBezTo>
                <a:cubicBezTo>
                  <a:pt x="2690" y="613"/>
                  <a:pt x="2690" y="613"/>
                  <a:pt x="2690" y="613"/>
                </a:cubicBezTo>
                <a:cubicBezTo>
                  <a:pt x="2690" y="614"/>
                  <a:pt x="2689" y="614"/>
                  <a:pt x="2689" y="614"/>
                </a:cubicBezTo>
                <a:cubicBezTo>
                  <a:pt x="2684" y="618"/>
                  <a:pt x="2678" y="623"/>
                  <a:pt x="2673" y="627"/>
                </a:cubicBezTo>
                <a:cubicBezTo>
                  <a:pt x="2677" y="621"/>
                  <a:pt x="2679" y="614"/>
                  <a:pt x="2679" y="606"/>
                </a:cubicBezTo>
                <a:cubicBezTo>
                  <a:pt x="2679" y="598"/>
                  <a:pt x="2676" y="589"/>
                  <a:pt x="2671" y="582"/>
                </a:cubicBezTo>
                <a:cubicBezTo>
                  <a:pt x="2662" y="568"/>
                  <a:pt x="2647" y="561"/>
                  <a:pt x="2631" y="562"/>
                </a:cubicBezTo>
                <a:cubicBezTo>
                  <a:pt x="2645" y="551"/>
                  <a:pt x="2660" y="542"/>
                  <a:pt x="2674" y="533"/>
                </a:cubicBezTo>
                <a:cubicBezTo>
                  <a:pt x="2688" y="524"/>
                  <a:pt x="2696" y="509"/>
                  <a:pt x="2696" y="494"/>
                </a:cubicBezTo>
                <a:cubicBezTo>
                  <a:pt x="2696" y="486"/>
                  <a:pt x="2694" y="478"/>
                  <a:pt x="2689" y="471"/>
                </a:cubicBezTo>
                <a:cubicBezTo>
                  <a:pt x="2676" y="450"/>
                  <a:pt x="2649" y="443"/>
                  <a:pt x="2628" y="456"/>
                </a:cubicBezTo>
                <a:cubicBezTo>
                  <a:pt x="2628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4" y="458"/>
                  <a:pt x="2620" y="460"/>
                  <a:pt x="2617" y="462"/>
                </a:cubicBezTo>
                <a:cubicBezTo>
                  <a:pt x="2625" y="456"/>
                  <a:pt x="2632" y="450"/>
                  <a:pt x="2640" y="443"/>
                </a:cubicBezTo>
                <a:cubicBezTo>
                  <a:pt x="2650" y="435"/>
                  <a:pt x="2656" y="422"/>
                  <a:pt x="2656" y="409"/>
                </a:cubicBezTo>
                <a:cubicBezTo>
                  <a:pt x="2656" y="400"/>
                  <a:pt x="2654" y="392"/>
                  <a:pt x="2649" y="384"/>
                </a:cubicBezTo>
                <a:cubicBezTo>
                  <a:pt x="2644" y="376"/>
                  <a:pt x="2636" y="371"/>
                  <a:pt x="2628" y="367"/>
                </a:cubicBezTo>
                <a:cubicBezTo>
                  <a:pt x="2633" y="364"/>
                  <a:pt x="2638" y="360"/>
                  <a:pt x="2643" y="357"/>
                </a:cubicBezTo>
                <a:cubicBezTo>
                  <a:pt x="2643" y="357"/>
                  <a:pt x="2642" y="357"/>
                  <a:pt x="2642" y="358"/>
                </a:cubicBezTo>
                <a:cubicBezTo>
                  <a:pt x="2643" y="357"/>
                  <a:pt x="2644" y="357"/>
                  <a:pt x="2644" y="356"/>
                </a:cubicBezTo>
                <a:cubicBezTo>
                  <a:pt x="2657" y="348"/>
                  <a:pt x="2663" y="334"/>
                  <a:pt x="2663" y="320"/>
                </a:cubicBezTo>
                <a:cubicBezTo>
                  <a:pt x="2663" y="311"/>
                  <a:pt x="2661" y="302"/>
                  <a:pt x="2656" y="294"/>
                </a:cubicBezTo>
                <a:cubicBezTo>
                  <a:pt x="2642" y="274"/>
                  <a:pt x="2614" y="269"/>
                  <a:pt x="2594" y="282"/>
                </a:cubicBezTo>
                <a:cubicBezTo>
                  <a:pt x="2593" y="282"/>
                  <a:pt x="2593" y="283"/>
                  <a:pt x="2592" y="283"/>
                </a:cubicBezTo>
                <a:cubicBezTo>
                  <a:pt x="2572" y="298"/>
                  <a:pt x="2547" y="309"/>
                  <a:pt x="2521" y="321"/>
                </a:cubicBezTo>
                <a:cubicBezTo>
                  <a:pt x="2516" y="323"/>
                  <a:pt x="2512" y="325"/>
                  <a:pt x="2508" y="327"/>
                </a:cubicBezTo>
                <a:cubicBezTo>
                  <a:pt x="2524" y="315"/>
                  <a:pt x="2540" y="302"/>
                  <a:pt x="2553" y="287"/>
                </a:cubicBezTo>
                <a:cubicBezTo>
                  <a:pt x="2561" y="278"/>
                  <a:pt x="2566" y="267"/>
                  <a:pt x="2566" y="256"/>
                </a:cubicBezTo>
                <a:cubicBezTo>
                  <a:pt x="2566" y="249"/>
                  <a:pt x="2564" y="241"/>
                  <a:pt x="2560" y="234"/>
                </a:cubicBezTo>
                <a:cubicBezTo>
                  <a:pt x="2550" y="217"/>
                  <a:pt x="2531" y="208"/>
                  <a:pt x="2512" y="212"/>
                </a:cubicBezTo>
                <a:cubicBezTo>
                  <a:pt x="2484" y="218"/>
                  <a:pt x="2457" y="232"/>
                  <a:pt x="2431" y="249"/>
                </a:cubicBezTo>
                <a:cubicBezTo>
                  <a:pt x="2436" y="242"/>
                  <a:pt x="2438" y="234"/>
                  <a:pt x="2438" y="226"/>
                </a:cubicBezTo>
                <a:cubicBezTo>
                  <a:pt x="2438" y="218"/>
                  <a:pt x="2436" y="210"/>
                  <a:pt x="2432" y="203"/>
                </a:cubicBezTo>
                <a:cubicBezTo>
                  <a:pt x="2421" y="184"/>
                  <a:pt x="2399" y="176"/>
                  <a:pt x="2378" y="183"/>
                </a:cubicBezTo>
                <a:cubicBezTo>
                  <a:pt x="2301" y="211"/>
                  <a:pt x="2231" y="266"/>
                  <a:pt x="2175" y="310"/>
                </a:cubicBezTo>
                <a:cubicBezTo>
                  <a:pt x="2086" y="380"/>
                  <a:pt x="2003" y="462"/>
                  <a:pt x="1913" y="568"/>
                </a:cubicBezTo>
                <a:cubicBezTo>
                  <a:pt x="1982" y="478"/>
                  <a:pt x="2056" y="390"/>
                  <a:pt x="2141" y="311"/>
                </a:cubicBezTo>
                <a:cubicBezTo>
                  <a:pt x="2148" y="305"/>
                  <a:pt x="2159" y="296"/>
                  <a:pt x="2172" y="286"/>
                </a:cubicBezTo>
                <a:cubicBezTo>
                  <a:pt x="2213" y="255"/>
                  <a:pt x="2259" y="219"/>
                  <a:pt x="2270" y="177"/>
                </a:cubicBezTo>
                <a:cubicBezTo>
                  <a:pt x="2271" y="174"/>
                  <a:pt x="2271" y="170"/>
                  <a:pt x="2271" y="166"/>
                </a:cubicBezTo>
                <a:cubicBezTo>
                  <a:pt x="2271" y="154"/>
                  <a:pt x="2266" y="142"/>
                  <a:pt x="2257" y="133"/>
                </a:cubicBezTo>
                <a:cubicBezTo>
                  <a:pt x="2246" y="122"/>
                  <a:pt x="2228" y="118"/>
                  <a:pt x="2213" y="123"/>
                </a:cubicBezTo>
                <a:cubicBezTo>
                  <a:pt x="2201" y="127"/>
                  <a:pt x="2189" y="132"/>
                  <a:pt x="2177" y="138"/>
                </a:cubicBezTo>
                <a:cubicBezTo>
                  <a:pt x="2175" y="136"/>
                  <a:pt x="2173" y="135"/>
                  <a:pt x="2170" y="135"/>
                </a:cubicBezTo>
                <a:cubicBezTo>
                  <a:pt x="2126" y="119"/>
                  <a:pt x="2074" y="143"/>
                  <a:pt x="2019" y="176"/>
                </a:cubicBezTo>
                <a:cubicBezTo>
                  <a:pt x="2025" y="160"/>
                  <a:pt x="2029" y="145"/>
                  <a:pt x="2029" y="130"/>
                </a:cubicBezTo>
                <a:cubicBezTo>
                  <a:pt x="2029" y="126"/>
                  <a:pt x="2028" y="122"/>
                  <a:pt x="2028" y="119"/>
                </a:cubicBezTo>
                <a:cubicBezTo>
                  <a:pt x="2025" y="98"/>
                  <a:pt x="2009" y="82"/>
                  <a:pt x="1988" y="80"/>
                </a:cubicBezTo>
                <a:cubicBezTo>
                  <a:pt x="1970" y="78"/>
                  <a:pt x="1952" y="81"/>
                  <a:pt x="1934" y="86"/>
                </a:cubicBezTo>
                <a:cubicBezTo>
                  <a:pt x="1934" y="86"/>
                  <a:pt x="1934" y="86"/>
                  <a:pt x="1934" y="86"/>
                </a:cubicBezTo>
                <a:cubicBezTo>
                  <a:pt x="1918" y="69"/>
                  <a:pt x="1890" y="68"/>
                  <a:pt x="1872" y="84"/>
                </a:cubicBezTo>
                <a:cubicBezTo>
                  <a:pt x="1866" y="88"/>
                  <a:pt x="1861" y="94"/>
                  <a:pt x="1856" y="99"/>
                </a:cubicBezTo>
                <a:cubicBezTo>
                  <a:pt x="1845" y="108"/>
                  <a:pt x="1833" y="117"/>
                  <a:pt x="1821" y="126"/>
                </a:cubicBezTo>
                <a:cubicBezTo>
                  <a:pt x="1823" y="121"/>
                  <a:pt x="1824" y="115"/>
                  <a:pt x="1825" y="109"/>
                </a:cubicBezTo>
                <a:cubicBezTo>
                  <a:pt x="1825" y="107"/>
                  <a:pt x="1825" y="105"/>
                  <a:pt x="1825" y="102"/>
                </a:cubicBezTo>
                <a:cubicBezTo>
                  <a:pt x="1825" y="90"/>
                  <a:pt x="1821" y="79"/>
                  <a:pt x="1812" y="70"/>
                </a:cubicBezTo>
                <a:cubicBezTo>
                  <a:pt x="1802" y="60"/>
                  <a:pt x="1787" y="56"/>
                  <a:pt x="1773" y="58"/>
                </a:cubicBezTo>
                <a:cubicBezTo>
                  <a:pt x="1714" y="68"/>
                  <a:pt x="1657" y="106"/>
                  <a:pt x="1611" y="136"/>
                </a:cubicBezTo>
                <a:cubicBezTo>
                  <a:pt x="1611" y="136"/>
                  <a:pt x="1610" y="137"/>
                  <a:pt x="1610" y="137"/>
                </a:cubicBezTo>
                <a:cubicBezTo>
                  <a:pt x="1610" y="135"/>
                  <a:pt x="1610" y="134"/>
                  <a:pt x="1610" y="132"/>
                </a:cubicBezTo>
                <a:cubicBezTo>
                  <a:pt x="1610" y="124"/>
                  <a:pt x="1608" y="116"/>
                  <a:pt x="1603" y="109"/>
                </a:cubicBezTo>
                <a:cubicBezTo>
                  <a:pt x="1593" y="91"/>
                  <a:pt x="1571" y="83"/>
                  <a:pt x="1551" y="89"/>
                </a:cubicBezTo>
                <a:cubicBezTo>
                  <a:pt x="1495" y="108"/>
                  <a:pt x="1446" y="151"/>
                  <a:pt x="1403" y="190"/>
                </a:cubicBezTo>
                <a:cubicBezTo>
                  <a:pt x="1405" y="183"/>
                  <a:pt x="1407" y="176"/>
                  <a:pt x="1408" y="169"/>
                </a:cubicBezTo>
                <a:cubicBezTo>
                  <a:pt x="1408" y="167"/>
                  <a:pt x="1408" y="165"/>
                  <a:pt x="1408" y="163"/>
                </a:cubicBezTo>
                <a:cubicBezTo>
                  <a:pt x="1408" y="162"/>
                  <a:pt x="1408" y="160"/>
                  <a:pt x="1408" y="159"/>
                </a:cubicBezTo>
                <a:cubicBezTo>
                  <a:pt x="1429" y="143"/>
                  <a:pt x="1450" y="127"/>
                  <a:pt x="1470" y="110"/>
                </a:cubicBezTo>
                <a:cubicBezTo>
                  <a:pt x="1481" y="101"/>
                  <a:pt x="1486" y="88"/>
                  <a:pt x="1486" y="76"/>
                </a:cubicBezTo>
                <a:cubicBezTo>
                  <a:pt x="1486" y="69"/>
                  <a:pt x="1485" y="62"/>
                  <a:pt x="1482" y="56"/>
                </a:cubicBezTo>
                <a:cubicBezTo>
                  <a:pt x="1472" y="37"/>
                  <a:pt x="1452" y="27"/>
                  <a:pt x="1431" y="32"/>
                </a:cubicBezTo>
                <a:cubicBezTo>
                  <a:pt x="1397" y="39"/>
                  <a:pt x="1365" y="56"/>
                  <a:pt x="1334" y="77"/>
                </a:cubicBezTo>
                <a:cubicBezTo>
                  <a:pt x="1321" y="43"/>
                  <a:pt x="1293" y="22"/>
                  <a:pt x="1254" y="17"/>
                </a:cubicBezTo>
                <a:cubicBezTo>
                  <a:pt x="1228" y="13"/>
                  <a:pt x="1202" y="17"/>
                  <a:pt x="1180" y="21"/>
                </a:cubicBezTo>
                <a:cubicBezTo>
                  <a:pt x="1084" y="39"/>
                  <a:pt x="1001" y="92"/>
                  <a:pt x="927" y="156"/>
                </a:cubicBezTo>
                <a:cubicBezTo>
                  <a:pt x="926" y="153"/>
                  <a:pt x="924" y="151"/>
                  <a:pt x="922" y="148"/>
                </a:cubicBezTo>
                <a:cubicBezTo>
                  <a:pt x="911" y="134"/>
                  <a:pt x="892" y="128"/>
                  <a:pt x="874" y="133"/>
                </a:cubicBezTo>
                <a:cubicBezTo>
                  <a:pt x="800" y="155"/>
                  <a:pt x="699" y="288"/>
                  <a:pt x="540" y="502"/>
                </a:cubicBezTo>
                <a:cubicBezTo>
                  <a:pt x="538" y="506"/>
                  <a:pt x="535" y="509"/>
                  <a:pt x="533" y="512"/>
                </a:cubicBezTo>
                <a:cubicBezTo>
                  <a:pt x="510" y="542"/>
                  <a:pt x="487" y="573"/>
                  <a:pt x="466" y="603"/>
                </a:cubicBezTo>
                <a:cubicBezTo>
                  <a:pt x="430" y="651"/>
                  <a:pt x="394" y="696"/>
                  <a:pt x="363" y="734"/>
                </a:cubicBezTo>
                <a:cubicBezTo>
                  <a:pt x="342" y="758"/>
                  <a:pt x="325" y="777"/>
                  <a:pt x="311" y="791"/>
                </a:cubicBezTo>
                <a:cubicBezTo>
                  <a:pt x="353" y="736"/>
                  <a:pt x="406" y="656"/>
                  <a:pt x="474" y="545"/>
                </a:cubicBezTo>
                <a:cubicBezTo>
                  <a:pt x="490" y="519"/>
                  <a:pt x="505" y="495"/>
                  <a:pt x="509" y="489"/>
                </a:cubicBezTo>
                <a:cubicBezTo>
                  <a:pt x="576" y="398"/>
                  <a:pt x="634" y="324"/>
                  <a:pt x="705" y="260"/>
                </a:cubicBezTo>
                <a:cubicBezTo>
                  <a:pt x="717" y="249"/>
                  <a:pt x="717" y="249"/>
                  <a:pt x="717" y="249"/>
                </a:cubicBezTo>
                <a:cubicBezTo>
                  <a:pt x="739" y="231"/>
                  <a:pt x="763" y="210"/>
                  <a:pt x="778" y="182"/>
                </a:cubicBezTo>
                <a:cubicBezTo>
                  <a:pt x="782" y="175"/>
                  <a:pt x="784" y="167"/>
                  <a:pt x="784" y="160"/>
                </a:cubicBezTo>
                <a:cubicBezTo>
                  <a:pt x="784" y="148"/>
                  <a:pt x="779" y="136"/>
                  <a:pt x="770" y="127"/>
                </a:cubicBezTo>
                <a:cubicBezTo>
                  <a:pt x="755" y="113"/>
                  <a:pt x="732" y="111"/>
                  <a:pt x="715" y="122"/>
                </a:cubicBezTo>
                <a:cubicBezTo>
                  <a:pt x="605" y="192"/>
                  <a:pt x="514" y="303"/>
                  <a:pt x="433" y="402"/>
                </a:cubicBezTo>
                <a:cubicBezTo>
                  <a:pt x="420" y="418"/>
                  <a:pt x="420" y="418"/>
                  <a:pt x="420" y="418"/>
                </a:cubicBezTo>
                <a:cubicBezTo>
                  <a:pt x="376" y="472"/>
                  <a:pt x="332" y="529"/>
                  <a:pt x="293" y="590"/>
                </a:cubicBezTo>
                <a:cubicBezTo>
                  <a:pt x="327" y="536"/>
                  <a:pt x="367" y="484"/>
                  <a:pt x="404" y="437"/>
                </a:cubicBezTo>
                <a:cubicBezTo>
                  <a:pt x="433" y="400"/>
                  <a:pt x="459" y="360"/>
                  <a:pt x="484" y="321"/>
                </a:cubicBezTo>
                <a:cubicBezTo>
                  <a:pt x="515" y="272"/>
                  <a:pt x="545" y="226"/>
                  <a:pt x="580" y="187"/>
                </a:cubicBezTo>
                <a:cubicBezTo>
                  <a:pt x="592" y="177"/>
                  <a:pt x="603" y="166"/>
                  <a:pt x="615" y="155"/>
                </a:cubicBezTo>
                <a:cubicBezTo>
                  <a:pt x="625" y="150"/>
                  <a:pt x="640" y="146"/>
                  <a:pt x="651" y="143"/>
                </a:cubicBezTo>
                <a:cubicBezTo>
                  <a:pt x="687" y="134"/>
                  <a:pt x="732" y="122"/>
                  <a:pt x="753" y="82"/>
                </a:cubicBezTo>
                <a:cubicBezTo>
                  <a:pt x="756" y="76"/>
                  <a:pt x="758" y="69"/>
                  <a:pt x="758" y="62"/>
                </a:cubicBezTo>
                <a:cubicBezTo>
                  <a:pt x="758" y="56"/>
                  <a:pt x="757" y="50"/>
                  <a:pt x="754" y="44"/>
                </a:cubicBezTo>
                <a:cubicBezTo>
                  <a:pt x="749" y="32"/>
                  <a:pt x="739" y="23"/>
                  <a:pt x="726" y="19"/>
                </a:cubicBezTo>
                <a:cubicBezTo>
                  <a:pt x="669" y="0"/>
                  <a:pt x="594" y="50"/>
                  <a:pt x="573" y="70"/>
                </a:cubicBezTo>
                <a:close/>
                <a:moveTo>
                  <a:pt x="1117" y="136"/>
                </a:moveTo>
                <a:cubicBezTo>
                  <a:pt x="1109" y="140"/>
                  <a:pt x="1102" y="144"/>
                  <a:pt x="1095" y="149"/>
                </a:cubicBezTo>
                <a:cubicBezTo>
                  <a:pt x="1094" y="149"/>
                  <a:pt x="1094" y="148"/>
                  <a:pt x="1093" y="148"/>
                </a:cubicBezTo>
                <a:cubicBezTo>
                  <a:pt x="1101" y="143"/>
                  <a:pt x="1109" y="139"/>
                  <a:pt x="1117" y="136"/>
                </a:cubicBezTo>
                <a:close/>
                <a:moveTo>
                  <a:pt x="1249" y="107"/>
                </a:moveTo>
                <a:cubicBezTo>
                  <a:pt x="1250" y="108"/>
                  <a:pt x="1250" y="108"/>
                  <a:pt x="1250" y="108"/>
                </a:cubicBezTo>
                <a:cubicBezTo>
                  <a:pt x="1250" y="108"/>
                  <a:pt x="1250" y="109"/>
                  <a:pt x="1250" y="110"/>
                </a:cubicBezTo>
                <a:cubicBezTo>
                  <a:pt x="1250" y="115"/>
                  <a:pt x="1249" y="125"/>
                  <a:pt x="1240" y="146"/>
                </a:cubicBezTo>
                <a:cubicBezTo>
                  <a:pt x="1239" y="137"/>
                  <a:pt x="1236" y="128"/>
                  <a:pt x="1230" y="120"/>
                </a:cubicBezTo>
                <a:cubicBezTo>
                  <a:pt x="1225" y="114"/>
                  <a:pt x="1218" y="110"/>
                  <a:pt x="1211" y="107"/>
                </a:cubicBezTo>
                <a:cubicBezTo>
                  <a:pt x="1237" y="104"/>
                  <a:pt x="1246" y="105"/>
                  <a:pt x="1249" y="107"/>
                </a:cubicBezTo>
                <a:close/>
                <a:moveTo>
                  <a:pt x="590" y="586"/>
                </a:moveTo>
                <a:cubicBezTo>
                  <a:pt x="580" y="605"/>
                  <a:pt x="569" y="624"/>
                  <a:pt x="559" y="643"/>
                </a:cubicBezTo>
                <a:cubicBezTo>
                  <a:pt x="543" y="673"/>
                  <a:pt x="543" y="673"/>
                  <a:pt x="543" y="673"/>
                </a:cubicBezTo>
                <a:cubicBezTo>
                  <a:pt x="527" y="702"/>
                  <a:pt x="509" y="735"/>
                  <a:pt x="494" y="771"/>
                </a:cubicBezTo>
                <a:cubicBezTo>
                  <a:pt x="473" y="803"/>
                  <a:pt x="452" y="836"/>
                  <a:pt x="432" y="869"/>
                </a:cubicBezTo>
                <a:cubicBezTo>
                  <a:pt x="409" y="905"/>
                  <a:pt x="385" y="942"/>
                  <a:pt x="361" y="979"/>
                </a:cubicBezTo>
                <a:cubicBezTo>
                  <a:pt x="395" y="888"/>
                  <a:pt x="440" y="801"/>
                  <a:pt x="496" y="717"/>
                </a:cubicBezTo>
                <a:cubicBezTo>
                  <a:pt x="510" y="695"/>
                  <a:pt x="526" y="674"/>
                  <a:pt x="541" y="652"/>
                </a:cubicBezTo>
                <a:cubicBezTo>
                  <a:pt x="557" y="631"/>
                  <a:pt x="573" y="609"/>
                  <a:pt x="590" y="586"/>
                </a:cubicBezTo>
                <a:close/>
                <a:moveTo>
                  <a:pt x="665" y="689"/>
                </a:moveTo>
                <a:cubicBezTo>
                  <a:pt x="675" y="674"/>
                  <a:pt x="684" y="659"/>
                  <a:pt x="694" y="645"/>
                </a:cubicBezTo>
                <a:cubicBezTo>
                  <a:pt x="667" y="690"/>
                  <a:pt x="642" y="734"/>
                  <a:pt x="620" y="775"/>
                </a:cubicBezTo>
                <a:cubicBezTo>
                  <a:pt x="615" y="779"/>
                  <a:pt x="611" y="783"/>
                  <a:pt x="606" y="787"/>
                </a:cubicBezTo>
                <a:cubicBezTo>
                  <a:pt x="625" y="755"/>
                  <a:pt x="645" y="722"/>
                  <a:pt x="665" y="689"/>
                </a:cubicBezTo>
                <a:close/>
                <a:moveTo>
                  <a:pt x="636" y="1095"/>
                </a:moveTo>
                <a:cubicBezTo>
                  <a:pt x="635" y="1096"/>
                  <a:pt x="634" y="1097"/>
                  <a:pt x="633" y="1098"/>
                </a:cubicBezTo>
                <a:cubicBezTo>
                  <a:pt x="633" y="1098"/>
                  <a:pt x="633" y="1097"/>
                  <a:pt x="633" y="1097"/>
                </a:cubicBezTo>
                <a:cubicBezTo>
                  <a:pt x="634" y="1096"/>
                  <a:pt x="635" y="1095"/>
                  <a:pt x="636" y="1095"/>
                </a:cubicBezTo>
                <a:close/>
                <a:moveTo>
                  <a:pt x="1275" y="453"/>
                </a:moveTo>
                <a:cubicBezTo>
                  <a:pt x="1244" y="495"/>
                  <a:pt x="1217" y="535"/>
                  <a:pt x="1196" y="569"/>
                </a:cubicBezTo>
                <a:cubicBezTo>
                  <a:pt x="1154" y="636"/>
                  <a:pt x="1115" y="711"/>
                  <a:pt x="1074" y="800"/>
                </a:cubicBezTo>
                <a:cubicBezTo>
                  <a:pt x="1066" y="811"/>
                  <a:pt x="1059" y="823"/>
                  <a:pt x="1051" y="834"/>
                </a:cubicBezTo>
                <a:cubicBezTo>
                  <a:pt x="1004" y="903"/>
                  <a:pt x="956" y="975"/>
                  <a:pt x="905" y="1042"/>
                </a:cubicBezTo>
                <a:cubicBezTo>
                  <a:pt x="891" y="1061"/>
                  <a:pt x="891" y="1061"/>
                  <a:pt x="891" y="1061"/>
                </a:cubicBezTo>
                <a:cubicBezTo>
                  <a:pt x="889" y="1064"/>
                  <a:pt x="886" y="1068"/>
                  <a:pt x="882" y="1073"/>
                </a:cubicBezTo>
                <a:cubicBezTo>
                  <a:pt x="893" y="1042"/>
                  <a:pt x="906" y="1011"/>
                  <a:pt x="916" y="988"/>
                </a:cubicBezTo>
                <a:cubicBezTo>
                  <a:pt x="926" y="964"/>
                  <a:pt x="926" y="964"/>
                  <a:pt x="926" y="964"/>
                </a:cubicBezTo>
                <a:cubicBezTo>
                  <a:pt x="974" y="842"/>
                  <a:pt x="1042" y="721"/>
                  <a:pt x="1129" y="605"/>
                </a:cubicBezTo>
                <a:cubicBezTo>
                  <a:pt x="1145" y="584"/>
                  <a:pt x="1162" y="563"/>
                  <a:pt x="1179" y="542"/>
                </a:cubicBezTo>
                <a:cubicBezTo>
                  <a:pt x="1210" y="511"/>
                  <a:pt x="1242" y="482"/>
                  <a:pt x="1275" y="453"/>
                </a:cubicBezTo>
                <a:close/>
                <a:moveTo>
                  <a:pt x="1253" y="701"/>
                </a:moveTo>
                <a:cubicBezTo>
                  <a:pt x="1290" y="652"/>
                  <a:pt x="1332" y="597"/>
                  <a:pt x="1378" y="541"/>
                </a:cubicBezTo>
                <a:cubicBezTo>
                  <a:pt x="1360" y="567"/>
                  <a:pt x="1341" y="594"/>
                  <a:pt x="1322" y="623"/>
                </a:cubicBezTo>
                <a:cubicBezTo>
                  <a:pt x="1282" y="683"/>
                  <a:pt x="1244" y="745"/>
                  <a:pt x="1207" y="805"/>
                </a:cubicBezTo>
                <a:cubicBezTo>
                  <a:pt x="1198" y="820"/>
                  <a:pt x="1188" y="836"/>
                  <a:pt x="1179" y="851"/>
                </a:cubicBezTo>
                <a:cubicBezTo>
                  <a:pt x="1190" y="819"/>
                  <a:pt x="1202" y="787"/>
                  <a:pt x="1214" y="755"/>
                </a:cubicBezTo>
                <a:cubicBezTo>
                  <a:pt x="1227" y="737"/>
                  <a:pt x="1240" y="719"/>
                  <a:pt x="1253" y="701"/>
                </a:cubicBezTo>
                <a:close/>
                <a:moveTo>
                  <a:pt x="1852" y="240"/>
                </a:moveTo>
                <a:cubicBezTo>
                  <a:pt x="1872" y="226"/>
                  <a:pt x="1872" y="226"/>
                  <a:pt x="1872" y="226"/>
                </a:cubicBezTo>
                <a:cubicBezTo>
                  <a:pt x="1874" y="224"/>
                  <a:pt x="1877" y="222"/>
                  <a:pt x="1880" y="220"/>
                </a:cubicBezTo>
                <a:cubicBezTo>
                  <a:pt x="1866" y="236"/>
                  <a:pt x="1852" y="251"/>
                  <a:pt x="1839" y="264"/>
                </a:cubicBezTo>
                <a:cubicBezTo>
                  <a:pt x="1825" y="279"/>
                  <a:pt x="1813" y="292"/>
                  <a:pt x="1805" y="302"/>
                </a:cubicBezTo>
                <a:cubicBezTo>
                  <a:pt x="1788" y="323"/>
                  <a:pt x="1771" y="345"/>
                  <a:pt x="1753" y="367"/>
                </a:cubicBezTo>
                <a:cubicBezTo>
                  <a:pt x="1683" y="431"/>
                  <a:pt x="1622" y="502"/>
                  <a:pt x="1572" y="578"/>
                </a:cubicBezTo>
                <a:cubicBezTo>
                  <a:pt x="1555" y="603"/>
                  <a:pt x="1539" y="629"/>
                  <a:pt x="1525" y="656"/>
                </a:cubicBezTo>
                <a:cubicBezTo>
                  <a:pt x="1506" y="680"/>
                  <a:pt x="1487" y="704"/>
                  <a:pt x="1469" y="729"/>
                </a:cubicBezTo>
                <a:cubicBezTo>
                  <a:pt x="1449" y="756"/>
                  <a:pt x="1429" y="783"/>
                  <a:pt x="1410" y="811"/>
                </a:cubicBezTo>
                <a:cubicBezTo>
                  <a:pt x="1419" y="788"/>
                  <a:pt x="1428" y="766"/>
                  <a:pt x="1438" y="743"/>
                </a:cubicBezTo>
                <a:cubicBezTo>
                  <a:pt x="1444" y="735"/>
                  <a:pt x="1450" y="727"/>
                  <a:pt x="1455" y="719"/>
                </a:cubicBezTo>
                <a:cubicBezTo>
                  <a:pt x="1549" y="587"/>
                  <a:pt x="1647" y="462"/>
                  <a:pt x="1749" y="349"/>
                </a:cubicBezTo>
                <a:cubicBezTo>
                  <a:pt x="1749" y="349"/>
                  <a:pt x="1797" y="294"/>
                  <a:pt x="1797" y="294"/>
                </a:cubicBezTo>
                <a:cubicBezTo>
                  <a:pt x="1807" y="281"/>
                  <a:pt x="1818" y="269"/>
                  <a:pt x="1829" y="257"/>
                </a:cubicBezTo>
                <a:cubicBezTo>
                  <a:pt x="1837" y="251"/>
                  <a:pt x="1844" y="245"/>
                  <a:pt x="1852" y="240"/>
                </a:cubicBezTo>
                <a:close/>
                <a:moveTo>
                  <a:pt x="1894" y="365"/>
                </a:moveTo>
                <a:cubicBezTo>
                  <a:pt x="1808" y="450"/>
                  <a:pt x="1732" y="541"/>
                  <a:pt x="1666" y="637"/>
                </a:cubicBezTo>
                <a:cubicBezTo>
                  <a:pt x="1654" y="654"/>
                  <a:pt x="1643" y="672"/>
                  <a:pt x="1632" y="689"/>
                </a:cubicBezTo>
                <a:cubicBezTo>
                  <a:pt x="1613" y="709"/>
                  <a:pt x="1595" y="729"/>
                  <a:pt x="1577" y="748"/>
                </a:cubicBezTo>
                <a:cubicBezTo>
                  <a:pt x="1584" y="734"/>
                  <a:pt x="1592" y="720"/>
                  <a:pt x="1600" y="706"/>
                </a:cubicBezTo>
                <a:cubicBezTo>
                  <a:pt x="1674" y="609"/>
                  <a:pt x="1749" y="515"/>
                  <a:pt x="1818" y="429"/>
                </a:cubicBezTo>
                <a:cubicBezTo>
                  <a:pt x="1842" y="407"/>
                  <a:pt x="1868" y="386"/>
                  <a:pt x="1894" y="365"/>
                </a:cubicBezTo>
                <a:close/>
                <a:moveTo>
                  <a:pt x="2264" y="375"/>
                </a:moveTo>
                <a:cubicBezTo>
                  <a:pt x="2282" y="361"/>
                  <a:pt x="2301" y="348"/>
                  <a:pt x="2321" y="335"/>
                </a:cubicBezTo>
                <a:cubicBezTo>
                  <a:pt x="2335" y="325"/>
                  <a:pt x="2350" y="315"/>
                  <a:pt x="2364" y="305"/>
                </a:cubicBezTo>
                <a:cubicBezTo>
                  <a:pt x="2357" y="312"/>
                  <a:pt x="2349" y="320"/>
                  <a:pt x="2342" y="327"/>
                </a:cubicBezTo>
                <a:cubicBezTo>
                  <a:pt x="2336" y="331"/>
                  <a:pt x="2329" y="335"/>
                  <a:pt x="2323" y="340"/>
                </a:cubicBezTo>
                <a:cubicBezTo>
                  <a:pt x="2134" y="479"/>
                  <a:pt x="1989" y="622"/>
                  <a:pt x="1879" y="775"/>
                </a:cubicBezTo>
                <a:cubicBezTo>
                  <a:pt x="1873" y="785"/>
                  <a:pt x="1866" y="795"/>
                  <a:pt x="1859" y="805"/>
                </a:cubicBezTo>
                <a:cubicBezTo>
                  <a:pt x="1837" y="827"/>
                  <a:pt x="1816" y="850"/>
                  <a:pt x="1794" y="873"/>
                </a:cubicBezTo>
                <a:cubicBezTo>
                  <a:pt x="1822" y="832"/>
                  <a:pt x="1852" y="791"/>
                  <a:pt x="1883" y="751"/>
                </a:cubicBezTo>
                <a:cubicBezTo>
                  <a:pt x="1979" y="634"/>
                  <a:pt x="2107" y="491"/>
                  <a:pt x="2264" y="375"/>
                </a:cubicBezTo>
                <a:close/>
                <a:moveTo>
                  <a:pt x="1932" y="859"/>
                </a:moveTo>
                <a:cubicBezTo>
                  <a:pt x="2029" y="762"/>
                  <a:pt x="2029" y="762"/>
                  <a:pt x="2029" y="762"/>
                </a:cubicBezTo>
                <a:cubicBezTo>
                  <a:pt x="2033" y="757"/>
                  <a:pt x="2038" y="752"/>
                  <a:pt x="2043" y="748"/>
                </a:cubicBezTo>
                <a:cubicBezTo>
                  <a:pt x="2009" y="799"/>
                  <a:pt x="1977" y="852"/>
                  <a:pt x="1946" y="903"/>
                </a:cubicBezTo>
                <a:cubicBezTo>
                  <a:pt x="1923" y="943"/>
                  <a:pt x="1923" y="943"/>
                  <a:pt x="1923" y="943"/>
                </a:cubicBezTo>
                <a:cubicBezTo>
                  <a:pt x="1914" y="958"/>
                  <a:pt x="1903" y="973"/>
                  <a:pt x="1893" y="989"/>
                </a:cubicBezTo>
                <a:cubicBezTo>
                  <a:pt x="1871" y="1013"/>
                  <a:pt x="1849" y="1037"/>
                  <a:pt x="1829" y="1060"/>
                </a:cubicBezTo>
                <a:cubicBezTo>
                  <a:pt x="1856" y="989"/>
                  <a:pt x="1889" y="923"/>
                  <a:pt x="1929" y="862"/>
                </a:cubicBezTo>
                <a:cubicBezTo>
                  <a:pt x="1930" y="861"/>
                  <a:pt x="1931" y="860"/>
                  <a:pt x="1932" y="85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sym typeface="Arial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96593" y="3925722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smtClean="0">
                <a:solidFill>
                  <a:srgbClr val="44546A">
                    <a:lumMod val="75000"/>
                  </a:srgbClr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DFPShaoNvW5-GB" charset="-122"/>
                <a:sym typeface="Arial"/>
              </a:rPr>
              <a:t>沒關係之後</a:t>
            </a:r>
            <a:endParaRPr kumimoji="1" lang="zh-TW" altLang="en-US" sz="3600">
              <a:solidFill>
                <a:srgbClr val="44546A">
                  <a:lumMod val="75000"/>
                </a:srgbClr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DFPShaoNvW5-GB" charset="-122"/>
              <a:sym typeface="Arial"/>
            </a:endParaRPr>
          </a:p>
        </p:txBody>
      </p:sp>
      <p:grpSp>
        <p:nvGrpSpPr>
          <p:cNvPr id="31" name="Group 70"/>
          <p:cNvGrpSpPr/>
          <p:nvPr/>
        </p:nvGrpSpPr>
        <p:grpSpPr>
          <a:xfrm>
            <a:off x="2769611" y="795562"/>
            <a:ext cx="6600172" cy="5135635"/>
            <a:chOff x="-1" y="0"/>
            <a:chExt cx="2335461" cy="1802808"/>
          </a:xfrm>
        </p:grpSpPr>
        <p:sp>
          <p:nvSpPr>
            <p:cNvPr id="32" name="chenying0907 66"/>
            <p:cNvSpPr/>
            <p:nvPr/>
          </p:nvSpPr>
          <p:spPr>
            <a:xfrm>
              <a:off x="88900" y="177800"/>
              <a:ext cx="2125877" cy="142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50" extrusionOk="0">
                  <a:moveTo>
                    <a:pt x="21281" y="131"/>
                  </a:moveTo>
                  <a:cubicBezTo>
                    <a:pt x="20628" y="31"/>
                    <a:pt x="2649" y="215"/>
                    <a:pt x="166" y="0"/>
                  </a:cubicBezTo>
                  <a:cubicBezTo>
                    <a:pt x="70" y="3334"/>
                    <a:pt x="43" y="6398"/>
                    <a:pt x="99" y="9794"/>
                  </a:cubicBezTo>
                  <a:cubicBezTo>
                    <a:pt x="201" y="15985"/>
                    <a:pt x="-129" y="17592"/>
                    <a:pt x="60" y="21542"/>
                  </a:cubicBezTo>
                  <a:cubicBezTo>
                    <a:pt x="1560" y="21600"/>
                    <a:pt x="19091" y="21287"/>
                    <a:pt x="21090" y="21542"/>
                  </a:cubicBezTo>
                  <a:cubicBezTo>
                    <a:pt x="21175" y="18119"/>
                    <a:pt x="21202" y="17551"/>
                    <a:pt x="21175" y="14349"/>
                  </a:cubicBezTo>
                  <a:cubicBezTo>
                    <a:pt x="21134" y="9458"/>
                    <a:pt x="21471" y="5014"/>
                    <a:pt x="21281" y="131"/>
                  </a:cubicBezTo>
                  <a:close/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sym typeface="Arial"/>
              </a:endParaRPr>
            </a:p>
          </p:txBody>
        </p:sp>
        <p:sp>
          <p:nvSpPr>
            <p:cNvPr id="33" name="chenying0907 67"/>
            <p:cNvSpPr/>
            <p:nvPr/>
          </p:nvSpPr>
          <p:spPr>
            <a:xfrm>
              <a:off x="-1" y="0"/>
              <a:ext cx="2335461" cy="184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19061" extrusionOk="0">
                  <a:moveTo>
                    <a:pt x="902" y="18172"/>
                  </a:moveTo>
                  <a:cubicBezTo>
                    <a:pt x="357" y="17727"/>
                    <a:pt x="-200" y="12317"/>
                    <a:pt x="71" y="5707"/>
                  </a:cubicBezTo>
                  <a:cubicBezTo>
                    <a:pt x="379" y="-1823"/>
                    <a:pt x="1461" y="270"/>
                    <a:pt x="2010" y="259"/>
                  </a:cubicBezTo>
                  <a:cubicBezTo>
                    <a:pt x="7486" y="145"/>
                    <a:pt x="12959" y="733"/>
                    <a:pt x="18433" y="1907"/>
                  </a:cubicBezTo>
                  <a:cubicBezTo>
                    <a:pt x="19405" y="2115"/>
                    <a:pt x="21400" y="-2382"/>
                    <a:pt x="21308" y="14217"/>
                  </a:cubicBezTo>
                  <a:cubicBezTo>
                    <a:pt x="21311" y="19032"/>
                    <a:pt x="20486" y="19218"/>
                    <a:pt x="19999" y="19008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sym typeface="Arial"/>
              </a:endParaRPr>
            </a:p>
          </p:txBody>
        </p:sp>
        <p:sp>
          <p:nvSpPr>
            <p:cNvPr id="34" name="chenying0907 68"/>
            <p:cNvSpPr/>
            <p:nvPr/>
          </p:nvSpPr>
          <p:spPr>
            <a:xfrm>
              <a:off x="1130300" y="1600199"/>
              <a:ext cx="20498" cy="202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58" h="19845" extrusionOk="0">
                  <a:moveTo>
                    <a:pt x="0" y="0"/>
                  </a:moveTo>
                  <a:cubicBezTo>
                    <a:pt x="21600" y="4703"/>
                    <a:pt x="13319" y="10461"/>
                    <a:pt x="16331" y="15310"/>
                  </a:cubicBezTo>
                  <a:cubicBezTo>
                    <a:pt x="16793" y="16055"/>
                    <a:pt x="11256" y="21600"/>
                    <a:pt x="11542" y="19282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sym typeface="Arial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425829" y="4118780"/>
            <a:ext cx="3876891" cy="646273"/>
            <a:chOff x="7637775" y="5530041"/>
            <a:chExt cx="4000129" cy="646029"/>
          </a:xfrm>
        </p:grpSpPr>
        <p:sp>
          <p:nvSpPr>
            <p:cNvPr id="22" name="任意多边形 21"/>
            <p:cNvSpPr/>
            <p:nvPr/>
          </p:nvSpPr>
          <p:spPr>
            <a:xfrm>
              <a:off x="7637775" y="6096678"/>
              <a:ext cx="2494104" cy="79392"/>
            </a:xfrm>
            <a:custGeom>
              <a:avLst/>
              <a:gdLst>
                <a:gd name="connsiteX0" fmla="*/ 2569580 w 2569580"/>
                <a:gd name="connsiteY0" fmla="*/ 13982 h 95004"/>
                <a:gd name="connsiteX1" fmla="*/ 2187616 w 2569580"/>
                <a:gd name="connsiteY1" fmla="*/ 13982 h 95004"/>
                <a:gd name="connsiteX2" fmla="*/ 2118167 w 2569580"/>
                <a:gd name="connsiteY2" fmla="*/ 37131 h 95004"/>
                <a:gd name="connsiteX3" fmla="*/ 1481560 w 2569580"/>
                <a:gd name="connsiteY3" fmla="*/ 60280 h 95004"/>
                <a:gd name="connsiteX4" fmla="*/ 1388962 w 2569580"/>
                <a:gd name="connsiteY4" fmla="*/ 71855 h 95004"/>
                <a:gd name="connsiteX5" fmla="*/ 1307940 w 2569580"/>
                <a:gd name="connsiteY5" fmla="*/ 83430 h 95004"/>
                <a:gd name="connsiteX6" fmla="*/ 844952 w 2569580"/>
                <a:gd name="connsiteY6" fmla="*/ 71855 h 95004"/>
                <a:gd name="connsiteX7" fmla="*/ 775504 w 2569580"/>
                <a:gd name="connsiteY7" fmla="*/ 48706 h 95004"/>
                <a:gd name="connsiteX8" fmla="*/ 740780 w 2569580"/>
                <a:gd name="connsiteY8" fmla="*/ 37131 h 95004"/>
                <a:gd name="connsiteX9" fmla="*/ 254643 w 2569580"/>
                <a:gd name="connsiteY9" fmla="*/ 48706 h 95004"/>
                <a:gd name="connsiteX10" fmla="*/ 219919 w 2569580"/>
                <a:gd name="connsiteY10" fmla="*/ 60280 h 95004"/>
                <a:gd name="connsiteX11" fmla="*/ 196770 w 2569580"/>
                <a:gd name="connsiteY11" fmla="*/ 95004 h 95004"/>
                <a:gd name="connsiteX12" fmla="*/ 0 w 2569580"/>
                <a:gd name="connsiteY12" fmla="*/ 83430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37771 w 2537771"/>
                <a:gd name="connsiteY0" fmla="*/ 13982 h 95004"/>
                <a:gd name="connsiteX1" fmla="*/ 2155807 w 2537771"/>
                <a:gd name="connsiteY1" fmla="*/ 13982 h 95004"/>
                <a:gd name="connsiteX2" fmla="*/ 2086358 w 2537771"/>
                <a:gd name="connsiteY2" fmla="*/ 37131 h 95004"/>
                <a:gd name="connsiteX3" fmla="*/ 1449751 w 2537771"/>
                <a:gd name="connsiteY3" fmla="*/ 60280 h 95004"/>
                <a:gd name="connsiteX4" fmla="*/ 1357153 w 2537771"/>
                <a:gd name="connsiteY4" fmla="*/ 71855 h 95004"/>
                <a:gd name="connsiteX5" fmla="*/ 1276131 w 2537771"/>
                <a:gd name="connsiteY5" fmla="*/ 83430 h 95004"/>
                <a:gd name="connsiteX6" fmla="*/ 813143 w 2537771"/>
                <a:gd name="connsiteY6" fmla="*/ 71855 h 95004"/>
                <a:gd name="connsiteX7" fmla="*/ 743695 w 2537771"/>
                <a:gd name="connsiteY7" fmla="*/ 48706 h 95004"/>
                <a:gd name="connsiteX8" fmla="*/ 708971 w 2537771"/>
                <a:gd name="connsiteY8" fmla="*/ 37131 h 95004"/>
                <a:gd name="connsiteX9" fmla="*/ 222834 w 2537771"/>
                <a:gd name="connsiteY9" fmla="*/ 48706 h 95004"/>
                <a:gd name="connsiteX10" fmla="*/ 188110 w 2537771"/>
                <a:gd name="connsiteY10" fmla="*/ 60280 h 95004"/>
                <a:gd name="connsiteX11" fmla="*/ 164961 w 2537771"/>
                <a:gd name="connsiteY11" fmla="*/ 95004 h 95004"/>
                <a:gd name="connsiteX12" fmla="*/ 0 w 2537771"/>
                <a:gd name="connsiteY12" fmla="*/ 1369 h 95004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22834 w 2537771"/>
                <a:gd name="connsiteY9" fmla="*/ 48706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526070 w 2537771"/>
                <a:gd name="connsiteY8" fmla="*/ 33224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449751 w 2537771"/>
                <a:gd name="connsiteY3" fmla="*/ 60280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604819 w 2537771"/>
                <a:gd name="connsiteY3" fmla="*/ 72003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3281"/>
                <a:gd name="connsiteX1" fmla="*/ 2155807 w 2537771"/>
                <a:gd name="connsiteY1" fmla="*/ 13982 h 83281"/>
                <a:gd name="connsiteX2" fmla="*/ 2086358 w 2537771"/>
                <a:gd name="connsiteY2" fmla="*/ 37131 h 83281"/>
                <a:gd name="connsiteX3" fmla="*/ 1604819 w 2537771"/>
                <a:gd name="connsiteY3" fmla="*/ 72003 h 83281"/>
                <a:gd name="connsiteX4" fmla="*/ 1365106 w 2537771"/>
                <a:gd name="connsiteY4" fmla="*/ 52317 h 83281"/>
                <a:gd name="connsiteX5" fmla="*/ 1188657 w 2537771"/>
                <a:gd name="connsiteY5" fmla="*/ 71707 h 83281"/>
                <a:gd name="connsiteX6" fmla="*/ 960259 w 2537771"/>
                <a:gd name="connsiteY6" fmla="*/ 79670 h 83281"/>
                <a:gd name="connsiteX7" fmla="*/ 747671 w 2537771"/>
                <a:gd name="connsiteY7" fmla="*/ 60429 h 83281"/>
                <a:gd name="connsiteX8" fmla="*/ 526070 w 2537771"/>
                <a:gd name="connsiteY8" fmla="*/ 33224 h 83281"/>
                <a:gd name="connsiteX9" fmla="*/ 254643 w 2537771"/>
                <a:gd name="connsiteY9" fmla="*/ 72152 h 83281"/>
                <a:gd name="connsiteX10" fmla="*/ 180158 w 2537771"/>
                <a:gd name="connsiteY10" fmla="*/ 48557 h 83281"/>
                <a:gd name="connsiteX11" fmla="*/ 93392 w 2537771"/>
                <a:gd name="connsiteY11" fmla="*/ 83281 h 83281"/>
                <a:gd name="connsiteX12" fmla="*/ 0 w 2537771"/>
                <a:gd name="connsiteY12" fmla="*/ 1369 h 83281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86358 w 2537771"/>
                <a:gd name="connsiteY2" fmla="*/ 35762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54548 w 2537771"/>
                <a:gd name="connsiteY2" fmla="*/ 27946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79392"/>
                <a:gd name="connsiteX1" fmla="*/ 2191592 w 2537771"/>
                <a:gd name="connsiteY1" fmla="*/ 39967 h 79392"/>
                <a:gd name="connsiteX2" fmla="*/ 2054548 w 2537771"/>
                <a:gd name="connsiteY2" fmla="*/ 27946 h 79392"/>
                <a:gd name="connsiteX3" fmla="*/ 1604819 w 2537771"/>
                <a:gd name="connsiteY3" fmla="*/ 70634 h 79392"/>
                <a:gd name="connsiteX4" fmla="*/ 1365106 w 2537771"/>
                <a:gd name="connsiteY4" fmla="*/ 50948 h 79392"/>
                <a:gd name="connsiteX5" fmla="*/ 1188657 w 2537771"/>
                <a:gd name="connsiteY5" fmla="*/ 70338 h 79392"/>
                <a:gd name="connsiteX6" fmla="*/ 960259 w 2537771"/>
                <a:gd name="connsiteY6" fmla="*/ 78301 h 79392"/>
                <a:gd name="connsiteX7" fmla="*/ 747671 w 2537771"/>
                <a:gd name="connsiteY7" fmla="*/ 59060 h 79392"/>
                <a:gd name="connsiteX8" fmla="*/ 526070 w 2537771"/>
                <a:gd name="connsiteY8" fmla="*/ 31855 h 79392"/>
                <a:gd name="connsiteX9" fmla="*/ 254643 w 2537771"/>
                <a:gd name="connsiteY9" fmla="*/ 70783 h 79392"/>
                <a:gd name="connsiteX10" fmla="*/ 180158 w 2537771"/>
                <a:gd name="connsiteY10" fmla="*/ 47188 h 79392"/>
                <a:gd name="connsiteX11" fmla="*/ 105320 w 2537771"/>
                <a:gd name="connsiteY11" fmla="*/ 62373 h 79392"/>
                <a:gd name="connsiteX12" fmla="*/ 0 w 2537771"/>
                <a:gd name="connsiteY12" fmla="*/ 0 h 7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7771" h="79392">
                  <a:moveTo>
                    <a:pt x="2537771" y="12613"/>
                  </a:moveTo>
                  <a:cubicBezTo>
                    <a:pt x="2372259" y="-2434"/>
                    <a:pt x="2272129" y="37412"/>
                    <a:pt x="2191592" y="39967"/>
                  </a:cubicBezTo>
                  <a:cubicBezTo>
                    <a:pt x="2111055" y="42522"/>
                    <a:pt x="2152344" y="22835"/>
                    <a:pt x="2054548" y="27946"/>
                  </a:cubicBezTo>
                  <a:cubicBezTo>
                    <a:pt x="1956753" y="33057"/>
                    <a:pt x="2056264" y="56072"/>
                    <a:pt x="1604819" y="70634"/>
                  </a:cubicBezTo>
                  <a:cubicBezTo>
                    <a:pt x="1524915" y="64072"/>
                    <a:pt x="1434466" y="50997"/>
                    <a:pt x="1365106" y="50948"/>
                  </a:cubicBezTo>
                  <a:cubicBezTo>
                    <a:pt x="1295746" y="50899"/>
                    <a:pt x="1256132" y="65779"/>
                    <a:pt x="1188657" y="70338"/>
                  </a:cubicBezTo>
                  <a:cubicBezTo>
                    <a:pt x="1121183" y="74897"/>
                    <a:pt x="1114588" y="82159"/>
                    <a:pt x="960259" y="78301"/>
                  </a:cubicBezTo>
                  <a:cubicBezTo>
                    <a:pt x="937110" y="70585"/>
                    <a:pt x="820036" y="66801"/>
                    <a:pt x="747671" y="59060"/>
                  </a:cubicBezTo>
                  <a:cubicBezTo>
                    <a:pt x="675306" y="51319"/>
                    <a:pt x="608241" y="29901"/>
                    <a:pt x="526070" y="31855"/>
                  </a:cubicBezTo>
                  <a:cubicBezTo>
                    <a:pt x="443899" y="33809"/>
                    <a:pt x="312295" y="68228"/>
                    <a:pt x="254643" y="70783"/>
                  </a:cubicBezTo>
                  <a:cubicBezTo>
                    <a:pt x="196991" y="73338"/>
                    <a:pt x="205045" y="48590"/>
                    <a:pt x="180158" y="47188"/>
                  </a:cubicBezTo>
                  <a:cubicBezTo>
                    <a:pt x="155271" y="45786"/>
                    <a:pt x="113036" y="50798"/>
                    <a:pt x="105320" y="62373"/>
                  </a:cubicBezTo>
                  <a:cubicBezTo>
                    <a:pt x="49008" y="38977"/>
                    <a:pt x="8599" y="82012"/>
                    <a:pt x="0" y="0"/>
                  </a:cubicBezTo>
                </a:path>
              </a:pathLst>
            </a:custGeom>
            <a:noFill/>
            <a:ln w="349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3" name="Freeform 118"/>
            <p:cNvSpPr>
              <a:spLocks noEditPoints="1"/>
            </p:cNvSpPr>
            <p:nvPr/>
          </p:nvSpPr>
          <p:spPr bwMode="auto">
            <a:xfrm flipH="1">
              <a:off x="10124063" y="5530041"/>
              <a:ext cx="1513841" cy="619089"/>
            </a:xfrm>
            <a:custGeom>
              <a:avLst/>
              <a:gdLst>
                <a:gd name="T0" fmla="*/ 250 w 257"/>
                <a:gd name="T1" fmla="*/ 87 h 92"/>
                <a:gd name="T2" fmla="*/ 215 w 257"/>
                <a:gd name="T3" fmla="*/ 84 h 92"/>
                <a:gd name="T4" fmla="*/ 204 w 257"/>
                <a:gd name="T5" fmla="*/ 87 h 92"/>
                <a:gd name="T6" fmla="*/ 146 w 257"/>
                <a:gd name="T7" fmla="*/ 88 h 92"/>
                <a:gd name="T8" fmla="*/ 116 w 257"/>
                <a:gd name="T9" fmla="*/ 85 h 92"/>
                <a:gd name="T10" fmla="*/ 54 w 257"/>
                <a:gd name="T11" fmla="*/ 54 h 92"/>
                <a:gd name="T12" fmla="*/ 2 w 257"/>
                <a:gd name="T13" fmla="*/ 30 h 92"/>
                <a:gd name="T14" fmla="*/ 16 w 257"/>
                <a:gd name="T15" fmla="*/ 0 h 92"/>
                <a:gd name="T16" fmla="*/ 42 w 257"/>
                <a:gd name="T17" fmla="*/ 12 h 92"/>
                <a:gd name="T18" fmla="*/ 78 w 257"/>
                <a:gd name="T19" fmla="*/ 31 h 92"/>
                <a:gd name="T20" fmla="*/ 134 w 257"/>
                <a:gd name="T21" fmla="*/ 61 h 92"/>
                <a:gd name="T22" fmla="*/ 171 w 257"/>
                <a:gd name="T23" fmla="*/ 84 h 92"/>
                <a:gd name="T24" fmla="*/ 186 w 257"/>
                <a:gd name="T25" fmla="*/ 72 h 92"/>
                <a:gd name="T26" fmla="*/ 206 w 257"/>
                <a:gd name="T27" fmla="*/ 71 h 92"/>
                <a:gd name="T28" fmla="*/ 225 w 257"/>
                <a:gd name="T29" fmla="*/ 79 h 92"/>
                <a:gd name="T30" fmla="*/ 254 w 257"/>
                <a:gd name="T31" fmla="*/ 82 h 92"/>
                <a:gd name="T32" fmla="*/ 237 w 257"/>
                <a:gd name="T33" fmla="*/ 80 h 92"/>
                <a:gd name="T34" fmla="*/ 217 w 257"/>
                <a:gd name="T35" fmla="*/ 82 h 92"/>
                <a:gd name="T36" fmla="*/ 244 w 257"/>
                <a:gd name="T37" fmla="*/ 82 h 92"/>
                <a:gd name="T38" fmla="*/ 187 w 257"/>
                <a:gd name="T39" fmla="*/ 70 h 92"/>
                <a:gd name="T40" fmla="*/ 188 w 257"/>
                <a:gd name="T41" fmla="*/ 86 h 92"/>
                <a:gd name="T42" fmla="*/ 158 w 257"/>
                <a:gd name="T43" fmla="*/ 84 h 92"/>
                <a:gd name="T44" fmla="*/ 172 w 257"/>
                <a:gd name="T45" fmla="*/ 87 h 92"/>
                <a:gd name="T46" fmla="*/ 195 w 257"/>
                <a:gd name="T47" fmla="*/ 74 h 92"/>
                <a:gd name="T48" fmla="*/ 202 w 257"/>
                <a:gd name="T49" fmla="*/ 72 h 92"/>
                <a:gd name="T50" fmla="*/ 211 w 257"/>
                <a:gd name="T51" fmla="*/ 78 h 92"/>
                <a:gd name="T52" fmla="*/ 148 w 257"/>
                <a:gd name="T53" fmla="*/ 85 h 92"/>
                <a:gd name="T54" fmla="*/ 132 w 257"/>
                <a:gd name="T55" fmla="*/ 72 h 92"/>
                <a:gd name="T56" fmla="*/ 139 w 257"/>
                <a:gd name="T57" fmla="*/ 85 h 92"/>
                <a:gd name="T58" fmla="*/ 122 w 257"/>
                <a:gd name="T59" fmla="*/ 58 h 92"/>
                <a:gd name="T60" fmla="*/ 130 w 257"/>
                <a:gd name="T61" fmla="*/ 71 h 92"/>
                <a:gd name="T62" fmla="*/ 70 w 257"/>
                <a:gd name="T63" fmla="*/ 56 h 92"/>
                <a:gd name="T64" fmla="*/ 110 w 257"/>
                <a:gd name="T65" fmla="*/ 76 h 92"/>
                <a:gd name="T66" fmla="*/ 120 w 257"/>
                <a:gd name="T67" fmla="*/ 57 h 92"/>
                <a:gd name="T68" fmla="*/ 74 w 257"/>
                <a:gd name="T69" fmla="*/ 31 h 92"/>
                <a:gd name="T70" fmla="*/ 111 w 257"/>
                <a:gd name="T71" fmla="*/ 55 h 92"/>
                <a:gd name="T72" fmla="*/ 91 w 257"/>
                <a:gd name="T73" fmla="*/ 60 h 92"/>
                <a:gd name="T74" fmla="*/ 53 w 257"/>
                <a:gd name="T75" fmla="*/ 37 h 92"/>
                <a:gd name="T76" fmla="*/ 34 w 257"/>
                <a:gd name="T77" fmla="*/ 10 h 92"/>
                <a:gd name="T78" fmla="*/ 112 w 257"/>
                <a:gd name="T79" fmla="*/ 59 h 92"/>
                <a:gd name="T80" fmla="*/ 77 w 257"/>
                <a:gd name="T81" fmla="*/ 39 h 92"/>
                <a:gd name="T82" fmla="*/ 49 w 257"/>
                <a:gd name="T83" fmla="*/ 22 h 92"/>
                <a:gd name="T84" fmla="*/ 58 w 257"/>
                <a:gd name="T85" fmla="*/ 39 h 92"/>
                <a:gd name="T86" fmla="*/ 113 w 257"/>
                <a:gd name="T87" fmla="*/ 60 h 92"/>
                <a:gd name="T88" fmla="*/ 110 w 257"/>
                <a:gd name="T89" fmla="*/ 78 h 92"/>
                <a:gd name="T90" fmla="*/ 67 w 257"/>
                <a:gd name="T91" fmla="*/ 57 h 92"/>
                <a:gd name="T92" fmla="*/ 21 w 257"/>
                <a:gd name="T93" fmla="*/ 38 h 92"/>
                <a:gd name="T94" fmla="*/ 102 w 257"/>
                <a:gd name="T95" fmla="*/ 75 h 92"/>
                <a:gd name="T96" fmla="*/ 32 w 257"/>
                <a:gd name="T97" fmla="*/ 8 h 92"/>
                <a:gd name="T98" fmla="*/ 18 w 257"/>
                <a:gd name="T99" fmla="*/ 37 h 92"/>
                <a:gd name="T100" fmla="*/ 8 w 257"/>
                <a:gd name="T101" fmla="*/ 9 h 92"/>
                <a:gd name="T102" fmla="*/ 7 w 257"/>
                <a:gd name="T103" fmla="*/ 28 h 92"/>
                <a:gd name="T104" fmla="*/ 20 w 257"/>
                <a:gd name="T105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92">
                  <a:moveTo>
                    <a:pt x="256" y="83"/>
                  </a:moveTo>
                  <a:cubicBezTo>
                    <a:pt x="256" y="84"/>
                    <a:pt x="257" y="87"/>
                    <a:pt x="256" y="89"/>
                  </a:cubicBezTo>
                  <a:cubicBezTo>
                    <a:pt x="253" y="89"/>
                    <a:pt x="253" y="88"/>
                    <a:pt x="250" y="87"/>
                  </a:cubicBezTo>
                  <a:cubicBezTo>
                    <a:pt x="244" y="86"/>
                    <a:pt x="238" y="83"/>
                    <a:pt x="231" y="84"/>
                  </a:cubicBezTo>
                  <a:cubicBezTo>
                    <a:pt x="229" y="84"/>
                    <a:pt x="227" y="86"/>
                    <a:pt x="225" y="86"/>
                  </a:cubicBezTo>
                  <a:cubicBezTo>
                    <a:pt x="221" y="86"/>
                    <a:pt x="219" y="84"/>
                    <a:pt x="215" y="84"/>
                  </a:cubicBezTo>
                  <a:cubicBezTo>
                    <a:pt x="212" y="82"/>
                    <a:pt x="208" y="79"/>
                    <a:pt x="205" y="76"/>
                  </a:cubicBezTo>
                  <a:cubicBezTo>
                    <a:pt x="206" y="79"/>
                    <a:pt x="208" y="81"/>
                    <a:pt x="208" y="84"/>
                  </a:cubicBezTo>
                  <a:cubicBezTo>
                    <a:pt x="207" y="86"/>
                    <a:pt x="205" y="86"/>
                    <a:pt x="204" y="87"/>
                  </a:cubicBezTo>
                  <a:cubicBezTo>
                    <a:pt x="196" y="87"/>
                    <a:pt x="189" y="90"/>
                    <a:pt x="183" y="91"/>
                  </a:cubicBezTo>
                  <a:cubicBezTo>
                    <a:pt x="172" y="91"/>
                    <a:pt x="163" y="85"/>
                    <a:pt x="152" y="86"/>
                  </a:cubicBezTo>
                  <a:cubicBezTo>
                    <a:pt x="150" y="87"/>
                    <a:pt x="148" y="88"/>
                    <a:pt x="146" y="88"/>
                  </a:cubicBezTo>
                  <a:cubicBezTo>
                    <a:pt x="142" y="88"/>
                    <a:pt x="138" y="87"/>
                    <a:pt x="134" y="87"/>
                  </a:cubicBezTo>
                  <a:cubicBezTo>
                    <a:pt x="130" y="87"/>
                    <a:pt x="125" y="86"/>
                    <a:pt x="121" y="86"/>
                  </a:cubicBezTo>
                  <a:cubicBezTo>
                    <a:pt x="119" y="87"/>
                    <a:pt x="117" y="87"/>
                    <a:pt x="116" y="85"/>
                  </a:cubicBezTo>
                  <a:cubicBezTo>
                    <a:pt x="105" y="79"/>
                    <a:pt x="94" y="73"/>
                    <a:pt x="83" y="67"/>
                  </a:cubicBezTo>
                  <a:cubicBezTo>
                    <a:pt x="79" y="65"/>
                    <a:pt x="76" y="63"/>
                    <a:pt x="72" y="61"/>
                  </a:cubicBezTo>
                  <a:cubicBezTo>
                    <a:pt x="66" y="59"/>
                    <a:pt x="60" y="57"/>
                    <a:pt x="54" y="54"/>
                  </a:cubicBezTo>
                  <a:cubicBezTo>
                    <a:pt x="43" y="49"/>
                    <a:pt x="31" y="46"/>
                    <a:pt x="21" y="40"/>
                  </a:cubicBezTo>
                  <a:cubicBezTo>
                    <a:pt x="17" y="38"/>
                    <a:pt x="12" y="36"/>
                    <a:pt x="8" y="34"/>
                  </a:cubicBezTo>
                  <a:cubicBezTo>
                    <a:pt x="6" y="32"/>
                    <a:pt x="4" y="32"/>
                    <a:pt x="2" y="30"/>
                  </a:cubicBezTo>
                  <a:cubicBezTo>
                    <a:pt x="1" y="28"/>
                    <a:pt x="0" y="26"/>
                    <a:pt x="0" y="24"/>
                  </a:cubicBezTo>
                  <a:cubicBezTo>
                    <a:pt x="0" y="18"/>
                    <a:pt x="5" y="9"/>
                    <a:pt x="8" y="5"/>
                  </a:cubicBezTo>
                  <a:cubicBezTo>
                    <a:pt x="10" y="3"/>
                    <a:pt x="13" y="1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6" y="3"/>
                    <a:pt x="33" y="7"/>
                    <a:pt x="39" y="10"/>
                  </a:cubicBezTo>
                  <a:cubicBezTo>
                    <a:pt x="40" y="11"/>
                    <a:pt x="41" y="11"/>
                    <a:pt x="42" y="12"/>
                  </a:cubicBezTo>
                  <a:cubicBezTo>
                    <a:pt x="45" y="13"/>
                    <a:pt x="48" y="15"/>
                    <a:pt x="52" y="17"/>
                  </a:cubicBezTo>
                  <a:cubicBezTo>
                    <a:pt x="58" y="20"/>
                    <a:pt x="64" y="23"/>
                    <a:pt x="70" y="26"/>
                  </a:cubicBezTo>
                  <a:cubicBezTo>
                    <a:pt x="73" y="28"/>
                    <a:pt x="75" y="30"/>
                    <a:pt x="78" y="31"/>
                  </a:cubicBezTo>
                  <a:cubicBezTo>
                    <a:pt x="91" y="39"/>
                    <a:pt x="104" y="46"/>
                    <a:pt x="117" y="53"/>
                  </a:cubicBezTo>
                  <a:cubicBezTo>
                    <a:pt x="120" y="55"/>
                    <a:pt x="123" y="56"/>
                    <a:pt x="126" y="57"/>
                  </a:cubicBezTo>
                  <a:cubicBezTo>
                    <a:pt x="128" y="59"/>
                    <a:pt x="131" y="61"/>
                    <a:pt x="134" y="61"/>
                  </a:cubicBezTo>
                  <a:cubicBezTo>
                    <a:pt x="139" y="68"/>
                    <a:pt x="145" y="74"/>
                    <a:pt x="150" y="82"/>
                  </a:cubicBezTo>
                  <a:cubicBezTo>
                    <a:pt x="153" y="81"/>
                    <a:pt x="157" y="82"/>
                    <a:pt x="162" y="82"/>
                  </a:cubicBezTo>
                  <a:cubicBezTo>
                    <a:pt x="165" y="82"/>
                    <a:pt x="168" y="83"/>
                    <a:pt x="171" y="84"/>
                  </a:cubicBezTo>
                  <a:cubicBezTo>
                    <a:pt x="176" y="84"/>
                    <a:pt x="181" y="84"/>
                    <a:pt x="185" y="84"/>
                  </a:cubicBezTo>
                  <a:cubicBezTo>
                    <a:pt x="191" y="85"/>
                    <a:pt x="196" y="83"/>
                    <a:pt x="200" y="80"/>
                  </a:cubicBezTo>
                  <a:cubicBezTo>
                    <a:pt x="198" y="75"/>
                    <a:pt x="188" y="78"/>
                    <a:pt x="186" y="72"/>
                  </a:cubicBezTo>
                  <a:cubicBezTo>
                    <a:pt x="185" y="67"/>
                    <a:pt x="190" y="65"/>
                    <a:pt x="195" y="66"/>
                  </a:cubicBezTo>
                  <a:cubicBezTo>
                    <a:pt x="196" y="66"/>
                    <a:pt x="197" y="66"/>
                    <a:pt x="198" y="67"/>
                  </a:cubicBezTo>
                  <a:cubicBezTo>
                    <a:pt x="201" y="68"/>
                    <a:pt x="203" y="70"/>
                    <a:pt x="206" y="71"/>
                  </a:cubicBezTo>
                  <a:cubicBezTo>
                    <a:pt x="208" y="73"/>
                    <a:pt x="211" y="76"/>
                    <a:pt x="213" y="77"/>
                  </a:cubicBezTo>
                  <a:cubicBezTo>
                    <a:pt x="214" y="78"/>
                    <a:pt x="216" y="78"/>
                    <a:pt x="218" y="79"/>
                  </a:cubicBezTo>
                  <a:cubicBezTo>
                    <a:pt x="221" y="80"/>
                    <a:pt x="222" y="80"/>
                    <a:pt x="225" y="79"/>
                  </a:cubicBezTo>
                  <a:cubicBezTo>
                    <a:pt x="228" y="79"/>
                    <a:pt x="232" y="78"/>
                    <a:pt x="235" y="78"/>
                  </a:cubicBezTo>
                  <a:cubicBezTo>
                    <a:pt x="238" y="78"/>
                    <a:pt x="242" y="80"/>
                    <a:pt x="246" y="81"/>
                  </a:cubicBezTo>
                  <a:cubicBezTo>
                    <a:pt x="249" y="82"/>
                    <a:pt x="253" y="82"/>
                    <a:pt x="254" y="82"/>
                  </a:cubicBezTo>
                  <a:cubicBezTo>
                    <a:pt x="255" y="83"/>
                    <a:pt x="255" y="82"/>
                    <a:pt x="256" y="83"/>
                  </a:cubicBezTo>
                  <a:close/>
                  <a:moveTo>
                    <a:pt x="244" y="82"/>
                  </a:moveTo>
                  <a:cubicBezTo>
                    <a:pt x="242" y="82"/>
                    <a:pt x="239" y="81"/>
                    <a:pt x="237" y="80"/>
                  </a:cubicBezTo>
                  <a:cubicBezTo>
                    <a:pt x="231" y="80"/>
                    <a:pt x="226" y="82"/>
                    <a:pt x="221" y="82"/>
                  </a:cubicBezTo>
                  <a:cubicBezTo>
                    <a:pt x="217" y="81"/>
                    <a:pt x="215" y="80"/>
                    <a:pt x="212" y="79"/>
                  </a:cubicBezTo>
                  <a:cubicBezTo>
                    <a:pt x="213" y="80"/>
                    <a:pt x="215" y="82"/>
                    <a:pt x="217" y="82"/>
                  </a:cubicBezTo>
                  <a:cubicBezTo>
                    <a:pt x="223" y="84"/>
                    <a:pt x="227" y="82"/>
                    <a:pt x="232" y="82"/>
                  </a:cubicBezTo>
                  <a:cubicBezTo>
                    <a:pt x="241" y="81"/>
                    <a:pt x="247" y="85"/>
                    <a:pt x="254" y="86"/>
                  </a:cubicBezTo>
                  <a:cubicBezTo>
                    <a:pt x="254" y="82"/>
                    <a:pt x="249" y="83"/>
                    <a:pt x="244" y="82"/>
                  </a:cubicBezTo>
                  <a:close/>
                  <a:moveTo>
                    <a:pt x="205" y="74"/>
                  </a:moveTo>
                  <a:cubicBezTo>
                    <a:pt x="204" y="71"/>
                    <a:pt x="201" y="70"/>
                    <a:pt x="198" y="69"/>
                  </a:cubicBezTo>
                  <a:cubicBezTo>
                    <a:pt x="195" y="68"/>
                    <a:pt x="188" y="65"/>
                    <a:pt x="187" y="70"/>
                  </a:cubicBezTo>
                  <a:cubicBezTo>
                    <a:pt x="187" y="75"/>
                    <a:pt x="194" y="74"/>
                    <a:pt x="198" y="76"/>
                  </a:cubicBezTo>
                  <a:cubicBezTo>
                    <a:pt x="200" y="76"/>
                    <a:pt x="203" y="79"/>
                    <a:pt x="203" y="81"/>
                  </a:cubicBezTo>
                  <a:cubicBezTo>
                    <a:pt x="202" y="83"/>
                    <a:pt x="192" y="86"/>
                    <a:pt x="188" y="86"/>
                  </a:cubicBezTo>
                  <a:cubicBezTo>
                    <a:pt x="183" y="86"/>
                    <a:pt x="178" y="86"/>
                    <a:pt x="174" y="85"/>
                  </a:cubicBezTo>
                  <a:cubicBezTo>
                    <a:pt x="170" y="85"/>
                    <a:pt x="165" y="83"/>
                    <a:pt x="161" y="83"/>
                  </a:cubicBezTo>
                  <a:cubicBezTo>
                    <a:pt x="160" y="83"/>
                    <a:pt x="159" y="84"/>
                    <a:pt x="158" y="84"/>
                  </a:cubicBezTo>
                  <a:cubicBezTo>
                    <a:pt x="155" y="83"/>
                    <a:pt x="152" y="82"/>
                    <a:pt x="151" y="85"/>
                  </a:cubicBezTo>
                  <a:cubicBezTo>
                    <a:pt x="155" y="85"/>
                    <a:pt x="160" y="85"/>
                    <a:pt x="164" y="85"/>
                  </a:cubicBezTo>
                  <a:cubicBezTo>
                    <a:pt x="167" y="86"/>
                    <a:pt x="169" y="88"/>
                    <a:pt x="172" y="87"/>
                  </a:cubicBezTo>
                  <a:cubicBezTo>
                    <a:pt x="184" y="92"/>
                    <a:pt x="193" y="85"/>
                    <a:pt x="205" y="85"/>
                  </a:cubicBezTo>
                  <a:cubicBezTo>
                    <a:pt x="208" y="82"/>
                    <a:pt x="204" y="79"/>
                    <a:pt x="203" y="77"/>
                  </a:cubicBezTo>
                  <a:cubicBezTo>
                    <a:pt x="200" y="76"/>
                    <a:pt x="198" y="74"/>
                    <a:pt x="195" y="74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3"/>
                    <a:pt x="192" y="72"/>
                    <a:pt x="193" y="70"/>
                  </a:cubicBezTo>
                  <a:cubicBezTo>
                    <a:pt x="197" y="68"/>
                    <a:pt x="200" y="72"/>
                    <a:pt x="202" y="72"/>
                  </a:cubicBezTo>
                  <a:cubicBezTo>
                    <a:pt x="203" y="73"/>
                    <a:pt x="205" y="74"/>
                    <a:pt x="207" y="75"/>
                  </a:cubicBezTo>
                  <a:cubicBezTo>
                    <a:pt x="208" y="76"/>
                    <a:pt x="210" y="78"/>
                    <a:pt x="212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09" y="76"/>
                    <a:pt x="208" y="74"/>
                    <a:pt x="205" y="74"/>
                  </a:cubicBezTo>
                  <a:close/>
                  <a:moveTo>
                    <a:pt x="139" y="85"/>
                  </a:moveTo>
                  <a:cubicBezTo>
                    <a:pt x="142" y="85"/>
                    <a:pt x="147" y="87"/>
                    <a:pt x="148" y="85"/>
                  </a:cubicBezTo>
                  <a:cubicBezTo>
                    <a:pt x="148" y="84"/>
                    <a:pt x="148" y="84"/>
                    <a:pt x="148" y="84"/>
                  </a:cubicBezTo>
                  <a:cubicBezTo>
                    <a:pt x="144" y="77"/>
                    <a:pt x="140" y="69"/>
                    <a:pt x="133" y="64"/>
                  </a:cubicBezTo>
                  <a:cubicBezTo>
                    <a:pt x="132" y="67"/>
                    <a:pt x="133" y="69"/>
                    <a:pt x="132" y="72"/>
                  </a:cubicBezTo>
                  <a:cubicBezTo>
                    <a:pt x="132" y="77"/>
                    <a:pt x="128" y="80"/>
                    <a:pt x="126" y="83"/>
                  </a:cubicBezTo>
                  <a:cubicBezTo>
                    <a:pt x="125" y="83"/>
                    <a:pt x="123" y="84"/>
                    <a:pt x="124" y="85"/>
                  </a:cubicBezTo>
                  <a:cubicBezTo>
                    <a:pt x="128" y="85"/>
                    <a:pt x="134" y="84"/>
                    <a:pt x="139" y="85"/>
                  </a:cubicBezTo>
                  <a:close/>
                  <a:moveTo>
                    <a:pt x="130" y="71"/>
                  </a:moveTo>
                  <a:cubicBezTo>
                    <a:pt x="131" y="68"/>
                    <a:pt x="131" y="65"/>
                    <a:pt x="130" y="62"/>
                  </a:cubicBezTo>
                  <a:cubicBezTo>
                    <a:pt x="127" y="61"/>
                    <a:pt x="125" y="58"/>
                    <a:pt x="122" y="58"/>
                  </a:cubicBezTo>
                  <a:cubicBezTo>
                    <a:pt x="123" y="68"/>
                    <a:pt x="120" y="76"/>
                    <a:pt x="112" y="80"/>
                  </a:cubicBezTo>
                  <a:cubicBezTo>
                    <a:pt x="114" y="82"/>
                    <a:pt x="117" y="83"/>
                    <a:pt x="120" y="84"/>
                  </a:cubicBezTo>
                  <a:cubicBezTo>
                    <a:pt x="124" y="81"/>
                    <a:pt x="130" y="78"/>
                    <a:pt x="130" y="71"/>
                  </a:cubicBezTo>
                  <a:close/>
                  <a:moveTo>
                    <a:pt x="41" y="41"/>
                  </a:moveTo>
                  <a:cubicBezTo>
                    <a:pt x="45" y="43"/>
                    <a:pt x="49" y="45"/>
                    <a:pt x="54" y="47"/>
                  </a:cubicBezTo>
                  <a:cubicBezTo>
                    <a:pt x="59" y="50"/>
                    <a:pt x="64" y="54"/>
                    <a:pt x="70" y="56"/>
                  </a:cubicBezTo>
                  <a:cubicBezTo>
                    <a:pt x="75" y="58"/>
                    <a:pt x="80" y="61"/>
                    <a:pt x="86" y="64"/>
                  </a:cubicBezTo>
                  <a:cubicBezTo>
                    <a:pt x="91" y="66"/>
                    <a:pt x="96" y="69"/>
                    <a:pt x="102" y="71"/>
                  </a:cubicBezTo>
                  <a:cubicBezTo>
                    <a:pt x="105" y="73"/>
                    <a:pt x="108" y="75"/>
                    <a:pt x="110" y="76"/>
                  </a:cubicBezTo>
                  <a:cubicBezTo>
                    <a:pt x="111" y="76"/>
                    <a:pt x="113" y="76"/>
                    <a:pt x="113" y="76"/>
                  </a:cubicBezTo>
                  <a:cubicBezTo>
                    <a:pt x="115" y="76"/>
                    <a:pt x="118" y="73"/>
                    <a:pt x="119" y="71"/>
                  </a:cubicBezTo>
                  <a:cubicBezTo>
                    <a:pt x="121" y="66"/>
                    <a:pt x="121" y="61"/>
                    <a:pt x="120" y="57"/>
                  </a:cubicBezTo>
                  <a:cubicBezTo>
                    <a:pt x="112" y="52"/>
                    <a:pt x="104" y="48"/>
                    <a:pt x="97" y="44"/>
                  </a:cubicBezTo>
                  <a:cubicBezTo>
                    <a:pt x="94" y="43"/>
                    <a:pt x="92" y="41"/>
                    <a:pt x="89" y="39"/>
                  </a:cubicBezTo>
                  <a:cubicBezTo>
                    <a:pt x="84" y="37"/>
                    <a:pt x="79" y="34"/>
                    <a:pt x="74" y="31"/>
                  </a:cubicBezTo>
                  <a:cubicBezTo>
                    <a:pt x="68" y="28"/>
                    <a:pt x="62" y="24"/>
                    <a:pt x="56" y="21"/>
                  </a:cubicBezTo>
                  <a:cubicBezTo>
                    <a:pt x="55" y="21"/>
                    <a:pt x="54" y="20"/>
                    <a:pt x="53" y="20"/>
                  </a:cubicBezTo>
                  <a:cubicBezTo>
                    <a:pt x="71" y="34"/>
                    <a:pt x="90" y="45"/>
                    <a:pt x="111" y="55"/>
                  </a:cubicBezTo>
                  <a:cubicBezTo>
                    <a:pt x="111" y="56"/>
                    <a:pt x="112" y="56"/>
                    <a:pt x="113" y="56"/>
                  </a:cubicBezTo>
                  <a:cubicBezTo>
                    <a:pt x="113" y="58"/>
                    <a:pt x="114" y="59"/>
                    <a:pt x="115" y="60"/>
                  </a:cubicBezTo>
                  <a:cubicBezTo>
                    <a:pt x="112" y="70"/>
                    <a:pt x="98" y="64"/>
                    <a:pt x="91" y="60"/>
                  </a:cubicBezTo>
                  <a:cubicBezTo>
                    <a:pt x="84" y="57"/>
                    <a:pt x="77" y="53"/>
                    <a:pt x="70" y="49"/>
                  </a:cubicBezTo>
                  <a:cubicBezTo>
                    <a:pt x="66" y="47"/>
                    <a:pt x="62" y="45"/>
                    <a:pt x="60" y="43"/>
                  </a:cubicBezTo>
                  <a:cubicBezTo>
                    <a:pt x="58" y="42"/>
                    <a:pt x="55" y="39"/>
                    <a:pt x="53" y="37"/>
                  </a:cubicBezTo>
                  <a:cubicBezTo>
                    <a:pt x="51" y="35"/>
                    <a:pt x="48" y="33"/>
                    <a:pt x="46" y="31"/>
                  </a:cubicBezTo>
                  <a:cubicBezTo>
                    <a:pt x="42" y="26"/>
                    <a:pt x="46" y="19"/>
                    <a:pt x="51" y="18"/>
                  </a:cubicBezTo>
                  <a:cubicBezTo>
                    <a:pt x="45" y="16"/>
                    <a:pt x="40" y="12"/>
                    <a:pt x="34" y="10"/>
                  </a:cubicBezTo>
                  <a:cubicBezTo>
                    <a:pt x="37" y="19"/>
                    <a:pt x="31" y="26"/>
                    <a:pt x="27" y="33"/>
                  </a:cubicBezTo>
                  <a:cubicBezTo>
                    <a:pt x="31" y="36"/>
                    <a:pt x="37" y="38"/>
                    <a:pt x="41" y="41"/>
                  </a:cubicBezTo>
                  <a:close/>
                  <a:moveTo>
                    <a:pt x="112" y="59"/>
                  </a:moveTo>
                  <a:cubicBezTo>
                    <a:pt x="111" y="57"/>
                    <a:pt x="107" y="56"/>
                    <a:pt x="106" y="55"/>
                  </a:cubicBezTo>
                  <a:cubicBezTo>
                    <a:pt x="101" y="51"/>
                    <a:pt x="96" y="50"/>
                    <a:pt x="91" y="47"/>
                  </a:cubicBezTo>
                  <a:cubicBezTo>
                    <a:pt x="86" y="44"/>
                    <a:pt x="82" y="42"/>
                    <a:pt x="77" y="39"/>
                  </a:cubicBezTo>
                  <a:cubicBezTo>
                    <a:pt x="72" y="36"/>
                    <a:pt x="68" y="33"/>
                    <a:pt x="63" y="30"/>
                  </a:cubicBezTo>
                  <a:cubicBezTo>
                    <a:pt x="61" y="28"/>
                    <a:pt x="59" y="27"/>
                    <a:pt x="56" y="25"/>
                  </a:cubicBezTo>
                  <a:cubicBezTo>
                    <a:pt x="54" y="24"/>
                    <a:pt x="51" y="21"/>
                    <a:pt x="49" y="22"/>
                  </a:cubicBezTo>
                  <a:cubicBezTo>
                    <a:pt x="47" y="22"/>
                    <a:pt x="46" y="26"/>
                    <a:pt x="46" y="28"/>
                  </a:cubicBezTo>
                  <a:cubicBezTo>
                    <a:pt x="47" y="29"/>
                    <a:pt x="50" y="32"/>
                    <a:pt x="52" y="34"/>
                  </a:cubicBezTo>
                  <a:cubicBezTo>
                    <a:pt x="54" y="36"/>
                    <a:pt x="56" y="37"/>
                    <a:pt x="58" y="39"/>
                  </a:cubicBezTo>
                  <a:cubicBezTo>
                    <a:pt x="67" y="46"/>
                    <a:pt x="77" y="50"/>
                    <a:pt x="87" y="56"/>
                  </a:cubicBezTo>
                  <a:cubicBezTo>
                    <a:pt x="94" y="60"/>
                    <a:pt x="102" y="65"/>
                    <a:pt x="111" y="62"/>
                  </a:cubicBezTo>
                  <a:cubicBezTo>
                    <a:pt x="112" y="62"/>
                    <a:pt x="113" y="61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59"/>
                    <a:pt x="113" y="59"/>
                    <a:pt x="112" y="59"/>
                  </a:cubicBezTo>
                  <a:close/>
                  <a:moveTo>
                    <a:pt x="110" y="78"/>
                  </a:moveTo>
                  <a:cubicBezTo>
                    <a:pt x="107" y="76"/>
                    <a:pt x="103" y="74"/>
                    <a:pt x="99" y="72"/>
                  </a:cubicBezTo>
                  <a:cubicBezTo>
                    <a:pt x="95" y="71"/>
                    <a:pt x="91" y="69"/>
                    <a:pt x="88" y="67"/>
                  </a:cubicBezTo>
                  <a:cubicBezTo>
                    <a:pt x="81" y="63"/>
                    <a:pt x="74" y="60"/>
                    <a:pt x="67" y="57"/>
                  </a:cubicBezTo>
                  <a:cubicBezTo>
                    <a:pt x="60" y="53"/>
                    <a:pt x="53" y="49"/>
                    <a:pt x="46" y="46"/>
                  </a:cubicBezTo>
                  <a:cubicBezTo>
                    <a:pt x="39" y="42"/>
                    <a:pt x="33" y="38"/>
                    <a:pt x="26" y="35"/>
                  </a:cubicBezTo>
                  <a:cubicBezTo>
                    <a:pt x="25" y="35"/>
                    <a:pt x="22" y="37"/>
                    <a:pt x="21" y="38"/>
                  </a:cubicBezTo>
                  <a:cubicBezTo>
                    <a:pt x="32" y="44"/>
                    <a:pt x="45" y="48"/>
                    <a:pt x="56" y="53"/>
                  </a:cubicBezTo>
                  <a:cubicBezTo>
                    <a:pt x="64" y="57"/>
                    <a:pt x="73" y="59"/>
                    <a:pt x="80" y="63"/>
                  </a:cubicBezTo>
                  <a:cubicBezTo>
                    <a:pt x="88" y="67"/>
                    <a:pt x="95" y="71"/>
                    <a:pt x="102" y="75"/>
                  </a:cubicBezTo>
                  <a:cubicBezTo>
                    <a:pt x="105" y="77"/>
                    <a:pt x="107" y="79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lose/>
                  <a:moveTo>
                    <a:pt x="32" y="8"/>
                  </a:moveTo>
                  <a:cubicBezTo>
                    <a:pt x="28" y="7"/>
                    <a:pt x="25" y="5"/>
                    <a:pt x="22" y="3"/>
                  </a:cubicBezTo>
                  <a:cubicBezTo>
                    <a:pt x="23" y="16"/>
                    <a:pt x="15" y="26"/>
                    <a:pt x="7" y="31"/>
                  </a:cubicBezTo>
                  <a:cubicBezTo>
                    <a:pt x="11" y="33"/>
                    <a:pt x="15" y="35"/>
                    <a:pt x="18" y="37"/>
                  </a:cubicBezTo>
                  <a:cubicBezTo>
                    <a:pt x="27" y="32"/>
                    <a:pt x="35" y="20"/>
                    <a:pt x="32" y="8"/>
                  </a:cubicBezTo>
                  <a:close/>
                  <a:moveTo>
                    <a:pt x="9" y="8"/>
                  </a:moveTo>
                  <a:cubicBezTo>
                    <a:pt x="9" y="8"/>
                    <a:pt x="8" y="9"/>
                    <a:pt x="8" y="9"/>
                  </a:cubicBezTo>
                  <a:cubicBezTo>
                    <a:pt x="7" y="11"/>
                    <a:pt x="6" y="12"/>
                    <a:pt x="5" y="14"/>
                  </a:cubicBezTo>
                  <a:cubicBezTo>
                    <a:pt x="4" y="16"/>
                    <a:pt x="3" y="18"/>
                    <a:pt x="2" y="20"/>
                  </a:cubicBezTo>
                  <a:cubicBezTo>
                    <a:pt x="1" y="24"/>
                    <a:pt x="3" y="30"/>
                    <a:pt x="7" y="28"/>
                  </a:cubicBezTo>
                  <a:cubicBezTo>
                    <a:pt x="10" y="27"/>
                    <a:pt x="11" y="25"/>
                    <a:pt x="13" y="22"/>
                  </a:cubicBezTo>
                  <a:cubicBezTo>
                    <a:pt x="15" y="21"/>
                    <a:pt x="16" y="20"/>
                    <a:pt x="17" y="18"/>
                  </a:cubicBezTo>
                  <a:cubicBezTo>
                    <a:pt x="19" y="15"/>
                    <a:pt x="20" y="9"/>
                    <a:pt x="20" y="4"/>
                  </a:cubicBezTo>
                  <a:cubicBezTo>
                    <a:pt x="20" y="4"/>
                    <a:pt x="18" y="3"/>
                    <a:pt x="18" y="2"/>
                  </a:cubicBezTo>
                  <a:cubicBezTo>
                    <a:pt x="14" y="3"/>
                    <a:pt x="12" y="5"/>
                    <a:pt x="9" y="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</p:grpSp>
      <p:grpSp>
        <p:nvGrpSpPr>
          <p:cNvPr id="24" name="PA_组合 3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904733" y="5774235"/>
            <a:ext cx="2142907" cy="1128218"/>
            <a:chOff x="7394576" y="3627438"/>
            <a:chExt cx="1077913" cy="566738"/>
          </a:xfrm>
          <a:solidFill>
            <a:schemeClr val="tx1"/>
          </a:solidFill>
        </p:grpSpPr>
        <p:sp>
          <p:nvSpPr>
            <p:cNvPr id="25" name="Freeform 100"/>
            <p:cNvSpPr>
              <a:spLocks/>
            </p:cNvSpPr>
            <p:nvPr/>
          </p:nvSpPr>
          <p:spPr bwMode="auto">
            <a:xfrm>
              <a:off x="8122380" y="3680704"/>
              <a:ext cx="97606" cy="17045"/>
            </a:xfrm>
            <a:custGeom>
              <a:avLst/>
              <a:gdLst>
                <a:gd name="T0" fmla="*/ 31 w 31"/>
                <a:gd name="T1" fmla="*/ 2 h 5"/>
                <a:gd name="T2" fmla="*/ 30 w 31"/>
                <a:gd name="T3" fmla="*/ 5 h 5"/>
                <a:gd name="T4" fmla="*/ 0 w 31"/>
                <a:gd name="T5" fmla="*/ 4 h 5"/>
                <a:gd name="T6" fmla="*/ 12 w 31"/>
                <a:gd name="T7" fmla="*/ 1 h 5"/>
                <a:gd name="T8" fmla="*/ 18 w 31"/>
                <a:gd name="T9" fmla="*/ 0 h 5"/>
                <a:gd name="T10" fmla="*/ 26 w 31"/>
                <a:gd name="T11" fmla="*/ 2 h 5"/>
                <a:gd name="T12" fmla="*/ 31 w 31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">
                  <a:moveTo>
                    <a:pt x="31" y="2"/>
                  </a:moveTo>
                  <a:cubicBezTo>
                    <a:pt x="31" y="3"/>
                    <a:pt x="31" y="4"/>
                    <a:pt x="30" y="5"/>
                  </a:cubicBezTo>
                  <a:cubicBezTo>
                    <a:pt x="21" y="2"/>
                    <a:pt x="11" y="3"/>
                    <a:pt x="0" y="4"/>
                  </a:cubicBezTo>
                  <a:cubicBezTo>
                    <a:pt x="1" y="0"/>
                    <a:pt x="8" y="1"/>
                    <a:pt x="12" y="1"/>
                  </a:cubicBezTo>
                  <a:cubicBezTo>
                    <a:pt x="14" y="1"/>
                    <a:pt x="16" y="0"/>
                    <a:pt x="18" y="0"/>
                  </a:cubicBezTo>
                  <a:cubicBezTo>
                    <a:pt x="20" y="0"/>
                    <a:pt x="23" y="1"/>
                    <a:pt x="26" y="2"/>
                  </a:cubicBezTo>
                  <a:cubicBezTo>
                    <a:pt x="28" y="2"/>
                    <a:pt x="30" y="0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6" name="Freeform 101"/>
            <p:cNvSpPr>
              <a:spLocks/>
            </p:cNvSpPr>
            <p:nvPr/>
          </p:nvSpPr>
          <p:spPr bwMode="auto">
            <a:xfrm>
              <a:off x="8128745" y="3706271"/>
              <a:ext cx="91241" cy="17045"/>
            </a:xfrm>
            <a:custGeom>
              <a:avLst/>
              <a:gdLst>
                <a:gd name="T0" fmla="*/ 28 w 29"/>
                <a:gd name="T1" fmla="*/ 2 h 5"/>
                <a:gd name="T2" fmla="*/ 29 w 29"/>
                <a:gd name="T3" fmla="*/ 5 h 5"/>
                <a:gd name="T4" fmla="*/ 21 w 29"/>
                <a:gd name="T5" fmla="*/ 3 h 5"/>
                <a:gd name="T6" fmla="*/ 0 w 29"/>
                <a:gd name="T7" fmla="*/ 5 h 5"/>
                <a:gd name="T8" fmla="*/ 0 w 29"/>
                <a:gd name="T9" fmla="*/ 3 h 5"/>
                <a:gd name="T10" fmla="*/ 18 w 29"/>
                <a:gd name="T11" fmla="*/ 0 h 5"/>
                <a:gd name="T12" fmla="*/ 28 w 2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28" y="2"/>
                  </a:moveTo>
                  <a:cubicBezTo>
                    <a:pt x="28" y="2"/>
                    <a:pt x="29" y="3"/>
                    <a:pt x="29" y="5"/>
                  </a:cubicBezTo>
                  <a:cubicBezTo>
                    <a:pt x="26" y="5"/>
                    <a:pt x="23" y="3"/>
                    <a:pt x="21" y="3"/>
                  </a:cubicBezTo>
                  <a:cubicBezTo>
                    <a:pt x="13" y="2"/>
                    <a:pt x="7" y="3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13" y="0"/>
                    <a:pt x="18" y="0"/>
                  </a:cubicBezTo>
                  <a:cubicBezTo>
                    <a:pt x="22" y="1"/>
                    <a:pt x="24" y="1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7" name="Freeform 102"/>
            <p:cNvSpPr>
              <a:spLocks/>
            </p:cNvSpPr>
            <p:nvPr/>
          </p:nvSpPr>
          <p:spPr bwMode="auto">
            <a:xfrm>
              <a:off x="8145720" y="3885241"/>
              <a:ext cx="70023" cy="14913"/>
            </a:xfrm>
            <a:custGeom>
              <a:avLst/>
              <a:gdLst>
                <a:gd name="T0" fmla="*/ 21 w 22"/>
                <a:gd name="T1" fmla="*/ 1 h 5"/>
                <a:gd name="T2" fmla="*/ 22 w 22"/>
                <a:gd name="T3" fmla="*/ 3 h 5"/>
                <a:gd name="T4" fmla="*/ 20 w 22"/>
                <a:gd name="T5" fmla="*/ 5 h 5"/>
                <a:gd name="T6" fmla="*/ 0 w 22"/>
                <a:gd name="T7" fmla="*/ 3 h 5"/>
                <a:gd name="T8" fmla="*/ 5 w 22"/>
                <a:gd name="T9" fmla="*/ 1 h 5"/>
                <a:gd name="T10" fmla="*/ 21 w 22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">
                  <a:moveTo>
                    <a:pt x="21" y="1"/>
                  </a:moveTo>
                  <a:cubicBezTo>
                    <a:pt x="21" y="2"/>
                    <a:pt x="22" y="2"/>
                    <a:pt x="22" y="3"/>
                  </a:cubicBezTo>
                  <a:cubicBezTo>
                    <a:pt x="22" y="4"/>
                    <a:pt x="21" y="4"/>
                    <a:pt x="20" y="5"/>
                  </a:cubicBezTo>
                  <a:cubicBezTo>
                    <a:pt x="15" y="2"/>
                    <a:pt x="5" y="4"/>
                    <a:pt x="0" y="3"/>
                  </a:cubicBezTo>
                  <a:cubicBezTo>
                    <a:pt x="0" y="0"/>
                    <a:pt x="4" y="1"/>
                    <a:pt x="5" y="1"/>
                  </a:cubicBezTo>
                  <a:cubicBezTo>
                    <a:pt x="9" y="0"/>
                    <a:pt x="17" y="2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8" name="Freeform 103"/>
            <p:cNvSpPr>
              <a:spLocks/>
            </p:cNvSpPr>
            <p:nvPr/>
          </p:nvSpPr>
          <p:spPr bwMode="auto">
            <a:xfrm>
              <a:off x="8145720" y="3900154"/>
              <a:ext cx="72144" cy="21306"/>
            </a:xfrm>
            <a:custGeom>
              <a:avLst/>
              <a:gdLst>
                <a:gd name="T0" fmla="*/ 22 w 23"/>
                <a:gd name="T1" fmla="*/ 3 h 7"/>
                <a:gd name="T2" fmla="*/ 22 w 23"/>
                <a:gd name="T3" fmla="*/ 7 h 7"/>
                <a:gd name="T4" fmla="*/ 8 w 23"/>
                <a:gd name="T5" fmla="*/ 4 h 7"/>
                <a:gd name="T6" fmla="*/ 0 w 23"/>
                <a:gd name="T7" fmla="*/ 3 h 7"/>
                <a:gd name="T8" fmla="*/ 22 w 2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22" y="3"/>
                  </a:moveTo>
                  <a:cubicBezTo>
                    <a:pt x="23" y="4"/>
                    <a:pt x="22" y="6"/>
                    <a:pt x="22" y="7"/>
                  </a:cubicBezTo>
                  <a:cubicBezTo>
                    <a:pt x="18" y="6"/>
                    <a:pt x="13" y="5"/>
                    <a:pt x="8" y="4"/>
                  </a:cubicBezTo>
                  <a:cubicBezTo>
                    <a:pt x="5" y="4"/>
                    <a:pt x="0" y="6"/>
                    <a:pt x="0" y="3"/>
                  </a:cubicBezTo>
                  <a:cubicBezTo>
                    <a:pt x="6" y="0"/>
                    <a:pt x="13" y="4"/>
                    <a:pt x="2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9" name="Freeform 104"/>
            <p:cNvSpPr>
              <a:spLocks/>
            </p:cNvSpPr>
            <p:nvPr/>
          </p:nvSpPr>
          <p:spPr bwMode="auto">
            <a:xfrm>
              <a:off x="8141476" y="4072733"/>
              <a:ext cx="78510" cy="19175"/>
            </a:xfrm>
            <a:custGeom>
              <a:avLst/>
              <a:gdLst>
                <a:gd name="T0" fmla="*/ 23 w 25"/>
                <a:gd name="T1" fmla="*/ 2 h 6"/>
                <a:gd name="T2" fmla="*/ 22 w 25"/>
                <a:gd name="T3" fmla="*/ 6 h 6"/>
                <a:gd name="T4" fmla="*/ 20 w 25"/>
                <a:gd name="T5" fmla="*/ 5 h 6"/>
                <a:gd name="T6" fmla="*/ 0 w 25"/>
                <a:gd name="T7" fmla="*/ 4 h 6"/>
                <a:gd name="T8" fmla="*/ 13 w 25"/>
                <a:gd name="T9" fmla="*/ 2 h 6"/>
                <a:gd name="T10" fmla="*/ 23 w 2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6">
                  <a:moveTo>
                    <a:pt x="23" y="2"/>
                  </a:moveTo>
                  <a:cubicBezTo>
                    <a:pt x="25" y="3"/>
                    <a:pt x="25" y="6"/>
                    <a:pt x="22" y="6"/>
                  </a:cubicBezTo>
                  <a:cubicBezTo>
                    <a:pt x="22" y="6"/>
                    <a:pt x="21" y="6"/>
                    <a:pt x="20" y="5"/>
                  </a:cubicBezTo>
                  <a:cubicBezTo>
                    <a:pt x="15" y="4"/>
                    <a:pt x="5" y="5"/>
                    <a:pt x="0" y="4"/>
                  </a:cubicBezTo>
                  <a:cubicBezTo>
                    <a:pt x="3" y="0"/>
                    <a:pt x="10" y="2"/>
                    <a:pt x="13" y="2"/>
                  </a:cubicBezTo>
                  <a:cubicBezTo>
                    <a:pt x="18" y="2"/>
                    <a:pt x="19" y="3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0" name="Freeform 105"/>
            <p:cNvSpPr>
              <a:spLocks/>
            </p:cNvSpPr>
            <p:nvPr/>
          </p:nvSpPr>
          <p:spPr bwMode="auto">
            <a:xfrm>
              <a:off x="8139355" y="4098300"/>
              <a:ext cx="80631" cy="23436"/>
            </a:xfrm>
            <a:custGeom>
              <a:avLst/>
              <a:gdLst>
                <a:gd name="T0" fmla="*/ 25 w 26"/>
                <a:gd name="T1" fmla="*/ 1 h 7"/>
                <a:gd name="T2" fmla="*/ 26 w 26"/>
                <a:gd name="T3" fmla="*/ 4 h 7"/>
                <a:gd name="T4" fmla="*/ 20 w 26"/>
                <a:gd name="T5" fmla="*/ 5 h 7"/>
                <a:gd name="T6" fmla="*/ 5 w 26"/>
                <a:gd name="T7" fmla="*/ 4 h 7"/>
                <a:gd name="T8" fmla="*/ 0 w 26"/>
                <a:gd name="T9" fmla="*/ 3 h 7"/>
                <a:gd name="T10" fmla="*/ 25 w 26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">
                  <a:moveTo>
                    <a:pt x="25" y="1"/>
                  </a:moveTo>
                  <a:cubicBezTo>
                    <a:pt x="25" y="2"/>
                    <a:pt x="26" y="3"/>
                    <a:pt x="26" y="4"/>
                  </a:cubicBezTo>
                  <a:cubicBezTo>
                    <a:pt x="25" y="7"/>
                    <a:pt x="23" y="6"/>
                    <a:pt x="20" y="5"/>
                  </a:cubicBezTo>
                  <a:cubicBezTo>
                    <a:pt x="16" y="5"/>
                    <a:pt x="10" y="4"/>
                    <a:pt x="5" y="4"/>
                  </a:cubicBezTo>
                  <a:cubicBezTo>
                    <a:pt x="3" y="4"/>
                    <a:pt x="1" y="5"/>
                    <a:pt x="0" y="3"/>
                  </a:cubicBezTo>
                  <a:cubicBezTo>
                    <a:pt x="6" y="0"/>
                    <a:pt x="17" y="5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8" name="Freeform 106"/>
            <p:cNvSpPr>
              <a:spLocks noEditPoints="1"/>
            </p:cNvSpPr>
            <p:nvPr/>
          </p:nvSpPr>
          <p:spPr bwMode="auto">
            <a:xfrm>
              <a:off x="7394576" y="3627438"/>
              <a:ext cx="1077913" cy="566738"/>
            </a:xfrm>
            <a:custGeom>
              <a:avLst/>
              <a:gdLst>
                <a:gd name="T0" fmla="*/ 114 w 342"/>
                <a:gd name="T1" fmla="*/ 19 h 179"/>
                <a:gd name="T2" fmla="*/ 194 w 342"/>
                <a:gd name="T3" fmla="*/ 30 h 179"/>
                <a:gd name="T4" fmla="*/ 265 w 342"/>
                <a:gd name="T5" fmla="*/ 19 h 179"/>
                <a:gd name="T6" fmla="*/ 335 w 342"/>
                <a:gd name="T7" fmla="*/ 144 h 179"/>
                <a:gd name="T8" fmla="*/ 288 w 342"/>
                <a:gd name="T9" fmla="*/ 167 h 179"/>
                <a:gd name="T10" fmla="*/ 235 w 342"/>
                <a:gd name="T11" fmla="*/ 178 h 179"/>
                <a:gd name="T12" fmla="*/ 173 w 342"/>
                <a:gd name="T13" fmla="*/ 172 h 179"/>
                <a:gd name="T14" fmla="*/ 112 w 342"/>
                <a:gd name="T15" fmla="*/ 168 h 179"/>
                <a:gd name="T16" fmla="*/ 43 w 342"/>
                <a:gd name="T17" fmla="*/ 169 h 179"/>
                <a:gd name="T18" fmla="*/ 52 w 342"/>
                <a:gd name="T19" fmla="*/ 47 h 179"/>
                <a:gd name="T20" fmla="*/ 264 w 342"/>
                <a:gd name="T21" fmla="*/ 132 h 179"/>
                <a:gd name="T22" fmla="*/ 229 w 342"/>
                <a:gd name="T23" fmla="*/ 10 h 179"/>
                <a:gd name="T24" fmla="*/ 246 w 342"/>
                <a:gd name="T25" fmla="*/ 177 h 179"/>
                <a:gd name="T26" fmla="*/ 224 w 342"/>
                <a:gd name="T27" fmla="*/ 168 h 179"/>
                <a:gd name="T28" fmla="*/ 225 w 342"/>
                <a:gd name="T29" fmla="*/ 11 h 179"/>
                <a:gd name="T30" fmla="*/ 134 w 342"/>
                <a:gd name="T31" fmla="*/ 20 h 179"/>
                <a:gd name="T32" fmla="*/ 98 w 342"/>
                <a:gd name="T33" fmla="*/ 49 h 179"/>
                <a:gd name="T34" fmla="*/ 112 w 342"/>
                <a:gd name="T35" fmla="*/ 165 h 179"/>
                <a:gd name="T36" fmla="*/ 111 w 342"/>
                <a:gd name="T37" fmla="*/ 24 h 179"/>
                <a:gd name="T38" fmla="*/ 195 w 342"/>
                <a:gd name="T39" fmla="*/ 57 h 179"/>
                <a:gd name="T40" fmla="*/ 154 w 342"/>
                <a:gd name="T41" fmla="*/ 34 h 179"/>
                <a:gd name="T42" fmla="*/ 156 w 342"/>
                <a:gd name="T43" fmla="*/ 142 h 179"/>
                <a:gd name="T44" fmla="*/ 114 w 342"/>
                <a:gd name="T45" fmla="*/ 39 h 179"/>
                <a:gd name="T46" fmla="*/ 52 w 342"/>
                <a:gd name="T47" fmla="*/ 50 h 179"/>
                <a:gd name="T48" fmla="*/ 15 w 342"/>
                <a:gd name="T49" fmla="*/ 153 h 179"/>
                <a:gd name="T50" fmla="*/ 75 w 342"/>
                <a:gd name="T51" fmla="*/ 45 h 179"/>
                <a:gd name="T52" fmla="*/ 221 w 342"/>
                <a:gd name="T53" fmla="*/ 51 h 179"/>
                <a:gd name="T54" fmla="*/ 221 w 342"/>
                <a:gd name="T55" fmla="*/ 170 h 179"/>
                <a:gd name="T56" fmla="*/ 69 w 342"/>
                <a:gd name="T57" fmla="*/ 85 h 179"/>
                <a:gd name="T58" fmla="*/ 82 w 342"/>
                <a:gd name="T59" fmla="*/ 58 h 179"/>
                <a:gd name="T60" fmla="*/ 72 w 342"/>
                <a:gd name="T61" fmla="*/ 74 h 179"/>
                <a:gd name="T62" fmla="*/ 63 w 342"/>
                <a:gd name="T63" fmla="*/ 93 h 179"/>
                <a:gd name="T64" fmla="*/ 45 w 342"/>
                <a:gd name="T65" fmla="*/ 133 h 179"/>
                <a:gd name="T66" fmla="*/ 50 w 342"/>
                <a:gd name="T67" fmla="*/ 131 h 179"/>
                <a:gd name="T68" fmla="*/ 114 w 342"/>
                <a:gd name="T69" fmla="*/ 51 h 179"/>
                <a:gd name="T70" fmla="*/ 153 w 342"/>
                <a:gd name="T71" fmla="*/ 110 h 179"/>
                <a:gd name="T72" fmla="*/ 198 w 342"/>
                <a:gd name="T73" fmla="*/ 165 h 179"/>
                <a:gd name="T74" fmla="*/ 279 w 342"/>
                <a:gd name="T75" fmla="*/ 76 h 179"/>
                <a:gd name="T76" fmla="*/ 267 w 342"/>
                <a:gd name="T77" fmla="*/ 63 h 179"/>
                <a:gd name="T78" fmla="*/ 76 w 342"/>
                <a:gd name="T79" fmla="*/ 57 h 179"/>
                <a:gd name="T80" fmla="*/ 85 w 342"/>
                <a:gd name="T81" fmla="*/ 61 h 179"/>
                <a:gd name="T82" fmla="*/ 107 w 342"/>
                <a:gd name="T83" fmla="*/ 167 h 179"/>
                <a:gd name="T84" fmla="*/ 93 w 342"/>
                <a:gd name="T85" fmla="*/ 64 h 179"/>
                <a:gd name="T86" fmla="*/ 265 w 342"/>
                <a:gd name="T87" fmla="*/ 103 h 179"/>
                <a:gd name="T88" fmla="*/ 306 w 342"/>
                <a:gd name="T89" fmla="*/ 169 h 179"/>
                <a:gd name="T90" fmla="*/ 265 w 342"/>
                <a:gd name="T91" fmla="*/ 73 h 179"/>
                <a:gd name="T92" fmla="*/ 300 w 342"/>
                <a:gd name="T93" fmla="*/ 78 h 179"/>
                <a:gd name="T94" fmla="*/ 278 w 342"/>
                <a:gd name="T95" fmla="*/ 96 h 179"/>
                <a:gd name="T96" fmla="*/ 64 w 342"/>
                <a:gd name="T97" fmla="*/ 105 h 179"/>
                <a:gd name="T98" fmla="*/ 71 w 342"/>
                <a:gd name="T99" fmla="*/ 123 h 179"/>
                <a:gd name="T100" fmla="*/ 280 w 342"/>
                <a:gd name="T101" fmla="*/ 100 h 179"/>
                <a:gd name="T102" fmla="*/ 52 w 342"/>
                <a:gd name="T103" fmla="*/ 111 h 179"/>
                <a:gd name="T104" fmla="*/ 66 w 342"/>
                <a:gd name="T105" fmla="*/ 118 h 179"/>
                <a:gd name="T106" fmla="*/ 323 w 342"/>
                <a:gd name="T107" fmla="*/ 125 h 179"/>
                <a:gd name="T108" fmla="*/ 37 w 342"/>
                <a:gd name="T109" fmla="*/ 140 h 179"/>
                <a:gd name="T110" fmla="*/ 332 w 342"/>
                <a:gd name="T111" fmla="*/ 153 h 179"/>
                <a:gd name="T112" fmla="*/ 153 w 342"/>
                <a:gd name="T113" fmla="*/ 156 h 179"/>
                <a:gd name="T114" fmla="*/ 34 w 342"/>
                <a:gd name="T115" fmla="*/ 149 h 179"/>
                <a:gd name="T116" fmla="*/ 339 w 342"/>
                <a:gd name="T117" fmla="*/ 162 h 179"/>
                <a:gd name="T118" fmla="*/ 115 w 342"/>
                <a:gd name="T119" fmla="*/ 1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2" h="179">
                  <a:moveTo>
                    <a:pt x="79" y="39"/>
                  </a:moveTo>
                  <a:cubicBezTo>
                    <a:pt x="80" y="39"/>
                    <a:pt x="82" y="40"/>
                    <a:pt x="83" y="40"/>
                  </a:cubicBezTo>
                  <a:cubicBezTo>
                    <a:pt x="84" y="37"/>
                    <a:pt x="83" y="32"/>
                    <a:pt x="85" y="30"/>
                  </a:cubicBezTo>
                  <a:cubicBezTo>
                    <a:pt x="92" y="28"/>
                    <a:pt x="99" y="28"/>
                    <a:pt x="106" y="24"/>
                  </a:cubicBezTo>
                  <a:cubicBezTo>
                    <a:pt x="108" y="23"/>
                    <a:pt x="110" y="22"/>
                    <a:pt x="111" y="21"/>
                  </a:cubicBezTo>
                  <a:cubicBezTo>
                    <a:pt x="112" y="21"/>
                    <a:pt x="112" y="20"/>
                    <a:pt x="113" y="21"/>
                  </a:cubicBezTo>
                  <a:cubicBezTo>
                    <a:pt x="113" y="20"/>
                    <a:pt x="114" y="20"/>
                    <a:pt x="114" y="19"/>
                  </a:cubicBezTo>
                  <a:cubicBezTo>
                    <a:pt x="120" y="18"/>
                    <a:pt x="126" y="17"/>
                    <a:pt x="131" y="17"/>
                  </a:cubicBezTo>
                  <a:cubicBezTo>
                    <a:pt x="136" y="17"/>
                    <a:pt x="140" y="18"/>
                    <a:pt x="145" y="19"/>
                  </a:cubicBezTo>
                  <a:cubicBezTo>
                    <a:pt x="147" y="20"/>
                    <a:pt x="150" y="20"/>
                    <a:pt x="152" y="23"/>
                  </a:cubicBezTo>
                  <a:cubicBezTo>
                    <a:pt x="153" y="25"/>
                    <a:pt x="153" y="26"/>
                    <a:pt x="153" y="28"/>
                  </a:cubicBezTo>
                  <a:cubicBezTo>
                    <a:pt x="155" y="28"/>
                    <a:pt x="157" y="27"/>
                    <a:pt x="160" y="26"/>
                  </a:cubicBezTo>
                  <a:cubicBezTo>
                    <a:pt x="164" y="26"/>
                    <a:pt x="170" y="28"/>
                    <a:pt x="176" y="28"/>
                  </a:cubicBezTo>
                  <a:cubicBezTo>
                    <a:pt x="182" y="29"/>
                    <a:pt x="190" y="26"/>
                    <a:pt x="194" y="30"/>
                  </a:cubicBezTo>
                  <a:cubicBezTo>
                    <a:pt x="196" y="32"/>
                    <a:pt x="198" y="37"/>
                    <a:pt x="198" y="41"/>
                  </a:cubicBezTo>
                  <a:cubicBezTo>
                    <a:pt x="199" y="43"/>
                    <a:pt x="198" y="45"/>
                    <a:pt x="198" y="47"/>
                  </a:cubicBezTo>
                  <a:cubicBezTo>
                    <a:pt x="201" y="47"/>
                    <a:pt x="203" y="45"/>
                    <a:pt x="205" y="45"/>
                  </a:cubicBezTo>
                  <a:cubicBezTo>
                    <a:pt x="207" y="34"/>
                    <a:pt x="204" y="22"/>
                    <a:pt x="207" y="15"/>
                  </a:cubicBezTo>
                  <a:cubicBezTo>
                    <a:pt x="214" y="14"/>
                    <a:pt x="221" y="10"/>
                    <a:pt x="228" y="7"/>
                  </a:cubicBezTo>
                  <a:cubicBezTo>
                    <a:pt x="237" y="0"/>
                    <a:pt x="250" y="1"/>
                    <a:pt x="260" y="4"/>
                  </a:cubicBezTo>
                  <a:cubicBezTo>
                    <a:pt x="265" y="6"/>
                    <a:pt x="264" y="12"/>
                    <a:pt x="265" y="19"/>
                  </a:cubicBezTo>
                  <a:cubicBezTo>
                    <a:pt x="266" y="31"/>
                    <a:pt x="266" y="47"/>
                    <a:pt x="265" y="59"/>
                  </a:cubicBezTo>
                  <a:cubicBezTo>
                    <a:pt x="271" y="54"/>
                    <a:pt x="281" y="50"/>
                    <a:pt x="291" y="52"/>
                  </a:cubicBezTo>
                  <a:cubicBezTo>
                    <a:pt x="293" y="56"/>
                    <a:pt x="294" y="60"/>
                    <a:pt x="296" y="64"/>
                  </a:cubicBezTo>
                  <a:cubicBezTo>
                    <a:pt x="297" y="66"/>
                    <a:pt x="298" y="68"/>
                    <a:pt x="299" y="70"/>
                  </a:cubicBezTo>
                  <a:cubicBezTo>
                    <a:pt x="302" y="80"/>
                    <a:pt x="309" y="89"/>
                    <a:pt x="313" y="99"/>
                  </a:cubicBezTo>
                  <a:cubicBezTo>
                    <a:pt x="314" y="101"/>
                    <a:pt x="316" y="103"/>
                    <a:pt x="317" y="106"/>
                  </a:cubicBezTo>
                  <a:cubicBezTo>
                    <a:pt x="323" y="118"/>
                    <a:pt x="329" y="132"/>
                    <a:pt x="335" y="144"/>
                  </a:cubicBezTo>
                  <a:cubicBezTo>
                    <a:pt x="336" y="145"/>
                    <a:pt x="336" y="146"/>
                    <a:pt x="337" y="147"/>
                  </a:cubicBezTo>
                  <a:cubicBezTo>
                    <a:pt x="337" y="148"/>
                    <a:pt x="337" y="148"/>
                    <a:pt x="337" y="148"/>
                  </a:cubicBezTo>
                  <a:cubicBezTo>
                    <a:pt x="339" y="151"/>
                    <a:pt x="340" y="155"/>
                    <a:pt x="342" y="158"/>
                  </a:cubicBezTo>
                  <a:cubicBezTo>
                    <a:pt x="342" y="165"/>
                    <a:pt x="335" y="174"/>
                    <a:pt x="327" y="175"/>
                  </a:cubicBezTo>
                  <a:cubicBezTo>
                    <a:pt x="321" y="176"/>
                    <a:pt x="316" y="176"/>
                    <a:pt x="311" y="174"/>
                  </a:cubicBezTo>
                  <a:cubicBezTo>
                    <a:pt x="308" y="173"/>
                    <a:pt x="306" y="172"/>
                    <a:pt x="303" y="172"/>
                  </a:cubicBezTo>
                  <a:cubicBezTo>
                    <a:pt x="299" y="170"/>
                    <a:pt x="293" y="169"/>
                    <a:pt x="288" y="167"/>
                  </a:cubicBezTo>
                  <a:cubicBezTo>
                    <a:pt x="285" y="167"/>
                    <a:pt x="282" y="165"/>
                    <a:pt x="281" y="164"/>
                  </a:cubicBezTo>
                  <a:cubicBezTo>
                    <a:pt x="280" y="163"/>
                    <a:pt x="279" y="158"/>
                    <a:pt x="278" y="156"/>
                  </a:cubicBezTo>
                  <a:cubicBezTo>
                    <a:pt x="277" y="153"/>
                    <a:pt x="275" y="150"/>
                    <a:pt x="274" y="148"/>
                  </a:cubicBezTo>
                  <a:cubicBezTo>
                    <a:pt x="272" y="142"/>
                    <a:pt x="269" y="137"/>
                    <a:pt x="267" y="132"/>
                  </a:cubicBezTo>
                  <a:cubicBezTo>
                    <a:pt x="266" y="141"/>
                    <a:pt x="266" y="156"/>
                    <a:pt x="267" y="168"/>
                  </a:cubicBezTo>
                  <a:cubicBezTo>
                    <a:pt x="267" y="178"/>
                    <a:pt x="255" y="179"/>
                    <a:pt x="247" y="179"/>
                  </a:cubicBezTo>
                  <a:cubicBezTo>
                    <a:pt x="243" y="179"/>
                    <a:pt x="239" y="178"/>
                    <a:pt x="235" y="178"/>
                  </a:cubicBezTo>
                  <a:cubicBezTo>
                    <a:pt x="232" y="176"/>
                    <a:pt x="227" y="171"/>
                    <a:pt x="222" y="172"/>
                  </a:cubicBezTo>
                  <a:cubicBezTo>
                    <a:pt x="220" y="172"/>
                    <a:pt x="219" y="174"/>
                    <a:pt x="217" y="174"/>
                  </a:cubicBezTo>
                  <a:cubicBezTo>
                    <a:pt x="212" y="175"/>
                    <a:pt x="208" y="175"/>
                    <a:pt x="205" y="171"/>
                  </a:cubicBezTo>
                  <a:cubicBezTo>
                    <a:pt x="203" y="171"/>
                    <a:pt x="200" y="170"/>
                    <a:pt x="198" y="168"/>
                  </a:cubicBezTo>
                  <a:cubicBezTo>
                    <a:pt x="195" y="168"/>
                    <a:pt x="194" y="170"/>
                    <a:pt x="193" y="171"/>
                  </a:cubicBezTo>
                  <a:cubicBezTo>
                    <a:pt x="190" y="173"/>
                    <a:pt x="186" y="172"/>
                    <a:pt x="182" y="172"/>
                  </a:cubicBezTo>
                  <a:cubicBezTo>
                    <a:pt x="179" y="172"/>
                    <a:pt x="176" y="172"/>
                    <a:pt x="173" y="172"/>
                  </a:cubicBezTo>
                  <a:cubicBezTo>
                    <a:pt x="169" y="172"/>
                    <a:pt x="165" y="170"/>
                    <a:pt x="161" y="171"/>
                  </a:cubicBezTo>
                  <a:cubicBezTo>
                    <a:pt x="158" y="170"/>
                    <a:pt x="156" y="170"/>
                    <a:pt x="154" y="169"/>
                  </a:cubicBezTo>
                  <a:cubicBezTo>
                    <a:pt x="151" y="172"/>
                    <a:pt x="140" y="173"/>
                    <a:pt x="138" y="172"/>
                  </a:cubicBezTo>
                  <a:cubicBezTo>
                    <a:pt x="137" y="172"/>
                    <a:pt x="138" y="173"/>
                    <a:pt x="137" y="173"/>
                  </a:cubicBezTo>
                  <a:cubicBezTo>
                    <a:pt x="134" y="171"/>
                    <a:pt x="122" y="171"/>
                    <a:pt x="115" y="169"/>
                  </a:cubicBezTo>
                  <a:cubicBezTo>
                    <a:pt x="114" y="169"/>
                    <a:pt x="114" y="172"/>
                    <a:pt x="113" y="171"/>
                  </a:cubicBezTo>
                  <a:cubicBezTo>
                    <a:pt x="112" y="171"/>
                    <a:pt x="112" y="170"/>
                    <a:pt x="112" y="168"/>
                  </a:cubicBezTo>
                  <a:cubicBezTo>
                    <a:pt x="111" y="170"/>
                    <a:pt x="109" y="171"/>
                    <a:pt x="109" y="171"/>
                  </a:cubicBezTo>
                  <a:cubicBezTo>
                    <a:pt x="102" y="171"/>
                    <a:pt x="94" y="173"/>
                    <a:pt x="86" y="170"/>
                  </a:cubicBezTo>
                  <a:cubicBezTo>
                    <a:pt x="81" y="165"/>
                    <a:pt x="75" y="160"/>
                    <a:pt x="68" y="157"/>
                  </a:cubicBezTo>
                  <a:cubicBezTo>
                    <a:pt x="69" y="144"/>
                    <a:pt x="69" y="131"/>
                    <a:pt x="70" y="117"/>
                  </a:cubicBezTo>
                  <a:cubicBezTo>
                    <a:pt x="65" y="128"/>
                    <a:pt x="60" y="139"/>
                    <a:pt x="55" y="150"/>
                  </a:cubicBezTo>
                  <a:cubicBezTo>
                    <a:pt x="53" y="155"/>
                    <a:pt x="51" y="162"/>
                    <a:pt x="48" y="167"/>
                  </a:cubicBezTo>
                  <a:cubicBezTo>
                    <a:pt x="46" y="169"/>
                    <a:pt x="45" y="167"/>
                    <a:pt x="43" y="169"/>
                  </a:cubicBezTo>
                  <a:cubicBezTo>
                    <a:pt x="38" y="167"/>
                    <a:pt x="31" y="166"/>
                    <a:pt x="28" y="161"/>
                  </a:cubicBezTo>
                  <a:cubicBezTo>
                    <a:pt x="19" y="157"/>
                    <a:pt x="9" y="153"/>
                    <a:pt x="0" y="150"/>
                  </a:cubicBezTo>
                  <a:cubicBezTo>
                    <a:pt x="0" y="149"/>
                    <a:pt x="1" y="147"/>
                    <a:pt x="0" y="147"/>
                  </a:cubicBezTo>
                  <a:cubicBezTo>
                    <a:pt x="7" y="132"/>
                    <a:pt x="15" y="118"/>
                    <a:pt x="22" y="104"/>
                  </a:cubicBezTo>
                  <a:cubicBezTo>
                    <a:pt x="22" y="98"/>
                    <a:pt x="26" y="94"/>
                    <a:pt x="28" y="89"/>
                  </a:cubicBezTo>
                  <a:cubicBezTo>
                    <a:pt x="32" y="79"/>
                    <a:pt x="37" y="72"/>
                    <a:pt x="41" y="63"/>
                  </a:cubicBezTo>
                  <a:cubicBezTo>
                    <a:pt x="43" y="59"/>
                    <a:pt x="48" y="49"/>
                    <a:pt x="52" y="47"/>
                  </a:cubicBezTo>
                  <a:cubicBezTo>
                    <a:pt x="54" y="45"/>
                    <a:pt x="59" y="44"/>
                    <a:pt x="62" y="44"/>
                  </a:cubicBezTo>
                  <a:cubicBezTo>
                    <a:pt x="64" y="43"/>
                    <a:pt x="66" y="43"/>
                    <a:pt x="68" y="42"/>
                  </a:cubicBezTo>
                  <a:cubicBezTo>
                    <a:pt x="72" y="41"/>
                    <a:pt x="76" y="42"/>
                    <a:pt x="79" y="39"/>
                  </a:cubicBezTo>
                  <a:close/>
                  <a:moveTo>
                    <a:pt x="246" y="177"/>
                  </a:moveTo>
                  <a:cubicBezTo>
                    <a:pt x="252" y="177"/>
                    <a:pt x="262" y="175"/>
                    <a:pt x="264" y="171"/>
                  </a:cubicBezTo>
                  <a:cubicBezTo>
                    <a:pt x="264" y="169"/>
                    <a:pt x="264" y="164"/>
                    <a:pt x="264" y="161"/>
                  </a:cubicBezTo>
                  <a:cubicBezTo>
                    <a:pt x="264" y="153"/>
                    <a:pt x="264" y="141"/>
                    <a:pt x="264" y="132"/>
                  </a:cubicBezTo>
                  <a:cubicBezTo>
                    <a:pt x="264" y="127"/>
                    <a:pt x="263" y="121"/>
                    <a:pt x="263" y="115"/>
                  </a:cubicBezTo>
                  <a:cubicBezTo>
                    <a:pt x="263" y="103"/>
                    <a:pt x="262" y="92"/>
                    <a:pt x="262" y="80"/>
                  </a:cubicBezTo>
                  <a:cubicBezTo>
                    <a:pt x="263" y="53"/>
                    <a:pt x="264" y="32"/>
                    <a:pt x="262" y="10"/>
                  </a:cubicBezTo>
                  <a:cubicBezTo>
                    <a:pt x="261" y="10"/>
                    <a:pt x="261" y="8"/>
                    <a:pt x="261" y="8"/>
                  </a:cubicBezTo>
                  <a:cubicBezTo>
                    <a:pt x="257" y="5"/>
                    <a:pt x="253" y="5"/>
                    <a:pt x="249" y="5"/>
                  </a:cubicBezTo>
                  <a:cubicBezTo>
                    <a:pt x="246" y="4"/>
                    <a:pt x="243" y="4"/>
                    <a:pt x="241" y="4"/>
                  </a:cubicBezTo>
                  <a:cubicBezTo>
                    <a:pt x="237" y="5"/>
                    <a:pt x="230" y="6"/>
                    <a:pt x="229" y="10"/>
                  </a:cubicBezTo>
                  <a:cubicBezTo>
                    <a:pt x="227" y="15"/>
                    <a:pt x="229" y="27"/>
                    <a:pt x="229" y="32"/>
                  </a:cubicBezTo>
                  <a:cubicBezTo>
                    <a:pt x="229" y="38"/>
                    <a:pt x="229" y="45"/>
                    <a:pt x="230" y="52"/>
                  </a:cubicBezTo>
                  <a:cubicBezTo>
                    <a:pt x="231" y="60"/>
                    <a:pt x="233" y="69"/>
                    <a:pt x="233" y="79"/>
                  </a:cubicBezTo>
                  <a:cubicBezTo>
                    <a:pt x="233" y="94"/>
                    <a:pt x="234" y="112"/>
                    <a:pt x="233" y="128"/>
                  </a:cubicBezTo>
                  <a:cubicBezTo>
                    <a:pt x="232" y="131"/>
                    <a:pt x="233" y="133"/>
                    <a:pt x="233" y="137"/>
                  </a:cubicBezTo>
                  <a:cubicBezTo>
                    <a:pt x="233" y="149"/>
                    <a:pt x="232" y="161"/>
                    <a:pt x="231" y="173"/>
                  </a:cubicBezTo>
                  <a:cubicBezTo>
                    <a:pt x="235" y="175"/>
                    <a:pt x="240" y="177"/>
                    <a:pt x="246" y="177"/>
                  </a:cubicBezTo>
                  <a:close/>
                  <a:moveTo>
                    <a:pt x="208" y="19"/>
                  </a:moveTo>
                  <a:cubicBezTo>
                    <a:pt x="208" y="28"/>
                    <a:pt x="208" y="39"/>
                    <a:pt x="208" y="45"/>
                  </a:cubicBezTo>
                  <a:cubicBezTo>
                    <a:pt x="212" y="46"/>
                    <a:pt x="218" y="47"/>
                    <a:pt x="222" y="48"/>
                  </a:cubicBezTo>
                  <a:cubicBezTo>
                    <a:pt x="222" y="49"/>
                    <a:pt x="223" y="49"/>
                    <a:pt x="224" y="50"/>
                  </a:cubicBezTo>
                  <a:cubicBezTo>
                    <a:pt x="225" y="55"/>
                    <a:pt x="224" y="62"/>
                    <a:pt x="224" y="68"/>
                  </a:cubicBezTo>
                  <a:cubicBezTo>
                    <a:pt x="224" y="85"/>
                    <a:pt x="226" y="104"/>
                    <a:pt x="225" y="123"/>
                  </a:cubicBezTo>
                  <a:cubicBezTo>
                    <a:pt x="225" y="137"/>
                    <a:pt x="225" y="151"/>
                    <a:pt x="224" y="168"/>
                  </a:cubicBezTo>
                  <a:cubicBezTo>
                    <a:pt x="226" y="169"/>
                    <a:pt x="226" y="170"/>
                    <a:pt x="229" y="171"/>
                  </a:cubicBezTo>
                  <a:cubicBezTo>
                    <a:pt x="231" y="152"/>
                    <a:pt x="230" y="134"/>
                    <a:pt x="230" y="111"/>
                  </a:cubicBezTo>
                  <a:cubicBezTo>
                    <a:pt x="230" y="108"/>
                    <a:pt x="231" y="105"/>
                    <a:pt x="231" y="102"/>
                  </a:cubicBezTo>
                  <a:cubicBezTo>
                    <a:pt x="231" y="94"/>
                    <a:pt x="231" y="85"/>
                    <a:pt x="231" y="77"/>
                  </a:cubicBezTo>
                  <a:cubicBezTo>
                    <a:pt x="230" y="68"/>
                    <a:pt x="228" y="58"/>
                    <a:pt x="228" y="48"/>
                  </a:cubicBezTo>
                  <a:cubicBezTo>
                    <a:pt x="227" y="38"/>
                    <a:pt x="227" y="29"/>
                    <a:pt x="226" y="19"/>
                  </a:cubicBezTo>
                  <a:cubicBezTo>
                    <a:pt x="226" y="16"/>
                    <a:pt x="227" y="14"/>
                    <a:pt x="225" y="11"/>
                  </a:cubicBezTo>
                  <a:cubicBezTo>
                    <a:pt x="219" y="14"/>
                    <a:pt x="214" y="16"/>
                    <a:pt x="208" y="19"/>
                  </a:cubicBezTo>
                  <a:close/>
                  <a:moveTo>
                    <a:pt x="123" y="38"/>
                  </a:moveTo>
                  <a:cubicBezTo>
                    <a:pt x="128" y="39"/>
                    <a:pt x="132" y="40"/>
                    <a:pt x="137" y="40"/>
                  </a:cubicBezTo>
                  <a:cubicBezTo>
                    <a:pt x="140" y="40"/>
                    <a:pt x="145" y="39"/>
                    <a:pt x="146" y="39"/>
                  </a:cubicBezTo>
                  <a:cubicBezTo>
                    <a:pt x="147" y="39"/>
                    <a:pt x="149" y="38"/>
                    <a:pt x="150" y="37"/>
                  </a:cubicBezTo>
                  <a:cubicBezTo>
                    <a:pt x="150" y="32"/>
                    <a:pt x="150" y="27"/>
                    <a:pt x="149" y="23"/>
                  </a:cubicBezTo>
                  <a:cubicBezTo>
                    <a:pt x="145" y="22"/>
                    <a:pt x="140" y="20"/>
                    <a:pt x="134" y="20"/>
                  </a:cubicBezTo>
                  <a:cubicBezTo>
                    <a:pt x="128" y="20"/>
                    <a:pt x="117" y="20"/>
                    <a:pt x="115" y="23"/>
                  </a:cubicBezTo>
                  <a:cubicBezTo>
                    <a:pt x="113" y="25"/>
                    <a:pt x="114" y="28"/>
                    <a:pt x="114" y="31"/>
                  </a:cubicBezTo>
                  <a:cubicBezTo>
                    <a:pt x="114" y="34"/>
                    <a:pt x="113" y="36"/>
                    <a:pt x="114" y="38"/>
                  </a:cubicBezTo>
                  <a:cubicBezTo>
                    <a:pt x="116" y="35"/>
                    <a:pt x="120" y="38"/>
                    <a:pt x="123" y="38"/>
                  </a:cubicBezTo>
                  <a:close/>
                  <a:moveTo>
                    <a:pt x="86" y="34"/>
                  </a:moveTo>
                  <a:cubicBezTo>
                    <a:pt x="86" y="36"/>
                    <a:pt x="85" y="39"/>
                    <a:pt x="85" y="41"/>
                  </a:cubicBezTo>
                  <a:cubicBezTo>
                    <a:pt x="90" y="42"/>
                    <a:pt x="94" y="46"/>
                    <a:pt x="98" y="49"/>
                  </a:cubicBezTo>
                  <a:cubicBezTo>
                    <a:pt x="99" y="52"/>
                    <a:pt x="96" y="57"/>
                    <a:pt x="95" y="61"/>
                  </a:cubicBezTo>
                  <a:cubicBezTo>
                    <a:pt x="101" y="60"/>
                    <a:pt x="105" y="61"/>
                    <a:pt x="109" y="63"/>
                  </a:cubicBezTo>
                  <a:cubicBezTo>
                    <a:pt x="109" y="66"/>
                    <a:pt x="108" y="69"/>
                    <a:pt x="110" y="71"/>
                  </a:cubicBezTo>
                  <a:cubicBezTo>
                    <a:pt x="111" y="87"/>
                    <a:pt x="112" y="105"/>
                    <a:pt x="111" y="121"/>
                  </a:cubicBezTo>
                  <a:cubicBezTo>
                    <a:pt x="111" y="124"/>
                    <a:pt x="110" y="126"/>
                    <a:pt x="110" y="129"/>
                  </a:cubicBezTo>
                  <a:cubicBezTo>
                    <a:pt x="110" y="138"/>
                    <a:pt x="111" y="148"/>
                    <a:pt x="111" y="157"/>
                  </a:cubicBezTo>
                  <a:cubicBezTo>
                    <a:pt x="110" y="160"/>
                    <a:pt x="109" y="163"/>
                    <a:pt x="112" y="165"/>
                  </a:cubicBezTo>
                  <a:cubicBezTo>
                    <a:pt x="111" y="163"/>
                    <a:pt x="113" y="157"/>
                    <a:pt x="111" y="154"/>
                  </a:cubicBezTo>
                  <a:cubicBezTo>
                    <a:pt x="111" y="153"/>
                    <a:pt x="112" y="154"/>
                    <a:pt x="112" y="153"/>
                  </a:cubicBezTo>
                  <a:cubicBezTo>
                    <a:pt x="112" y="139"/>
                    <a:pt x="112" y="122"/>
                    <a:pt x="112" y="108"/>
                  </a:cubicBezTo>
                  <a:cubicBezTo>
                    <a:pt x="113" y="97"/>
                    <a:pt x="112" y="85"/>
                    <a:pt x="112" y="75"/>
                  </a:cubicBezTo>
                  <a:cubicBezTo>
                    <a:pt x="112" y="66"/>
                    <a:pt x="112" y="56"/>
                    <a:pt x="112" y="48"/>
                  </a:cubicBezTo>
                  <a:cubicBezTo>
                    <a:pt x="112" y="40"/>
                    <a:pt x="112" y="32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05" y="28"/>
                    <a:pt x="93" y="31"/>
                    <a:pt x="86" y="34"/>
                  </a:cubicBezTo>
                  <a:close/>
                  <a:moveTo>
                    <a:pt x="179" y="170"/>
                  </a:moveTo>
                  <a:cubicBezTo>
                    <a:pt x="186" y="171"/>
                    <a:pt x="192" y="169"/>
                    <a:pt x="194" y="165"/>
                  </a:cubicBezTo>
                  <a:cubicBezTo>
                    <a:pt x="195" y="157"/>
                    <a:pt x="194" y="147"/>
                    <a:pt x="194" y="139"/>
                  </a:cubicBezTo>
                  <a:cubicBezTo>
                    <a:pt x="194" y="120"/>
                    <a:pt x="194" y="103"/>
                    <a:pt x="195" y="87"/>
                  </a:cubicBezTo>
                  <a:cubicBezTo>
                    <a:pt x="196" y="79"/>
                    <a:pt x="195" y="70"/>
                    <a:pt x="195" y="61"/>
                  </a:cubicBezTo>
                  <a:cubicBezTo>
                    <a:pt x="195" y="60"/>
                    <a:pt x="195" y="58"/>
                    <a:pt x="195" y="57"/>
                  </a:cubicBezTo>
                  <a:cubicBezTo>
                    <a:pt x="195" y="55"/>
                    <a:pt x="195" y="54"/>
                    <a:pt x="195" y="52"/>
                  </a:cubicBezTo>
                  <a:cubicBezTo>
                    <a:pt x="195" y="48"/>
                    <a:pt x="197" y="39"/>
                    <a:pt x="194" y="35"/>
                  </a:cubicBezTo>
                  <a:cubicBezTo>
                    <a:pt x="193" y="33"/>
                    <a:pt x="188" y="31"/>
                    <a:pt x="185" y="31"/>
                  </a:cubicBezTo>
                  <a:cubicBezTo>
                    <a:pt x="180" y="30"/>
                    <a:pt x="176" y="31"/>
                    <a:pt x="171" y="30"/>
                  </a:cubicBezTo>
                  <a:cubicBezTo>
                    <a:pt x="166" y="29"/>
                    <a:pt x="161" y="28"/>
                    <a:pt x="158" y="29"/>
                  </a:cubicBezTo>
                  <a:cubicBezTo>
                    <a:pt x="157" y="29"/>
                    <a:pt x="154" y="30"/>
                    <a:pt x="154" y="32"/>
                  </a:cubicBezTo>
                  <a:cubicBezTo>
                    <a:pt x="153" y="32"/>
                    <a:pt x="154" y="33"/>
                    <a:pt x="154" y="34"/>
                  </a:cubicBezTo>
                  <a:cubicBezTo>
                    <a:pt x="154" y="36"/>
                    <a:pt x="154" y="40"/>
                    <a:pt x="154" y="43"/>
                  </a:cubicBezTo>
                  <a:cubicBezTo>
                    <a:pt x="154" y="44"/>
                    <a:pt x="153" y="45"/>
                    <a:pt x="153" y="46"/>
                  </a:cubicBezTo>
                  <a:cubicBezTo>
                    <a:pt x="153" y="50"/>
                    <a:pt x="153" y="54"/>
                    <a:pt x="153" y="57"/>
                  </a:cubicBezTo>
                  <a:cubicBezTo>
                    <a:pt x="153" y="66"/>
                    <a:pt x="155" y="77"/>
                    <a:pt x="155" y="88"/>
                  </a:cubicBezTo>
                  <a:cubicBezTo>
                    <a:pt x="155" y="93"/>
                    <a:pt x="155" y="98"/>
                    <a:pt x="155" y="103"/>
                  </a:cubicBezTo>
                  <a:cubicBezTo>
                    <a:pt x="155" y="108"/>
                    <a:pt x="156" y="113"/>
                    <a:pt x="156" y="118"/>
                  </a:cubicBezTo>
                  <a:cubicBezTo>
                    <a:pt x="156" y="126"/>
                    <a:pt x="156" y="134"/>
                    <a:pt x="156" y="142"/>
                  </a:cubicBezTo>
                  <a:cubicBezTo>
                    <a:pt x="155" y="150"/>
                    <a:pt x="154" y="159"/>
                    <a:pt x="156" y="167"/>
                  </a:cubicBezTo>
                  <a:cubicBezTo>
                    <a:pt x="162" y="167"/>
                    <a:pt x="171" y="169"/>
                    <a:pt x="179" y="170"/>
                  </a:cubicBezTo>
                  <a:close/>
                  <a:moveTo>
                    <a:pt x="114" y="47"/>
                  </a:moveTo>
                  <a:cubicBezTo>
                    <a:pt x="118" y="47"/>
                    <a:pt x="122" y="50"/>
                    <a:pt x="127" y="51"/>
                  </a:cubicBezTo>
                  <a:cubicBezTo>
                    <a:pt x="133" y="52"/>
                    <a:pt x="146" y="53"/>
                    <a:pt x="151" y="49"/>
                  </a:cubicBezTo>
                  <a:cubicBezTo>
                    <a:pt x="150" y="45"/>
                    <a:pt x="150" y="44"/>
                    <a:pt x="151" y="40"/>
                  </a:cubicBezTo>
                  <a:cubicBezTo>
                    <a:pt x="140" y="44"/>
                    <a:pt x="126" y="42"/>
                    <a:pt x="114" y="39"/>
                  </a:cubicBezTo>
                  <a:cubicBezTo>
                    <a:pt x="113" y="42"/>
                    <a:pt x="114" y="44"/>
                    <a:pt x="114" y="47"/>
                  </a:cubicBezTo>
                  <a:close/>
                  <a:moveTo>
                    <a:pt x="94" y="49"/>
                  </a:moveTo>
                  <a:cubicBezTo>
                    <a:pt x="90" y="47"/>
                    <a:pt x="86" y="43"/>
                    <a:pt x="80" y="43"/>
                  </a:cubicBezTo>
                  <a:cubicBezTo>
                    <a:pt x="79" y="44"/>
                    <a:pt x="77" y="45"/>
                    <a:pt x="77" y="47"/>
                  </a:cubicBezTo>
                  <a:cubicBezTo>
                    <a:pt x="84" y="47"/>
                    <a:pt x="88" y="52"/>
                    <a:pt x="94" y="55"/>
                  </a:cubicBezTo>
                  <a:cubicBezTo>
                    <a:pt x="95" y="52"/>
                    <a:pt x="96" y="51"/>
                    <a:pt x="94" y="49"/>
                  </a:cubicBezTo>
                  <a:close/>
                  <a:moveTo>
                    <a:pt x="52" y="50"/>
                  </a:moveTo>
                  <a:cubicBezTo>
                    <a:pt x="43" y="64"/>
                    <a:pt x="36" y="80"/>
                    <a:pt x="28" y="95"/>
                  </a:cubicBezTo>
                  <a:cubicBezTo>
                    <a:pt x="28" y="96"/>
                    <a:pt x="27" y="97"/>
                    <a:pt x="26" y="98"/>
                  </a:cubicBezTo>
                  <a:cubicBezTo>
                    <a:pt x="25" y="100"/>
                    <a:pt x="25" y="103"/>
                    <a:pt x="24" y="105"/>
                  </a:cubicBezTo>
                  <a:cubicBezTo>
                    <a:pt x="21" y="113"/>
                    <a:pt x="15" y="121"/>
                    <a:pt x="12" y="130"/>
                  </a:cubicBezTo>
                  <a:cubicBezTo>
                    <a:pt x="8" y="135"/>
                    <a:pt x="6" y="141"/>
                    <a:pt x="4" y="147"/>
                  </a:cubicBezTo>
                  <a:cubicBezTo>
                    <a:pt x="6" y="150"/>
                    <a:pt x="11" y="151"/>
                    <a:pt x="13" y="152"/>
                  </a:cubicBezTo>
                  <a:cubicBezTo>
                    <a:pt x="14" y="153"/>
                    <a:pt x="15" y="153"/>
                    <a:pt x="15" y="153"/>
                  </a:cubicBezTo>
                  <a:cubicBezTo>
                    <a:pt x="20" y="155"/>
                    <a:pt x="24" y="156"/>
                    <a:pt x="27" y="156"/>
                  </a:cubicBezTo>
                  <a:cubicBezTo>
                    <a:pt x="28" y="155"/>
                    <a:pt x="28" y="154"/>
                    <a:pt x="28" y="152"/>
                  </a:cubicBezTo>
                  <a:cubicBezTo>
                    <a:pt x="28" y="151"/>
                    <a:pt x="29" y="152"/>
                    <a:pt x="30" y="151"/>
                  </a:cubicBezTo>
                  <a:cubicBezTo>
                    <a:pt x="37" y="135"/>
                    <a:pt x="45" y="119"/>
                    <a:pt x="51" y="102"/>
                  </a:cubicBezTo>
                  <a:cubicBezTo>
                    <a:pt x="58" y="85"/>
                    <a:pt x="65" y="65"/>
                    <a:pt x="74" y="50"/>
                  </a:cubicBezTo>
                  <a:cubicBezTo>
                    <a:pt x="73" y="49"/>
                    <a:pt x="72" y="49"/>
                    <a:pt x="72" y="48"/>
                  </a:cubicBezTo>
                  <a:cubicBezTo>
                    <a:pt x="74" y="47"/>
                    <a:pt x="75" y="47"/>
                    <a:pt x="75" y="45"/>
                  </a:cubicBezTo>
                  <a:cubicBezTo>
                    <a:pt x="69" y="44"/>
                    <a:pt x="58" y="46"/>
                    <a:pt x="52" y="50"/>
                  </a:cubicBezTo>
                  <a:close/>
                  <a:moveTo>
                    <a:pt x="222" y="152"/>
                  </a:moveTo>
                  <a:cubicBezTo>
                    <a:pt x="223" y="137"/>
                    <a:pt x="223" y="119"/>
                    <a:pt x="223" y="105"/>
                  </a:cubicBezTo>
                  <a:cubicBezTo>
                    <a:pt x="223" y="100"/>
                    <a:pt x="222" y="96"/>
                    <a:pt x="222" y="93"/>
                  </a:cubicBezTo>
                  <a:cubicBezTo>
                    <a:pt x="222" y="91"/>
                    <a:pt x="222" y="90"/>
                    <a:pt x="222" y="88"/>
                  </a:cubicBezTo>
                  <a:cubicBezTo>
                    <a:pt x="222" y="82"/>
                    <a:pt x="222" y="76"/>
                    <a:pt x="222" y="70"/>
                  </a:cubicBezTo>
                  <a:cubicBezTo>
                    <a:pt x="222" y="65"/>
                    <a:pt x="223" y="53"/>
                    <a:pt x="221" y="51"/>
                  </a:cubicBezTo>
                  <a:cubicBezTo>
                    <a:pt x="220" y="50"/>
                    <a:pt x="211" y="48"/>
                    <a:pt x="208" y="48"/>
                  </a:cubicBezTo>
                  <a:cubicBezTo>
                    <a:pt x="208" y="48"/>
                    <a:pt x="206" y="48"/>
                    <a:pt x="205" y="49"/>
                  </a:cubicBezTo>
                  <a:cubicBezTo>
                    <a:pt x="206" y="53"/>
                    <a:pt x="205" y="58"/>
                    <a:pt x="205" y="63"/>
                  </a:cubicBezTo>
                  <a:cubicBezTo>
                    <a:pt x="205" y="68"/>
                    <a:pt x="205" y="73"/>
                    <a:pt x="205" y="77"/>
                  </a:cubicBezTo>
                  <a:cubicBezTo>
                    <a:pt x="205" y="87"/>
                    <a:pt x="206" y="97"/>
                    <a:pt x="206" y="107"/>
                  </a:cubicBezTo>
                  <a:cubicBezTo>
                    <a:pt x="207" y="128"/>
                    <a:pt x="206" y="149"/>
                    <a:pt x="205" y="169"/>
                  </a:cubicBezTo>
                  <a:cubicBezTo>
                    <a:pt x="209" y="174"/>
                    <a:pt x="217" y="172"/>
                    <a:pt x="221" y="170"/>
                  </a:cubicBezTo>
                  <a:cubicBezTo>
                    <a:pt x="223" y="164"/>
                    <a:pt x="222" y="158"/>
                    <a:pt x="222" y="152"/>
                  </a:cubicBezTo>
                  <a:close/>
                  <a:moveTo>
                    <a:pt x="68" y="115"/>
                  </a:moveTo>
                  <a:cubicBezTo>
                    <a:pt x="68" y="114"/>
                    <a:pt x="69" y="113"/>
                    <a:pt x="70" y="111"/>
                  </a:cubicBezTo>
                  <a:cubicBezTo>
                    <a:pt x="69" y="112"/>
                    <a:pt x="68" y="112"/>
                    <a:pt x="67" y="111"/>
                  </a:cubicBezTo>
                  <a:cubicBezTo>
                    <a:pt x="67" y="107"/>
                    <a:pt x="62" y="108"/>
                    <a:pt x="60" y="105"/>
                  </a:cubicBezTo>
                  <a:cubicBezTo>
                    <a:pt x="60" y="105"/>
                    <a:pt x="60" y="103"/>
                    <a:pt x="62" y="103"/>
                  </a:cubicBezTo>
                  <a:cubicBezTo>
                    <a:pt x="63" y="97"/>
                    <a:pt x="68" y="93"/>
                    <a:pt x="69" y="85"/>
                  </a:cubicBezTo>
                  <a:cubicBezTo>
                    <a:pt x="72" y="82"/>
                    <a:pt x="76" y="87"/>
                    <a:pt x="79" y="88"/>
                  </a:cubicBezTo>
                  <a:cubicBezTo>
                    <a:pt x="80" y="87"/>
                    <a:pt x="81" y="86"/>
                    <a:pt x="81" y="85"/>
                  </a:cubicBezTo>
                  <a:cubicBezTo>
                    <a:pt x="78" y="82"/>
                    <a:pt x="75" y="83"/>
                    <a:pt x="72" y="81"/>
                  </a:cubicBezTo>
                  <a:cubicBezTo>
                    <a:pt x="71" y="76"/>
                    <a:pt x="76" y="76"/>
                    <a:pt x="76" y="71"/>
                  </a:cubicBezTo>
                  <a:cubicBezTo>
                    <a:pt x="78" y="69"/>
                    <a:pt x="79" y="66"/>
                    <a:pt x="80" y="63"/>
                  </a:cubicBezTo>
                  <a:cubicBezTo>
                    <a:pt x="81" y="61"/>
                    <a:pt x="81" y="57"/>
                    <a:pt x="82" y="59"/>
                  </a:cubicBezTo>
                  <a:cubicBezTo>
                    <a:pt x="82" y="58"/>
                    <a:pt x="81" y="58"/>
                    <a:pt x="82" y="58"/>
                  </a:cubicBezTo>
                  <a:cubicBezTo>
                    <a:pt x="86" y="56"/>
                    <a:pt x="89" y="59"/>
                    <a:pt x="92" y="61"/>
                  </a:cubicBezTo>
                  <a:cubicBezTo>
                    <a:pt x="92" y="60"/>
                    <a:pt x="93" y="59"/>
                    <a:pt x="93" y="58"/>
                  </a:cubicBezTo>
                  <a:cubicBezTo>
                    <a:pt x="89" y="53"/>
                    <a:pt x="83" y="50"/>
                    <a:pt x="76" y="49"/>
                  </a:cubicBezTo>
                  <a:cubicBezTo>
                    <a:pt x="76" y="51"/>
                    <a:pt x="74" y="52"/>
                    <a:pt x="75" y="53"/>
                  </a:cubicBezTo>
                  <a:cubicBezTo>
                    <a:pt x="77" y="54"/>
                    <a:pt x="82" y="57"/>
                    <a:pt x="78" y="60"/>
                  </a:cubicBezTo>
                  <a:cubicBezTo>
                    <a:pt x="78" y="61"/>
                    <a:pt x="77" y="62"/>
                    <a:pt x="77" y="63"/>
                  </a:cubicBezTo>
                  <a:cubicBezTo>
                    <a:pt x="75" y="67"/>
                    <a:pt x="73" y="71"/>
                    <a:pt x="72" y="74"/>
                  </a:cubicBezTo>
                  <a:cubicBezTo>
                    <a:pt x="71" y="76"/>
                    <a:pt x="71" y="79"/>
                    <a:pt x="69" y="80"/>
                  </a:cubicBezTo>
                  <a:cubicBezTo>
                    <a:pt x="68" y="79"/>
                    <a:pt x="67" y="78"/>
                    <a:pt x="66" y="77"/>
                  </a:cubicBezTo>
                  <a:cubicBezTo>
                    <a:pt x="65" y="78"/>
                    <a:pt x="64" y="78"/>
                    <a:pt x="63" y="78"/>
                  </a:cubicBezTo>
                  <a:cubicBezTo>
                    <a:pt x="62" y="79"/>
                    <a:pt x="62" y="80"/>
                    <a:pt x="62" y="82"/>
                  </a:cubicBezTo>
                  <a:cubicBezTo>
                    <a:pt x="63" y="83"/>
                    <a:pt x="66" y="84"/>
                    <a:pt x="66" y="86"/>
                  </a:cubicBezTo>
                  <a:cubicBezTo>
                    <a:pt x="66" y="87"/>
                    <a:pt x="64" y="88"/>
                    <a:pt x="63" y="90"/>
                  </a:cubicBezTo>
                  <a:cubicBezTo>
                    <a:pt x="63" y="91"/>
                    <a:pt x="63" y="92"/>
                    <a:pt x="63" y="93"/>
                  </a:cubicBezTo>
                  <a:cubicBezTo>
                    <a:pt x="61" y="97"/>
                    <a:pt x="59" y="102"/>
                    <a:pt x="58" y="105"/>
                  </a:cubicBezTo>
                  <a:cubicBezTo>
                    <a:pt x="57" y="105"/>
                    <a:pt x="57" y="105"/>
                    <a:pt x="56" y="105"/>
                  </a:cubicBezTo>
                  <a:cubicBezTo>
                    <a:pt x="55" y="105"/>
                    <a:pt x="55" y="104"/>
                    <a:pt x="53" y="103"/>
                  </a:cubicBezTo>
                  <a:cubicBezTo>
                    <a:pt x="52" y="105"/>
                    <a:pt x="52" y="107"/>
                    <a:pt x="51" y="108"/>
                  </a:cubicBezTo>
                  <a:cubicBezTo>
                    <a:pt x="53" y="109"/>
                    <a:pt x="55" y="110"/>
                    <a:pt x="55" y="112"/>
                  </a:cubicBezTo>
                  <a:cubicBezTo>
                    <a:pt x="51" y="117"/>
                    <a:pt x="48" y="125"/>
                    <a:pt x="48" y="131"/>
                  </a:cubicBezTo>
                  <a:cubicBezTo>
                    <a:pt x="47" y="132"/>
                    <a:pt x="46" y="132"/>
                    <a:pt x="45" y="133"/>
                  </a:cubicBezTo>
                  <a:cubicBezTo>
                    <a:pt x="44" y="132"/>
                    <a:pt x="43" y="130"/>
                    <a:pt x="42" y="130"/>
                  </a:cubicBezTo>
                  <a:cubicBezTo>
                    <a:pt x="41" y="133"/>
                    <a:pt x="39" y="135"/>
                    <a:pt x="39" y="138"/>
                  </a:cubicBezTo>
                  <a:cubicBezTo>
                    <a:pt x="45" y="136"/>
                    <a:pt x="50" y="141"/>
                    <a:pt x="55" y="143"/>
                  </a:cubicBezTo>
                  <a:cubicBezTo>
                    <a:pt x="56" y="142"/>
                    <a:pt x="57" y="141"/>
                    <a:pt x="57" y="140"/>
                  </a:cubicBezTo>
                  <a:cubicBezTo>
                    <a:pt x="55" y="137"/>
                    <a:pt x="52" y="135"/>
                    <a:pt x="49" y="134"/>
                  </a:cubicBezTo>
                  <a:cubicBezTo>
                    <a:pt x="49" y="134"/>
                    <a:pt x="49" y="133"/>
                    <a:pt x="49" y="133"/>
                  </a:cubicBezTo>
                  <a:cubicBezTo>
                    <a:pt x="49" y="132"/>
                    <a:pt x="49" y="131"/>
                    <a:pt x="50" y="131"/>
                  </a:cubicBezTo>
                  <a:cubicBezTo>
                    <a:pt x="50" y="130"/>
                    <a:pt x="50" y="130"/>
                    <a:pt x="50" y="129"/>
                  </a:cubicBezTo>
                  <a:cubicBezTo>
                    <a:pt x="54" y="126"/>
                    <a:pt x="54" y="120"/>
                    <a:pt x="58" y="117"/>
                  </a:cubicBezTo>
                  <a:cubicBezTo>
                    <a:pt x="58" y="114"/>
                    <a:pt x="58" y="112"/>
                    <a:pt x="60" y="111"/>
                  </a:cubicBezTo>
                  <a:cubicBezTo>
                    <a:pt x="63" y="112"/>
                    <a:pt x="65" y="114"/>
                    <a:pt x="68" y="115"/>
                  </a:cubicBezTo>
                  <a:close/>
                  <a:moveTo>
                    <a:pt x="140" y="54"/>
                  </a:moveTo>
                  <a:cubicBezTo>
                    <a:pt x="131" y="55"/>
                    <a:pt x="122" y="52"/>
                    <a:pt x="114" y="50"/>
                  </a:cubicBezTo>
                  <a:cubicBezTo>
                    <a:pt x="114" y="50"/>
                    <a:pt x="114" y="51"/>
                    <a:pt x="114" y="51"/>
                  </a:cubicBezTo>
                  <a:cubicBezTo>
                    <a:pt x="115" y="82"/>
                    <a:pt x="113" y="115"/>
                    <a:pt x="114" y="142"/>
                  </a:cubicBezTo>
                  <a:cubicBezTo>
                    <a:pt x="115" y="141"/>
                    <a:pt x="117" y="142"/>
                    <a:pt x="117" y="142"/>
                  </a:cubicBezTo>
                  <a:cubicBezTo>
                    <a:pt x="119" y="141"/>
                    <a:pt x="119" y="142"/>
                    <a:pt x="121" y="143"/>
                  </a:cubicBezTo>
                  <a:cubicBezTo>
                    <a:pt x="122" y="143"/>
                    <a:pt x="123" y="142"/>
                    <a:pt x="124" y="143"/>
                  </a:cubicBezTo>
                  <a:cubicBezTo>
                    <a:pt x="125" y="143"/>
                    <a:pt x="126" y="143"/>
                    <a:pt x="126" y="143"/>
                  </a:cubicBezTo>
                  <a:cubicBezTo>
                    <a:pt x="135" y="145"/>
                    <a:pt x="145" y="144"/>
                    <a:pt x="153" y="143"/>
                  </a:cubicBezTo>
                  <a:cubicBezTo>
                    <a:pt x="153" y="132"/>
                    <a:pt x="154" y="121"/>
                    <a:pt x="153" y="110"/>
                  </a:cubicBezTo>
                  <a:cubicBezTo>
                    <a:pt x="152" y="101"/>
                    <a:pt x="153" y="91"/>
                    <a:pt x="152" y="82"/>
                  </a:cubicBezTo>
                  <a:cubicBezTo>
                    <a:pt x="152" y="73"/>
                    <a:pt x="150" y="62"/>
                    <a:pt x="151" y="53"/>
                  </a:cubicBezTo>
                  <a:cubicBezTo>
                    <a:pt x="147" y="52"/>
                    <a:pt x="144" y="54"/>
                    <a:pt x="140" y="54"/>
                  </a:cubicBezTo>
                  <a:close/>
                  <a:moveTo>
                    <a:pt x="197" y="51"/>
                  </a:moveTo>
                  <a:cubicBezTo>
                    <a:pt x="197" y="57"/>
                    <a:pt x="198" y="59"/>
                    <a:pt x="197" y="62"/>
                  </a:cubicBezTo>
                  <a:cubicBezTo>
                    <a:pt x="198" y="70"/>
                    <a:pt x="199" y="78"/>
                    <a:pt x="198" y="86"/>
                  </a:cubicBezTo>
                  <a:cubicBezTo>
                    <a:pt x="196" y="112"/>
                    <a:pt x="197" y="141"/>
                    <a:pt x="198" y="165"/>
                  </a:cubicBezTo>
                  <a:cubicBezTo>
                    <a:pt x="199" y="166"/>
                    <a:pt x="201" y="168"/>
                    <a:pt x="202" y="167"/>
                  </a:cubicBezTo>
                  <a:cubicBezTo>
                    <a:pt x="205" y="146"/>
                    <a:pt x="204" y="126"/>
                    <a:pt x="204" y="105"/>
                  </a:cubicBezTo>
                  <a:cubicBezTo>
                    <a:pt x="204" y="98"/>
                    <a:pt x="203" y="92"/>
                    <a:pt x="202" y="85"/>
                  </a:cubicBezTo>
                  <a:cubicBezTo>
                    <a:pt x="202" y="74"/>
                    <a:pt x="203" y="62"/>
                    <a:pt x="203" y="51"/>
                  </a:cubicBezTo>
                  <a:cubicBezTo>
                    <a:pt x="200" y="51"/>
                    <a:pt x="199" y="52"/>
                    <a:pt x="198" y="51"/>
                  </a:cubicBezTo>
                  <a:cubicBezTo>
                    <a:pt x="198" y="51"/>
                    <a:pt x="197" y="51"/>
                    <a:pt x="197" y="51"/>
                  </a:cubicBezTo>
                  <a:close/>
                  <a:moveTo>
                    <a:pt x="279" y="76"/>
                  </a:moveTo>
                  <a:cubicBezTo>
                    <a:pt x="284" y="75"/>
                    <a:pt x="291" y="72"/>
                    <a:pt x="294" y="68"/>
                  </a:cubicBezTo>
                  <a:cubicBezTo>
                    <a:pt x="296" y="65"/>
                    <a:pt x="293" y="62"/>
                    <a:pt x="292" y="60"/>
                  </a:cubicBezTo>
                  <a:cubicBezTo>
                    <a:pt x="291" y="58"/>
                    <a:pt x="290" y="55"/>
                    <a:pt x="288" y="54"/>
                  </a:cubicBezTo>
                  <a:cubicBezTo>
                    <a:pt x="287" y="54"/>
                    <a:pt x="284" y="54"/>
                    <a:pt x="281" y="54"/>
                  </a:cubicBezTo>
                  <a:cubicBezTo>
                    <a:pt x="279" y="55"/>
                    <a:pt x="276" y="55"/>
                    <a:pt x="275" y="55"/>
                  </a:cubicBezTo>
                  <a:cubicBezTo>
                    <a:pt x="272" y="56"/>
                    <a:pt x="269" y="59"/>
                    <a:pt x="267" y="60"/>
                  </a:cubicBezTo>
                  <a:cubicBezTo>
                    <a:pt x="268" y="61"/>
                    <a:pt x="266" y="62"/>
                    <a:pt x="267" y="63"/>
                  </a:cubicBezTo>
                  <a:cubicBezTo>
                    <a:pt x="266" y="63"/>
                    <a:pt x="265" y="63"/>
                    <a:pt x="265" y="64"/>
                  </a:cubicBezTo>
                  <a:cubicBezTo>
                    <a:pt x="265" y="69"/>
                    <a:pt x="268" y="73"/>
                    <a:pt x="270" y="77"/>
                  </a:cubicBezTo>
                  <a:cubicBezTo>
                    <a:pt x="273" y="76"/>
                    <a:pt x="275" y="76"/>
                    <a:pt x="279" y="76"/>
                  </a:cubicBezTo>
                  <a:close/>
                  <a:moveTo>
                    <a:pt x="73" y="56"/>
                  </a:moveTo>
                  <a:cubicBezTo>
                    <a:pt x="70" y="62"/>
                    <a:pt x="67" y="68"/>
                    <a:pt x="64" y="75"/>
                  </a:cubicBezTo>
                  <a:cubicBezTo>
                    <a:pt x="66" y="74"/>
                    <a:pt x="66" y="76"/>
                    <a:pt x="68" y="76"/>
                  </a:cubicBezTo>
                  <a:cubicBezTo>
                    <a:pt x="71" y="70"/>
                    <a:pt x="74" y="63"/>
                    <a:pt x="76" y="57"/>
                  </a:cubicBezTo>
                  <a:cubicBezTo>
                    <a:pt x="76" y="56"/>
                    <a:pt x="75" y="55"/>
                    <a:pt x="73" y="56"/>
                  </a:cubicBezTo>
                  <a:close/>
                  <a:moveTo>
                    <a:pt x="85" y="61"/>
                  </a:moveTo>
                  <a:cubicBezTo>
                    <a:pt x="83" y="63"/>
                    <a:pt x="82" y="66"/>
                    <a:pt x="80" y="70"/>
                  </a:cubicBezTo>
                  <a:cubicBezTo>
                    <a:pt x="79" y="73"/>
                    <a:pt x="76" y="76"/>
                    <a:pt x="76" y="78"/>
                  </a:cubicBezTo>
                  <a:cubicBezTo>
                    <a:pt x="77" y="81"/>
                    <a:pt x="80" y="81"/>
                    <a:pt x="81" y="83"/>
                  </a:cubicBezTo>
                  <a:cubicBezTo>
                    <a:pt x="86" y="77"/>
                    <a:pt x="88" y="70"/>
                    <a:pt x="91" y="64"/>
                  </a:cubicBezTo>
                  <a:cubicBezTo>
                    <a:pt x="89" y="62"/>
                    <a:pt x="87" y="61"/>
                    <a:pt x="85" y="61"/>
                  </a:cubicBezTo>
                  <a:close/>
                  <a:moveTo>
                    <a:pt x="93" y="64"/>
                  </a:moveTo>
                  <a:cubicBezTo>
                    <a:pt x="91" y="70"/>
                    <a:pt x="86" y="77"/>
                    <a:pt x="84" y="83"/>
                  </a:cubicBezTo>
                  <a:cubicBezTo>
                    <a:pt x="83" y="89"/>
                    <a:pt x="84" y="98"/>
                    <a:pt x="85" y="105"/>
                  </a:cubicBezTo>
                  <a:cubicBezTo>
                    <a:pt x="85" y="111"/>
                    <a:pt x="84" y="117"/>
                    <a:pt x="84" y="123"/>
                  </a:cubicBezTo>
                  <a:cubicBezTo>
                    <a:pt x="85" y="135"/>
                    <a:pt x="85" y="150"/>
                    <a:pt x="85" y="163"/>
                  </a:cubicBezTo>
                  <a:cubicBezTo>
                    <a:pt x="85" y="164"/>
                    <a:pt x="87" y="165"/>
                    <a:pt x="86" y="167"/>
                  </a:cubicBezTo>
                  <a:cubicBezTo>
                    <a:pt x="93" y="170"/>
                    <a:pt x="101" y="169"/>
                    <a:pt x="107" y="167"/>
                  </a:cubicBezTo>
                  <a:cubicBezTo>
                    <a:pt x="109" y="159"/>
                    <a:pt x="108" y="152"/>
                    <a:pt x="108" y="144"/>
                  </a:cubicBezTo>
                  <a:cubicBezTo>
                    <a:pt x="108" y="132"/>
                    <a:pt x="109" y="119"/>
                    <a:pt x="109" y="105"/>
                  </a:cubicBezTo>
                  <a:cubicBezTo>
                    <a:pt x="109" y="101"/>
                    <a:pt x="109" y="96"/>
                    <a:pt x="109" y="93"/>
                  </a:cubicBezTo>
                  <a:cubicBezTo>
                    <a:pt x="109" y="92"/>
                    <a:pt x="108" y="91"/>
                    <a:pt x="108" y="90"/>
                  </a:cubicBezTo>
                  <a:cubicBezTo>
                    <a:pt x="108" y="87"/>
                    <a:pt x="109" y="84"/>
                    <a:pt x="108" y="81"/>
                  </a:cubicBezTo>
                  <a:cubicBezTo>
                    <a:pt x="108" y="75"/>
                    <a:pt x="106" y="70"/>
                    <a:pt x="106" y="64"/>
                  </a:cubicBezTo>
                  <a:cubicBezTo>
                    <a:pt x="102" y="62"/>
                    <a:pt x="97" y="62"/>
                    <a:pt x="93" y="64"/>
                  </a:cubicBezTo>
                  <a:close/>
                  <a:moveTo>
                    <a:pt x="271" y="79"/>
                  </a:moveTo>
                  <a:cubicBezTo>
                    <a:pt x="271" y="82"/>
                    <a:pt x="272" y="83"/>
                    <a:pt x="273" y="84"/>
                  </a:cubicBezTo>
                  <a:cubicBezTo>
                    <a:pt x="274" y="84"/>
                    <a:pt x="274" y="83"/>
                    <a:pt x="276" y="83"/>
                  </a:cubicBezTo>
                  <a:cubicBezTo>
                    <a:pt x="285" y="87"/>
                    <a:pt x="306" y="80"/>
                    <a:pt x="296" y="69"/>
                  </a:cubicBezTo>
                  <a:cubicBezTo>
                    <a:pt x="292" y="77"/>
                    <a:pt x="281" y="78"/>
                    <a:pt x="271" y="79"/>
                  </a:cubicBezTo>
                  <a:close/>
                  <a:moveTo>
                    <a:pt x="265" y="96"/>
                  </a:moveTo>
                  <a:cubicBezTo>
                    <a:pt x="265" y="98"/>
                    <a:pt x="265" y="100"/>
                    <a:pt x="265" y="103"/>
                  </a:cubicBezTo>
                  <a:cubicBezTo>
                    <a:pt x="265" y="107"/>
                    <a:pt x="265" y="112"/>
                    <a:pt x="265" y="118"/>
                  </a:cubicBezTo>
                  <a:cubicBezTo>
                    <a:pt x="265" y="121"/>
                    <a:pt x="265" y="125"/>
                    <a:pt x="266" y="127"/>
                  </a:cubicBezTo>
                  <a:cubicBezTo>
                    <a:pt x="266" y="128"/>
                    <a:pt x="268" y="130"/>
                    <a:pt x="269" y="132"/>
                  </a:cubicBezTo>
                  <a:cubicBezTo>
                    <a:pt x="272" y="136"/>
                    <a:pt x="274" y="141"/>
                    <a:pt x="276" y="147"/>
                  </a:cubicBezTo>
                  <a:cubicBezTo>
                    <a:pt x="278" y="151"/>
                    <a:pt x="281" y="160"/>
                    <a:pt x="284" y="163"/>
                  </a:cubicBezTo>
                  <a:cubicBezTo>
                    <a:pt x="285" y="164"/>
                    <a:pt x="289" y="165"/>
                    <a:pt x="291" y="166"/>
                  </a:cubicBezTo>
                  <a:cubicBezTo>
                    <a:pt x="296" y="168"/>
                    <a:pt x="302" y="168"/>
                    <a:pt x="306" y="169"/>
                  </a:cubicBezTo>
                  <a:cubicBezTo>
                    <a:pt x="304" y="166"/>
                    <a:pt x="303" y="162"/>
                    <a:pt x="302" y="159"/>
                  </a:cubicBezTo>
                  <a:cubicBezTo>
                    <a:pt x="301" y="156"/>
                    <a:pt x="299" y="153"/>
                    <a:pt x="298" y="151"/>
                  </a:cubicBezTo>
                  <a:cubicBezTo>
                    <a:pt x="298" y="150"/>
                    <a:pt x="298" y="148"/>
                    <a:pt x="298" y="147"/>
                  </a:cubicBezTo>
                  <a:cubicBezTo>
                    <a:pt x="296" y="141"/>
                    <a:pt x="292" y="135"/>
                    <a:pt x="290" y="128"/>
                  </a:cubicBezTo>
                  <a:cubicBezTo>
                    <a:pt x="287" y="122"/>
                    <a:pt x="285" y="115"/>
                    <a:pt x="282" y="109"/>
                  </a:cubicBezTo>
                  <a:cubicBezTo>
                    <a:pt x="276" y="97"/>
                    <a:pt x="271" y="84"/>
                    <a:pt x="265" y="73"/>
                  </a:cubicBezTo>
                  <a:cubicBezTo>
                    <a:pt x="265" y="72"/>
                    <a:pt x="265" y="72"/>
                    <a:pt x="265" y="73"/>
                  </a:cubicBezTo>
                  <a:cubicBezTo>
                    <a:pt x="264" y="79"/>
                    <a:pt x="265" y="87"/>
                    <a:pt x="265" y="96"/>
                  </a:cubicBezTo>
                  <a:close/>
                  <a:moveTo>
                    <a:pt x="274" y="87"/>
                  </a:moveTo>
                  <a:cubicBezTo>
                    <a:pt x="276" y="89"/>
                    <a:pt x="276" y="92"/>
                    <a:pt x="278" y="94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80" y="93"/>
                    <a:pt x="283" y="93"/>
                    <a:pt x="285" y="93"/>
                  </a:cubicBezTo>
                  <a:cubicBezTo>
                    <a:pt x="291" y="93"/>
                    <a:pt x="299" y="87"/>
                    <a:pt x="301" y="83"/>
                  </a:cubicBezTo>
                  <a:cubicBezTo>
                    <a:pt x="302" y="81"/>
                    <a:pt x="302" y="79"/>
                    <a:pt x="300" y="78"/>
                  </a:cubicBezTo>
                  <a:cubicBezTo>
                    <a:pt x="295" y="87"/>
                    <a:pt x="283" y="86"/>
                    <a:pt x="274" y="87"/>
                  </a:cubicBezTo>
                  <a:close/>
                  <a:moveTo>
                    <a:pt x="278" y="96"/>
                  </a:moveTo>
                  <a:cubicBezTo>
                    <a:pt x="279" y="96"/>
                    <a:pt x="279" y="97"/>
                    <a:pt x="279" y="98"/>
                  </a:cubicBezTo>
                  <a:cubicBezTo>
                    <a:pt x="283" y="98"/>
                    <a:pt x="287" y="99"/>
                    <a:pt x="290" y="98"/>
                  </a:cubicBezTo>
                  <a:cubicBezTo>
                    <a:pt x="297" y="98"/>
                    <a:pt x="302" y="92"/>
                    <a:pt x="305" y="87"/>
                  </a:cubicBezTo>
                  <a:cubicBezTo>
                    <a:pt x="304" y="86"/>
                    <a:pt x="304" y="84"/>
                    <a:pt x="303" y="84"/>
                  </a:cubicBezTo>
                  <a:cubicBezTo>
                    <a:pt x="298" y="92"/>
                    <a:pt x="289" y="97"/>
                    <a:pt x="278" y="96"/>
                  </a:cubicBezTo>
                  <a:close/>
                  <a:moveTo>
                    <a:pt x="54" y="102"/>
                  </a:moveTo>
                  <a:cubicBezTo>
                    <a:pt x="55" y="102"/>
                    <a:pt x="56" y="103"/>
                    <a:pt x="57" y="102"/>
                  </a:cubicBezTo>
                  <a:cubicBezTo>
                    <a:pt x="57" y="100"/>
                    <a:pt x="60" y="96"/>
                    <a:pt x="61" y="92"/>
                  </a:cubicBezTo>
                  <a:cubicBezTo>
                    <a:pt x="62" y="90"/>
                    <a:pt x="65" y="84"/>
                    <a:pt x="60" y="84"/>
                  </a:cubicBezTo>
                  <a:cubicBezTo>
                    <a:pt x="59" y="91"/>
                    <a:pt x="56" y="95"/>
                    <a:pt x="54" y="102"/>
                  </a:cubicBezTo>
                  <a:close/>
                  <a:moveTo>
                    <a:pt x="72" y="88"/>
                  </a:moveTo>
                  <a:cubicBezTo>
                    <a:pt x="69" y="92"/>
                    <a:pt x="66" y="99"/>
                    <a:pt x="64" y="105"/>
                  </a:cubicBezTo>
                  <a:cubicBezTo>
                    <a:pt x="66" y="106"/>
                    <a:pt x="68" y="108"/>
                    <a:pt x="70" y="110"/>
                  </a:cubicBezTo>
                  <a:cubicBezTo>
                    <a:pt x="73" y="104"/>
                    <a:pt x="76" y="98"/>
                    <a:pt x="78" y="91"/>
                  </a:cubicBezTo>
                  <a:cubicBezTo>
                    <a:pt x="77" y="89"/>
                    <a:pt x="74" y="88"/>
                    <a:pt x="72" y="88"/>
                  </a:cubicBezTo>
                  <a:close/>
                  <a:moveTo>
                    <a:pt x="79" y="94"/>
                  </a:moveTo>
                  <a:cubicBezTo>
                    <a:pt x="79" y="95"/>
                    <a:pt x="79" y="96"/>
                    <a:pt x="79" y="97"/>
                  </a:cubicBezTo>
                  <a:cubicBezTo>
                    <a:pt x="77" y="101"/>
                    <a:pt x="74" y="105"/>
                    <a:pt x="73" y="109"/>
                  </a:cubicBezTo>
                  <a:cubicBezTo>
                    <a:pt x="72" y="113"/>
                    <a:pt x="72" y="118"/>
                    <a:pt x="71" y="123"/>
                  </a:cubicBezTo>
                  <a:cubicBezTo>
                    <a:pt x="71" y="135"/>
                    <a:pt x="72" y="143"/>
                    <a:pt x="70" y="154"/>
                  </a:cubicBezTo>
                  <a:cubicBezTo>
                    <a:pt x="74" y="157"/>
                    <a:pt x="78" y="160"/>
                    <a:pt x="82" y="163"/>
                  </a:cubicBezTo>
                  <a:cubicBezTo>
                    <a:pt x="83" y="155"/>
                    <a:pt x="83" y="148"/>
                    <a:pt x="83" y="139"/>
                  </a:cubicBezTo>
                  <a:cubicBezTo>
                    <a:pt x="83" y="131"/>
                    <a:pt x="82" y="123"/>
                    <a:pt x="82" y="117"/>
                  </a:cubicBezTo>
                  <a:cubicBezTo>
                    <a:pt x="82" y="109"/>
                    <a:pt x="83" y="97"/>
                    <a:pt x="82" y="89"/>
                  </a:cubicBezTo>
                  <a:cubicBezTo>
                    <a:pt x="81" y="91"/>
                    <a:pt x="80" y="92"/>
                    <a:pt x="79" y="94"/>
                  </a:cubicBezTo>
                  <a:close/>
                  <a:moveTo>
                    <a:pt x="280" y="100"/>
                  </a:moveTo>
                  <a:cubicBezTo>
                    <a:pt x="285" y="111"/>
                    <a:pt x="290" y="124"/>
                    <a:pt x="295" y="136"/>
                  </a:cubicBezTo>
                  <a:cubicBezTo>
                    <a:pt x="305" y="137"/>
                    <a:pt x="318" y="131"/>
                    <a:pt x="322" y="122"/>
                  </a:cubicBezTo>
                  <a:cubicBezTo>
                    <a:pt x="317" y="111"/>
                    <a:pt x="312" y="100"/>
                    <a:pt x="306" y="90"/>
                  </a:cubicBezTo>
                  <a:cubicBezTo>
                    <a:pt x="302" y="97"/>
                    <a:pt x="291" y="104"/>
                    <a:pt x="280" y="100"/>
                  </a:cubicBezTo>
                  <a:close/>
                  <a:moveTo>
                    <a:pt x="43" y="128"/>
                  </a:moveTo>
                  <a:cubicBezTo>
                    <a:pt x="44" y="129"/>
                    <a:pt x="44" y="129"/>
                    <a:pt x="45" y="129"/>
                  </a:cubicBezTo>
                  <a:cubicBezTo>
                    <a:pt x="47" y="123"/>
                    <a:pt x="50" y="117"/>
                    <a:pt x="52" y="111"/>
                  </a:cubicBezTo>
                  <a:cubicBezTo>
                    <a:pt x="51" y="112"/>
                    <a:pt x="51" y="111"/>
                    <a:pt x="50" y="111"/>
                  </a:cubicBezTo>
                  <a:cubicBezTo>
                    <a:pt x="48" y="117"/>
                    <a:pt x="45" y="122"/>
                    <a:pt x="43" y="128"/>
                  </a:cubicBezTo>
                  <a:close/>
                  <a:moveTo>
                    <a:pt x="62" y="115"/>
                  </a:moveTo>
                  <a:cubicBezTo>
                    <a:pt x="59" y="116"/>
                    <a:pt x="58" y="121"/>
                    <a:pt x="57" y="124"/>
                  </a:cubicBezTo>
                  <a:cubicBezTo>
                    <a:pt x="56" y="126"/>
                    <a:pt x="53" y="129"/>
                    <a:pt x="52" y="133"/>
                  </a:cubicBezTo>
                  <a:cubicBezTo>
                    <a:pt x="54" y="134"/>
                    <a:pt x="57" y="136"/>
                    <a:pt x="58" y="138"/>
                  </a:cubicBezTo>
                  <a:cubicBezTo>
                    <a:pt x="61" y="132"/>
                    <a:pt x="64" y="125"/>
                    <a:pt x="66" y="118"/>
                  </a:cubicBezTo>
                  <a:cubicBezTo>
                    <a:pt x="65" y="117"/>
                    <a:pt x="64" y="116"/>
                    <a:pt x="62" y="115"/>
                  </a:cubicBezTo>
                  <a:close/>
                  <a:moveTo>
                    <a:pt x="297" y="139"/>
                  </a:moveTo>
                  <a:cubicBezTo>
                    <a:pt x="297" y="140"/>
                    <a:pt x="297" y="141"/>
                    <a:pt x="298" y="142"/>
                  </a:cubicBezTo>
                  <a:cubicBezTo>
                    <a:pt x="298" y="141"/>
                    <a:pt x="298" y="141"/>
                    <a:pt x="299" y="140"/>
                  </a:cubicBezTo>
                  <a:cubicBezTo>
                    <a:pt x="302" y="141"/>
                    <a:pt x="306" y="140"/>
                    <a:pt x="308" y="140"/>
                  </a:cubicBezTo>
                  <a:cubicBezTo>
                    <a:pt x="314" y="139"/>
                    <a:pt x="320" y="135"/>
                    <a:pt x="323" y="132"/>
                  </a:cubicBezTo>
                  <a:cubicBezTo>
                    <a:pt x="324" y="130"/>
                    <a:pt x="326" y="127"/>
                    <a:pt x="323" y="125"/>
                  </a:cubicBezTo>
                  <a:cubicBezTo>
                    <a:pt x="317" y="134"/>
                    <a:pt x="308" y="138"/>
                    <a:pt x="297" y="139"/>
                  </a:cubicBezTo>
                  <a:close/>
                  <a:moveTo>
                    <a:pt x="326" y="131"/>
                  </a:moveTo>
                  <a:cubicBezTo>
                    <a:pt x="321" y="139"/>
                    <a:pt x="310" y="145"/>
                    <a:pt x="298" y="142"/>
                  </a:cubicBezTo>
                  <a:cubicBezTo>
                    <a:pt x="299" y="146"/>
                    <a:pt x="301" y="150"/>
                    <a:pt x="306" y="148"/>
                  </a:cubicBezTo>
                  <a:cubicBezTo>
                    <a:pt x="316" y="150"/>
                    <a:pt x="327" y="146"/>
                    <a:pt x="330" y="137"/>
                  </a:cubicBezTo>
                  <a:cubicBezTo>
                    <a:pt x="328" y="135"/>
                    <a:pt x="328" y="132"/>
                    <a:pt x="326" y="131"/>
                  </a:cubicBezTo>
                  <a:close/>
                  <a:moveTo>
                    <a:pt x="37" y="140"/>
                  </a:moveTo>
                  <a:cubicBezTo>
                    <a:pt x="36" y="142"/>
                    <a:pt x="35" y="145"/>
                    <a:pt x="34" y="147"/>
                  </a:cubicBezTo>
                  <a:cubicBezTo>
                    <a:pt x="38" y="148"/>
                    <a:pt x="41" y="147"/>
                    <a:pt x="45" y="149"/>
                  </a:cubicBezTo>
                  <a:cubicBezTo>
                    <a:pt x="47" y="150"/>
                    <a:pt x="49" y="153"/>
                    <a:pt x="51" y="154"/>
                  </a:cubicBezTo>
                  <a:cubicBezTo>
                    <a:pt x="52" y="151"/>
                    <a:pt x="53" y="150"/>
                    <a:pt x="54" y="147"/>
                  </a:cubicBezTo>
                  <a:cubicBezTo>
                    <a:pt x="50" y="143"/>
                    <a:pt x="44" y="140"/>
                    <a:pt x="37" y="140"/>
                  </a:cubicBezTo>
                  <a:close/>
                  <a:moveTo>
                    <a:pt x="313" y="160"/>
                  </a:moveTo>
                  <a:cubicBezTo>
                    <a:pt x="320" y="161"/>
                    <a:pt x="328" y="157"/>
                    <a:pt x="332" y="153"/>
                  </a:cubicBezTo>
                  <a:cubicBezTo>
                    <a:pt x="335" y="149"/>
                    <a:pt x="334" y="145"/>
                    <a:pt x="332" y="141"/>
                  </a:cubicBezTo>
                  <a:cubicBezTo>
                    <a:pt x="332" y="141"/>
                    <a:pt x="331" y="141"/>
                    <a:pt x="331" y="141"/>
                  </a:cubicBezTo>
                  <a:cubicBezTo>
                    <a:pt x="326" y="150"/>
                    <a:pt x="312" y="151"/>
                    <a:pt x="302" y="151"/>
                  </a:cubicBezTo>
                  <a:cubicBezTo>
                    <a:pt x="303" y="154"/>
                    <a:pt x="304" y="157"/>
                    <a:pt x="306" y="159"/>
                  </a:cubicBezTo>
                  <a:cubicBezTo>
                    <a:pt x="308" y="159"/>
                    <a:pt x="311" y="160"/>
                    <a:pt x="313" y="160"/>
                  </a:cubicBezTo>
                  <a:close/>
                  <a:moveTo>
                    <a:pt x="114" y="154"/>
                  </a:moveTo>
                  <a:cubicBezTo>
                    <a:pt x="125" y="157"/>
                    <a:pt x="139" y="158"/>
                    <a:pt x="153" y="156"/>
                  </a:cubicBezTo>
                  <a:cubicBezTo>
                    <a:pt x="153" y="152"/>
                    <a:pt x="153" y="149"/>
                    <a:pt x="153" y="145"/>
                  </a:cubicBezTo>
                  <a:cubicBezTo>
                    <a:pt x="139" y="147"/>
                    <a:pt x="124" y="147"/>
                    <a:pt x="115" y="144"/>
                  </a:cubicBezTo>
                  <a:cubicBezTo>
                    <a:pt x="114" y="147"/>
                    <a:pt x="114" y="150"/>
                    <a:pt x="114" y="154"/>
                  </a:cubicBezTo>
                  <a:close/>
                  <a:moveTo>
                    <a:pt x="32" y="153"/>
                  </a:moveTo>
                  <a:cubicBezTo>
                    <a:pt x="40" y="153"/>
                    <a:pt x="44" y="158"/>
                    <a:pt x="49" y="160"/>
                  </a:cubicBezTo>
                  <a:cubicBezTo>
                    <a:pt x="49" y="159"/>
                    <a:pt x="50" y="158"/>
                    <a:pt x="50" y="157"/>
                  </a:cubicBezTo>
                  <a:cubicBezTo>
                    <a:pt x="47" y="152"/>
                    <a:pt x="41" y="150"/>
                    <a:pt x="34" y="149"/>
                  </a:cubicBezTo>
                  <a:cubicBezTo>
                    <a:pt x="34" y="149"/>
                    <a:pt x="33" y="149"/>
                    <a:pt x="33" y="149"/>
                  </a:cubicBezTo>
                  <a:cubicBezTo>
                    <a:pt x="33" y="150"/>
                    <a:pt x="32" y="151"/>
                    <a:pt x="32" y="153"/>
                  </a:cubicBezTo>
                  <a:close/>
                  <a:moveTo>
                    <a:pt x="332" y="156"/>
                  </a:moveTo>
                  <a:cubicBezTo>
                    <a:pt x="326" y="163"/>
                    <a:pt x="317" y="163"/>
                    <a:pt x="307" y="162"/>
                  </a:cubicBezTo>
                  <a:cubicBezTo>
                    <a:pt x="309" y="166"/>
                    <a:pt x="310" y="171"/>
                    <a:pt x="314" y="172"/>
                  </a:cubicBezTo>
                  <a:cubicBezTo>
                    <a:pt x="316" y="173"/>
                    <a:pt x="321" y="173"/>
                    <a:pt x="323" y="173"/>
                  </a:cubicBezTo>
                  <a:cubicBezTo>
                    <a:pt x="331" y="172"/>
                    <a:pt x="337" y="168"/>
                    <a:pt x="339" y="162"/>
                  </a:cubicBezTo>
                  <a:cubicBezTo>
                    <a:pt x="341" y="158"/>
                    <a:pt x="338" y="154"/>
                    <a:pt x="336" y="150"/>
                  </a:cubicBezTo>
                  <a:cubicBezTo>
                    <a:pt x="335" y="152"/>
                    <a:pt x="333" y="155"/>
                    <a:pt x="332" y="156"/>
                  </a:cubicBezTo>
                  <a:close/>
                  <a:moveTo>
                    <a:pt x="30" y="160"/>
                  </a:moveTo>
                  <a:cubicBezTo>
                    <a:pt x="33" y="164"/>
                    <a:pt x="45" y="169"/>
                    <a:pt x="48" y="162"/>
                  </a:cubicBezTo>
                  <a:cubicBezTo>
                    <a:pt x="42" y="159"/>
                    <a:pt x="38" y="155"/>
                    <a:pt x="31" y="154"/>
                  </a:cubicBezTo>
                  <a:cubicBezTo>
                    <a:pt x="30" y="156"/>
                    <a:pt x="30" y="158"/>
                    <a:pt x="30" y="160"/>
                  </a:cubicBezTo>
                  <a:close/>
                  <a:moveTo>
                    <a:pt x="115" y="166"/>
                  </a:moveTo>
                  <a:cubicBezTo>
                    <a:pt x="119" y="167"/>
                    <a:pt x="125" y="169"/>
                    <a:pt x="132" y="169"/>
                  </a:cubicBezTo>
                  <a:cubicBezTo>
                    <a:pt x="138" y="170"/>
                    <a:pt x="149" y="171"/>
                    <a:pt x="152" y="167"/>
                  </a:cubicBezTo>
                  <a:cubicBezTo>
                    <a:pt x="153" y="165"/>
                    <a:pt x="152" y="160"/>
                    <a:pt x="152" y="159"/>
                  </a:cubicBezTo>
                  <a:cubicBezTo>
                    <a:pt x="139" y="159"/>
                    <a:pt x="125" y="160"/>
                    <a:pt x="114" y="156"/>
                  </a:cubicBezTo>
                  <a:cubicBezTo>
                    <a:pt x="114" y="160"/>
                    <a:pt x="113" y="164"/>
                    <a:pt x="115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9" name="Freeform 107"/>
            <p:cNvSpPr>
              <a:spLocks noEditPoints="1"/>
            </p:cNvSpPr>
            <p:nvPr/>
          </p:nvSpPr>
          <p:spPr bwMode="auto">
            <a:xfrm>
              <a:off x="7893218" y="3755274"/>
              <a:ext cx="97606" cy="368593"/>
            </a:xfrm>
            <a:custGeom>
              <a:avLst/>
              <a:gdLst>
                <a:gd name="T0" fmla="*/ 28 w 31"/>
                <a:gd name="T1" fmla="*/ 114 h 117"/>
                <a:gd name="T2" fmla="*/ 4 w 31"/>
                <a:gd name="T3" fmla="*/ 114 h 117"/>
                <a:gd name="T4" fmla="*/ 2 w 31"/>
                <a:gd name="T5" fmla="*/ 91 h 117"/>
                <a:gd name="T6" fmla="*/ 3 w 31"/>
                <a:gd name="T7" fmla="*/ 67 h 117"/>
                <a:gd name="T8" fmla="*/ 2 w 31"/>
                <a:gd name="T9" fmla="*/ 61 h 117"/>
                <a:gd name="T10" fmla="*/ 2 w 31"/>
                <a:gd name="T11" fmla="*/ 34 h 117"/>
                <a:gd name="T12" fmla="*/ 1 w 31"/>
                <a:gd name="T13" fmla="*/ 18 h 117"/>
                <a:gd name="T14" fmla="*/ 2 w 31"/>
                <a:gd name="T15" fmla="*/ 5 h 117"/>
                <a:gd name="T16" fmla="*/ 7 w 31"/>
                <a:gd name="T17" fmla="*/ 1 h 117"/>
                <a:gd name="T18" fmla="*/ 12 w 31"/>
                <a:gd name="T19" fmla="*/ 1 h 117"/>
                <a:gd name="T20" fmla="*/ 29 w 31"/>
                <a:gd name="T21" fmla="*/ 7 h 117"/>
                <a:gd name="T22" fmla="*/ 29 w 31"/>
                <a:gd name="T23" fmla="*/ 24 h 117"/>
                <a:gd name="T24" fmla="*/ 29 w 31"/>
                <a:gd name="T25" fmla="*/ 82 h 117"/>
                <a:gd name="T26" fmla="*/ 28 w 31"/>
                <a:gd name="T27" fmla="*/ 114 h 117"/>
                <a:gd name="T28" fmla="*/ 9 w 31"/>
                <a:gd name="T29" fmla="*/ 112 h 117"/>
                <a:gd name="T30" fmla="*/ 19 w 31"/>
                <a:gd name="T31" fmla="*/ 112 h 117"/>
                <a:gd name="T32" fmla="*/ 26 w 31"/>
                <a:gd name="T33" fmla="*/ 108 h 117"/>
                <a:gd name="T34" fmla="*/ 26 w 31"/>
                <a:gd name="T35" fmla="*/ 97 h 117"/>
                <a:gd name="T36" fmla="*/ 26 w 31"/>
                <a:gd name="T37" fmla="*/ 76 h 117"/>
                <a:gd name="T38" fmla="*/ 27 w 31"/>
                <a:gd name="T39" fmla="*/ 24 h 117"/>
                <a:gd name="T40" fmla="*/ 27 w 31"/>
                <a:gd name="T41" fmla="*/ 10 h 117"/>
                <a:gd name="T42" fmla="*/ 21 w 31"/>
                <a:gd name="T43" fmla="*/ 5 h 117"/>
                <a:gd name="T44" fmla="*/ 7 w 31"/>
                <a:gd name="T45" fmla="*/ 5 h 117"/>
                <a:gd name="T46" fmla="*/ 4 w 31"/>
                <a:gd name="T47" fmla="*/ 13 h 117"/>
                <a:gd name="T48" fmla="*/ 4 w 31"/>
                <a:gd name="T49" fmla="*/ 15 h 117"/>
                <a:gd name="T50" fmla="*/ 5 w 31"/>
                <a:gd name="T51" fmla="*/ 54 h 117"/>
                <a:gd name="T52" fmla="*/ 4 w 31"/>
                <a:gd name="T53" fmla="*/ 106 h 117"/>
                <a:gd name="T54" fmla="*/ 4 w 31"/>
                <a:gd name="T55" fmla="*/ 109 h 117"/>
                <a:gd name="T56" fmla="*/ 8 w 31"/>
                <a:gd name="T57" fmla="*/ 113 h 117"/>
                <a:gd name="T58" fmla="*/ 9 w 31"/>
                <a:gd name="T59" fmla="*/ 11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117">
                  <a:moveTo>
                    <a:pt x="28" y="114"/>
                  </a:moveTo>
                  <a:cubicBezTo>
                    <a:pt x="22" y="117"/>
                    <a:pt x="12" y="117"/>
                    <a:pt x="4" y="114"/>
                  </a:cubicBezTo>
                  <a:cubicBezTo>
                    <a:pt x="0" y="108"/>
                    <a:pt x="2" y="100"/>
                    <a:pt x="2" y="91"/>
                  </a:cubicBezTo>
                  <a:cubicBezTo>
                    <a:pt x="2" y="83"/>
                    <a:pt x="3" y="75"/>
                    <a:pt x="3" y="67"/>
                  </a:cubicBezTo>
                  <a:cubicBezTo>
                    <a:pt x="3" y="65"/>
                    <a:pt x="2" y="63"/>
                    <a:pt x="2" y="61"/>
                  </a:cubicBezTo>
                  <a:cubicBezTo>
                    <a:pt x="3" y="51"/>
                    <a:pt x="2" y="42"/>
                    <a:pt x="2" y="34"/>
                  </a:cubicBezTo>
                  <a:cubicBezTo>
                    <a:pt x="1" y="28"/>
                    <a:pt x="1" y="23"/>
                    <a:pt x="1" y="18"/>
                  </a:cubicBezTo>
                  <a:cubicBezTo>
                    <a:pt x="2" y="14"/>
                    <a:pt x="0" y="9"/>
                    <a:pt x="2" y="5"/>
                  </a:cubicBezTo>
                  <a:cubicBezTo>
                    <a:pt x="3" y="3"/>
                    <a:pt x="6" y="1"/>
                    <a:pt x="7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9" y="1"/>
                    <a:pt x="26" y="0"/>
                    <a:pt x="29" y="7"/>
                  </a:cubicBezTo>
                  <a:cubicBezTo>
                    <a:pt x="31" y="13"/>
                    <a:pt x="29" y="19"/>
                    <a:pt x="29" y="24"/>
                  </a:cubicBezTo>
                  <a:cubicBezTo>
                    <a:pt x="28" y="41"/>
                    <a:pt x="29" y="64"/>
                    <a:pt x="29" y="82"/>
                  </a:cubicBezTo>
                  <a:cubicBezTo>
                    <a:pt x="29" y="94"/>
                    <a:pt x="30" y="104"/>
                    <a:pt x="28" y="114"/>
                  </a:cubicBezTo>
                  <a:close/>
                  <a:moveTo>
                    <a:pt x="9" y="112"/>
                  </a:moveTo>
                  <a:cubicBezTo>
                    <a:pt x="10" y="113"/>
                    <a:pt x="16" y="114"/>
                    <a:pt x="19" y="112"/>
                  </a:cubicBezTo>
                  <a:cubicBezTo>
                    <a:pt x="23" y="114"/>
                    <a:pt x="26" y="112"/>
                    <a:pt x="26" y="108"/>
                  </a:cubicBezTo>
                  <a:cubicBezTo>
                    <a:pt x="27" y="105"/>
                    <a:pt x="26" y="101"/>
                    <a:pt x="26" y="97"/>
                  </a:cubicBezTo>
                  <a:cubicBezTo>
                    <a:pt x="27" y="90"/>
                    <a:pt x="26" y="83"/>
                    <a:pt x="26" y="76"/>
                  </a:cubicBezTo>
                  <a:cubicBezTo>
                    <a:pt x="27" y="56"/>
                    <a:pt x="26" y="43"/>
                    <a:pt x="27" y="24"/>
                  </a:cubicBezTo>
                  <a:cubicBezTo>
                    <a:pt x="27" y="19"/>
                    <a:pt x="28" y="13"/>
                    <a:pt x="27" y="10"/>
                  </a:cubicBezTo>
                  <a:cubicBezTo>
                    <a:pt x="26" y="8"/>
                    <a:pt x="24" y="6"/>
                    <a:pt x="21" y="5"/>
                  </a:cubicBezTo>
                  <a:cubicBezTo>
                    <a:pt x="17" y="2"/>
                    <a:pt x="10" y="5"/>
                    <a:pt x="7" y="5"/>
                  </a:cubicBezTo>
                  <a:cubicBezTo>
                    <a:pt x="4" y="6"/>
                    <a:pt x="4" y="10"/>
                    <a:pt x="4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3" y="27"/>
                    <a:pt x="4" y="41"/>
                    <a:pt x="5" y="54"/>
                  </a:cubicBezTo>
                  <a:cubicBezTo>
                    <a:pt x="6" y="71"/>
                    <a:pt x="4" y="91"/>
                    <a:pt x="4" y="106"/>
                  </a:cubicBezTo>
                  <a:cubicBezTo>
                    <a:pt x="4" y="107"/>
                    <a:pt x="5" y="108"/>
                    <a:pt x="4" y="109"/>
                  </a:cubicBezTo>
                  <a:cubicBezTo>
                    <a:pt x="6" y="110"/>
                    <a:pt x="7" y="112"/>
                    <a:pt x="8" y="113"/>
                  </a:cubicBezTo>
                  <a:cubicBezTo>
                    <a:pt x="8" y="112"/>
                    <a:pt x="8" y="111"/>
                    <a:pt x="9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</p:grpSp>
      <p:grpSp>
        <p:nvGrpSpPr>
          <p:cNvPr id="40" name="组 1"/>
          <p:cNvGrpSpPr/>
          <p:nvPr/>
        </p:nvGrpSpPr>
        <p:grpSpPr>
          <a:xfrm>
            <a:off x="5084257" y="1965052"/>
            <a:ext cx="1623568" cy="1509690"/>
            <a:chOff x="4431238" y="1508012"/>
            <a:chExt cx="2360904" cy="2195308"/>
          </a:xfrm>
        </p:grpSpPr>
        <p:sp>
          <p:nvSpPr>
            <p:cNvPr id="41" name="chenying0907 201"/>
            <p:cNvSpPr/>
            <p:nvPr/>
          </p:nvSpPr>
          <p:spPr>
            <a:xfrm>
              <a:off x="4431238" y="1508012"/>
              <a:ext cx="2360904" cy="2195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10" y="4955"/>
                  </a:moveTo>
                  <a:cubicBezTo>
                    <a:pt x="18465" y="9425"/>
                    <a:pt x="18297" y="14113"/>
                    <a:pt x="21600" y="18296"/>
                  </a:cubicBezTo>
                  <a:cubicBezTo>
                    <a:pt x="14274" y="17484"/>
                    <a:pt x="12639" y="14333"/>
                    <a:pt x="6691" y="21600"/>
                  </a:cubicBezTo>
                  <a:cubicBezTo>
                    <a:pt x="10802" y="16578"/>
                    <a:pt x="3281" y="10613"/>
                    <a:pt x="0" y="8990"/>
                  </a:cubicBezTo>
                  <a:cubicBezTo>
                    <a:pt x="4976" y="11451"/>
                    <a:pt x="9737" y="4157"/>
                    <a:pt x="10108" y="0"/>
                  </a:cubicBezTo>
                  <a:cubicBezTo>
                    <a:pt x="12265" y="4785"/>
                    <a:pt x="16387" y="6388"/>
                    <a:pt x="21010" y="495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sym typeface="Arial"/>
              </a:endParaRPr>
            </a:p>
          </p:txBody>
        </p:sp>
        <p:sp>
          <p:nvSpPr>
            <p:cNvPr id="42" name="文本框 35"/>
            <p:cNvSpPr txBox="1"/>
            <p:nvPr/>
          </p:nvSpPr>
          <p:spPr>
            <a:xfrm>
              <a:off x="5322129" y="1892229"/>
              <a:ext cx="827972" cy="1342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zh-TW" sz="5400" smtClean="0">
                  <a:solidFill>
                    <a:prstClr val="black">
                      <a:lumMod val="65000"/>
                      <a:lumOff val="35000"/>
                    </a:prstClr>
                  </a:solidFill>
                  <a:cs typeface="DFPShaoNvW5-GB" charset="-122"/>
                  <a:sym typeface="Arial"/>
                </a:rPr>
                <a:t>3</a:t>
              </a:r>
              <a:endParaRPr kumimoji="1" lang="zh-CN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cs typeface="DFPShaoNvW5-GB" charset="-122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927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/>
          <p:cNvSpPr txBox="1">
            <a:spLocks/>
          </p:cNvSpPr>
          <p:nvPr/>
        </p:nvSpPr>
        <p:spPr>
          <a:xfrm>
            <a:off x="2566641" y="2606608"/>
            <a:ext cx="8234653" cy="17367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TW" altLang="en-US" sz="4800" b="1" smtClean="0">
                <a:solidFill>
                  <a:prstClr val="black">
                    <a:lumMod val="65000"/>
                    <a:lumOff val="3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更</a:t>
            </a:r>
            <a:r>
              <a:rPr lang="zh-TW" altLang="en-US" sz="4800" b="1">
                <a:solidFill>
                  <a:prstClr val="black">
                    <a:lumMod val="65000"/>
                    <a:lumOff val="3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多的</a:t>
            </a:r>
            <a:r>
              <a:rPr lang="zh-TW" altLang="en-US" sz="4800" b="1" smtClean="0">
                <a:solidFill>
                  <a:prstClr val="black">
                    <a:lumMod val="65000"/>
                    <a:lumOff val="3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時候是有</a:t>
            </a:r>
            <a:r>
              <a:rPr lang="zh-TW" altLang="en-US" sz="4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紀錄</a:t>
            </a:r>
            <a:r>
              <a:rPr lang="en-US" altLang="zh-TW" sz="4800" b="1" smtClean="0">
                <a:solidFill>
                  <a:prstClr val="black">
                    <a:lumMod val="65000"/>
                    <a:lumOff val="3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解集合</a:t>
            </a:r>
            <a:r>
              <a:rPr lang="en-US" altLang="zh-TW" sz="48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新細明體"/>
              </a:rPr>
              <a:t>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TW" altLang="en-US" sz="4800" b="1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但是</a:t>
            </a:r>
            <a:r>
              <a:rPr lang="zh-TW" altLang="en-US" sz="48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新細明體"/>
                <a:ea typeface="標楷體" panose="03000509000000000000" pitchFamily="65" charset="-120"/>
                <a:sym typeface="Wingdings" panose="05000000000000000000" pitchFamily="2" charset="2"/>
              </a:rPr>
              <a:t>，</a:t>
            </a:r>
            <a:r>
              <a:rPr lang="zh-TW" altLang="en-US" sz="4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新細明體"/>
                <a:ea typeface="標楷體" panose="03000509000000000000" pitchFamily="65" charset="-120"/>
                <a:sym typeface="Wingdings" panose="05000000000000000000" pitchFamily="2" charset="2"/>
              </a:rPr>
              <a:t>怎麼也找不到</a:t>
            </a:r>
            <a:r>
              <a:rPr lang="zh-TW" altLang="en-US" sz="4800" b="1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關係式</a:t>
            </a:r>
            <a:endParaRPr lang="zh-TW" altLang="en-US" sz="4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627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731136" y="93950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48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PShaoNvW5-GB" charset="-122"/>
                <a:sym typeface="Arial"/>
              </a:rPr>
              <a:t>沒關係之後</a:t>
            </a:r>
            <a:endParaRPr kumimoji="1" lang="zh-TW" altLang="en-US" sz="4800" b="1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PShaoNvW5-GB" charset="-122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086" y="1466133"/>
            <a:ext cx="6594702" cy="451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K:\生根(CA)\生根分享報告\簡報用小插圖\想\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8063">
            <a:off x="0" y="3121248"/>
            <a:ext cx="2734258" cy="261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96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4002776" y="3526343"/>
            <a:ext cx="6817623" cy="1468116"/>
            <a:chOff x="3926577" y="2002332"/>
            <a:chExt cx="6817623" cy="1468116"/>
          </a:xfrm>
        </p:grpSpPr>
        <p:sp>
          <p:nvSpPr>
            <p:cNvPr id="3" name="文字方塊 2"/>
            <p:cNvSpPr txBox="1"/>
            <p:nvPr/>
          </p:nvSpPr>
          <p:spPr>
            <a:xfrm>
              <a:off x="3926577" y="2279179"/>
              <a:ext cx="4858196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5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插值法</a:t>
              </a:r>
              <a:r>
                <a:rPr lang="en-US" altLang="zh-TW" sz="3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</a:t>
              </a:r>
              <a:r>
                <a:rPr lang="zh-TW" altLang="en-US" sz="3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保留事實</a:t>
              </a:r>
              <a:endParaRPr lang="zh-TW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026" name="Picture 2" descr="C:\Users\User\Desktop\線性回歸\14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5074" y="2002332"/>
              <a:ext cx="2629126" cy="1468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群組 5"/>
          <p:cNvGrpSpPr/>
          <p:nvPr/>
        </p:nvGrpSpPr>
        <p:grpSpPr>
          <a:xfrm>
            <a:off x="3741512" y="1343012"/>
            <a:ext cx="7829994" cy="1694262"/>
            <a:chOff x="3752405" y="3384153"/>
            <a:chExt cx="7829994" cy="1694262"/>
          </a:xfrm>
        </p:grpSpPr>
        <p:sp>
          <p:nvSpPr>
            <p:cNvPr id="4" name="文字方塊 3"/>
            <p:cNvSpPr txBox="1"/>
            <p:nvPr/>
          </p:nvSpPr>
          <p:spPr>
            <a:xfrm>
              <a:off x="3752405" y="3922921"/>
              <a:ext cx="620802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線性回歸</a:t>
              </a:r>
              <a:r>
                <a:rPr lang="en-US" altLang="zh-TW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</a:t>
              </a:r>
              <a:r>
                <a:rPr lang="zh-TW" altLang="en-US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最簡單的應用</a:t>
              </a:r>
              <a:endParaRPr lang="zh-TW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5" name="Picture 1" descr="C:\Users\User\Desktop\線性回歸\9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6576">
              <a:off x="9179264" y="3384153"/>
              <a:ext cx="2403135" cy="1694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828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生根(CA)\生根分享報告\簡報用小插圖\math\math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7" y="4648202"/>
            <a:ext cx="2166255" cy="216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戒指鑲台.png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974" y="3128505"/>
            <a:ext cx="1827313" cy="216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2.png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3784">
            <a:off x="1793461" y="2373866"/>
            <a:ext cx="18669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群組 10"/>
          <p:cNvGrpSpPr/>
          <p:nvPr/>
        </p:nvGrpSpPr>
        <p:grpSpPr>
          <a:xfrm>
            <a:off x="7382084" y="2051158"/>
            <a:ext cx="1533103" cy="1250898"/>
            <a:chOff x="6013459" y="1687537"/>
            <a:chExt cx="1533103" cy="1250898"/>
          </a:xfrm>
        </p:grpSpPr>
        <p:pic>
          <p:nvPicPr>
            <p:cNvPr id="12" name="Picture 4" descr="C:\Users\User\Desktop\3.png">
              <a:hlinkClick r:id="rId4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5072">
              <a:off x="6013459" y="2090309"/>
              <a:ext cx="1334407" cy="848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矩形 12"/>
            <p:cNvSpPr/>
            <p:nvPr/>
          </p:nvSpPr>
          <p:spPr>
            <a:xfrm rot="468531">
              <a:off x="6119568" y="1687537"/>
              <a:ext cx="14269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TW" sz="2400" b="1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1.35</a:t>
              </a:r>
              <a:r>
                <a:rPr kumimoji="1" lang="zh-TW" altLang="en-US" sz="2400" b="1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克拉</a:t>
              </a:r>
              <a:endParaRPr kumimoji="1" lang="zh-CN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410158" y="355338"/>
            <a:ext cx="3262327" cy="902118"/>
            <a:chOff x="177559" y="283029"/>
            <a:chExt cx="3262327" cy="902118"/>
          </a:xfrm>
        </p:grpSpPr>
        <p:sp>
          <p:nvSpPr>
            <p:cNvPr id="15" name="文本框 415"/>
            <p:cNvSpPr txBox="1"/>
            <p:nvPr/>
          </p:nvSpPr>
          <p:spPr>
            <a:xfrm rot="21163654">
              <a:off x="177559" y="661927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方正苏新诗柳楷简体-yolan" panose="02000000000000000000" pitchFamily="2" charset="-122"/>
                  <a:sym typeface="Arial"/>
                </a:rPr>
                <a:t>老奶奶的戒指</a:t>
              </a:r>
              <a:endPara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endParaRPr>
            </a:p>
          </p:txBody>
        </p:sp>
        <p:grpSp>
          <p:nvGrpSpPr>
            <p:cNvPr id="16" name="组合 416"/>
            <p:cNvGrpSpPr/>
            <p:nvPr/>
          </p:nvGrpSpPr>
          <p:grpSpPr>
            <a:xfrm>
              <a:off x="2553318" y="283029"/>
              <a:ext cx="886568" cy="546849"/>
              <a:chOff x="3849612" y="131057"/>
              <a:chExt cx="636853" cy="393183"/>
            </a:xfrm>
          </p:grpSpPr>
          <p:pic>
            <p:nvPicPr>
              <p:cNvPr id="17" name="图片 417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9718" y="131057"/>
                <a:ext cx="416747" cy="246260"/>
              </a:xfrm>
              <a:prstGeom prst="rect">
                <a:avLst/>
              </a:prstGeom>
            </p:spPr>
          </p:pic>
          <p:sp>
            <p:nvSpPr>
              <p:cNvPr id="18" name="Freeform 249"/>
              <p:cNvSpPr>
                <a:spLocks noEditPoints="1"/>
              </p:cNvSpPr>
              <p:nvPr userDrawn="1"/>
            </p:nvSpPr>
            <p:spPr bwMode="auto">
              <a:xfrm rot="2022605" flipH="1">
                <a:off x="3849612" y="235438"/>
                <a:ext cx="211706" cy="288802"/>
              </a:xfrm>
              <a:custGeom>
                <a:avLst/>
                <a:gdLst>
                  <a:gd name="T0" fmla="*/ 82 w 239"/>
                  <a:gd name="T1" fmla="*/ 301 h 301"/>
                  <a:gd name="T2" fmla="*/ 64 w 239"/>
                  <a:gd name="T3" fmla="*/ 298 h 301"/>
                  <a:gd name="T4" fmla="*/ 8 w 239"/>
                  <a:gd name="T5" fmla="*/ 212 h 301"/>
                  <a:gd name="T6" fmla="*/ 100 w 239"/>
                  <a:gd name="T7" fmla="*/ 162 h 301"/>
                  <a:gd name="T8" fmla="*/ 153 w 239"/>
                  <a:gd name="T9" fmla="*/ 182 h 301"/>
                  <a:gd name="T10" fmla="*/ 44 w 239"/>
                  <a:gd name="T11" fmla="*/ 17 h 301"/>
                  <a:gd name="T12" fmla="*/ 53 w 239"/>
                  <a:gd name="T13" fmla="*/ 47 h 301"/>
                  <a:gd name="T14" fmla="*/ 51 w 239"/>
                  <a:gd name="T15" fmla="*/ 52 h 301"/>
                  <a:gd name="T16" fmla="*/ 46 w 239"/>
                  <a:gd name="T17" fmla="*/ 50 h 301"/>
                  <a:gd name="T18" fmla="*/ 34 w 239"/>
                  <a:gd name="T19" fmla="*/ 11 h 301"/>
                  <a:gd name="T20" fmla="*/ 33 w 239"/>
                  <a:gd name="T21" fmla="*/ 8 h 301"/>
                  <a:gd name="T22" fmla="*/ 34 w 239"/>
                  <a:gd name="T23" fmla="*/ 3 h 301"/>
                  <a:gd name="T24" fmla="*/ 36 w 239"/>
                  <a:gd name="T25" fmla="*/ 3 h 301"/>
                  <a:gd name="T26" fmla="*/ 44 w 239"/>
                  <a:gd name="T27" fmla="*/ 0 h 301"/>
                  <a:gd name="T28" fmla="*/ 81 w 239"/>
                  <a:gd name="T29" fmla="*/ 6 h 301"/>
                  <a:gd name="T30" fmla="*/ 80 w 239"/>
                  <a:gd name="T31" fmla="*/ 14 h 301"/>
                  <a:gd name="T32" fmla="*/ 47 w 239"/>
                  <a:gd name="T33" fmla="*/ 9 h 301"/>
                  <a:gd name="T34" fmla="*/ 161 w 239"/>
                  <a:gd name="T35" fmla="*/ 187 h 301"/>
                  <a:gd name="T36" fmla="*/ 239 w 239"/>
                  <a:gd name="T37" fmla="*/ 288 h 301"/>
                  <a:gd name="T38" fmla="*/ 236 w 239"/>
                  <a:gd name="T39" fmla="*/ 293 h 301"/>
                  <a:gd name="T40" fmla="*/ 231 w 239"/>
                  <a:gd name="T41" fmla="*/ 291 h 301"/>
                  <a:gd name="T42" fmla="*/ 161 w 239"/>
                  <a:gd name="T43" fmla="*/ 197 h 301"/>
                  <a:gd name="T44" fmla="*/ 149 w 239"/>
                  <a:gd name="T45" fmla="*/ 252 h 301"/>
                  <a:gd name="T46" fmla="*/ 82 w 239"/>
                  <a:gd name="T47" fmla="*/ 301 h 301"/>
                  <a:gd name="T48" fmla="*/ 79 w 239"/>
                  <a:gd name="T49" fmla="*/ 168 h 301"/>
                  <a:gd name="T50" fmla="*/ 16 w 239"/>
                  <a:gd name="T51" fmla="*/ 214 h 301"/>
                  <a:gd name="T52" fmla="*/ 66 w 239"/>
                  <a:gd name="T53" fmla="*/ 291 h 301"/>
                  <a:gd name="T54" fmla="*/ 141 w 239"/>
                  <a:gd name="T55" fmla="*/ 249 h 301"/>
                  <a:gd name="T56" fmla="*/ 153 w 239"/>
                  <a:gd name="T57" fmla="*/ 191 h 301"/>
                  <a:gd name="T58" fmla="*/ 99 w 239"/>
                  <a:gd name="T59" fmla="*/ 170 h 301"/>
                  <a:gd name="T60" fmla="*/ 79 w 239"/>
                  <a:gd name="T61" fmla="*/ 16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9" h="301">
                    <a:moveTo>
                      <a:pt x="82" y="301"/>
                    </a:moveTo>
                    <a:cubicBezTo>
                      <a:pt x="76" y="301"/>
                      <a:pt x="70" y="300"/>
                      <a:pt x="64" y="298"/>
                    </a:cubicBezTo>
                    <a:cubicBezTo>
                      <a:pt x="17" y="285"/>
                      <a:pt x="0" y="245"/>
                      <a:pt x="8" y="212"/>
                    </a:cubicBezTo>
                    <a:cubicBezTo>
                      <a:pt x="15" y="180"/>
                      <a:pt x="47" y="152"/>
                      <a:pt x="100" y="162"/>
                    </a:cubicBezTo>
                    <a:cubicBezTo>
                      <a:pt x="120" y="165"/>
                      <a:pt x="137" y="173"/>
                      <a:pt x="153" y="182"/>
                    </a:cubicBezTo>
                    <a:cubicBezTo>
                      <a:pt x="148" y="130"/>
                      <a:pt x="116" y="69"/>
                      <a:pt x="44" y="1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4" y="49"/>
                      <a:pt x="53" y="51"/>
                      <a:pt x="51" y="52"/>
                    </a:cubicBezTo>
                    <a:cubicBezTo>
                      <a:pt x="49" y="53"/>
                      <a:pt x="46" y="52"/>
                      <a:pt x="46" y="50"/>
                    </a:cubicBezTo>
                    <a:cubicBezTo>
                      <a:pt x="41" y="41"/>
                      <a:pt x="33" y="22"/>
                      <a:pt x="34" y="1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6"/>
                      <a:pt x="33" y="4"/>
                      <a:pt x="34" y="3"/>
                    </a:cubicBezTo>
                    <a:cubicBezTo>
                      <a:pt x="35" y="3"/>
                      <a:pt x="35" y="3"/>
                      <a:pt x="36" y="3"/>
                    </a:cubicBezTo>
                    <a:cubicBezTo>
                      <a:pt x="37" y="1"/>
                      <a:pt x="40" y="0"/>
                      <a:pt x="44" y="0"/>
                    </a:cubicBezTo>
                    <a:cubicBezTo>
                      <a:pt x="59" y="3"/>
                      <a:pt x="81" y="6"/>
                      <a:pt x="81" y="6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62" y="11"/>
                      <a:pt x="47" y="9"/>
                    </a:cubicBezTo>
                    <a:cubicBezTo>
                      <a:pt x="125" y="66"/>
                      <a:pt x="158" y="131"/>
                      <a:pt x="161" y="187"/>
                    </a:cubicBezTo>
                    <a:cubicBezTo>
                      <a:pt x="217" y="225"/>
                      <a:pt x="238" y="287"/>
                      <a:pt x="239" y="288"/>
                    </a:cubicBezTo>
                    <a:cubicBezTo>
                      <a:pt x="239" y="290"/>
                      <a:pt x="238" y="293"/>
                      <a:pt x="236" y="293"/>
                    </a:cubicBezTo>
                    <a:cubicBezTo>
                      <a:pt x="234" y="294"/>
                      <a:pt x="232" y="293"/>
                      <a:pt x="231" y="291"/>
                    </a:cubicBezTo>
                    <a:cubicBezTo>
                      <a:pt x="231" y="290"/>
                      <a:pt x="211" y="233"/>
                      <a:pt x="161" y="197"/>
                    </a:cubicBezTo>
                    <a:cubicBezTo>
                      <a:pt x="161" y="217"/>
                      <a:pt x="156" y="236"/>
                      <a:pt x="149" y="252"/>
                    </a:cubicBezTo>
                    <a:cubicBezTo>
                      <a:pt x="134" y="283"/>
                      <a:pt x="109" y="301"/>
                      <a:pt x="82" y="301"/>
                    </a:cubicBezTo>
                    <a:close/>
                    <a:moveTo>
                      <a:pt x="79" y="168"/>
                    </a:moveTo>
                    <a:cubicBezTo>
                      <a:pt x="43" y="168"/>
                      <a:pt x="21" y="189"/>
                      <a:pt x="16" y="214"/>
                    </a:cubicBezTo>
                    <a:cubicBezTo>
                      <a:pt x="9" y="243"/>
                      <a:pt x="24" y="279"/>
                      <a:pt x="66" y="291"/>
                    </a:cubicBezTo>
                    <a:cubicBezTo>
                      <a:pt x="96" y="299"/>
                      <a:pt x="125" y="283"/>
                      <a:pt x="141" y="249"/>
                    </a:cubicBezTo>
                    <a:cubicBezTo>
                      <a:pt x="149" y="232"/>
                      <a:pt x="154" y="212"/>
                      <a:pt x="153" y="191"/>
                    </a:cubicBezTo>
                    <a:cubicBezTo>
                      <a:pt x="138" y="181"/>
                      <a:pt x="120" y="174"/>
                      <a:pt x="99" y="170"/>
                    </a:cubicBezTo>
                    <a:cubicBezTo>
                      <a:pt x="92" y="168"/>
                      <a:pt x="85" y="168"/>
                      <a:pt x="79" y="16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sym typeface="Arial"/>
                </a:endParaRPr>
              </a:p>
            </p:txBody>
          </p:sp>
        </p:grpSp>
      </p:grpSp>
      <p:sp>
        <p:nvSpPr>
          <p:cNvPr id="14" name="文字方塊 13"/>
          <p:cNvSpPr txBox="1"/>
          <p:nvPr/>
        </p:nvSpPr>
        <p:spPr>
          <a:xfrm>
            <a:off x="6781800" y="-37077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線性回歸</a:t>
            </a:r>
            <a:r>
              <a:rPr lang="en-US" altLang="zh-TW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最簡單的應用</a:t>
            </a:r>
            <a:endParaRPr lang="zh-TW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778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線性回歸\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87" y="1472011"/>
            <a:ext cx="3958470" cy="221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149" y="4606943"/>
            <a:ext cx="411836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22" y="1945902"/>
            <a:ext cx="4790852" cy="254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群組 10"/>
          <p:cNvGrpSpPr/>
          <p:nvPr/>
        </p:nvGrpSpPr>
        <p:grpSpPr>
          <a:xfrm>
            <a:off x="281668" y="4508782"/>
            <a:ext cx="4501924" cy="2262132"/>
            <a:chOff x="281668" y="4508782"/>
            <a:chExt cx="4501924" cy="2262132"/>
          </a:xfrm>
        </p:grpSpPr>
        <p:pic>
          <p:nvPicPr>
            <p:cNvPr id="1030" name="Picture 6" descr="C:\Users\User\Desktop\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668" y="4508782"/>
              <a:ext cx="1851931" cy="2151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標題 2"/>
            <p:cNvSpPr txBox="1">
              <a:spLocks/>
            </p:cNvSpPr>
            <p:nvPr/>
          </p:nvSpPr>
          <p:spPr>
            <a:xfrm>
              <a:off x="2133599" y="5830807"/>
              <a:ext cx="2649993" cy="9401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zh-TW" altLang="en-US" sz="3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牛頓插值法</a:t>
              </a:r>
              <a:endParaRPr lang="en-US" altLang="zh-TW" sz="3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已知彗星的某些觀測位置</a:t>
              </a:r>
              <a:r>
                <a:rPr lang="zh-TW" alt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endParaRPr lang="en-US" altLang="zh-TW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求</a:t>
              </a:r>
              <a:r>
                <a:rPr lang="zh-TW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彗星在任意給定時刻的位置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6618671" y="3770118"/>
            <a:ext cx="395492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線性插值法</a:t>
            </a:r>
            <a:r>
              <a: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（</a:t>
            </a:r>
            <a:r>
              <a: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Linear Interpolation</a:t>
            </a:r>
            <a:r>
              <a:rPr lang="zh-TW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）</a:t>
            </a:r>
            <a:endParaRPr lang="en-US" altLang="zh-TW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多項式插值法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76200"/>
            <a:ext cx="3576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差值法</a:t>
            </a:r>
            <a:r>
              <a:rPr lang="en-US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:</a:t>
            </a:r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保留</a:t>
            </a:r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事實</a:t>
            </a:r>
            <a:endParaRPr lang="zh-TW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70450" y="76200"/>
            <a:ext cx="8521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我們己具備一組</a:t>
            </a: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表列數（</a:t>
            </a:r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tabulated value</a:t>
            </a: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的情況下， 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           如何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得出沒被定到之區域的值。</a:t>
            </a:r>
          </a:p>
        </p:txBody>
      </p:sp>
      <p:sp>
        <p:nvSpPr>
          <p:cNvPr id="7" name="矩形 6"/>
          <p:cNvSpPr/>
          <p:nvPr/>
        </p:nvSpPr>
        <p:spPr>
          <a:xfrm>
            <a:off x="593960" y="799784"/>
            <a:ext cx="4253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先從表列值來獲得函數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f(x)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3960" y="1282045"/>
            <a:ext cx="7337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f(x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/>
              <a:t>求出我們所要的任何特定 </a:t>
            </a:r>
            <a:r>
              <a:rPr lang="en-US" altLang="zh-TW" sz="2400" dirty="0"/>
              <a:t>x </a:t>
            </a:r>
            <a:r>
              <a:rPr lang="zh-TW" altLang="en-US" sz="2400" dirty="0"/>
              <a:t>之 </a:t>
            </a:r>
            <a:r>
              <a:rPr lang="en-US" altLang="zh-TW" sz="2400" dirty="0"/>
              <a:t>f(x) </a:t>
            </a:r>
            <a:r>
              <a:rPr lang="zh-TW" altLang="en-US" sz="2400" dirty="0"/>
              <a:t>函數值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9379743" y="4237611"/>
            <a:ext cx="2387715" cy="2492965"/>
            <a:chOff x="9379743" y="4237611"/>
            <a:chExt cx="2387715" cy="2492965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8965" y="4237611"/>
              <a:ext cx="1367864" cy="17244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9379743" y="6268911"/>
              <a:ext cx="238771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拉格朗日插</a:t>
              </a:r>
              <a:r>
                <a:rPr lang="zh-TW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值法</a:t>
              </a:r>
            </a:p>
          </p:txBody>
        </p:sp>
        <p:pic>
          <p:nvPicPr>
            <p:cNvPr id="1032" name="Picture 8" descr="C:\Users\User\Desktop\4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9743" y="5609390"/>
              <a:ext cx="2387714" cy="69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181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1"/>
      <p:bldP spid="7" grpId="0"/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A_任意多边形 5"/>
          <p:cNvSpPr>
            <a:spLocks noEditPoints="1" noChangeArrowheads="1"/>
          </p:cNvSpPr>
          <p:nvPr>
            <p:custDataLst>
              <p:tags r:id="rId1"/>
            </p:custDataLst>
          </p:nvPr>
        </p:nvSpPr>
        <p:spPr bwMode="auto">
          <a:xfrm>
            <a:off x="3734554" y="1677468"/>
            <a:ext cx="4337233" cy="2102713"/>
          </a:xfrm>
          <a:custGeom>
            <a:avLst/>
            <a:gdLst>
              <a:gd name="T0" fmla="*/ 342 w 2787"/>
              <a:gd name="T1" fmla="*/ 280 h 1349"/>
              <a:gd name="T2" fmla="*/ 170 w 2787"/>
              <a:gd name="T3" fmla="*/ 344 h 1349"/>
              <a:gd name="T4" fmla="*/ 143 w 2787"/>
              <a:gd name="T5" fmla="*/ 698 h 1349"/>
              <a:gd name="T6" fmla="*/ 214 w 2787"/>
              <a:gd name="T7" fmla="*/ 912 h 1349"/>
              <a:gd name="T8" fmla="*/ 230 w 2787"/>
              <a:gd name="T9" fmla="*/ 1199 h 1349"/>
              <a:gd name="T10" fmla="*/ 506 w 2787"/>
              <a:gd name="T11" fmla="*/ 1115 h 1349"/>
              <a:gd name="T12" fmla="*/ 727 w 2787"/>
              <a:gd name="T13" fmla="*/ 1124 h 1349"/>
              <a:gd name="T14" fmla="*/ 944 w 2787"/>
              <a:gd name="T15" fmla="*/ 1141 h 1349"/>
              <a:gd name="T16" fmla="*/ 1129 w 2787"/>
              <a:gd name="T17" fmla="*/ 1226 h 1349"/>
              <a:gd name="T18" fmla="*/ 1335 w 2787"/>
              <a:gd name="T19" fmla="*/ 1185 h 1349"/>
              <a:gd name="T20" fmla="*/ 1521 w 2787"/>
              <a:gd name="T21" fmla="*/ 1247 h 1349"/>
              <a:gd name="T22" fmla="*/ 1690 w 2787"/>
              <a:gd name="T23" fmla="*/ 1203 h 1349"/>
              <a:gd name="T24" fmla="*/ 1912 w 2787"/>
              <a:gd name="T25" fmla="*/ 1176 h 1349"/>
              <a:gd name="T26" fmla="*/ 2077 w 2787"/>
              <a:gd name="T27" fmla="*/ 1212 h 1349"/>
              <a:gd name="T28" fmla="*/ 2177 w 2787"/>
              <a:gd name="T29" fmla="*/ 1253 h 1349"/>
              <a:gd name="T30" fmla="*/ 2397 w 2787"/>
              <a:gd name="T31" fmla="*/ 1269 h 1349"/>
              <a:gd name="T32" fmla="*/ 2570 w 2787"/>
              <a:gd name="T33" fmla="*/ 1313 h 1349"/>
              <a:gd name="T34" fmla="*/ 2721 w 2787"/>
              <a:gd name="T35" fmla="*/ 1127 h 1349"/>
              <a:gd name="T36" fmla="*/ 2731 w 2787"/>
              <a:gd name="T37" fmla="*/ 940 h 1349"/>
              <a:gd name="T38" fmla="*/ 2713 w 2787"/>
              <a:gd name="T39" fmla="*/ 775 h 1349"/>
              <a:gd name="T40" fmla="*/ 2754 w 2787"/>
              <a:gd name="T41" fmla="*/ 619 h 1349"/>
              <a:gd name="T42" fmla="*/ 2679 w 2787"/>
              <a:gd name="T43" fmla="*/ 606 h 1349"/>
              <a:gd name="T44" fmla="*/ 2628 w 2787"/>
              <a:gd name="T45" fmla="*/ 456 h 1349"/>
              <a:gd name="T46" fmla="*/ 2656 w 2787"/>
              <a:gd name="T47" fmla="*/ 409 h 1349"/>
              <a:gd name="T48" fmla="*/ 2663 w 2787"/>
              <a:gd name="T49" fmla="*/ 320 h 1349"/>
              <a:gd name="T50" fmla="*/ 2553 w 2787"/>
              <a:gd name="T51" fmla="*/ 287 h 1349"/>
              <a:gd name="T52" fmla="*/ 2432 w 2787"/>
              <a:gd name="T53" fmla="*/ 203 h 1349"/>
              <a:gd name="T54" fmla="*/ 2270 w 2787"/>
              <a:gd name="T55" fmla="*/ 177 h 1349"/>
              <a:gd name="T56" fmla="*/ 2019 w 2787"/>
              <a:gd name="T57" fmla="*/ 176 h 1349"/>
              <a:gd name="T58" fmla="*/ 1872 w 2787"/>
              <a:gd name="T59" fmla="*/ 84 h 1349"/>
              <a:gd name="T60" fmla="*/ 1773 w 2787"/>
              <a:gd name="T61" fmla="*/ 58 h 1349"/>
              <a:gd name="T62" fmla="*/ 1403 w 2787"/>
              <a:gd name="T63" fmla="*/ 190 h 1349"/>
              <a:gd name="T64" fmla="*/ 1482 w 2787"/>
              <a:gd name="T65" fmla="*/ 56 h 1349"/>
              <a:gd name="T66" fmla="*/ 922 w 2787"/>
              <a:gd name="T67" fmla="*/ 148 h 1349"/>
              <a:gd name="T68" fmla="*/ 311 w 2787"/>
              <a:gd name="T69" fmla="*/ 791 h 1349"/>
              <a:gd name="T70" fmla="*/ 784 w 2787"/>
              <a:gd name="T71" fmla="*/ 160 h 1349"/>
              <a:gd name="T72" fmla="*/ 404 w 2787"/>
              <a:gd name="T73" fmla="*/ 437 h 1349"/>
              <a:gd name="T74" fmla="*/ 758 w 2787"/>
              <a:gd name="T75" fmla="*/ 62 h 1349"/>
              <a:gd name="T76" fmla="*/ 1093 w 2787"/>
              <a:gd name="T77" fmla="*/ 148 h 1349"/>
              <a:gd name="T78" fmla="*/ 1230 w 2787"/>
              <a:gd name="T79" fmla="*/ 120 h 1349"/>
              <a:gd name="T80" fmla="*/ 494 w 2787"/>
              <a:gd name="T81" fmla="*/ 771 h 1349"/>
              <a:gd name="T82" fmla="*/ 665 w 2787"/>
              <a:gd name="T83" fmla="*/ 689 h 1349"/>
              <a:gd name="T84" fmla="*/ 633 w 2787"/>
              <a:gd name="T85" fmla="*/ 1098 h 1349"/>
              <a:gd name="T86" fmla="*/ 1051 w 2787"/>
              <a:gd name="T87" fmla="*/ 834 h 1349"/>
              <a:gd name="T88" fmla="*/ 1129 w 2787"/>
              <a:gd name="T89" fmla="*/ 605 h 1349"/>
              <a:gd name="T90" fmla="*/ 1207 w 2787"/>
              <a:gd name="T91" fmla="*/ 805 h 1349"/>
              <a:gd name="T92" fmla="*/ 1880 w 2787"/>
              <a:gd name="T93" fmla="*/ 220 h 1349"/>
              <a:gd name="T94" fmla="*/ 1469 w 2787"/>
              <a:gd name="T95" fmla="*/ 729 h 1349"/>
              <a:gd name="T96" fmla="*/ 1829 w 2787"/>
              <a:gd name="T97" fmla="*/ 257 h 1349"/>
              <a:gd name="T98" fmla="*/ 1600 w 2787"/>
              <a:gd name="T99" fmla="*/ 706 h 1349"/>
              <a:gd name="T100" fmla="*/ 2342 w 2787"/>
              <a:gd name="T101" fmla="*/ 327 h 1349"/>
              <a:gd name="T102" fmla="*/ 2264 w 2787"/>
              <a:gd name="T103" fmla="*/ 375 h 1349"/>
              <a:gd name="T104" fmla="*/ 1893 w 2787"/>
              <a:gd name="T105" fmla="*/ 989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87" h="1349">
                <a:moveTo>
                  <a:pt x="573" y="70"/>
                </a:moveTo>
                <a:cubicBezTo>
                  <a:pt x="569" y="74"/>
                  <a:pt x="565" y="78"/>
                  <a:pt x="561" y="82"/>
                </a:cubicBezTo>
                <a:cubicBezTo>
                  <a:pt x="556" y="85"/>
                  <a:pt x="552" y="88"/>
                  <a:pt x="548" y="92"/>
                </a:cubicBezTo>
                <a:cubicBezTo>
                  <a:pt x="537" y="102"/>
                  <a:pt x="527" y="112"/>
                  <a:pt x="517" y="123"/>
                </a:cubicBezTo>
                <a:cubicBezTo>
                  <a:pt x="494" y="144"/>
                  <a:pt x="472" y="163"/>
                  <a:pt x="450" y="183"/>
                </a:cubicBezTo>
                <a:cubicBezTo>
                  <a:pt x="415" y="213"/>
                  <a:pt x="379" y="245"/>
                  <a:pt x="342" y="280"/>
                </a:cubicBezTo>
                <a:cubicBezTo>
                  <a:pt x="387" y="230"/>
                  <a:pt x="436" y="183"/>
                  <a:pt x="486" y="135"/>
                </a:cubicBezTo>
                <a:cubicBezTo>
                  <a:pt x="495" y="127"/>
                  <a:pt x="500" y="115"/>
                  <a:pt x="500" y="103"/>
                </a:cubicBezTo>
                <a:cubicBezTo>
                  <a:pt x="500" y="92"/>
                  <a:pt x="496" y="81"/>
                  <a:pt x="488" y="72"/>
                </a:cubicBezTo>
                <a:cubicBezTo>
                  <a:pt x="471" y="54"/>
                  <a:pt x="442" y="53"/>
                  <a:pt x="424" y="70"/>
                </a:cubicBezTo>
                <a:cubicBezTo>
                  <a:pt x="345" y="144"/>
                  <a:pt x="270" y="218"/>
                  <a:pt x="206" y="304"/>
                </a:cubicBezTo>
                <a:cubicBezTo>
                  <a:pt x="200" y="312"/>
                  <a:pt x="185" y="328"/>
                  <a:pt x="170" y="344"/>
                </a:cubicBezTo>
                <a:cubicBezTo>
                  <a:pt x="98" y="420"/>
                  <a:pt x="0" y="524"/>
                  <a:pt x="52" y="605"/>
                </a:cubicBezTo>
                <a:cubicBezTo>
                  <a:pt x="60" y="617"/>
                  <a:pt x="74" y="625"/>
                  <a:pt x="89" y="626"/>
                </a:cubicBezTo>
                <a:cubicBezTo>
                  <a:pt x="136" y="627"/>
                  <a:pt x="166" y="586"/>
                  <a:pt x="186" y="558"/>
                </a:cubicBezTo>
                <a:cubicBezTo>
                  <a:pt x="190" y="552"/>
                  <a:pt x="194" y="547"/>
                  <a:pt x="197" y="544"/>
                </a:cubicBezTo>
                <a:cubicBezTo>
                  <a:pt x="216" y="522"/>
                  <a:pt x="237" y="501"/>
                  <a:pt x="259" y="479"/>
                </a:cubicBezTo>
                <a:cubicBezTo>
                  <a:pt x="211" y="547"/>
                  <a:pt x="167" y="621"/>
                  <a:pt x="143" y="698"/>
                </a:cubicBezTo>
                <a:cubicBezTo>
                  <a:pt x="142" y="703"/>
                  <a:pt x="138" y="712"/>
                  <a:pt x="134" y="720"/>
                </a:cubicBezTo>
                <a:cubicBezTo>
                  <a:pt x="122" y="746"/>
                  <a:pt x="105" y="785"/>
                  <a:pt x="105" y="822"/>
                </a:cubicBezTo>
                <a:cubicBezTo>
                  <a:pt x="105" y="847"/>
                  <a:pt x="113" y="872"/>
                  <a:pt x="136" y="890"/>
                </a:cubicBezTo>
                <a:cubicBezTo>
                  <a:pt x="151" y="901"/>
                  <a:pt x="168" y="905"/>
                  <a:pt x="187" y="901"/>
                </a:cubicBezTo>
                <a:cubicBezTo>
                  <a:pt x="191" y="900"/>
                  <a:pt x="196" y="899"/>
                  <a:pt x="200" y="897"/>
                </a:cubicBezTo>
                <a:cubicBezTo>
                  <a:pt x="204" y="903"/>
                  <a:pt x="208" y="908"/>
                  <a:pt x="214" y="912"/>
                </a:cubicBezTo>
                <a:cubicBezTo>
                  <a:pt x="229" y="924"/>
                  <a:pt x="247" y="929"/>
                  <a:pt x="267" y="926"/>
                </a:cubicBezTo>
                <a:cubicBezTo>
                  <a:pt x="273" y="925"/>
                  <a:pt x="280" y="924"/>
                  <a:pt x="287" y="921"/>
                </a:cubicBezTo>
                <a:cubicBezTo>
                  <a:pt x="274" y="955"/>
                  <a:pt x="262" y="989"/>
                  <a:pt x="251" y="1024"/>
                </a:cubicBezTo>
                <a:cubicBezTo>
                  <a:pt x="251" y="1024"/>
                  <a:pt x="244" y="1044"/>
                  <a:pt x="244" y="1044"/>
                </a:cubicBezTo>
                <a:cubicBezTo>
                  <a:pt x="233" y="1075"/>
                  <a:pt x="219" y="1115"/>
                  <a:pt x="219" y="1151"/>
                </a:cubicBezTo>
                <a:cubicBezTo>
                  <a:pt x="219" y="1168"/>
                  <a:pt x="222" y="1184"/>
                  <a:pt x="230" y="1199"/>
                </a:cubicBezTo>
                <a:cubicBezTo>
                  <a:pt x="236" y="1209"/>
                  <a:pt x="246" y="1216"/>
                  <a:pt x="258" y="1219"/>
                </a:cubicBezTo>
                <a:cubicBezTo>
                  <a:pt x="270" y="1222"/>
                  <a:pt x="282" y="1220"/>
                  <a:pt x="293" y="1214"/>
                </a:cubicBezTo>
                <a:cubicBezTo>
                  <a:pt x="310" y="1203"/>
                  <a:pt x="326" y="1188"/>
                  <a:pt x="340" y="1172"/>
                </a:cubicBezTo>
                <a:cubicBezTo>
                  <a:pt x="340" y="1180"/>
                  <a:pt x="342" y="1188"/>
                  <a:pt x="345" y="1196"/>
                </a:cubicBezTo>
                <a:cubicBezTo>
                  <a:pt x="353" y="1216"/>
                  <a:pt x="374" y="1228"/>
                  <a:pt x="396" y="1223"/>
                </a:cubicBezTo>
                <a:cubicBezTo>
                  <a:pt x="447" y="1213"/>
                  <a:pt x="481" y="1156"/>
                  <a:pt x="506" y="1115"/>
                </a:cubicBezTo>
                <a:cubicBezTo>
                  <a:pt x="506" y="1115"/>
                  <a:pt x="508" y="1112"/>
                  <a:pt x="508" y="1111"/>
                </a:cubicBezTo>
                <a:cubicBezTo>
                  <a:pt x="514" y="1118"/>
                  <a:pt x="521" y="1124"/>
                  <a:pt x="529" y="1127"/>
                </a:cubicBezTo>
                <a:cubicBezTo>
                  <a:pt x="526" y="1142"/>
                  <a:pt x="524" y="1156"/>
                  <a:pt x="524" y="1169"/>
                </a:cubicBezTo>
                <a:cubicBezTo>
                  <a:pt x="524" y="1195"/>
                  <a:pt x="531" y="1216"/>
                  <a:pt x="549" y="1231"/>
                </a:cubicBezTo>
                <a:cubicBezTo>
                  <a:pt x="560" y="1241"/>
                  <a:pt x="575" y="1244"/>
                  <a:pt x="590" y="1241"/>
                </a:cubicBezTo>
                <a:cubicBezTo>
                  <a:pt x="649" y="1225"/>
                  <a:pt x="694" y="1167"/>
                  <a:pt x="727" y="1124"/>
                </a:cubicBezTo>
                <a:cubicBezTo>
                  <a:pt x="740" y="1107"/>
                  <a:pt x="740" y="1107"/>
                  <a:pt x="740" y="1107"/>
                </a:cubicBezTo>
                <a:cubicBezTo>
                  <a:pt x="763" y="1079"/>
                  <a:pt x="784" y="1050"/>
                  <a:pt x="806" y="1021"/>
                </a:cubicBezTo>
                <a:cubicBezTo>
                  <a:pt x="790" y="1064"/>
                  <a:pt x="778" y="1106"/>
                  <a:pt x="778" y="1142"/>
                </a:cubicBezTo>
                <a:cubicBezTo>
                  <a:pt x="778" y="1166"/>
                  <a:pt x="783" y="1187"/>
                  <a:pt x="796" y="1204"/>
                </a:cubicBezTo>
                <a:cubicBezTo>
                  <a:pt x="807" y="1217"/>
                  <a:pt x="824" y="1223"/>
                  <a:pt x="840" y="1220"/>
                </a:cubicBezTo>
                <a:cubicBezTo>
                  <a:pt x="883" y="1212"/>
                  <a:pt x="917" y="1176"/>
                  <a:pt x="944" y="1141"/>
                </a:cubicBezTo>
                <a:cubicBezTo>
                  <a:pt x="944" y="1156"/>
                  <a:pt x="947" y="1169"/>
                  <a:pt x="952" y="1181"/>
                </a:cubicBezTo>
                <a:cubicBezTo>
                  <a:pt x="959" y="1199"/>
                  <a:pt x="977" y="1210"/>
                  <a:pt x="997" y="1208"/>
                </a:cubicBezTo>
                <a:cubicBezTo>
                  <a:pt x="1015" y="1207"/>
                  <a:pt x="1032" y="1200"/>
                  <a:pt x="1046" y="1190"/>
                </a:cubicBezTo>
                <a:cubicBezTo>
                  <a:pt x="1051" y="1191"/>
                  <a:pt x="1056" y="1191"/>
                  <a:pt x="1062" y="1191"/>
                </a:cubicBezTo>
                <a:cubicBezTo>
                  <a:pt x="1075" y="1190"/>
                  <a:pt x="1088" y="1186"/>
                  <a:pt x="1100" y="1180"/>
                </a:cubicBezTo>
                <a:cubicBezTo>
                  <a:pt x="1103" y="1199"/>
                  <a:pt x="1112" y="1215"/>
                  <a:pt x="1129" y="1226"/>
                </a:cubicBezTo>
                <a:cubicBezTo>
                  <a:pt x="1146" y="1237"/>
                  <a:pt x="1163" y="1238"/>
                  <a:pt x="1180" y="1233"/>
                </a:cubicBezTo>
                <a:cubicBezTo>
                  <a:pt x="1182" y="1239"/>
                  <a:pt x="1185" y="1244"/>
                  <a:pt x="1190" y="1248"/>
                </a:cubicBezTo>
                <a:cubicBezTo>
                  <a:pt x="1200" y="1258"/>
                  <a:pt x="1214" y="1262"/>
                  <a:pt x="1228" y="1260"/>
                </a:cubicBezTo>
                <a:cubicBezTo>
                  <a:pt x="1275" y="1253"/>
                  <a:pt x="1308" y="1210"/>
                  <a:pt x="1331" y="1179"/>
                </a:cubicBezTo>
                <a:cubicBezTo>
                  <a:pt x="1331" y="1179"/>
                  <a:pt x="1332" y="1179"/>
                  <a:pt x="1332" y="1179"/>
                </a:cubicBezTo>
                <a:cubicBezTo>
                  <a:pt x="1333" y="1181"/>
                  <a:pt x="1334" y="1183"/>
                  <a:pt x="1335" y="1185"/>
                </a:cubicBezTo>
                <a:cubicBezTo>
                  <a:pt x="1339" y="1190"/>
                  <a:pt x="1343" y="1194"/>
                  <a:pt x="1349" y="1198"/>
                </a:cubicBezTo>
                <a:cubicBezTo>
                  <a:pt x="1343" y="1218"/>
                  <a:pt x="1339" y="1238"/>
                  <a:pt x="1339" y="1258"/>
                </a:cubicBezTo>
                <a:cubicBezTo>
                  <a:pt x="1339" y="1259"/>
                  <a:pt x="1339" y="1260"/>
                  <a:pt x="1339" y="1262"/>
                </a:cubicBezTo>
                <a:cubicBezTo>
                  <a:pt x="1340" y="1284"/>
                  <a:pt x="1357" y="1303"/>
                  <a:pt x="1379" y="1305"/>
                </a:cubicBezTo>
                <a:cubicBezTo>
                  <a:pt x="1426" y="1311"/>
                  <a:pt x="1465" y="1273"/>
                  <a:pt x="1506" y="1222"/>
                </a:cubicBezTo>
                <a:cubicBezTo>
                  <a:pt x="1508" y="1232"/>
                  <a:pt x="1513" y="1240"/>
                  <a:pt x="1521" y="1247"/>
                </a:cubicBezTo>
                <a:cubicBezTo>
                  <a:pt x="1532" y="1256"/>
                  <a:pt x="1547" y="1259"/>
                  <a:pt x="1561" y="1256"/>
                </a:cubicBezTo>
                <a:cubicBezTo>
                  <a:pt x="1597" y="1246"/>
                  <a:pt x="1622" y="1213"/>
                  <a:pt x="1639" y="1189"/>
                </a:cubicBezTo>
                <a:cubicBezTo>
                  <a:pt x="1648" y="1177"/>
                  <a:pt x="1648" y="1177"/>
                  <a:pt x="1648" y="1177"/>
                </a:cubicBezTo>
                <a:cubicBezTo>
                  <a:pt x="1673" y="1147"/>
                  <a:pt x="1698" y="1117"/>
                  <a:pt x="1722" y="1088"/>
                </a:cubicBezTo>
                <a:cubicBezTo>
                  <a:pt x="1722" y="1089"/>
                  <a:pt x="1721" y="1091"/>
                  <a:pt x="1721" y="1092"/>
                </a:cubicBezTo>
                <a:cubicBezTo>
                  <a:pt x="1707" y="1126"/>
                  <a:pt x="1690" y="1166"/>
                  <a:pt x="1690" y="1203"/>
                </a:cubicBezTo>
                <a:cubicBezTo>
                  <a:pt x="1690" y="1217"/>
                  <a:pt x="1692" y="1230"/>
                  <a:pt x="1698" y="1243"/>
                </a:cubicBezTo>
                <a:cubicBezTo>
                  <a:pt x="1703" y="1255"/>
                  <a:pt x="1713" y="1264"/>
                  <a:pt x="1726" y="1268"/>
                </a:cubicBezTo>
                <a:cubicBezTo>
                  <a:pt x="1738" y="1272"/>
                  <a:pt x="1752" y="1270"/>
                  <a:pt x="1763" y="1263"/>
                </a:cubicBezTo>
                <a:cubicBezTo>
                  <a:pt x="1784" y="1249"/>
                  <a:pt x="1803" y="1231"/>
                  <a:pt x="1821" y="1211"/>
                </a:cubicBezTo>
                <a:cubicBezTo>
                  <a:pt x="1823" y="1212"/>
                  <a:pt x="1826" y="1212"/>
                  <a:pt x="1829" y="1213"/>
                </a:cubicBezTo>
                <a:cubicBezTo>
                  <a:pt x="1862" y="1216"/>
                  <a:pt x="1889" y="1196"/>
                  <a:pt x="1912" y="1176"/>
                </a:cubicBezTo>
                <a:cubicBezTo>
                  <a:pt x="1913" y="1183"/>
                  <a:pt x="1916" y="1190"/>
                  <a:pt x="1921" y="1196"/>
                </a:cubicBezTo>
                <a:cubicBezTo>
                  <a:pt x="1933" y="1210"/>
                  <a:pt x="1952" y="1216"/>
                  <a:pt x="1969" y="1210"/>
                </a:cubicBezTo>
                <a:cubicBezTo>
                  <a:pt x="1992" y="1203"/>
                  <a:pt x="2012" y="1188"/>
                  <a:pt x="2029" y="1172"/>
                </a:cubicBezTo>
                <a:cubicBezTo>
                  <a:pt x="2038" y="1184"/>
                  <a:pt x="2052" y="1191"/>
                  <a:pt x="2067" y="1190"/>
                </a:cubicBezTo>
                <a:cubicBezTo>
                  <a:pt x="2072" y="1190"/>
                  <a:pt x="2078" y="1189"/>
                  <a:pt x="2083" y="1188"/>
                </a:cubicBezTo>
                <a:cubicBezTo>
                  <a:pt x="2080" y="1196"/>
                  <a:pt x="2078" y="1204"/>
                  <a:pt x="2077" y="1212"/>
                </a:cubicBezTo>
                <a:cubicBezTo>
                  <a:pt x="2077" y="1214"/>
                  <a:pt x="2077" y="1215"/>
                  <a:pt x="2077" y="1216"/>
                </a:cubicBezTo>
                <a:cubicBezTo>
                  <a:pt x="2077" y="1231"/>
                  <a:pt x="2084" y="1245"/>
                  <a:pt x="2096" y="1253"/>
                </a:cubicBezTo>
                <a:cubicBezTo>
                  <a:pt x="2110" y="1263"/>
                  <a:pt x="2127" y="1264"/>
                  <a:pt x="2142" y="1257"/>
                </a:cubicBezTo>
                <a:cubicBezTo>
                  <a:pt x="2157" y="1249"/>
                  <a:pt x="2171" y="1240"/>
                  <a:pt x="2183" y="1229"/>
                </a:cubicBezTo>
                <a:cubicBezTo>
                  <a:pt x="2181" y="1233"/>
                  <a:pt x="2180" y="1237"/>
                  <a:pt x="2179" y="1241"/>
                </a:cubicBezTo>
                <a:cubicBezTo>
                  <a:pt x="2178" y="1245"/>
                  <a:pt x="2177" y="1249"/>
                  <a:pt x="2177" y="1253"/>
                </a:cubicBezTo>
                <a:cubicBezTo>
                  <a:pt x="2177" y="1264"/>
                  <a:pt x="2182" y="1276"/>
                  <a:pt x="2190" y="1284"/>
                </a:cubicBezTo>
                <a:cubicBezTo>
                  <a:pt x="2201" y="1296"/>
                  <a:pt x="2218" y="1300"/>
                  <a:pt x="2233" y="1296"/>
                </a:cubicBezTo>
                <a:cubicBezTo>
                  <a:pt x="2235" y="1296"/>
                  <a:pt x="2237" y="1295"/>
                  <a:pt x="2239" y="1295"/>
                </a:cubicBezTo>
                <a:cubicBezTo>
                  <a:pt x="2239" y="1297"/>
                  <a:pt x="2240" y="1300"/>
                  <a:pt x="2242" y="1303"/>
                </a:cubicBezTo>
                <a:cubicBezTo>
                  <a:pt x="2250" y="1317"/>
                  <a:pt x="2264" y="1325"/>
                  <a:pt x="2280" y="1326"/>
                </a:cubicBezTo>
                <a:cubicBezTo>
                  <a:pt x="2319" y="1326"/>
                  <a:pt x="2357" y="1304"/>
                  <a:pt x="2397" y="1269"/>
                </a:cubicBezTo>
                <a:cubicBezTo>
                  <a:pt x="2397" y="1281"/>
                  <a:pt x="2402" y="1292"/>
                  <a:pt x="2411" y="1301"/>
                </a:cubicBezTo>
                <a:cubicBezTo>
                  <a:pt x="2428" y="1316"/>
                  <a:pt x="2454" y="1316"/>
                  <a:pt x="2471" y="1301"/>
                </a:cubicBezTo>
                <a:cubicBezTo>
                  <a:pt x="2472" y="1301"/>
                  <a:pt x="2473" y="1300"/>
                  <a:pt x="2473" y="1300"/>
                </a:cubicBezTo>
                <a:cubicBezTo>
                  <a:pt x="2473" y="1311"/>
                  <a:pt x="2477" y="1322"/>
                  <a:pt x="2485" y="1330"/>
                </a:cubicBezTo>
                <a:cubicBezTo>
                  <a:pt x="2502" y="1348"/>
                  <a:pt x="2530" y="1349"/>
                  <a:pt x="2548" y="1333"/>
                </a:cubicBezTo>
                <a:cubicBezTo>
                  <a:pt x="2570" y="1313"/>
                  <a:pt x="2570" y="1313"/>
                  <a:pt x="2570" y="1313"/>
                </a:cubicBezTo>
                <a:cubicBezTo>
                  <a:pt x="2595" y="1290"/>
                  <a:pt x="2628" y="1260"/>
                  <a:pt x="2660" y="1239"/>
                </a:cubicBezTo>
                <a:cubicBezTo>
                  <a:pt x="2675" y="1254"/>
                  <a:pt x="2698" y="1258"/>
                  <a:pt x="2716" y="1247"/>
                </a:cubicBezTo>
                <a:cubicBezTo>
                  <a:pt x="2744" y="1230"/>
                  <a:pt x="2762" y="1203"/>
                  <a:pt x="2763" y="1174"/>
                </a:cubicBezTo>
                <a:cubicBezTo>
                  <a:pt x="2763" y="1174"/>
                  <a:pt x="2763" y="1173"/>
                  <a:pt x="2763" y="1172"/>
                </a:cubicBezTo>
                <a:cubicBezTo>
                  <a:pt x="2763" y="1160"/>
                  <a:pt x="2759" y="1149"/>
                  <a:pt x="2751" y="1140"/>
                </a:cubicBezTo>
                <a:cubicBezTo>
                  <a:pt x="2743" y="1132"/>
                  <a:pt x="2732" y="1127"/>
                  <a:pt x="2721" y="1127"/>
                </a:cubicBezTo>
                <a:cubicBezTo>
                  <a:pt x="2741" y="1097"/>
                  <a:pt x="2759" y="1065"/>
                  <a:pt x="2766" y="1032"/>
                </a:cubicBezTo>
                <a:cubicBezTo>
                  <a:pt x="2766" y="1029"/>
                  <a:pt x="2767" y="1025"/>
                  <a:pt x="2767" y="1022"/>
                </a:cubicBezTo>
                <a:cubicBezTo>
                  <a:pt x="2767" y="1011"/>
                  <a:pt x="2763" y="1001"/>
                  <a:pt x="2755" y="992"/>
                </a:cubicBezTo>
                <a:cubicBezTo>
                  <a:pt x="2747" y="984"/>
                  <a:pt x="2737" y="979"/>
                  <a:pt x="2725" y="978"/>
                </a:cubicBezTo>
                <a:cubicBezTo>
                  <a:pt x="2729" y="967"/>
                  <a:pt x="2731" y="956"/>
                  <a:pt x="2731" y="945"/>
                </a:cubicBezTo>
                <a:cubicBezTo>
                  <a:pt x="2731" y="944"/>
                  <a:pt x="2731" y="942"/>
                  <a:pt x="2731" y="940"/>
                </a:cubicBezTo>
                <a:cubicBezTo>
                  <a:pt x="2731" y="928"/>
                  <a:pt x="2725" y="917"/>
                  <a:pt x="2716" y="909"/>
                </a:cubicBezTo>
                <a:cubicBezTo>
                  <a:pt x="2716" y="909"/>
                  <a:pt x="2716" y="909"/>
                  <a:pt x="2715" y="909"/>
                </a:cubicBezTo>
                <a:cubicBezTo>
                  <a:pt x="2737" y="885"/>
                  <a:pt x="2758" y="862"/>
                  <a:pt x="2777" y="837"/>
                </a:cubicBezTo>
                <a:cubicBezTo>
                  <a:pt x="2784" y="829"/>
                  <a:pt x="2787" y="819"/>
                  <a:pt x="2787" y="809"/>
                </a:cubicBezTo>
                <a:cubicBezTo>
                  <a:pt x="2787" y="797"/>
                  <a:pt x="2783" y="785"/>
                  <a:pt x="2774" y="777"/>
                </a:cubicBezTo>
                <a:cubicBezTo>
                  <a:pt x="2757" y="760"/>
                  <a:pt x="2731" y="760"/>
                  <a:pt x="2713" y="775"/>
                </a:cubicBezTo>
                <a:cubicBezTo>
                  <a:pt x="2663" y="818"/>
                  <a:pt x="2609" y="858"/>
                  <a:pt x="2556" y="896"/>
                </a:cubicBezTo>
                <a:cubicBezTo>
                  <a:pt x="2552" y="899"/>
                  <a:pt x="2548" y="902"/>
                  <a:pt x="2544" y="905"/>
                </a:cubicBezTo>
                <a:cubicBezTo>
                  <a:pt x="2595" y="839"/>
                  <a:pt x="2648" y="771"/>
                  <a:pt x="2709" y="715"/>
                </a:cubicBezTo>
                <a:cubicBezTo>
                  <a:pt x="2722" y="704"/>
                  <a:pt x="2735" y="693"/>
                  <a:pt x="2748" y="682"/>
                </a:cubicBezTo>
                <a:cubicBezTo>
                  <a:pt x="2759" y="673"/>
                  <a:pt x="2764" y="660"/>
                  <a:pt x="2764" y="647"/>
                </a:cubicBezTo>
                <a:cubicBezTo>
                  <a:pt x="2764" y="637"/>
                  <a:pt x="2761" y="627"/>
                  <a:pt x="2754" y="619"/>
                </a:cubicBezTo>
                <a:cubicBezTo>
                  <a:pt x="2738" y="600"/>
                  <a:pt x="2711" y="597"/>
                  <a:pt x="2691" y="612"/>
                </a:cubicBezTo>
                <a:cubicBezTo>
                  <a:pt x="2691" y="612"/>
                  <a:pt x="2690" y="613"/>
                  <a:pt x="2690" y="613"/>
                </a:cubicBezTo>
                <a:cubicBezTo>
                  <a:pt x="2690" y="613"/>
                  <a:pt x="2690" y="613"/>
                  <a:pt x="2690" y="613"/>
                </a:cubicBezTo>
                <a:cubicBezTo>
                  <a:pt x="2690" y="614"/>
                  <a:pt x="2689" y="614"/>
                  <a:pt x="2689" y="614"/>
                </a:cubicBezTo>
                <a:cubicBezTo>
                  <a:pt x="2684" y="618"/>
                  <a:pt x="2678" y="623"/>
                  <a:pt x="2673" y="627"/>
                </a:cubicBezTo>
                <a:cubicBezTo>
                  <a:pt x="2677" y="621"/>
                  <a:pt x="2679" y="614"/>
                  <a:pt x="2679" y="606"/>
                </a:cubicBezTo>
                <a:cubicBezTo>
                  <a:pt x="2679" y="598"/>
                  <a:pt x="2676" y="589"/>
                  <a:pt x="2671" y="582"/>
                </a:cubicBezTo>
                <a:cubicBezTo>
                  <a:pt x="2662" y="568"/>
                  <a:pt x="2647" y="561"/>
                  <a:pt x="2631" y="562"/>
                </a:cubicBezTo>
                <a:cubicBezTo>
                  <a:pt x="2645" y="551"/>
                  <a:pt x="2660" y="542"/>
                  <a:pt x="2674" y="533"/>
                </a:cubicBezTo>
                <a:cubicBezTo>
                  <a:pt x="2688" y="524"/>
                  <a:pt x="2696" y="509"/>
                  <a:pt x="2696" y="494"/>
                </a:cubicBezTo>
                <a:cubicBezTo>
                  <a:pt x="2696" y="486"/>
                  <a:pt x="2694" y="478"/>
                  <a:pt x="2689" y="471"/>
                </a:cubicBezTo>
                <a:cubicBezTo>
                  <a:pt x="2676" y="450"/>
                  <a:pt x="2649" y="443"/>
                  <a:pt x="2628" y="456"/>
                </a:cubicBezTo>
                <a:cubicBezTo>
                  <a:pt x="2628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4" y="458"/>
                  <a:pt x="2620" y="460"/>
                  <a:pt x="2617" y="462"/>
                </a:cubicBezTo>
                <a:cubicBezTo>
                  <a:pt x="2625" y="456"/>
                  <a:pt x="2632" y="450"/>
                  <a:pt x="2640" y="443"/>
                </a:cubicBezTo>
                <a:cubicBezTo>
                  <a:pt x="2650" y="435"/>
                  <a:pt x="2656" y="422"/>
                  <a:pt x="2656" y="409"/>
                </a:cubicBezTo>
                <a:cubicBezTo>
                  <a:pt x="2656" y="400"/>
                  <a:pt x="2654" y="392"/>
                  <a:pt x="2649" y="384"/>
                </a:cubicBezTo>
                <a:cubicBezTo>
                  <a:pt x="2644" y="376"/>
                  <a:pt x="2636" y="371"/>
                  <a:pt x="2628" y="367"/>
                </a:cubicBezTo>
                <a:cubicBezTo>
                  <a:pt x="2633" y="364"/>
                  <a:pt x="2638" y="360"/>
                  <a:pt x="2643" y="357"/>
                </a:cubicBezTo>
                <a:cubicBezTo>
                  <a:pt x="2643" y="357"/>
                  <a:pt x="2642" y="357"/>
                  <a:pt x="2642" y="358"/>
                </a:cubicBezTo>
                <a:cubicBezTo>
                  <a:pt x="2643" y="357"/>
                  <a:pt x="2644" y="357"/>
                  <a:pt x="2644" y="356"/>
                </a:cubicBezTo>
                <a:cubicBezTo>
                  <a:pt x="2657" y="348"/>
                  <a:pt x="2663" y="334"/>
                  <a:pt x="2663" y="320"/>
                </a:cubicBezTo>
                <a:cubicBezTo>
                  <a:pt x="2663" y="311"/>
                  <a:pt x="2661" y="302"/>
                  <a:pt x="2656" y="294"/>
                </a:cubicBezTo>
                <a:cubicBezTo>
                  <a:pt x="2642" y="274"/>
                  <a:pt x="2614" y="269"/>
                  <a:pt x="2594" y="282"/>
                </a:cubicBezTo>
                <a:cubicBezTo>
                  <a:pt x="2593" y="282"/>
                  <a:pt x="2593" y="283"/>
                  <a:pt x="2592" y="283"/>
                </a:cubicBezTo>
                <a:cubicBezTo>
                  <a:pt x="2572" y="298"/>
                  <a:pt x="2547" y="309"/>
                  <a:pt x="2521" y="321"/>
                </a:cubicBezTo>
                <a:cubicBezTo>
                  <a:pt x="2516" y="323"/>
                  <a:pt x="2512" y="325"/>
                  <a:pt x="2508" y="327"/>
                </a:cubicBezTo>
                <a:cubicBezTo>
                  <a:pt x="2524" y="315"/>
                  <a:pt x="2540" y="302"/>
                  <a:pt x="2553" y="287"/>
                </a:cubicBezTo>
                <a:cubicBezTo>
                  <a:pt x="2561" y="278"/>
                  <a:pt x="2566" y="267"/>
                  <a:pt x="2566" y="256"/>
                </a:cubicBezTo>
                <a:cubicBezTo>
                  <a:pt x="2566" y="249"/>
                  <a:pt x="2564" y="241"/>
                  <a:pt x="2560" y="234"/>
                </a:cubicBezTo>
                <a:cubicBezTo>
                  <a:pt x="2550" y="217"/>
                  <a:pt x="2531" y="208"/>
                  <a:pt x="2512" y="212"/>
                </a:cubicBezTo>
                <a:cubicBezTo>
                  <a:pt x="2484" y="218"/>
                  <a:pt x="2457" y="232"/>
                  <a:pt x="2431" y="249"/>
                </a:cubicBezTo>
                <a:cubicBezTo>
                  <a:pt x="2436" y="242"/>
                  <a:pt x="2438" y="234"/>
                  <a:pt x="2438" y="226"/>
                </a:cubicBezTo>
                <a:cubicBezTo>
                  <a:pt x="2438" y="218"/>
                  <a:pt x="2436" y="210"/>
                  <a:pt x="2432" y="203"/>
                </a:cubicBezTo>
                <a:cubicBezTo>
                  <a:pt x="2421" y="184"/>
                  <a:pt x="2399" y="176"/>
                  <a:pt x="2378" y="183"/>
                </a:cubicBezTo>
                <a:cubicBezTo>
                  <a:pt x="2301" y="211"/>
                  <a:pt x="2231" y="266"/>
                  <a:pt x="2175" y="310"/>
                </a:cubicBezTo>
                <a:cubicBezTo>
                  <a:pt x="2086" y="380"/>
                  <a:pt x="2003" y="462"/>
                  <a:pt x="1913" y="568"/>
                </a:cubicBezTo>
                <a:cubicBezTo>
                  <a:pt x="1982" y="478"/>
                  <a:pt x="2056" y="390"/>
                  <a:pt x="2141" y="311"/>
                </a:cubicBezTo>
                <a:cubicBezTo>
                  <a:pt x="2148" y="305"/>
                  <a:pt x="2159" y="296"/>
                  <a:pt x="2172" y="286"/>
                </a:cubicBezTo>
                <a:cubicBezTo>
                  <a:pt x="2213" y="255"/>
                  <a:pt x="2259" y="219"/>
                  <a:pt x="2270" y="177"/>
                </a:cubicBezTo>
                <a:cubicBezTo>
                  <a:pt x="2271" y="174"/>
                  <a:pt x="2271" y="170"/>
                  <a:pt x="2271" y="166"/>
                </a:cubicBezTo>
                <a:cubicBezTo>
                  <a:pt x="2271" y="154"/>
                  <a:pt x="2266" y="142"/>
                  <a:pt x="2257" y="133"/>
                </a:cubicBezTo>
                <a:cubicBezTo>
                  <a:pt x="2246" y="122"/>
                  <a:pt x="2228" y="118"/>
                  <a:pt x="2213" y="123"/>
                </a:cubicBezTo>
                <a:cubicBezTo>
                  <a:pt x="2201" y="127"/>
                  <a:pt x="2189" y="132"/>
                  <a:pt x="2177" y="138"/>
                </a:cubicBezTo>
                <a:cubicBezTo>
                  <a:pt x="2175" y="136"/>
                  <a:pt x="2173" y="135"/>
                  <a:pt x="2170" y="135"/>
                </a:cubicBezTo>
                <a:cubicBezTo>
                  <a:pt x="2126" y="119"/>
                  <a:pt x="2074" y="143"/>
                  <a:pt x="2019" y="176"/>
                </a:cubicBezTo>
                <a:cubicBezTo>
                  <a:pt x="2025" y="160"/>
                  <a:pt x="2029" y="145"/>
                  <a:pt x="2029" y="130"/>
                </a:cubicBezTo>
                <a:cubicBezTo>
                  <a:pt x="2029" y="126"/>
                  <a:pt x="2028" y="122"/>
                  <a:pt x="2028" y="119"/>
                </a:cubicBezTo>
                <a:cubicBezTo>
                  <a:pt x="2025" y="98"/>
                  <a:pt x="2009" y="82"/>
                  <a:pt x="1988" y="80"/>
                </a:cubicBezTo>
                <a:cubicBezTo>
                  <a:pt x="1970" y="78"/>
                  <a:pt x="1952" y="81"/>
                  <a:pt x="1934" y="86"/>
                </a:cubicBezTo>
                <a:cubicBezTo>
                  <a:pt x="1934" y="86"/>
                  <a:pt x="1934" y="86"/>
                  <a:pt x="1934" y="86"/>
                </a:cubicBezTo>
                <a:cubicBezTo>
                  <a:pt x="1918" y="69"/>
                  <a:pt x="1890" y="68"/>
                  <a:pt x="1872" y="84"/>
                </a:cubicBezTo>
                <a:cubicBezTo>
                  <a:pt x="1866" y="88"/>
                  <a:pt x="1861" y="94"/>
                  <a:pt x="1856" y="99"/>
                </a:cubicBezTo>
                <a:cubicBezTo>
                  <a:pt x="1845" y="108"/>
                  <a:pt x="1833" y="117"/>
                  <a:pt x="1821" y="126"/>
                </a:cubicBezTo>
                <a:cubicBezTo>
                  <a:pt x="1823" y="121"/>
                  <a:pt x="1824" y="115"/>
                  <a:pt x="1825" y="109"/>
                </a:cubicBezTo>
                <a:cubicBezTo>
                  <a:pt x="1825" y="107"/>
                  <a:pt x="1825" y="105"/>
                  <a:pt x="1825" y="102"/>
                </a:cubicBezTo>
                <a:cubicBezTo>
                  <a:pt x="1825" y="90"/>
                  <a:pt x="1821" y="79"/>
                  <a:pt x="1812" y="70"/>
                </a:cubicBezTo>
                <a:cubicBezTo>
                  <a:pt x="1802" y="60"/>
                  <a:pt x="1787" y="56"/>
                  <a:pt x="1773" y="58"/>
                </a:cubicBezTo>
                <a:cubicBezTo>
                  <a:pt x="1714" y="68"/>
                  <a:pt x="1657" y="106"/>
                  <a:pt x="1611" y="136"/>
                </a:cubicBezTo>
                <a:cubicBezTo>
                  <a:pt x="1611" y="136"/>
                  <a:pt x="1610" y="137"/>
                  <a:pt x="1610" y="137"/>
                </a:cubicBezTo>
                <a:cubicBezTo>
                  <a:pt x="1610" y="135"/>
                  <a:pt x="1610" y="134"/>
                  <a:pt x="1610" y="132"/>
                </a:cubicBezTo>
                <a:cubicBezTo>
                  <a:pt x="1610" y="124"/>
                  <a:pt x="1608" y="116"/>
                  <a:pt x="1603" y="109"/>
                </a:cubicBezTo>
                <a:cubicBezTo>
                  <a:pt x="1593" y="91"/>
                  <a:pt x="1571" y="83"/>
                  <a:pt x="1551" y="89"/>
                </a:cubicBezTo>
                <a:cubicBezTo>
                  <a:pt x="1495" y="108"/>
                  <a:pt x="1446" y="151"/>
                  <a:pt x="1403" y="190"/>
                </a:cubicBezTo>
                <a:cubicBezTo>
                  <a:pt x="1405" y="183"/>
                  <a:pt x="1407" y="176"/>
                  <a:pt x="1408" y="169"/>
                </a:cubicBezTo>
                <a:cubicBezTo>
                  <a:pt x="1408" y="167"/>
                  <a:pt x="1408" y="165"/>
                  <a:pt x="1408" y="163"/>
                </a:cubicBezTo>
                <a:cubicBezTo>
                  <a:pt x="1408" y="162"/>
                  <a:pt x="1408" y="160"/>
                  <a:pt x="1408" y="159"/>
                </a:cubicBezTo>
                <a:cubicBezTo>
                  <a:pt x="1429" y="143"/>
                  <a:pt x="1450" y="127"/>
                  <a:pt x="1470" y="110"/>
                </a:cubicBezTo>
                <a:cubicBezTo>
                  <a:pt x="1481" y="101"/>
                  <a:pt x="1486" y="88"/>
                  <a:pt x="1486" y="76"/>
                </a:cubicBezTo>
                <a:cubicBezTo>
                  <a:pt x="1486" y="69"/>
                  <a:pt x="1485" y="62"/>
                  <a:pt x="1482" y="56"/>
                </a:cubicBezTo>
                <a:cubicBezTo>
                  <a:pt x="1472" y="37"/>
                  <a:pt x="1452" y="27"/>
                  <a:pt x="1431" y="32"/>
                </a:cubicBezTo>
                <a:cubicBezTo>
                  <a:pt x="1397" y="39"/>
                  <a:pt x="1365" y="56"/>
                  <a:pt x="1334" y="77"/>
                </a:cubicBezTo>
                <a:cubicBezTo>
                  <a:pt x="1321" y="43"/>
                  <a:pt x="1293" y="22"/>
                  <a:pt x="1254" y="17"/>
                </a:cubicBezTo>
                <a:cubicBezTo>
                  <a:pt x="1228" y="13"/>
                  <a:pt x="1202" y="17"/>
                  <a:pt x="1180" y="21"/>
                </a:cubicBezTo>
                <a:cubicBezTo>
                  <a:pt x="1084" y="39"/>
                  <a:pt x="1001" y="92"/>
                  <a:pt x="927" y="156"/>
                </a:cubicBezTo>
                <a:cubicBezTo>
                  <a:pt x="926" y="153"/>
                  <a:pt x="924" y="151"/>
                  <a:pt x="922" y="148"/>
                </a:cubicBezTo>
                <a:cubicBezTo>
                  <a:pt x="911" y="134"/>
                  <a:pt x="892" y="128"/>
                  <a:pt x="874" y="133"/>
                </a:cubicBezTo>
                <a:cubicBezTo>
                  <a:pt x="800" y="155"/>
                  <a:pt x="699" y="288"/>
                  <a:pt x="540" y="502"/>
                </a:cubicBezTo>
                <a:cubicBezTo>
                  <a:pt x="538" y="506"/>
                  <a:pt x="535" y="509"/>
                  <a:pt x="533" y="512"/>
                </a:cubicBezTo>
                <a:cubicBezTo>
                  <a:pt x="510" y="542"/>
                  <a:pt x="487" y="573"/>
                  <a:pt x="466" y="603"/>
                </a:cubicBezTo>
                <a:cubicBezTo>
                  <a:pt x="430" y="651"/>
                  <a:pt x="394" y="696"/>
                  <a:pt x="363" y="734"/>
                </a:cubicBezTo>
                <a:cubicBezTo>
                  <a:pt x="342" y="758"/>
                  <a:pt x="325" y="777"/>
                  <a:pt x="311" y="791"/>
                </a:cubicBezTo>
                <a:cubicBezTo>
                  <a:pt x="353" y="736"/>
                  <a:pt x="406" y="656"/>
                  <a:pt x="474" y="545"/>
                </a:cubicBezTo>
                <a:cubicBezTo>
                  <a:pt x="490" y="519"/>
                  <a:pt x="505" y="495"/>
                  <a:pt x="509" y="489"/>
                </a:cubicBezTo>
                <a:cubicBezTo>
                  <a:pt x="576" y="398"/>
                  <a:pt x="634" y="324"/>
                  <a:pt x="705" y="260"/>
                </a:cubicBezTo>
                <a:cubicBezTo>
                  <a:pt x="717" y="249"/>
                  <a:pt x="717" y="249"/>
                  <a:pt x="717" y="249"/>
                </a:cubicBezTo>
                <a:cubicBezTo>
                  <a:pt x="739" y="231"/>
                  <a:pt x="763" y="210"/>
                  <a:pt x="778" y="182"/>
                </a:cubicBezTo>
                <a:cubicBezTo>
                  <a:pt x="782" y="175"/>
                  <a:pt x="784" y="167"/>
                  <a:pt x="784" y="160"/>
                </a:cubicBezTo>
                <a:cubicBezTo>
                  <a:pt x="784" y="148"/>
                  <a:pt x="779" y="136"/>
                  <a:pt x="770" y="127"/>
                </a:cubicBezTo>
                <a:cubicBezTo>
                  <a:pt x="755" y="113"/>
                  <a:pt x="732" y="111"/>
                  <a:pt x="715" y="122"/>
                </a:cubicBezTo>
                <a:cubicBezTo>
                  <a:pt x="605" y="192"/>
                  <a:pt x="514" y="303"/>
                  <a:pt x="433" y="402"/>
                </a:cubicBezTo>
                <a:cubicBezTo>
                  <a:pt x="420" y="418"/>
                  <a:pt x="420" y="418"/>
                  <a:pt x="420" y="418"/>
                </a:cubicBezTo>
                <a:cubicBezTo>
                  <a:pt x="376" y="472"/>
                  <a:pt x="332" y="529"/>
                  <a:pt x="293" y="590"/>
                </a:cubicBezTo>
                <a:cubicBezTo>
                  <a:pt x="327" y="536"/>
                  <a:pt x="367" y="484"/>
                  <a:pt x="404" y="437"/>
                </a:cubicBezTo>
                <a:cubicBezTo>
                  <a:pt x="433" y="400"/>
                  <a:pt x="459" y="360"/>
                  <a:pt x="484" y="321"/>
                </a:cubicBezTo>
                <a:cubicBezTo>
                  <a:pt x="515" y="272"/>
                  <a:pt x="545" y="226"/>
                  <a:pt x="580" y="187"/>
                </a:cubicBezTo>
                <a:cubicBezTo>
                  <a:pt x="592" y="177"/>
                  <a:pt x="603" y="166"/>
                  <a:pt x="615" y="155"/>
                </a:cubicBezTo>
                <a:cubicBezTo>
                  <a:pt x="625" y="150"/>
                  <a:pt x="640" y="146"/>
                  <a:pt x="651" y="143"/>
                </a:cubicBezTo>
                <a:cubicBezTo>
                  <a:pt x="687" y="134"/>
                  <a:pt x="732" y="122"/>
                  <a:pt x="753" y="82"/>
                </a:cubicBezTo>
                <a:cubicBezTo>
                  <a:pt x="756" y="76"/>
                  <a:pt x="758" y="69"/>
                  <a:pt x="758" y="62"/>
                </a:cubicBezTo>
                <a:cubicBezTo>
                  <a:pt x="758" y="56"/>
                  <a:pt x="757" y="50"/>
                  <a:pt x="754" y="44"/>
                </a:cubicBezTo>
                <a:cubicBezTo>
                  <a:pt x="749" y="32"/>
                  <a:pt x="739" y="23"/>
                  <a:pt x="726" y="19"/>
                </a:cubicBezTo>
                <a:cubicBezTo>
                  <a:pt x="669" y="0"/>
                  <a:pt x="594" y="50"/>
                  <a:pt x="573" y="70"/>
                </a:cubicBezTo>
                <a:close/>
                <a:moveTo>
                  <a:pt x="1117" y="136"/>
                </a:moveTo>
                <a:cubicBezTo>
                  <a:pt x="1109" y="140"/>
                  <a:pt x="1102" y="144"/>
                  <a:pt x="1095" y="149"/>
                </a:cubicBezTo>
                <a:cubicBezTo>
                  <a:pt x="1094" y="149"/>
                  <a:pt x="1094" y="148"/>
                  <a:pt x="1093" y="148"/>
                </a:cubicBezTo>
                <a:cubicBezTo>
                  <a:pt x="1101" y="143"/>
                  <a:pt x="1109" y="139"/>
                  <a:pt x="1117" y="136"/>
                </a:cubicBezTo>
                <a:close/>
                <a:moveTo>
                  <a:pt x="1249" y="107"/>
                </a:moveTo>
                <a:cubicBezTo>
                  <a:pt x="1250" y="108"/>
                  <a:pt x="1250" y="108"/>
                  <a:pt x="1250" y="108"/>
                </a:cubicBezTo>
                <a:cubicBezTo>
                  <a:pt x="1250" y="108"/>
                  <a:pt x="1250" y="109"/>
                  <a:pt x="1250" y="110"/>
                </a:cubicBezTo>
                <a:cubicBezTo>
                  <a:pt x="1250" y="115"/>
                  <a:pt x="1249" y="125"/>
                  <a:pt x="1240" y="146"/>
                </a:cubicBezTo>
                <a:cubicBezTo>
                  <a:pt x="1239" y="137"/>
                  <a:pt x="1236" y="128"/>
                  <a:pt x="1230" y="120"/>
                </a:cubicBezTo>
                <a:cubicBezTo>
                  <a:pt x="1225" y="114"/>
                  <a:pt x="1218" y="110"/>
                  <a:pt x="1211" y="107"/>
                </a:cubicBezTo>
                <a:cubicBezTo>
                  <a:pt x="1237" y="104"/>
                  <a:pt x="1246" y="105"/>
                  <a:pt x="1249" y="107"/>
                </a:cubicBezTo>
                <a:close/>
                <a:moveTo>
                  <a:pt x="590" y="586"/>
                </a:moveTo>
                <a:cubicBezTo>
                  <a:pt x="580" y="605"/>
                  <a:pt x="569" y="624"/>
                  <a:pt x="559" y="643"/>
                </a:cubicBezTo>
                <a:cubicBezTo>
                  <a:pt x="543" y="673"/>
                  <a:pt x="543" y="673"/>
                  <a:pt x="543" y="673"/>
                </a:cubicBezTo>
                <a:cubicBezTo>
                  <a:pt x="527" y="702"/>
                  <a:pt x="509" y="735"/>
                  <a:pt x="494" y="771"/>
                </a:cubicBezTo>
                <a:cubicBezTo>
                  <a:pt x="473" y="803"/>
                  <a:pt x="452" y="836"/>
                  <a:pt x="432" y="869"/>
                </a:cubicBezTo>
                <a:cubicBezTo>
                  <a:pt x="409" y="905"/>
                  <a:pt x="385" y="942"/>
                  <a:pt x="361" y="979"/>
                </a:cubicBezTo>
                <a:cubicBezTo>
                  <a:pt x="395" y="888"/>
                  <a:pt x="440" y="801"/>
                  <a:pt x="496" y="717"/>
                </a:cubicBezTo>
                <a:cubicBezTo>
                  <a:pt x="510" y="695"/>
                  <a:pt x="526" y="674"/>
                  <a:pt x="541" y="652"/>
                </a:cubicBezTo>
                <a:cubicBezTo>
                  <a:pt x="557" y="631"/>
                  <a:pt x="573" y="609"/>
                  <a:pt x="590" y="586"/>
                </a:cubicBezTo>
                <a:close/>
                <a:moveTo>
                  <a:pt x="665" y="689"/>
                </a:moveTo>
                <a:cubicBezTo>
                  <a:pt x="675" y="674"/>
                  <a:pt x="684" y="659"/>
                  <a:pt x="694" y="645"/>
                </a:cubicBezTo>
                <a:cubicBezTo>
                  <a:pt x="667" y="690"/>
                  <a:pt x="642" y="734"/>
                  <a:pt x="620" y="775"/>
                </a:cubicBezTo>
                <a:cubicBezTo>
                  <a:pt x="615" y="779"/>
                  <a:pt x="611" y="783"/>
                  <a:pt x="606" y="787"/>
                </a:cubicBezTo>
                <a:cubicBezTo>
                  <a:pt x="625" y="755"/>
                  <a:pt x="645" y="722"/>
                  <a:pt x="665" y="689"/>
                </a:cubicBezTo>
                <a:close/>
                <a:moveTo>
                  <a:pt x="636" y="1095"/>
                </a:moveTo>
                <a:cubicBezTo>
                  <a:pt x="635" y="1096"/>
                  <a:pt x="634" y="1097"/>
                  <a:pt x="633" y="1098"/>
                </a:cubicBezTo>
                <a:cubicBezTo>
                  <a:pt x="633" y="1098"/>
                  <a:pt x="633" y="1097"/>
                  <a:pt x="633" y="1097"/>
                </a:cubicBezTo>
                <a:cubicBezTo>
                  <a:pt x="634" y="1096"/>
                  <a:pt x="635" y="1095"/>
                  <a:pt x="636" y="1095"/>
                </a:cubicBezTo>
                <a:close/>
                <a:moveTo>
                  <a:pt x="1275" y="453"/>
                </a:moveTo>
                <a:cubicBezTo>
                  <a:pt x="1244" y="495"/>
                  <a:pt x="1217" y="535"/>
                  <a:pt x="1196" y="569"/>
                </a:cubicBezTo>
                <a:cubicBezTo>
                  <a:pt x="1154" y="636"/>
                  <a:pt x="1115" y="711"/>
                  <a:pt x="1074" y="800"/>
                </a:cubicBezTo>
                <a:cubicBezTo>
                  <a:pt x="1066" y="811"/>
                  <a:pt x="1059" y="823"/>
                  <a:pt x="1051" y="834"/>
                </a:cubicBezTo>
                <a:cubicBezTo>
                  <a:pt x="1004" y="903"/>
                  <a:pt x="956" y="975"/>
                  <a:pt x="905" y="1042"/>
                </a:cubicBezTo>
                <a:cubicBezTo>
                  <a:pt x="891" y="1061"/>
                  <a:pt x="891" y="1061"/>
                  <a:pt x="891" y="1061"/>
                </a:cubicBezTo>
                <a:cubicBezTo>
                  <a:pt x="889" y="1064"/>
                  <a:pt x="886" y="1068"/>
                  <a:pt x="882" y="1073"/>
                </a:cubicBezTo>
                <a:cubicBezTo>
                  <a:pt x="893" y="1042"/>
                  <a:pt x="906" y="1011"/>
                  <a:pt x="916" y="988"/>
                </a:cubicBezTo>
                <a:cubicBezTo>
                  <a:pt x="926" y="964"/>
                  <a:pt x="926" y="964"/>
                  <a:pt x="926" y="964"/>
                </a:cubicBezTo>
                <a:cubicBezTo>
                  <a:pt x="974" y="842"/>
                  <a:pt x="1042" y="721"/>
                  <a:pt x="1129" y="605"/>
                </a:cubicBezTo>
                <a:cubicBezTo>
                  <a:pt x="1145" y="584"/>
                  <a:pt x="1162" y="563"/>
                  <a:pt x="1179" y="542"/>
                </a:cubicBezTo>
                <a:cubicBezTo>
                  <a:pt x="1210" y="511"/>
                  <a:pt x="1242" y="482"/>
                  <a:pt x="1275" y="453"/>
                </a:cubicBezTo>
                <a:close/>
                <a:moveTo>
                  <a:pt x="1253" y="701"/>
                </a:moveTo>
                <a:cubicBezTo>
                  <a:pt x="1290" y="652"/>
                  <a:pt x="1332" y="597"/>
                  <a:pt x="1378" y="541"/>
                </a:cubicBezTo>
                <a:cubicBezTo>
                  <a:pt x="1360" y="567"/>
                  <a:pt x="1341" y="594"/>
                  <a:pt x="1322" y="623"/>
                </a:cubicBezTo>
                <a:cubicBezTo>
                  <a:pt x="1282" y="683"/>
                  <a:pt x="1244" y="745"/>
                  <a:pt x="1207" y="805"/>
                </a:cubicBezTo>
                <a:cubicBezTo>
                  <a:pt x="1198" y="820"/>
                  <a:pt x="1188" y="836"/>
                  <a:pt x="1179" y="851"/>
                </a:cubicBezTo>
                <a:cubicBezTo>
                  <a:pt x="1190" y="819"/>
                  <a:pt x="1202" y="787"/>
                  <a:pt x="1214" y="755"/>
                </a:cubicBezTo>
                <a:cubicBezTo>
                  <a:pt x="1227" y="737"/>
                  <a:pt x="1240" y="719"/>
                  <a:pt x="1253" y="701"/>
                </a:cubicBezTo>
                <a:close/>
                <a:moveTo>
                  <a:pt x="1852" y="240"/>
                </a:moveTo>
                <a:cubicBezTo>
                  <a:pt x="1872" y="226"/>
                  <a:pt x="1872" y="226"/>
                  <a:pt x="1872" y="226"/>
                </a:cubicBezTo>
                <a:cubicBezTo>
                  <a:pt x="1874" y="224"/>
                  <a:pt x="1877" y="222"/>
                  <a:pt x="1880" y="220"/>
                </a:cubicBezTo>
                <a:cubicBezTo>
                  <a:pt x="1866" y="236"/>
                  <a:pt x="1852" y="251"/>
                  <a:pt x="1839" y="264"/>
                </a:cubicBezTo>
                <a:cubicBezTo>
                  <a:pt x="1825" y="279"/>
                  <a:pt x="1813" y="292"/>
                  <a:pt x="1805" y="302"/>
                </a:cubicBezTo>
                <a:cubicBezTo>
                  <a:pt x="1788" y="323"/>
                  <a:pt x="1771" y="345"/>
                  <a:pt x="1753" y="367"/>
                </a:cubicBezTo>
                <a:cubicBezTo>
                  <a:pt x="1683" y="431"/>
                  <a:pt x="1622" y="502"/>
                  <a:pt x="1572" y="578"/>
                </a:cubicBezTo>
                <a:cubicBezTo>
                  <a:pt x="1555" y="603"/>
                  <a:pt x="1539" y="629"/>
                  <a:pt x="1525" y="656"/>
                </a:cubicBezTo>
                <a:cubicBezTo>
                  <a:pt x="1506" y="680"/>
                  <a:pt x="1487" y="704"/>
                  <a:pt x="1469" y="729"/>
                </a:cubicBezTo>
                <a:cubicBezTo>
                  <a:pt x="1449" y="756"/>
                  <a:pt x="1429" y="783"/>
                  <a:pt x="1410" y="811"/>
                </a:cubicBezTo>
                <a:cubicBezTo>
                  <a:pt x="1419" y="788"/>
                  <a:pt x="1428" y="766"/>
                  <a:pt x="1438" y="743"/>
                </a:cubicBezTo>
                <a:cubicBezTo>
                  <a:pt x="1444" y="735"/>
                  <a:pt x="1450" y="727"/>
                  <a:pt x="1455" y="719"/>
                </a:cubicBezTo>
                <a:cubicBezTo>
                  <a:pt x="1549" y="587"/>
                  <a:pt x="1647" y="462"/>
                  <a:pt x="1749" y="349"/>
                </a:cubicBezTo>
                <a:cubicBezTo>
                  <a:pt x="1749" y="349"/>
                  <a:pt x="1797" y="294"/>
                  <a:pt x="1797" y="294"/>
                </a:cubicBezTo>
                <a:cubicBezTo>
                  <a:pt x="1807" y="281"/>
                  <a:pt x="1818" y="269"/>
                  <a:pt x="1829" y="257"/>
                </a:cubicBezTo>
                <a:cubicBezTo>
                  <a:pt x="1837" y="251"/>
                  <a:pt x="1844" y="245"/>
                  <a:pt x="1852" y="240"/>
                </a:cubicBezTo>
                <a:close/>
                <a:moveTo>
                  <a:pt x="1894" y="365"/>
                </a:moveTo>
                <a:cubicBezTo>
                  <a:pt x="1808" y="450"/>
                  <a:pt x="1732" y="541"/>
                  <a:pt x="1666" y="637"/>
                </a:cubicBezTo>
                <a:cubicBezTo>
                  <a:pt x="1654" y="654"/>
                  <a:pt x="1643" y="672"/>
                  <a:pt x="1632" y="689"/>
                </a:cubicBezTo>
                <a:cubicBezTo>
                  <a:pt x="1613" y="709"/>
                  <a:pt x="1595" y="729"/>
                  <a:pt x="1577" y="748"/>
                </a:cubicBezTo>
                <a:cubicBezTo>
                  <a:pt x="1584" y="734"/>
                  <a:pt x="1592" y="720"/>
                  <a:pt x="1600" y="706"/>
                </a:cubicBezTo>
                <a:cubicBezTo>
                  <a:pt x="1674" y="609"/>
                  <a:pt x="1749" y="515"/>
                  <a:pt x="1818" y="429"/>
                </a:cubicBezTo>
                <a:cubicBezTo>
                  <a:pt x="1842" y="407"/>
                  <a:pt x="1868" y="386"/>
                  <a:pt x="1894" y="365"/>
                </a:cubicBezTo>
                <a:close/>
                <a:moveTo>
                  <a:pt x="2264" y="375"/>
                </a:moveTo>
                <a:cubicBezTo>
                  <a:pt x="2282" y="361"/>
                  <a:pt x="2301" y="348"/>
                  <a:pt x="2321" y="335"/>
                </a:cubicBezTo>
                <a:cubicBezTo>
                  <a:pt x="2335" y="325"/>
                  <a:pt x="2350" y="315"/>
                  <a:pt x="2364" y="305"/>
                </a:cubicBezTo>
                <a:cubicBezTo>
                  <a:pt x="2357" y="312"/>
                  <a:pt x="2349" y="320"/>
                  <a:pt x="2342" y="327"/>
                </a:cubicBezTo>
                <a:cubicBezTo>
                  <a:pt x="2336" y="331"/>
                  <a:pt x="2329" y="335"/>
                  <a:pt x="2323" y="340"/>
                </a:cubicBezTo>
                <a:cubicBezTo>
                  <a:pt x="2134" y="479"/>
                  <a:pt x="1989" y="622"/>
                  <a:pt x="1879" y="775"/>
                </a:cubicBezTo>
                <a:cubicBezTo>
                  <a:pt x="1873" y="785"/>
                  <a:pt x="1866" y="795"/>
                  <a:pt x="1859" y="805"/>
                </a:cubicBezTo>
                <a:cubicBezTo>
                  <a:pt x="1837" y="827"/>
                  <a:pt x="1816" y="850"/>
                  <a:pt x="1794" y="873"/>
                </a:cubicBezTo>
                <a:cubicBezTo>
                  <a:pt x="1822" y="832"/>
                  <a:pt x="1852" y="791"/>
                  <a:pt x="1883" y="751"/>
                </a:cubicBezTo>
                <a:cubicBezTo>
                  <a:pt x="1979" y="634"/>
                  <a:pt x="2107" y="491"/>
                  <a:pt x="2264" y="375"/>
                </a:cubicBezTo>
                <a:close/>
                <a:moveTo>
                  <a:pt x="1932" y="859"/>
                </a:moveTo>
                <a:cubicBezTo>
                  <a:pt x="2029" y="762"/>
                  <a:pt x="2029" y="762"/>
                  <a:pt x="2029" y="762"/>
                </a:cubicBezTo>
                <a:cubicBezTo>
                  <a:pt x="2033" y="757"/>
                  <a:pt x="2038" y="752"/>
                  <a:pt x="2043" y="748"/>
                </a:cubicBezTo>
                <a:cubicBezTo>
                  <a:pt x="2009" y="799"/>
                  <a:pt x="1977" y="852"/>
                  <a:pt x="1946" y="903"/>
                </a:cubicBezTo>
                <a:cubicBezTo>
                  <a:pt x="1923" y="943"/>
                  <a:pt x="1923" y="943"/>
                  <a:pt x="1923" y="943"/>
                </a:cubicBezTo>
                <a:cubicBezTo>
                  <a:pt x="1914" y="958"/>
                  <a:pt x="1903" y="973"/>
                  <a:pt x="1893" y="989"/>
                </a:cubicBezTo>
                <a:cubicBezTo>
                  <a:pt x="1871" y="1013"/>
                  <a:pt x="1849" y="1037"/>
                  <a:pt x="1829" y="1060"/>
                </a:cubicBezTo>
                <a:cubicBezTo>
                  <a:pt x="1856" y="989"/>
                  <a:pt x="1889" y="923"/>
                  <a:pt x="1929" y="862"/>
                </a:cubicBezTo>
                <a:cubicBezTo>
                  <a:pt x="1930" y="861"/>
                  <a:pt x="1931" y="860"/>
                  <a:pt x="1932" y="85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sym typeface="Arial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90515" y="392572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b="1" smtClean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教學省思</a:t>
            </a:r>
            <a:endParaRPr kumimoji="1" lang="zh-CN" altLang="en-US" sz="3600" b="1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  <a:cs typeface="DFPShaoNvW5-GB" charset="-122"/>
              <a:sym typeface="Arial"/>
            </a:endParaRPr>
          </a:p>
        </p:txBody>
      </p:sp>
      <p:grpSp>
        <p:nvGrpSpPr>
          <p:cNvPr id="31" name="Group 70"/>
          <p:cNvGrpSpPr/>
          <p:nvPr/>
        </p:nvGrpSpPr>
        <p:grpSpPr>
          <a:xfrm>
            <a:off x="2769611" y="795562"/>
            <a:ext cx="6600172" cy="5135635"/>
            <a:chOff x="-1" y="0"/>
            <a:chExt cx="2335461" cy="1802808"/>
          </a:xfrm>
        </p:grpSpPr>
        <p:sp>
          <p:nvSpPr>
            <p:cNvPr id="32" name="chenying0907 66"/>
            <p:cNvSpPr/>
            <p:nvPr/>
          </p:nvSpPr>
          <p:spPr>
            <a:xfrm>
              <a:off x="88900" y="177800"/>
              <a:ext cx="2125877" cy="142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50" extrusionOk="0">
                  <a:moveTo>
                    <a:pt x="21281" y="131"/>
                  </a:moveTo>
                  <a:cubicBezTo>
                    <a:pt x="20628" y="31"/>
                    <a:pt x="2649" y="215"/>
                    <a:pt x="166" y="0"/>
                  </a:cubicBezTo>
                  <a:cubicBezTo>
                    <a:pt x="70" y="3334"/>
                    <a:pt x="43" y="6398"/>
                    <a:pt x="99" y="9794"/>
                  </a:cubicBezTo>
                  <a:cubicBezTo>
                    <a:pt x="201" y="15985"/>
                    <a:pt x="-129" y="17592"/>
                    <a:pt x="60" y="21542"/>
                  </a:cubicBezTo>
                  <a:cubicBezTo>
                    <a:pt x="1560" y="21600"/>
                    <a:pt x="19091" y="21287"/>
                    <a:pt x="21090" y="21542"/>
                  </a:cubicBezTo>
                  <a:cubicBezTo>
                    <a:pt x="21175" y="18119"/>
                    <a:pt x="21202" y="17551"/>
                    <a:pt x="21175" y="14349"/>
                  </a:cubicBezTo>
                  <a:cubicBezTo>
                    <a:pt x="21134" y="9458"/>
                    <a:pt x="21471" y="5014"/>
                    <a:pt x="21281" y="131"/>
                  </a:cubicBezTo>
                  <a:close/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sym typeface="Arial"/>
              </a:endParaRPr>
            </a:p>
          </p:txBody>
        </p:sp>
        <p:sp>
          <p:nvSpPr>
            <p:cNvPr id="33" name="chenying0907 67"/>
            <p:cNvSpPr/>
            <p:nvPr/>
          </p:nvSpPr>
          <p:spPr>
            <a:xfrm>
              <a:off x="-1" y="0"/>
              <a:ext cx="2335461" cy="184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19061" extrusionOk="0">
                  <a:moveTo>
                    <a:pt x="902" y="18172"/>
                  </a:moveTo>
                  <a:cubicBezTo>
                    <a:pt x="357" y="17727"/>
                    <a:pt x="-200" y="12317"/>
                    <a:pt x="71" y="5707"/>
                  </a:cubicBezTo>
                  <a:cubicBezTo>
                    <a:pt x="379" y="-1823"/>
                    <a:pt x="1461" y="270"/>
                    <a:pt x="2010" y="259"/>
                  </a:cubicBezTo>
                  <a:cubicBezTo>
                    <a:pt x="7486" y="145"/>
                    <a:pt x="12959" y="733"/>
                    <a:pt x="18433" y="1907"/>
                  </a:cubicBezTo>
                  <a:cubicBezTo>
                    <a:pt x="19405" y="2115"/>
                    <a:pt x="21400" y="-2382"/>
                    <a:pt x="21308" y="14217"/>
                  </a:cubicBezTo>
                  <a:cubicBezTo>
                    <a:pt x="21311" y="19032"/>
                    <a:pt x="20486" y="19218"/>
                    <a:pt x="19999" y="19008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sym typeface="Arial"/>
              </a:endParaRPr>
            </a:p>
          </p:txBody>
        </p:sp>
        <p:sp>
          <p:nvSpPr>
            <p:cNvPr id="34" name="chenying0907 68"/>
            <p:cNvSpPr/>
            <p:nvPr/>
          </p:nvSpPr>
          <p:spPr>
            <a:xfrm>
              <a:off x="1130300" y="1600199"/>
              <a:ext cx="20498" cy="202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58" h="19845" extrusionOk="0">
                  <a:moveTo>
                    <a:pt x="0" y="0"/>
                  </a:moveTo>
                  <a:cubicBezTo>
                    <a:pt x="21600" y="4703"/>
                    <a:pt x="13319" y="10461"/>
                    <a:pt x="16331" y="15310"/>
                  </a:cubicBezTo>
                  <a:cubicBezTo>
                    <a:pt x="16793" y="16055"/>
                    <a:pt x="11256" y="21600"/>
                    <a:pt x="11542" y="19282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sym typeface="Arial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425829" y="4118780"/>
            <a:ext cx="3876891" cy="646273"/>
            <a:chOff x="7637775" y="5530041"/>
            <a:chExt cx="4000129" cy="646029"/>
          </a:xfrm>
        </p:grpSpPr>
        <p:sp>
          <p:nvSpPr>
            <p:cNvPr id="22" name="任意多边形 21"/>
            <p:cNvSpPr/>
            <p:nvPr/>
          </p:nvSpPr>
          <p:spPr>
            <a:xfrm>
              <a:off x="7637775" y="6096678"/>
              <a:ext cx="2494104" cy="79392"/>
            </a:xfrm>
            <a:custGeom>
              <a:avLst/>
              <a:gdLst>
                <a:gd name="connsiteX0" fmla="*/ 2569580 w 2569580"/>
                <a:gd name="connsiteY0" fmla="*/ 13982 h 95004"/>
                <a:gd name="connsiteX1" fmla="*/ 2187616 w 2569580"/>
                <a:gd name="connsiteY1" fmla="*/ 13982 h 95004"/>
                <a:gd name="connsiteX2" fmla="*/ 2118167 w 2569580"/>
                <a:gd name="connsiteY2" fmla="*/ 37131 h 95004"/>
                <a:gd name="connsiteX3" fmla="*/ 1481560 w 2569580"/>
                <a:gd name="connsiteY3" fmla="*/ 60280 h 95004"/>
                <a:gd name="connsiteX4" fmla="*/ 1388962 w 2569580"/>
                <a:gd name="connsiteY4" fmla="*/ 71855 h 95004"/>
                <a:gd name="connsiteX5" fmla="*/ 1307940 w 2569580"/>
                <a:gd name="connsiteY5" fmla="*/ 83430 h 95004"/>
                <a:gd name="connsiteX6" fmla="*/ 844952 w 2569580"/>
                <a:gd name="connsiteY6" fmla="*/ 71855 h 95004"/>
                <a:gd name="connsiteX7" fmla="*/ 775504 w 2569580"/>
                <a:gd name="connsiteY7" fmla="*/ 48706 h 95004"/>
                <a:gd name="connsiteX8" fmla="*/ 740780 w 2569580"/>
                <a:gd name="connsiteY8" fmla="*/ 37131 h 95004"/>
                <a:gd name="connsiteX9" fmla="*/ 254643 w 2569580"/>
                <a:gd name="connsiteY9" fmla="*/ 48706 h 95004"/>
                <a:gd name="connsiteX10" fmla="*/ 219919 w 2569580"/>
                <a:gd name="connsiteY10" fmla="*/ 60280 h 95004"/>
                <a:gd name="connsiteX11" fmla="*/ 196770 w 2569580"/>
                <a:gd name="connsiteY11" fmla="*/ 95004 h 95004"/>
                <a:gd name="connsiteX12" fmla="*/ 0 w 2569580"/>
                <a:gd name="connsiteY12" fmla="*/ 83430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37771 w 2537771"/>
                <a:gd name="connsiteY0" fmla="*/ 13982 h 95004"/>
                <a:gd name="connsiteX1" fmla="*/ 2155807 w 2537771"/>
                <a:gd name="connsiteY1" fmla="*/ 13982 h 95004"/>
                <a:gd name="connsiteX2" fmla="*/ 2086358 w 2537771"/>
                <a:gd name="connsiteY2" fmla="*/ 37131 h 95004"/>
                <a:gd name="connsiteX3" fmla="*/ 1449751 w 2537771"/>
                <a:gd name="connsiteY3" fmla="*/ 60280 h 95004"/>
                <a:gd name="connsiteX4" fmla="*/ 1357153 w 2537771"/>
                <a:gd name="connsiteY4" fmla="*/ 71855 h 95004"/>
                <a:gd name="connsiteX5" fmla="*/ 1276131 w 2537771"/>
                <a:gd name="connsiteY5" fmla="*/ 83430 h 95004"/>
                <a:gd name="connsiteX6" fmla="*/ 813143 w 2537771"/>
                <a:gd name="connsiteY6" fmla="*/ 71855 h 95004"/>
                <a:gd name="connsiteX7" fmla="*/ 743695 w 2537771"/>
                <a:gd name="connsiteY7" fmla="*/ 48706 h 95004"/>
                <a:gd name="connsiteX8" fmla="*/ 708971 w 2537771"/>
                <a:gd name="connsiteY8" fmla="*/ 37131 h 95004"/>
                <a:gd name="connsiteX9" fmla="*/ 222834 w 2537771"/>
                <a:gd name="connsiteY9" fmla="*/ 48706 h 95004"/>
                <a:gd name="connsiteX10" fmla="*/ 188110 w 2537771"/>
                <a:gd name="connsiteY10" fmla="*/ 60280 h 95004"/>
                <a:gd name="connsiteX11" fmla="*/ 164961 w 2537771"/>
                <a:gd name="connsiteY11" fmla="*/ 95004 h 95004"/>
                <a:gd name="connsiteX12" fmla="*/ 0 w 2537771"/>
                <a:gd name="connsiteY12" fmla="*/ 1369 h 95004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22834 w 2537771"/>
                <a:gd name="connsiteY9" fmla="*/ 48706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526070 w 2537771"/>
                <a:gd name="connsiteY8" fmla="*/ 33224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449751 w 2537771"/>
                <a:gd name="connsiteY3" fmla="*/ 60280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604819 w 2537771"/>
                <a:gd name="connsiteY3" fmla="*/ 72003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3281"/>
                <a:gd name="connsiteX1" fmla="*/ 2155807 w 2537771"/>
                <a:gd name="connsiteY1" fmla="*/ 13982 h 83281"/>
                <a:gd name="connsiteX2" fmla="*/ 2086358 w 2537771"/>
                <a:gd name="connsiteY2" fmla="*/ 37131 h 83281"/>
                <a:gd name="connsiteX3" fmla="*/ 1604819 w 2537771"/>
                <a:gd name="connsiteY3" fmla="*/ 72003 h 83281"/>
                <a:gd name="connsiteX4" fmla="*/ 1365106 w 2537771"/>
                <a:gd name="connsiteY4" fmla="*/ 52317 h 83281"/>
                <a:gd name="connsiteX5" fmla="*/ 1188657 w 2537771"/>
                <a:gd name="connsiteY5" fmla="*/ 71707 h 83281"/>
                <a:gd name="connsiteX6" fmla="*/ 960259 w 2537771"/>
                <a:gd name="connsiteY6" fmla="*/ 79670 h 83281"/>
                <a:gd name="connsiteX7" fmla="*/ 747671 w 2537771"/>
                <a:gd name="connsiteY7" fmla="*/ 60429 h 83281"/>
                <a:gd name="connsiteX8" fmla="*/ 526070 w 2537771"/>
                <a:gd name="connsiteY8" fmla="*/ 33224 h 83281"/>
                <a:gd name="connsiteX9" fmla="*/ 254643 w 2537771"/>
                <a:gd name="connsiteY9" fmla="*/ 72152 h 83281"/>
                <a:gd name="connsiteX10" fmla="*/ 180158 w 2537771"/>
                <a:gd name="connsiteY10" fmla="*/ 48557 h 83281"/>
                <a:gd name="connsiteX11" fmla="*/ 93392 w 2537771"/>
                <a:gd name="connsiteY11" fmla="*/ 83281 h 83281"/>
                <a:gd name="connsiteX12" fmla="*/ 0 w 2537771"/>
                <a:gd name="connsiteY12" fmla="*/ 1369 h 83281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86358 w 2537771"/>
                <a:gd name="connsiteY2" fmla="*/ 35762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54548 w 2537771"/>
                <a:gd name="connsiteY2" fmla="*/ 27946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79392"/>
                <a:gd name="connsiteX1" fmla="*/ 2191592 w 2537771"/>
                <a:gd name="connsiteY1" fmla="*/ 39967 h 79392"/>
                <a:gd name="connsiteX2" fmla="*/ 2054548 w 2537771"/>
                <a:gd name="connsiteY2" fmla="*/ 27946 h 79392"/>
                <a:gd name="connsiteX3" fmla="*/ 1604819 w 2537771"/>
                <a:gd name="connsiteY3" fmla="*/ 70634 h 79392"/>
                <a:gd name="connsiteX4" fmla="*/ 1365106 w 2537771"/>
                <a:gd name="connsiteY4" fmla="*/ 50948 h 79392"/>
                <a:gd name="connsiteX5" fmla="*/ 1188657 w 2537771"/>
                <a:gd name="connsiteY5" fmla="*/ 70338 h 79392"/>
                <a:gd name="connsiteX6" fmla="*/ 960259 w 2537771"/>
                <a:gd name="connsiteY6" fmla="*/ 78301 h 79392"/>
                <a:gd name="connsiteX7" fmla="*/ 747671 w 2537771"/>
                <a:gd name="connsiteY7" fmla="*/ 59060 h 79392"/>
                <a:gd name="connsiteX8" fmla="*/ 526070 w 2537771"/>
                <a:gd name="connsiteY8" fmla="*/ 31855 h 79392"/>
                <a:gd name="connsiteX9" fmla="*/ 254643 w 2537771"/>
                <a:gd name="connsiteY9" fmla="*/ 70783 h 79392"/>
                <a:gd name="connsiteX10" fmla="*/ 180158 w 2537771"/>
                <a:gd name="connsiteY10" fmla="*/ 47188 h 79392"/>
                <a:gd name="connsiteX11" fmla="*/ 105320 w 2537771"/>
                <a:gd name="connsiteY11" fmla="*/ 62373 h 79392"/>
                <a:gd name="connsiteX12" fmla="*/ 0 w 2537771"/>
                <a:gd name="connsiteY12" fmla="*/ 0 h 7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7771" h="79392">
                  <a:moveTo>
                    <a:pt x="2537771" y="12613"/>
                  </a:moveTo>
                  <a:cubicBezTo>
                    <a:pt x="2372259" y="-2434"/>
                    <a:pt x="2272129" y="37412"/>
                    <a:pt x="2191592" y="39967"/>
                  </a:cubicBezTo>
                  <a:cubicBezTo>
                    <a:pt x="2111055" y="42522"/>
                    <a:pt x="2152344" y="22835"/>
                    <a:pt x="2054548" y="27946"/>
                  </a:cubicBezTo>
                  <a:cubicBezTo>
                    <a:pt x="1956753" y="33057"/>
                    <a:pt x="2056264" y="56072"/>
                    <a:pt x="1604819" y="70634"/>
                  </a:cubicBezTo>
                  <a:cubicBezTo>
                    <a:pt x="1524915" y="64072"/>
                    <a:pt x="1434466" y="50997"/>
                    <a:pt x="1365106" y="50948"/>
                  </a:cubicBezTo>
                  <a:cubicBezTo>
                    <a:pt x="1295746" y="50899"/>
                    <a:pt x="1256132" y="65779"/>
                    <a:pt x="1188657" y="70338"/>
                  </a:cubicBezTo>
                  <a:cubicBezTo>
                    <a:pt x="1121183" y="74897"/>
                    <a:pt x="1114588" y="82159"/>
                    <a:pt x="960259" y="78301"/>
                  </a:cubicBezTo>
                  <a:cubicBezTo>
                    <a:pt x="937110" y="70585"/>
                    <a:pt x="820036" y="66801"/>
                    <a:pt x="747671" y="59060"/>
                  </a:cubicBezTo>
                  <a:cubicBezTo>
                    <a:pt x="675306" y="51319"/>
                    <a:pt x="608241" y="29901"/>
                    <a:pt x="526070" y="31855"/>
                  </a:cubicBezTo>
                  <a:cubicBezTo>
                    <a:pt x="443899" y="33809"/>
                    <a:pt x="312295" y="68228"/>
                    <a:pt x="254643" y="70783"/>
                  </a:cubicBezTo>
                  <a:cubicBezTo>
                    <a:pt x="196991" y="73338"/>
                    <a:pt x="205045" y="48590"/>
                    <a:pt x="180158" y="47188"/>
                  </a:cubicBezTo>
                  <a:cubicBezTo>
                    <a:pt x="155271" y="45786"/>
                    <a:pt x="113036" y="50798"/>
                    <a:pt x="105320" y="62373"/>
                  </a:cubicBezTo>
                  <a:cubicBezTo>
                    <a:pt x="49008" y="38977"/>
                    <a:pt x="8599" y="82012"/>
                    <a:pt x="0" y="0"/>
                  </a:cubicBezTo>
                </a:path>
              </a:pathLst>
            </a:custGeom>
            <a:noFill/>
            <a:ln w="349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3" name="Freeform 118"/>
            <p:cNvSpPr>
              <a:spLocks noEditPoints="1"/>
            </p:cNvSpPr>
            <p:nvPr/>
          </p:nvSpPr>
          <p:spPr bwMode="auto">
            <a:xfrm flipH="1">
              <a:off x="10124063" y="5530041"/>
              <a:ext cx="1513841" cy="619089"/>
            </a:xfrm>
            <a:custGeom>
              <a:avLst/>
              <a:gdLst>
                <a:gd name="T0" fmla="*/ 250 w 257"/>
                <a:gd name="T1" fmla="*/ 87 h 92"/>
                <a:gd name="T2" fmla="*/ 215 w 257"/>
                <a:gd name="T3" fmla="*/ 84 h 92"/>
                <a:gd name="T4" fmla="*/ 204 w 257"/>
                <a:gd name="T5" fmla="*/ 87 h 92"/>
                <a:gd name="T6" fmla="*/ 146 w 257"/>
                <a:gd name="T7" fmla="*/ 88 h 92"/>
                <a:gd name="T8" fmla="*/ 116 w 257"/>
                <a:gd name="T9" fmla="*/ 85 h 92"/>
                <a:gd name="T10" fmla="*/ 54 w 257"/>
                <a:gd name="T11" fmla="*/ 54 h 92"/>
                <a:gd name="T12" fmla="*/ 2 w 257"/>
                <a:gd name="T13" fmla="*/ 30 h 92"/>
                <a:gd name="T14" fmla="*/ 16 w 257"/>
                <a:gd name="T15" fmla="*/ 0 h 92"/>
                <a:gd name="T16" fmla="*/ 42 w 257"/>
                <a:gd name="T17" fmla="*/ 12 h 92"/>
                <a:gd name="T18" fmla="*/ 78 w 257"/>
                <a:gd name="T19" fmla="*/ 31 h 92"/>
                <a:gd name="T20" fmla="*/ 134 w 257"/>
                <a:gd name="T21" fmla="*/ 61 h 92"/>
                <a:gd name="T22" fmla="*/ 171 w 257"/>
                <a:gd name="T23" fmla="*/ 84 h 92"/>
                <a:gd name="T24" fmla="*/ 186 w 257"/>
                <a:gd name="T25" fmla="*/ 72 h 92"/>
                <a:gd name="T26" fmla="*/ 206 w 257"/>
                <a:gd name="T27" fmla="*/ 71 h 92"/>
                <a:gd name="T28" fmla="*/ 225 w 257"/>
                <a:gd name="T29" fmla="*/ 79 h 92"/>
                <a:gd name="T30" fmla="*/ 254 w 257"/>
                <a:gd name="T31" fmla="*/ 82 h 92"/>
                <a:gd name="T32" fmla="*/ 237 w 257"/>
                <a:gd name="T33" fmla="*/ 80 h 92"/>
                <a:gd name="T34" fmla="*/ 217 w 257"/>
                <a:gd name="T35" fmla="*/ 82 h 92"/>
                <a:gd name="T36" fmla="*/ 244 w 257"/>
                <a:gd name="T37" fmla="*/ 82 h 92"/>
                <a:gd name="T38" fmla="*/ 187 w 257"/>
                <a:gd name="T39" fmla="*/ 70 h 92"/>
                <a:gd name="T40" fmla="*/ 188 w 257"/>
                <a:gd name="T41" fmla="*/ 86 h 92"/>
                <a:gd name="T42" fmla="*/ 158 w 257"/>
                <a:gd name="T43" fmla="*/ 84 h 92"/>
                <a:gd name="T44" fmla="*/ 172 w 257"/>
                <a:gd name="T45" fmla="*/ 87 h 92"/>
                <a:gd name="T46" fmla="*/ 195 w 257"/>
                <a:gd name="T47" fmla="*/ 74 h 92"/>
                <a:gd name="T48" fmla="*/ 202 w 257"/>
                <a:gd name="T49" fmla="*/ 72 h 92"/>
                <a:gd name="T50" fmla="*/ 211 w 257"/>
                <a:gd name="T51" fmla="*/ 78 h 92"/>
                <a:gd name="T52" fmla="*/ 148 w 257"/>
                <a:gd name="T53" fmla="*/ 85 h 92"/>
                <a:gd name="T54" fmla="*/ 132 w 257"/>
                <a:gd name="T55" fmla="*/ 72 h 92"/>
                <a:gd name="T56" fmla="*/ 139 w 257"/>
                <a:gd name="T57" fmla="*/ 85 h 92"/>
                <a:gd name="T58" fmla="*/ 122 w 257"/>
                <a:gd name="T59" fmla="*/ 58 h 92"/>
                <a:gd name="T60" fmla="*/ 130 w 257"/>
                <a:gd name="T61" fmla="*/ 71 h 92"/>
                <a:gd name="T62" fmla="*/ 70 w 257"/>
                <a:gd name="T63" fmla="*/ 56 h 92"/>
                <a:gd name="T64" fmla="*/ 110 w 257"/>
                <a:gd name="T65" fmla="*/ 76 h 92"/>
                <a:gd name="T66" fmla="*/ 120 w 257"/>
                <a:gd name="T67" fmla="*/ 57 h 92"/>
                <a:gd name="T68" fmla="*/ 74 w 257"/>
                <a:gd name="T69" fmla="*/ 31 h 92"/>
                <a:gd name="T70" fmla="*/ 111 w 257"/>
                <a:gd name="T71" fmla="*/ 55 h 92"/>
                <a:gd name="T72" fmla="*/ 91 w 257"/>
                <a:gd name="T73" fmla="*/ 60 h 92"/>
                <a:gd name="T74" fmla="*/ 53 w 257"/>
                <a:gd name="T75" fmla="*/ 37 h 92"/>
                <a:gd name="T76" fmla="*/ 34 w 257"/>
                <a:gd name="T77" fmla="*/ 10 h 92"/>
                <a:gd name="T78" fmla="*/ 112 w 257"/>
                <a:gd name="T79" fmla="*/ 59 h 92"/>
                <a:gd name="T80" fmla="*/ 77 w 257"/>
                <a:gd name="T81" fmla="*/ 39 h 92"/>
                <a:gd name="T82" fmla="*/ 49 w 257"/>
                <a:gd name="T83" fmla="*/ 22 h 92"/>
                <a:gd name="T84" fmla="*/ 58 w 257"/>
                <a:gd name="T85" fmla="*/ 39 h 92"/>
                <a:gd name="T86" fmla="*/ 113 w 257"/>
                <a:gd name="T87" fmla="*/ 60 h 92"/>
                <a:gd name="T88" fmla="*/ 110 w 257"/>
                <a:gd name="T89" fmla="*/ 78 h 92"/>
                <a:gd name="T90" fmla="*/ 67 w 257"/>
                <a:gd name="T91" fmla="*/ 57 h 92"/>
                <a:gd name="T92" fmla="*/ 21 w 257"/>
                <a:gd name="T93" fmla="*/ 38 h 92"/>
                <a:gd name="T94" fmla="*/ 102 w 257"/>
                <a:gd name="T95" fmla="*/ 75 h 92"/>
                <a:gd name="T96" fmla="*/ 32 w 257"/>
                <a:gd name="T97" fmla="*/ 8 h 92"/>
                <a:gd name="T98" fmla="*/ 18 w 257"/>
                <a:gd name="T99" fmla="*/ 37 h 92"/>
                <a:gd name="T100" fmla="*/ 8 w 257"/>
                <a:gd name="T101" fmla="*/ 9 h 92"/>
                <a:gd name="T102" fmla="*/ 7 w 257"/>
                <a:gd name="T103" fmla="*/ 28 h 92"/>
                <a:gd name="T104" fmla="*/ 20 w 257"/>
                <a:gd name="T105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92">
                  <a:moveTo>
                    <a:pt x="256" y="83"/>
                  </a:moveTo>
                  <a:cubicBezTo>
                    <a:pt x="256" y="84"/>
                    <a:pt x="257" y="87"/>
                    <a:pt x="256" y="89"/>
                  </a:cubicBezTo>
                  <a:cubicBezTo>
                    <a:pt x="253" y="89"/>
                    <a:pt x="253" y="88"/>
                    <a:pt x="250" y="87"/>
                  </a:cubicBezTo>
                  <a:cubicBezTo>
                    <a:pt x="244" y="86"/>
                    <a:pt x="238" y="83"/>
                    <a:pt x="231" y="84"/>
                  </a:cubicBezTo>
                  <a:cubicBezTo>
                    <a:pt x="229" y="84"/>
                    <a:pt x="227" y="86"/>
                    <a:pt x="225" y="86"/>
                  </a:cubicBezTo>
                  <a:cubicBezTo>
                    <a:pt x="221" y="86"/>
                    <a:pt x="219" y="84"/>
                    <a:pt x="215" y="84"/>
                  </a:cubicBezTo>
                  <a:cubicBezTo>
                    <a:pt x="212" y="82"/>
                    <a:pt x="208" y="79"/>
                    <a:pt x="205" y="76"/>
                  </a:cubicBezTo>
                  <a:cubicBezTo>
                    <a:pt x="206" y="79"/>
                    <a:pt x="208" y="81"/>
                    <a:pt x="208" y="84"/>
                  </a:cubicBezTo>
                  <a:cubicBezTo>
                    <a:pt x="207" y="86"/>
                    <a:pt x="205" y="86"/>
                    <a:pt x="204" y="87"/>
                  </a:cubicBezTo>
                  <a:cubicBezTo>
                    <a:pt x="196" y="87"/>
                    <a:pt x="189" y="90"/>
                    <a:pt x="183" y="91"/>
                  </a:cubicBezTo>
                  <a:cubicBezTo>
                    <a:pt x="172" y="91"/>
                    <a:pt x="163" y="85"/>
                    <a:pt x="152" y="86"/>
                  </a:cubicBezTo>
                  <a:cubicBezTo>
                    <a:pt x="150" y="87"/>
                    <a:pt x="148" y="88"/>
                    <a:pt x="146" y="88"/>
                  </a:cubicBezTo>
                  <a:cubicBezTo>
                    <a:pt x="142" y="88"/>
                    <a:pt x="138" y="87"/>
                    <a:pt x="134" y="87"/>
                  </a:cubicBezTo>
                  <a:cubicBezTo>
                    <a:pt x="130" y="87"/>
                    <a:pt x="125" y="86"/>
                    <a:pt x="121" y="86"/>
                  </a:cubicBezTo>
                  <a:cubicBezTo>
                    <a:pt x="119" y="87"/>
                    <a:pt x="117" y="87"/>
                    <a:pt x="116" y="85"/>
                  </a:cubicBezTo>
                  <a:cubicBezTo>
                    <a:pt x="105" y="79"/>
                    <a:pt x="94" y="73"/>
                    <a:pt x="83" y="67"/>
                  </a:cubicBezTo>
                  <a:cubicBezTo>
                    <a:pt x="79" y="65"/>
                    <a:pt x="76" y="63"/>
                    <a:pt x="72" y="61"/>
                  </a:cubicBezTo>
                  <a:cubicBezTo>
                    <a:pt x="66" y="59"/>
                    <a:pt x="60" y="57"/>
                    <a:pt x="54" y="54"/>
                  </a:cubicBezTo>
                  <a:cubicBezTo>
                    <a:pt x="43" y="49"/>
                    <a:pt x="31" y="46"/>
                    <a:pt x="21" y="40"/>
                  </a:cubicBezTo>
                  <a:cubicBezTo>
                    <a:pt x="17" y="38"/>
                    <a:pt x="12" y="36"/>
                    <a:pt x="8" y="34"/>
                  </a:cubicBezTo>
                  <a:cubicBezTo>
                    <a:pt x="6" y="32"/>
                    <a:pt x="4" y="32"/>
                    <a:pt x="2" y="30"/>
                  </a:cubicBezTo>
                  <a:cubicBezTo>
                    <a:pt x="1" y="28"/>
                    <a:pt x="0" y="26"/>
                    <a:pt x="0" y="24"/>
                  </a:cubicBezTo>
                  <a:cubicBezTo>
                    <a:pt x="0" y="18"/>
                    <a:pt x="5" y="9"/>
                    <a:pt x="8" y="5"/>
                  </a:cubicBezTo>
                  <a:cubicBezTo>
                    <a:pt x="10" y="3"/>
                    <a:pt x="13" y="1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6" y="3"/>
                    <a:pt x="33" y="7"/>
                    <a:pt x="39" y="10"/>
                  </a:cubicBezTo>
                  <a:cubicBezTo>
                    <a:pt x="40" y="11"/>
                    <a:pt x="41" y="11"/>
                    <a:pt x="42" y="12"/>
                  </a:cubicBezTo>
                  <a:cubicBezTo>
                    <a:pt x="45" y="13"/>
                    <a:pt x="48" y="15"/>
                    <a:pt x="52" y="17"/>
                  </a:cubicBezTo>
                  <a:cubicBezTo>
                    <a:pt x="58" y="20"/>
                    <a:pt x="64" y="23"/>
                    <a:pt x="70" y="26"/>
                  </a:cubicBezTo>
                  <a:cubicBezTo>
                    <a:pt x="73" y="28"/>
                    <a:pt x="75" y="30"/>
                    <a:pt x="78" y="31"/>
                  </a:cubicBezTo>
                  <a:cubicBezTo>
                    <a:pt x="91" y="39"/>
                    <a:pt x="104" y="46"/>
                    <a:pt x="117" y="53"/>
                  </a:cubicBezTo>
                  <a:cubicBezTo>
                    <a:pt x="120" y="55"/>
                    <a:pt x="123" y="56"/>
                    <a:pt x="126" y="57"/>
                  </a:cubicBezTo>
                  <a:cubicBezTo>
                    <a:pt x="128" y="59"/>
                    <a:pt x="131" y="61"/>
                    <a:pt x="134" y="61"/>
                  </a:cubicBezTo>
                  <a:cubicBezTo>
                    <a:pt x="139" y="68"/>
                    <a:pt x="145" y="74"/>
                    <a:pt x="150" y="82"/>
                  </a:cubicBezTo>
                  <a:cubicBezTo>
                    <a:pt x="153" y="81"/>
                    <a:pt x="157" y="82"/>
                    <a:pt x="162" y="82"/>
                  </a:cubicBezTo>
                  <a:cubicBezTo>
                    <a:pt x="165" y="82"/>
                    <a:pt x="168" y="83"/>
                    <a:pt x="171" y="84"/>
                  </a:cubicBezTo>
                  <a:cubicBezTo>
                    <a:pt x="176" y="84"/>
                    <a:pt x="181" y="84"/>
                    <a:pt x="185" y="84"/>
                  </a:cubicBezTo>
                  <a:cubicBezTo>
                    <a:pt x="191" y="85"/>
                    <a:pt x="196" y="83"/>
                    <a:pt x="200" y="80"/>
                  </a:cubicBezTo>
                  <a:cubicBezTo>
                    <a:pt x="198" y="75"/>
                    <a:pt x="188" y="78"/>
                    <a:pt x="186" y="72"/>
                  </a:cubicBezTo>
                  <a:cubicBezTo>
                    <a:pt x="185" y="67"/>
                    <a:pt x="190" y="65"/>
                    <a:pt x="195" y="66"/>
                  </a:cubicBezTo>
                  <a:cubicBezTo>
                    <a:pt x="196" y="66"/>
                    <a:pt x="197" y="66"/>
                    <a:pt x="198" y="67"/>
                  </a:cubicBezTo>
                  <a:cubicBezTo>
                    <a:pt x="201" y="68"/>
                    <a:pt x="203" y="70"/>
                    <a:pt x="206" y="71"/>
                  </a:cubicBezTo>
                  <a:cubicBezTo>
                    <a:pt x="208" y="73"/>
                    <a:pt x="211" y="76"/>
                    <a:pt x="213" y="77"/>
                  </a:cubicBezTo>
                  <a:cubicBezTo>
                    <a:pt x="214" y="78"/>
                    <a:pt x="216" y="78"/>
                    <a:pt x="218" y="79"/>
                  </a:cubicBezTo>
                  <a:cubicBezTo>
                    <a:pt x="221" y="80"/>
                    <a:pt x="222" y="80"/>
                    <a:pt x="225" y="79"/>
                  </a:cubicBezTo>
                  <a:cubicBezTo>
                    <a:pt x="228" y="79"/>
                    <a:pt x="232" y="78"/>
                    <a:pt x="235" y="78"/>
                  </a:cubicBezTo>
                  <a:cubicBezTo>
                    <a:pt x="238" y="78"/>
                    <a:pt x="242" y="80"/>
                    <a:pt x="246" y="81"/>
                  </a:cubicBezTo>
                  <a:cubicBezTo>
                    <a:pt x="249" y="82"/>
                    <a:pt x="253" y="82"/>
                    <a:pt x="254" y="82"/>
                  </a:cubicBezTo>
                  <a:cubicBezTo>
                    <a:pt x="255" y="83"/>
                    <a:pt x="255" y="82"/>
                    <a:pt x="256" y="83"/>
                  </a:cubicBezTo>
                  <a:close/>
                  <a:moveTo>
                    <a:pt x="244" y="82"/>
                  </a:moveTo>
                  <a:cubicBezTo>
                    <a:pt x="242" y="82"/>
                    <a:pt x="239" y="81"/>
                    <a:pt x="237" y="80"/>
                  </a:cubicBezTo>
                  <a:cubicBezTo>
                    <a:pt x="231" y="80"/>
                    <a:pt x="226" y="82"/>
                    <a:pt x="221" y="82"/>
                  </a:cubicBezTo>
                  <a:cubicBezTo>
                    <a:pt x="217" y="81"/>
                    <a:pt x="215" y="80"/>
                    <a:pt x="212" y="79"/>
                  </a:cubicBezTo>
                  <a:cubicBezTo>
                    <a:pt x="213" y="80"/>
                    <a:pt x="215" y="82"/>
                    <a:pt x="217" y="82"/>
                  </a:cubicBezTo>
                  <a:cubicBezTo>
                    <a:pt x="223" y="84"/>
                    <a:pt x="227" y="82"/>
                    <a:pt x="232" y="82"/>
                  </a:cubicBezTo>
                  <a:cubicBezTo>
                    <a:pt x="241" y="81"/>
                    <a:pt x="247" y="85"/>
                    <a:pt x="254" y="86"/>
                  </a:cubicBezTo>
                  <a:cubicBezTo>
                    <a:pt x="254" y="82"/>
                    <a:pt x="249" y="83"/>
                    <a:pt x="244" y="82"/>
                  </a:cubicBezTo>
                  <a:close/>
                  <a:moveTo>
                    <a:pt x="205" y="74"/>
                  </a:moveTo>
                  <a:cubicBezTo>
                    <a:pt x="204" y="71"/>
                    <a:pt x="201" y="70"/>
                    <a:pt x="198" y="69"/>
                  </a:cubicBezTo>
                  <a:cubicBezTo>
                    <a:pt x="195" y="68"/>
                    <a:pt x="188" y="65"/>
                    <a:pt x="187" y="70"/>
                  </a:cubicBezTo>
                  <a:cubicBezTo>
                    <a:pt x="187" y="75"/>
                    <a:pt x="194" y="74"/>
                    <a:pt x="198" y="76"/>
                  </a:cubicBezTo>
                  <a:cubicBezTo>
                    <a:pt x="200" y="76"/>
                    <a:pt x="203" y="79"/>
                    <a:pt x="203" y="81"/>
                  </a:cubicBezTo>
                  <a:cubicBezTo>
                    <a:pt x="202" y="83"/>
                    <a:pt x="192" y="86"/>
                    <a:pt x="188" y="86"/>
                  </a:cubicBezTo>
                  <a:cubicBezTo>
                    <a:pt x="183" y="86"/>
                    <a:pt x="178" y="86"/>
                    <a:pt x="174" y="85"/>
                  </a:cubicBezTo>
                  <a:cubicBezTo>
                    <a:pt x="170" y="85"/>
                    <a:pt x="165" y="83"/>
                    <a:pt x="161" y="83"/>
                  </a:cubicBezTo>
                  <a:cubicBezTo>
                    <a:pt x="160" y="83"/>
                    <a:pt x="159" y="84"/>
                    <a:pt x="158" y="84"/>
                  </a:cubicBezTo>
                  <a:cubicBezTo>
                    <a:pt x="155" y="83"/>
                    <a:pt x="152" y="82"/>
                    <a:pt x="151" y="85"/>
                  </a:cubicBezTo>
                  <a:cubicBezTo>
                    <a:pt x="155" y="85"/>
                    <a:pt x="160" y="85"/>
                    <a:pt x="164" y="85"/>
                  </a:cubicBezTo>
                  <a:cubicBezTo>
                    <a:pt x="167" y="86"/>
                    <a:pt x="169" y="88"/>
                    <a:pt x="172" y="87"/>
                  </a:cubicBezTo>
                  <a:cubicBezTo>
                    <a:pt x="184" y="92"/>
                    <a:pt x="193" y="85"/>
                    <a:pt x="205" y="85"/>
                  </a:cubicBezTo>
                  <a:cubicBezTo>
                    <a:pt x="208" y="82"/>
                    <a:pt x="204" y="79"/>
                    <a:pt x="203" y="77"/>
                  </a:cubicBezTo>
                  <a:cubicBezTo>
                    <a:pt x="200" y="76"/>
                    <a:pt x="198" y="74"/>
                    <a:pt x="195" y="74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3"/>
                    <a:pt x="192" y="72"/>
                    <a:pt x="193" y="70"/>
                  </a:cubicBezTo>
                  <a:cubicBezTo>
                    <a:pt x="197" y="68"/>
                    <a:pt x="200" y="72"/>
                    <a:pt x="202" y="72"/>
                  </a:cubicBezTo>
                  <a:cubicBezTo>
                    <a:pt x="203" y="73"/>
                    <a:pt x="205" y="74"/>
                    <a:pt x="207" y="75"/>
                  </a:cubicBezTo>
                  <a:cubicBezTo>
                    <a:pt x="208" y="76"/>
                    <a:pt x="210" y="78"/>
                    <a:pt x="212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09" y="76"/>
                    <a:pt x="208" y="74"/>
                    <a:pt x="205" y="74"/>
                  </a:cubicBezTo>
                  <a:close/>
                  <a:moveTo>
                    <a:pt x="139" y="85"/>
                  </a:moveTo>
                  <a:cubicBezTo>
                    <a:pt x="142" y="85"/>
                    <a:pt x="147" y="87"/>
                    <a:pt x="148" y="85"/>
                  </a:cubicBezTo>
                  <a:cubicBezTo>
                    <a:pt x="148" y="84"/>
                    <a:pt x="148" y="84"/>
                    <a:pt x="148" y="84"/>
                  </a:cubicBezTo>
                  <a:cubicBezTo>
                    <a:pt x="144" y="77"/>
                    <a:pt x="140" y="69"/>
                    <a:pt x="133" y="64"/>
                  </a:cubicBezTo>
                  <a:cubicBezTo>
                    <a:pt x="132" y="67"/>
                    <a:pt x="133" y="69"/>
                    <a:pt x="132" y="72"/>
                  </a:cubicBezTo>
                  <a:cubicBezTo>
                    <a:pt x="132" y="77"/>
                    <a:pt x="128" y="80"/>
                    <a:pt x="126" y="83"/>
                  </a:cubicBezTo>
                  <a:cubicBezTo>
                    <a:pt x="125" y="83"/>
                    <a:pt x="123" y="84"/>
                    <a:pt x="124" y="85"/>
                  </a:cubicBezTo>
                  <a:cubicBezTo>
                    <a:pt x="128" y="85"/>
                    <a:pt x="134" y="84"/>
                    <a:pt x="139" y="85"/>
                  </a:cubicBezTo>
                  <a:close/>
                  <a:moveTo>
                    <a:pt x="130" y="71"/>
                  </a:moveTo>
                  <a:cubicBezTo>
                    <a:pt x="131" y="68"/>
                    <a:pt x="131" y="65"/>
                    <a:pt x="130" y="62"/>
                  </a:cubicBezTo>
                  <a:cubicBezTo>
                    <a:pt x="127" y="61"/>
                    <a:pt x="125" y="58"/>
                    <a:pt x="122" y="58"/>
                  </a:cubicBezTo>
                  <a:cubicBezTo>
                    <a:pt x="123" y="68"/>
                    <a:pt x="120" y="76"/>
                    <a:pt x="112" y="80"/>
                  </a:cubicBezTo>
                  <a:cubicBezTo>
                    <a:pt x="114" y="82"/>
                    <a:pt x="117" y="83"/>
                    <a:pt x="120" y="84"/>
                  </a:cubicBezTo>
                  <a:cubicBezTo>
                    <a:pt x="124" y="81"/>
                    <a:pt x="130" y="78"/>
                    <a:pt x="130" y="71"/>
                  </a:cubicBezTo>
                  <a:close/>
                  <a:moveTo>
                    <a:pt x="41" y="41"/>
                  </a:moveTo>
                  <a:cubicBezTo>
                    <a:pt x="45" y="43"/>
                    <a:pt x="49" y="45"/>
                    <a:pt x="54" y="47"/>
                  </a:cubicBezTo>
                  <a:cubicBezTo>
                    <a:pt x="59" y="50"/>
                    <a:pt x="64" y="54"/>
                    <a:pt x="70" y="56"/>
                  </a:cubicBezTo>
                  <a:cubicBezTo>
                    <a:pt x="75" y="58"/>
                    <a:pt x="80" y="61"/>
                    <a:pt x="86" y="64"/>
                  </a:cubicBezTo>
                  <a:cubicBezTo>
                    <a:pt x="91" y="66"/>
                    <a:pt x="96" y="69"/>
                    <a:pt x="102" y="71"/>
                  </a:cubicBezTo>
                  <a:cubicBezTo>
                    <a:pt x="105" y="73"/>
                    <a:pt x="108" y="75"/>
                    <a:pt x="110" y="76"/>
                  </a:cubicBezTo>
                  <a:cubicBezTo>
                    <a:pt x="111" y="76"/>
                    <a:pt x="113" y="76"/>
                    <a:pt x="113" y="76"/>
                  </a:cubicBezTo>
                  <a:cubicBezTo>
                    <a:pt x="115" y="76"/>
                    <a:pt x="118" y="73"/>
                    <a:pt x="119" y="71"/>
                  </a:cubicBezTo>
                  <a:cubicBezTo>
                    <a:pt x="121" y="66"/>
                    <a:pt x="121" y="61"/>
                    <a:pt x="120" y="57"/>
                  </a:cubicBezTo>
                  <a:cubicBezTo>
                    <a:pt x="112" y="52"/>
                    <a:pt x="104" y="48"/>
                    <a:pt x="97" y="44"/>
                  </a:cubicBezTo>
                  <a:cubicBezTo>
                    <a:pt x="94" y="43"/>
                    <a:pt x="92" y="41"/>
                    <a:pt x="89" y="39"/>
                  </a:cubicBezTo>
                  <a:cubicBezTo>
                    <a:pt x="84" y="37"/>
                    <a:pt x="79" y="34"/>
                    <a:pt x="74" y="31"/>
                  </a:cubicBezTo>
                  <a:cubicBezTo>
                    <a:pt x="68" y="28"/>
                    <a:pt x="62" y="24"/>
                    <a:pt x="56" y="21"/>
                  </a:cubicBezTo>
                  <a:cubicBezTo>
                    <a:pt x="55" y="21"/>
                    <a:pt x="54" y="20"/>
                    <a:pt x="53" y="20"/>
                  </a:cubicBezTo>
                  <a:cubicBezTo>
                    <a:pt x="71" y="34"/>
                    <a:pt x="90" y="45"/>
                    <a:pt x="111" y="55"/>
                  </a:cubicBezTo>
                  <a:cubicBezTo>
                    <a:pt x="111" y="56"/>
                    <a:pt x="112" y="56"/>
                    <a:pt x="113" y="56"/>
                  </a:cubicBezTo>
                  <a:cubicBezTo>
                    <a:pt x="113" y="58"/>
                    <a:pt x="114" y="59"/>
                    <a:pt x="115" y="60"/>
                  </a:cubicBezTo>
                  <a:cubicBezTo>
                    <a:pt x="112" y="70"/>
                    <a:pt x="98" y="64"/>
                    <a:pt x="91" y="60"/>
                  </a:cubicBezTo>
                  <a:cubicBezTo>
                    <a:pt x="84" y="57"/>
                    <a:pt x="77" y="53"/>
                    <a:pt x="70" y="49"/>
                  </a:cubicBezTo>
                  <a:cubicBezTo>
                    <a:pt x="66" y="47"/>
                    <a:pt x="62" y="45"/>
                    <a:pt x="60" y="43"/>
                  </a:cubicBezTo>
                  <a:cubicBezTo>
                    <a:pt x="58" y="42"/>
                    <a:pt x="55" y="39"/>
                    <a:pt x="53" y="37"/>
                  </a:cubicBezTo>
                  <a:cubicBezTo>
                    <a:pt x="51" y="35"/>
                    <a:pt x="48" y="33"/>
                    <a:pt x="46" y="31"/>
                  </a:cubicBezTo>
                  <a:cubicBezTo>
                    <a:pt x="42" y="26"/>
                    <a:pt x="46" y="19"/>
                    <a:pt x="51" y="18"/>
                  </a:cubicBezTo>
                  <a:cubicBezTo>
                    <a:pt x="45" y="16"/>
                    <a:pt x="40" y="12"/>
                    <a:pt x="34" y="10"/>
                  </a:cubicBezTo>
                  <a:cubicBezTo>
                    <a:pt x="37" y="19"/>
                    <a:pt x="31" y="26"/>
                    <a:pt x="27" y="33"/>
                  </a:cubicBezTo>
                  <a:cubicBezTo>
                    <a:pt x="31" y="36"/>
                    <a:pt x="37" y="38"/>
                    <a:pt x="41" y="41"/>
                  </a:cubicBezTo>
                  <a:close/>
                  <a:moveTo>
                    <a:pt x="112" y="59"/>
                  </a:moveTo>
                  <a:cubicBezTo>
                    <a:pt x="111" y="57"/>
                    <a:pt x="107" y="56"/>
                    <a:pt x="106" y="55"/>
                  </a:cubicBezTo>
                  <a:cubicBezTo>
                    <a:pt x="101" y="51"/>
                    <a:pt x="96" y="50"/>
                    <a:pt x="91" y="47"/>
                  </a:cubicBezTo>
                  <a:cubicBezTo>
                    <a:pt x="86" y="44"/>
                    <a:pt x="82" y="42"/>
                    <a:pt x="77" y="39"/>
                  </a:cubicBezTo>
                  <a:cubicBezTo>
                    <a:pt x="72" y="36"/>
                    <a:pt x="68" y="33"/>
                    <a:pt x="63" y="30"/>
                  </a:cubicBezTo>
                  <a:cubicBezTo>
                    <a:pt x="61" y="28"/>
                    <a:pt x="59" y="27"/>
                    <a:pt x="56" y="25"/>
                  </a:cubicBezTo>
                  <a:cubicBezTo>
                    <a:pt x="54" y="24"/>
                    <a:pt x="51" y="21"/>
                    <a:pt x="49" y="22"/>
                  </a:cubicBezTo>
                  <a:cubicBezTo>
                    <a:pt x="47" y="22"/>
                    <a:pt x="46" y="26"/>
                    <a:pt x="46" y="28"/>
                  </a:cubicBezTo>
                  <a:cubicBezTo>
                    <a:pt x="47" y="29"/>
                    <a:pt x="50" y="32"/>
                    <a:pt x="52" y="34"/>
                  </a:cubicBezTo>
                  <a:cubicBezTo>
                    <a:pt x="54" y="36"/>
                    <a:pt x="56" y="37"/>
                    <a:pt x="58" y="39"/>
                  </a:cubicBezTo>
                  <a:cubicBezTo>
                    <a:pt x="67" y="46"/>
                    <a:pt x="77" y="50"/>
                    <a:pt x="87" y="56"/>
                  </a:cubicBezTo>
                  <a:cubicBezTo>
                    <a:pt x="94" y="60"/>
                    <a:pt x="102" y="65"/>
                    <a:pt x="111" y="62"/>
                  </a:cubicBezTo>
                  <a:cubicBezTo>
                    <a:pt x="112" y="62"/>
                    <a:pt x="113" y="61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59"/>
                    <a:pt x="113" y="59"/>
                    <a:pt x="112" y="59"/>
                  </a:cubicBezTo>
                  <a:close/>
                  <a:moveTo>
                    <a:pt x="110" y="78"/>
                  </a:moveTo>
                  <a:cubicBezTo>
                    <a:pt x="107" y="76"/>
                    <a:pt x="103" y="74"/>
                    <a:pt x="99" y="72"/>
                  </a:cubicBezTo>
                  <a:cubicBezTo>
                    <a:pt x="95" y="71"/>
                    <a:pt x="91" y="69"/>
                    <a:pt x="88" y="67"/>
                  </a:cubicBezTo>
                  <a:cubicBezTo>
                    <a:pt x="81" y="63"/>
                    <a:pt x="74" y="60"/>
                    <a:pt x="67" y="57"/>
                  </a:cubicBezTo>
                  <a:cubicBezTo>
                    <a:pt x="60" y="53"/>
                    <a:pt x="53" y="49"/>
                    <a:pt x="46" y="46"/>
                  </a:cubicBezTo>
                  <a:cubicBezTo>
                    <a:pt x="39" y="42"/>
                    <a:pt x="33" y="38"/>
                    <a:pt x="26" y="35"/>
                  </a:cubicBezTo>
                  <a:cubicBezTo>
                    <a:pt x="25" y="35"/>
                    <a:pt x="22" y="37"/>
                    <a:pt x="21" y="38"/>
                  </a:cubicBezTo>
                  <a:cubicBezTo>
                    <a:pt x="32" y="44"/>
                    <a:pt x="45" y="48"/>
                    <a:pt x="56" y="53"/>
                  </a:cubicBezTo>
                  <a:cubicBezTo>
                    <a:pt x="64" y="57"/>
                    <a:pt x="73" y="59"/>
                    <a:pt x="80" y="63"/>
                  </a:cubicBezTo>
                  <a:cubicBezTo>
                    <a:pt x="88" y="67"/>
                    <a:pt x="95" y="71"/>
                    <a:pt x="102" y="75"/>
                  </a:cubicBezTo>
                  <a:cubicBezTo>
                    <a:pt x="105" y="77"/>
                    <a:pt x="107" y="79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lose/>
                  <a:moveTo>
                    <a:pt x="32" y="8"/>
                  </a:moveTo>
                  <a:cubicBezTo>
                    <a:pt x="28" y="7"/>
                    <a:pt x="25" y="5"/>
                    <a:pt x="22" y="3"/>
                  </a:cubicBezTo>
                  <a:cubicBezTo>
                    <a:pt x="23" y="16"/>
                    <a:pt x="15" y="26"/>
                    <a:pt x="7" y="31"/>
                  </a:cubicBezTo>
                  <a:cubicBezTo>
                    <a:pt x="11" y="33"/>
                    <a:pt x="15" y="35"/>
                    <a:pt x="18" y="37"/>
                  </a:cubicBezTo>
                  <a:cubicBezTo>
                    <a:pt x="27" y="32"/>
                    <a:pt x="35" y="20"/>
                    <a:pt x="32" y="8"/>
                  </a:cubicBezTo>
                  <a:close/>
                  <a:moveTo>
                    <a:pt x="9" y="8"/>
                  </a:moveTo>
                  <a:cubicBezTo>
                    <a:pt x="9" y="8"/>
                    <a:pt x="8" y="9"/>
                    <a:pt x="8" y="9"/>
                  </a:cubicBezTo>
                  <a:cubicBezTo>
                    <a:pt x="7" y="11"/>
                    <a:pt x="6" y="12"/>
                    <a:pt x="5" y="14"/>
                  </a:cubicBezTo>
                  <a:cubicBezTo>
                    <a:pt x="4" y="16"/>
                    <a:pt x="3" y="18"/>
                    <a:pt x="2" y="20"/>
                  </a:cubicBezTo>
                  <a:cubicBezTo>
                    <a:pt x="1" y="24"/>
                    <a:pt x="3" y="30"/>
                    <a:pt x="7" y="28"/>
                  </a:cubicBezTo>
                  <a:cubicBezTo>
                    <a:pt x="10" y="27"/>
                    <a:pt x="11" y="25"/>
                    <a:pt x="13" y="22"/>
                  </a:cubicBezTo>
                  <a:cubicBezTo>
                    <a:pt x="15" y="21"/>
                    <a:pt x="16" y="20"/>
                    <a:pt x="17" y="18"/>
                  </a:cubicBezTo>
                  <a:cubicBezTo>
                    <a:pt x="19" y="15"/>
                    <a:pt x="20" y="9"/>
                    <a:pt x="20" y="4"/>
                  </a:cubicBezTo>
                  <a:cubicBezTo>
                    <a:pt x="20" y="4"/>
                    <a:pt x="18" y="3"/>
                    <a:pt x="18" y="2"/>
                  </a:cubicBezTo>
                  <a:cubicBezTo>
                    <a:pt x="14" y="3"/>
                    <a:pt x="12" y="5"/>
                    <a:pt x="9" y="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</p:grpSp>
      <p:grpSp>
        <p:nvGrpSpPr>
          <p:cNvPr id="24" name="PA_组合 3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904733" y="5774235"/>
            <a:ext cx="2142907" cy="1128218"/>
            <a:chOff x="7394576" y="3627438"/>
            <a:chExt cx="1077913" cy="566738"/>
          </a:xfrm>
          <a:solidFill>
            <a:schemeClr val="tx1"/>
          </a:solidFill>
        </p:grpSpPr>
        <p:sp>
          <p:nvSpPr>
            <p:cNvPr id="25" name="Freeform 100"/>
            <p:cNvSpPr>
              <a:spLocks/>
            </p:cNvSpPr>
            <p:nvPr/>
          </p:nvSpPr>
          <p:spPr bwMode="auto">
            <a:xfrm>
              <a:off x="8122380" y="3680704"/>
              <a:ext cx="97606" cy="17045"/>
            </a:xfrm>
            <a:custGeom>
              <a:avLst/>
              <a:gdLst>
                <a:gd name="T0" fmla="*/ 31 w 31"/>
                <a:gd name="T1" fmla="*/ 2 h 5"/>
                <a:gd name="T2" fmla="*/ 30 w 31"/>
                <a:gd name="T3" fmla="*/ 5 h 5"/>
                <a:gd name="T4" fmla="*/ 0 w 31"/>
                <a:gd name="T5" fmla="*/ 4 h 5"/>
                <a:gd name="T6" fmla="*/ 12 w 31"/>
                <a:gd name="T7" fmla="*/ 1 h 5"/>
                <a:gd name="T8" fmla="*/ 18 w 31"/>
                <a:gd name="T9" fmla="*/ 0 h 5"/>
                <a:gd name="T10" fmla="*/ 26 w 31"/>
                <a:gd name="T11" fmla="*/ 2 h 5"/>
                <a:gd name="T12" fmla="*/ 31 w 31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">
                  <a:moveTo>
                    <a:pt x="31" y="2"/>
                  </a:moveTo>
                  <a:cubicBezTo>
                    <a:pt x="31" y="3"/>
                    <a:pt x="31" y="4"/>
                    <a:pt x="30" y="5"/>
                  </a:cubicBezTo>
                  <a:cubicBezTo>
                    <a:pt x="21" y="2"/>
                    <a:pt x="11" y="3"/>
                    <a:pt x="0" y="4"/>
                  </a:cubicBezTo>
                  <a:cubicBezTo>
                    <a:pt x="1" y="0"/>
                    <a:pt x="8" y="1"/>
                    <a:pt x="12" y="1"/>
                  </a:cubicBezTo>
                  <a:cubicBezTo>
                    <a:pt x="14" y="1"/>
                    <a:pt x="16" y="0"/>
                    <a:pt x="18" y="0"/>
                  </a:cubicBezTo>
                  <a:cubicBezTo>
                    <a:pt x="20" y="0"/>
                    <a:pt x="23" y="1"/>
                    <a:pt x="26" y="2"/>
                  </a:cubicBezTo>
                  <a:cubicBezTo>
                    <a:pt x="28" y="2"/>
                    <a:pt x="30" y="0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6" name="Freeform 101"/>
            <p:cNvSpPr>
              <a:spLocks/>
            </p:cNvSpPr>
            <p:nvPr/>
          </p:nvSpPr>
          <p:spPr bwMode="auto">
            <a:xfrm>
              <a:off x="8128745" y="3706271"/>
              <a:ext cx="91241" cy="17045"/>
            </a:xfrm>
            <a:custGeom>
              <a:avLst/>
              <a:gdLst>
                <a:gd name="T0" fmla="*/ 28 w 29"/>
                <a:gd name="T1" fmla="*/ 2 h 5"/>
                <a:gd name="T2" fmla="*/ 29 w 29"/>
                <a:gd name="T3" fmla="*/ 5 h 5"/>
                <a:gd name="T4" fmla="*/ 21 w 29"/>
                <a:gd name="T5" fmla="*/ 3 h 5"/>
                <a:gd name="T6" fmla="*/ 0 w 29"/>
                <a:gd name="T7" fmla="*/ 5 h 5"/>
                <a:gd name="T8" fmla="*/ 0 w 29"/>
                <a:gd name="T9" fmla="*/ 3 h 5"/>
                <a:gd name="T10" fmla="*/ 18 w 29"/>
                <a:gd name="T11" fmla="*/ 0 h 5"/>
                <a:gd name="T12" fmla="*/ 28 w 2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28" y="2"/>
                  </a:moveTo>
                  <a:cubicBezTo>
                    <a:pt x="28" y="2"/>
                    <a:pt x="29" y="3"/>
                    <a:pt x="29" y="5"/>
                  </a:cubicBezTo>
                  <a:cubicBezTo>
                    <a:pt x="26" y="5"/>
                    <a:pt x="23" y="3"/>
                    <a:pt x="21" y="3"/>
                  </a:cubicBezTo>
                  <a:cubicBezTo>
                    <a:pt x="13" y="2"/>
                    <a:pt x="7" y="3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13" y="0"/>
                    <a:pt x="18" y="0"/>
                  </a:cubicBezTo>
                  <a:cubicBezTo>
                    <a:pt x="22" y="1"/>
                    <a:pt x="24" y="1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7" name="Freeform 102"/>
            <p:cNvSpPr>
              <a:spLocks/>
            </p:cNvSpPr>
            <p:nvPr/>
          </p:nvSpPr>
          <p:spPr bwMode="auto">
            <a:xfrm>
              <a:off x="8145720" y="3885241"/>
              <a:ext cx="70023" cy="14913"/>
            </a:xfrm>
            <a:custGeom>
              <a:avLst/>
              <a:gdLst>
                <a:gd name="T0" fmla="*/ 21 w 22"/>
                <a:gd name="T1" fmla="*/ 1 h 5"/>
                <a:gd name="T2" fmla="*/ 22 w 22"/>
                <a:gd name="T3" fmla="*/ 3 h 5"/>
                <a:gd name="T4" fmla="*/ 20 w 22"/>
                <a:gd name="T5" fmla="*/ 5 h 5"/>
                <a:gd name="T6" fmla="*/ 0 w 22"/>
                <a:gd name="T7" fmla="*/ 3 h 5"/>
                <a:gd name="T8" fmla="*/ 5 w 22"/>
                <a:gd name="T9" fmla="*/ 1 h 5"/>
                <a:gd name="T10" fmla="*/ 21 w 22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">
                  <a:moveTo>
                    <a:pt x="21" y="1"/>
                  </a:moveTo>
                  <a:cubicBezTo>
                    <a:pt x="21" y="2"/>
                    <a:pt x="22" y="2"/>
                    <a:pt x="22" y="3"/>
                  </a:cubicBezTo>
                  <a:cubicBezTo>
                    <a:pt x="22" y="4"/>
                    <a:pt x="21" y="4"/>
                    <a:pt x="20" y="5"/>
                  </a:cubicBezTo>
                  <a:cubicBezTo>
                    <a:pt x="15" y="2"/>
                    <a:pt x="5" y="4"/>
                    <a:pt x="0" y="3"/>
                  </a:cubicBezTo>
                  <a:cubicBezTo>
                    <a:pt x="0" y="0"/>
                    <a:pt x="4" y="1"/>
                    <a:pt x="5" y="1"/>
                  </a:cubicBezTo>
                  <a:cubicBezTo>
                    <a:pt x="9" y="0"/>
                    <a:pt x="17" y="2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8" name="Freeform 103"/>
            <p:cNvSpPr>
              <a:spLocks/>
            </p:cNvSpPr>
            <p:nvPr/>
          </p:nvSpPr>
          <p:spPr bwMode="auto">
            <a:xfrm>
              <a:off x="8145720" y="3900154"/>
              <a:ext cx="72144" cy="21306"/>
            </a:xfrm>
            <a:custGeom>
              <a:avLst/>
              <a:gdLst>
                <a:gd name="T0" fmla="*/ 22 w 23"/>
                <a:gd name="T1" fmla="*/ 3 h 7"/>
                <a:gd name="T2" fmla="*/ 22 w 23"/>
                <a:gd name="T3" fmla="*/ 7 h 7"/>
                <a:gd name="T4" fmla="*/ 8 w 23"/>
                <a:gd name="T5" fmla="*/ 4 h 7"/>
                <a:gd name="T6" fmla="*/ 0 w 23"/>
                <a:gd name="T7" fmla="*/ 3 h 7"/>
                <a:gd name="T8" fmla="*/ 22 w 2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22" y="3"/>
                  </a:moveTo>
                  <a:cubicBezTo>
                    <a:pt x="23" y="4"/>
                    <a:pt x="22" y="6"/>
                    <a:pt x="22" y="7"/>
                  </a:cubicBezTo>
                  <a:cubicBezTo>
                    <a:pt x="18" y="6"/>
                    <a:pt x="13" y="5"/>
                    <a:pt x="8" y="4"/>
                  </a:cubicBezTo>
                  <a:cubicBezTo>
                    <a:pt x="5" y="4"/>
                    <a:pt x="0" y="6"/>
                    <a:pt x="0" y="3"/>
                  </a:cubicBezTo>
                  <a:cubicBezTo>
                    <a:pt x="6" y="0"/>
                    <a:pt x="13" y="4"/>
                    <a:pt x="2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9" name="Freeform 104"/>
            <p:cNvSpPr>
              <a:spLocks/>
            </p:cNvSpPr>
            <p:nvPr/>
          </p:nvSpPr>
          <p:spPr bwMode="auto">
            <a:xfrm>
              <a:off x="8141476" y="4072733"/>
              <a:ext cx="78510" cy="19175"/>
            </a:xfrm>
            <a:custGeom>
              <a:avLst/>
              <a:gdLst>
                <a:gd name="T0" fmla="*/ 23 w 25"/>
                <a:gd name="T1" fmla="*/ 2 h 6"/>
                <a:gd name="T2" fmla="*/ 22 w 25"/>
                <a:gd name="T3" fmla="*/ 6 h 6"/>
                <a:gd name="T4" fmla="*/ 20 w 25"/>
                <a:gd name="T5" fmla="*/ 5 h 6"/>
                <a:gd name="T6" fmla="*/ 0 w 25"/>
                <a:gd name="T7" fmla="*/ 4 h 6"/>
                <a:gd name="T8" fmla="*/ 13 w 25"/>
                <a:gd name="T9" fmla="*/ 2 h 6"/>
                <a:gd name="T10" fmla="*/ 23 w 2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6">
                  <a:moveTo>
                    <a:pt x="23" y="2"/>
                  </a:moveTo>
                  <a:cubicBezTo>
                    <a:pt x="25" y="3"/>
                    <a:pt x="25" y="6"/>
                    <a:pt x="22" y="6"/>
                  </a:cubicBezTo>
                  <a:cubicBezTo>
                    <a:pt x="22" y="6"/>
                    <a:pt x="21" y="6"/>
                    <a:pt x="20" y="5"/>
                  </a:cubicBezTo>
                  <a:cubicBezTo>
                    <a:pt x="15" y="4"/>
                    <a:pt x="5" y="5"/>
                    <a:pt x="0" y="4"/>
                  </a:cubicBezTo>
                  <a:cubicBezTo>
                    <a:pt x="3" y="0"/>
                    <a:pt x="10" y="2"/>
                    <a:pt x="13" y="2"/>
                  </a:cubicBezTo>
                  <a:cubicBezTo>
                    <a:pt x="18" y="2"/>
                    <a:pt x="19" y="3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0" name="Freeform 105"/>
            <p:cNvSpPr>
              <a:spLocks/>
            </p:cNvSpPr>
            <p:nvPr/>
          </p:nvSpPr>
          <p:spPr bwMode="auto">
            <a:xfrm>
              <a:off x="8139355" y="4098300"/>
              <a:ext cx="80631" cy="23436"/>
            </a:xfrm>
            <a:custGeom>
              <a:avLst/>
              <a:gdLst>
                <a:gd name="T0" fmla="*/ 25 w 26"/>
                <a:gd name="T1" fmla="*/ 1 h 7"/>
                <a:gd name="T2" fmla="*/ 26 w 26"/>
                <a:gd name="T3" fmla="*/ 4 h 7"/>
                <a:gd name="T4" fmla="*/ 20 w 26"/>
                <a:gd name="T5" fmla="*/ 5 h 7"/>
                <a:gd name="T6" fmla="*/ 5 w 26"/>
                <a:gd name="T7" fmla="*/ 4 h 7"/>
                <a:gd name="T8" fmla="*/ 0 w 26"/>
                <a:gd name="T9" fmla="*/ 3 h 7"/>
                <a:gd name="T10" fmla="*/ 25 w 26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">
                  <a:moveTo>
                    <a:pt x="25" y="1"/>
                  </a:moveTo>
                  <a:cubicBezTo>
                    <a:pt x="25" y="2"/>
                    <a:pt x="26" y="3"/>
                    <a:pt x="26" y="4"/>
                  </a:cubicBezTo>
                  <a:cubicBezTo>
                    <a:pt x="25" y="7"/>
                    <a:pt x="23" y="6"/>
                    <a:pt x="20" y="5"/>
                  </a:cubicBezTo>
                  <a:cubicBezTo>
                    <a:pt x="16" y="5"/>
                    <a:pt x="10" y="4"/>
                    <a:pt x="5" y="4"/>
                  </a:cubicBezTo>
                  <a:cubicBezTo>
                    <a:pt x="3" y="4"/>
                    <a:pt x="1" y="5"/>
                    <a:pt x="0" y="3"/>
                  </a:cubicBezTo>
                  <a:cubicBezTo>
                    <a:pt x="6" y="0"/>
                    <a:pt x="17" y="5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8" name="Freeform 106"/>
            <p:cNvSpPr>
              <a:spLocks noEditPoints="1"/>
            </p:cNvSpPr>
            <p:nvPr/>
          </p:nvSpPr>
          <p:spPr bwMode="auto">
            <a:xfrm>
              <a:off x="7394576" y="3627438"/>
              <a:ext cx="1077913" cy="566738"/>
            </a:xfrm>
            <a:custGeom>
              <a:avLst/>
              <a:gdLst>
                <a:gd name="T0" fmla="*/ 114 w 342"/>
                <a:gd name="T1" fmla="*/ 19 h 179"/>
                <a:gd name="T2" fmla="*/ 194 w 342"/>
                <a:gd name="T3" fmla="*/ 30 h 179"/>
                <a:gd name="T4" fmla="*/ 265 w 342"/>
                <a:gd name="T5" fmla="*/ 19 h 179"/>
                <a:gd name="T6" fmla="*/ 335 w 342"/>
                <a:gd name="T7" fmla="*/ 144 h 179"/>
                <a:gd name="T8" fmla="*/ 288 w 342"/>
                <a:gd name="T9" fmla="*/ 167 h 179"/>
                <a:gd name="T10" fmla="*/ 235 w 342"/>
                <a:gd name="T11" fmla="*/ 178 h 179"/>
                <a:gd name="T12" fmla="*/ 173 w 342"/>
                <a:gd name="T13" fmla="*/ 172 h 179"/>
                <a:gd name="T14" fmla="*/ 112 w 342"/>
                <a:gd name="T15" fmla="*/ 168 h 179"/>
                <a:gd name="T16" fmla="*/ 43 w 342"/>
                <a:gd name="T17" fmla="*/ 169 h 179"/>
                <a:gd name="T18" fmla="*/ 52 w 342"/>
                <a:gd name="T19" fmla="*/ 47 h 179"/>
                <a:gd name="T20" fmla="*/ 264 w 342"/>
                <a:gd name="T21" fmla="*/ 132 h 179"/>
                <a:gd name="T22" fmla="*/ 229 w 342"/>
                <a:gd name="T23" fmla="*/ 10 h 179"/>
                <a:gd name="T24" fmla="*/ 246 w 342"/>
                <a:gd name="T25" fmla="*/ 177 h 179"/>
                <a:gd name="T26" fmla="*/ 224 w 342"/>
                <a:gd name="T27" fmla="*/ 168 h 179"/>
                <a:gd name="T28" fmla="*/ 225 w 342"/>
                <a:gd name="T29" fmla="*/ 11 h 179"/>
                <a:gd name="T30" fmla="*/ 134 w 342"/>
                <a:gd name="T31" fmla="*/ 20 h 179"/>
                <a:gd name="T32" fmla="*/ 98 w 342"/>
                <a:gd name="T33" fmla="*/ 49 h 179"/>
                <a:gd name="T34" fmla="*/ 112 w 342"/>
                <a:gd name="T35" fmla="*/ 165 h 179"/>
                <a:gd name="T36" fmla="*/ 111 w 342"/>
                <a:gd name="T37" fmla="*/ 24 h 179"/>
                <a:gd name="T38" fmla="*/ 195 w 342"/>
                <a:gd name="T39" fmla="*/ 57 h 179"/>
                <a:gd name="T40" fmla="*/ 154 w 342"/>
                <a:gd name="T41" fmla="*/ 34 h 179"/>
                <a:gd name="T42" fmla="*/ 156 w 342"/>
                <a:gd name="T43" fmla="*/ 142 h 179"/>
                <a:gd name="T44" fmla="*/ 114 w 342"/>
                <a:gd name="T45" fmla="*/ 39 h 179"/>
                <a:gd name="T46" fmla="*/ 52 w 342"/>
                <a:gd name="T47" fmla="*/ 50 h 179"/>
                <a:gd name="T48" fmla="*/ 15 w 342"/>
                <a:gd name="T49" fmla="*/ 153 h 179"/>
                <a:gd name="T50" fmla="*/ 75 w 342"/>
                <a:gd name="T51" fmla="*/ 45 h 179"/>
                <a:gd name="T52" fmla="*/ 221 w 342"/>
                <a:gd name="T53" fmla="*/ 51 h 179"/>
                <a:gd name="T54" fmla="*/ 221 w 342"/>
                <a:gd name="T55" fmla="*/ 170 h 179"/>
                <a:gd name="T56" fmla="*/ 69 w 342"/>
                <a:gd name="T57" fmla="*/ 85 h 179"/>
                <a:gd name="T58" fmla="*/ 82 w 342"/>
                <a:gd name="T59" fmla="*/ 58 h 179"/>
                <a:gd name="T60" fmla="*/ 72 w 342"/>
                <a:gd name="T61" fmla="*/ 74 h 179"/>
                <a:gd name="T62" fmla="*/ 63 w 342"/>
                <a:gd name="T63" fmla="*/ 93 h 179"/>
                <a:gd name="T64" fmla="*/ 45 w 342"/>
                <a:gd name="T65" fmla="*/ 133 h 179"/>
                <a:gd name="T66" fmla="*/ 50 w 342"/>
                <a:gd name="T67" fmla="*/ 131 h 179"/>
                <a:gd name="T68" fmla="*/ 114 w 342"/>
                <a:gd name="T69" fmla="*/ 51 h 179"/>
                <a:gd name="T70" fmla="*/ 153 w 342"/>
                <a:gd name="T71" fmla="*/ 110 h 179"/>
                <a:gd name="T72" fmla="*/ 198 w 342"/>
                <a:gd name="T73" fmla="*/ 165 h 179"/>
                <a:gd name="T74" fmla="*/ 279 w 342"/>
                <a:gd name="T75" fmla="*/ 76 h 179"/>
                <a:gd name="T76" fmla="*/ 267 w 342"/>
                <a:gd name="T77" fmla="*/ 63 h 179"/>
                <a:gd name="T78" fmla="*/ 76 w 342"/>
                <a:gd name="T79" fmla="*/ 57 h 179"/>
                <a:gd name="T80" fmla="*/ 85 w 342"/>
                <a:gd name="T81" fmla="*/ 61 h 179"/>
                <a:gd name="T82" fmla="*/ 107 w 342"/>
                <a:gd name="T83" fmla="*/ 167 h 179"/>
                <a:gd name="T84" fmla="*/ 93 w 342"/>
                <a:gd name="T85" fmla="*/ 64 h 179"/>
                <a:gd name="T86" fmla="*/ 265 w 342"/>
                <a:gd name="T87" fmla="*/ 103 h 179"/>
                <a:gd name="T88" fmla="*/ 306 w 342"/>
                <a:gd name="T89" fmla="*/ 169 h 179"/>
                <a:gd name="T90" fmla="*/ 265 w 342"/>
                <a:gd name="T91" fmla="*/ 73 h 179"/>
                <a:gd name="T92" fmla="*/ 300 w 342"/>
                <a:gd name="T93" fmla="*/ 78 h 179"/>
                <a:gd name="T94" fmla="*/ 278 w 342"/>
                <a:gd name="T95" fmla="*/ 96 h 179"/>
                <a:gd name="T96" fmla="*/ 64 w 342"/>
                <a:gd name="T97" fmla="*/ 105 h 179"/>
                <a:gd name="T98" fmla="*/ 71 w 342"/>
                <a:gd name="T99" fmla="*/ 123 h 179"/>
                <a:gd name="T100" fmla="*/ 280 w 342"/>
                <a:gd name="T101" fmla="*/ 100 h 179"/>
                <a:gd name="T102" fmla="*/ 52 w 342"/>
                <a:gd name="T103" fmla="*/ 111 h 179"/>
                <a:gd name="T104" fmla="*/ 66 w 342"/>
                <a:gd name="T105" fmla="*/ 118 h 179"/>
                <a:gd name="T106" fmla="*/ 323 w 342"/>
                <a:gd name="T107" fmla="*/ 125 h 179"/>
                <a:gd name="T108" fmla="*/ 37 w 342"/>
                <a:gd name="T109" fmla="*/ 140 h 179"/>
                <a:gd name="T110" fmla="*/ 332 w 342"/>
                <a:gd name="T111" fmla="*/ 153 h 179"/>
                <a:gd name="T112" fmla="*/ 153 w 342"/>
                <a:gd name="T113" fmla="*/ 156 h 179"/>
                <a:gd name="T114" fmla="*/ 34 w 342"/>
                <a:gd name="T115" fmla="*/ 149 h 179"/>
                <a:gd name="T116" fmla="*/ 339 w 342"/>
                <a:gd name="T117" fmla="*/ 162 h 179"/>
                <a:gd name="T118" fmla="*/ 115 w 342"/>
                <a:gd name="T119" fmla="*/ 1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2" h="179">
                  <a:moveTo>
                    <a:pt x="79" y="39"/>
                  </a:moveTo>
                  <a:cubicBezTo>
                    <a:pt x="80" y="39"/>
                    <a:pt x="82" y="40"/>
                    <a:pt x="83" y="40"/>
                  </a:cubicBezTo>
                  <a:cubicBezTo>
                    <a:pt x="84" y="37"/>
                    <a:pt x="83" y="32"/>
                    <a:pt x="85" y="30"/>
                  </a:cubicBezTo>
                  <a:cubicBezTo>
                    <a:pt x="92" y="28"/>
                    <a:pt x="99" y="28"/>
                    <a:pt x="106" y="24"/>
                  </a:cubicBezTo>
                  <a:cubicBezTo>
                    <a:pt x="108" y="23"/>
                    <a:pt x="110" y="22"/>
                    <a:pt x="111" y="21"/>
                  </a:cubicBezTo>
                  <a:cubicBezTo>
                    <a:pt x="112" y="21"/>
                    <a:pt x="112" y="20"/>
                    <a:pt x="113" y="21"/>
                  </a:cubicBezTo>
                  <a:cubicBezTo>
                    <a:pt x="113" y="20"/>
                    <a:pt x="114" y="20"/>
                    <a:pt x="114" y="19"/>
                  </a:cubicBezTo>
                  <a:cubicBezTo>
                    <a:pt x="120" y="18"/>
                    <a:pt x="126" y="17"/>
                    <a:pt x="131" y="17"/>
                  </a:cubicBezTo>
                  <a:cubicBezTo>
                    <a:pt x="136" y="17"/>
                    <a:pt x="140" y="18"/>
                    <a:pt x="145" y="19"/>
                  </a:cubicBezTo>
                  <a:cubicBezTo>
                    <a:pt x="147" y="20"/>
                    <a:pt x="150" y="20"/>
                    <a:pt x="152" y="23"/>
                  </a:cubicBezTo>
                  <a:cubicBezTo>
                    <a:pt x="153" y="25"/>
                    <a:pt x="153" y="26"/>
                    <a:pt x="153" y="28"/>
                  </a:cubicBezTo>
                  <a:cubicBezTo>
                    <a:pt x="155" y="28"/>
                    <a:pt x="157" y="27"/>
                    <a:pt x="160" y="26"/>
                  </a:cubicBezTo>
                  <a:cubicBezTo>
                    <a:pt x="164" y="26"/>
                    <a:pt x="170" y="28"/>
                    <a:pt x="176" y="28"/>
                  </a:cubicBezTo>
                  <a:cubicBezTo>
                    <a:pt x="182" y="29"/>
                    <a:pt x="190" y="26"/>
                    <a:pt x="194" y="30"/>
                  </a:cubicBezTo>
                  <a:cubicBezTo>
                    <a:pt x="196" y="32"/>
                    <a:pt x="198" y="37"/>
                    <a:pt x="198" y="41"/>
                  </a:cubicBezTo>
                  <a:cubicBezTo>
                    <a:pt x="199" y="43"/>
                    <a:pt x="198" y="45"/>
                    <a:pt x="198" y="47"/>
                  </a:cubicBezTo>
                  <a:cubicBezTo>
                    <a:pt x="201" y="47"/>
                    <a:pt x="203" y="45"/>
                    <a:pt x="205" y="45"/>
                  </a:cubicBezTo>
                  <a:cubicBezTo>
                    <a:pt x="207" y="34"/>
                    <a:pt x="204" y="22"/>
                    <a:pt x="207" y="15"/>
                  </a:cubicBezTo>
                  <a:cubicBezTo>
                    <a:pt x="214" y="14"/>
                    <a:pt x="221" y="10"/>
                    <a:pt x="228" y="7"/>
                  </a:cubicBezTo>
                  <a:cubicBezTo>
                    <a:pt x="237" y="0"/>
                    <a:pt x="250" y="1"/>
                    <a:pt x="260" y="4"/>
                  </a:cubicBezTo>
                  <a:cubicBezTo>
                    <a:pt x="265" y="6"/>
                    <a:pt x="264" y="12"/>
                    <a:pt x="265" y="19"/>
                  </a:cubicBezTo>
                  <a:cubicBezTo>
                    <a:pt x="266" y="31"/>
                    <a:pt x="266" y="47"/>
                    <a:pt x="265" y="59"/>
                  </a:cubicBezTo>
                  <a:cubicBezTo>
                    <a:pt x="271" y="54"/>
                    <a:pt x="281" y="50"/>
                    <a:pt x="291" y="52"/>
                  </a:cubicBezTo>
                  <a:cubicBezTo>
                    <a:pt x="293" y="56"/>
                    <a:pt x="294" y="60"/>
                    <a:pt x="296" y="64"/>
                  </a:cubicBezTo>
                  <a:cubicBezTo>
                    <a:pt x="297" y="66"/>
                    <a:pt x="298" y="68"/>
                    <a:pt x="299" y="70"/>
                  </a:cubicBezTo>
                  <a:cubicBezTo>
                    <a:pt x="302" y="80"/>
                    <a:pt x="309" y="89"/>
                    <a:pt x="313" y="99"/>
                  </a:cubicBezTo>
                  <a:cubicBezTo>
                    <a:pt x="314" y="101"/>
                    <a:pt x="316" y="103"/>
                    <a:pt x="317" y="106"/>
                  </a:cubicBezTo>
                  <a:cubicBezTo>
                    <a:pt x="323" y="118"/>
                    <a:pt x="329" y="132"/>
                    <a:pt x="335" y="144"/>
                  </a:cubicBezTo>
                  <a:cubicBezTo>
                    <a:pt x="336" y="145"/>
                    <a:pt x="336" y="146"/>
                    <a:pt x="337" y="147"/>
                  </a:cubicBezTo>
                  <a:cubicBezTo>
                    <a:pt x="337" y="148"/>
                    <a:pt x="337" y="148"/>
                    <a:pt x="337" y="148"/>
                  </a:cubicBezTo>
                  <a:cubicBezTo>
                    <a:pt x="339" y="151"/>
                    <a:pt x="340" y="155"/>
                    <a:pt x="342" y="158"/>
                  </a:cubicBezTo>
                  <a:cubicBezTo>
                    <a:pt x="342" y="165"/>
                    <a:pt x="335" y="174"/>
                    <a:pt x="327" y="175"/>
                  </a:cubicBezTo>
                  <a:cubicBezTo>
                    <a:pt x="321" y="176"/>
                    <a:pt x="316" y="176"/>
                    <a:pt x="311" y="174"/>
                  </a:cubicBezTo>
                  <a:cubicBezTo>
                    <a:pt x="308" y="173"/>
                    <a:pt x="306" y="172"/>
                    <a:pt x="303" y="172"/>
                  </a:cubicBezTo>
                  <a:cubicBezTo>
                    <a:pt x="299" y="170"/>
                    <a:pt x="293" y="169"/>
                    <a:pt x="288" y="167"/>
                  </a:cubicBezTo>
                  <a:cubicBezTo>
                    <a:pt x="285" y="167"/>
                    <a:pt x="282" y="165"/>
                    <a:pt x="281" y="164"/>
                  </a:cubicBezTo>
                  <a:cubicBezTo>
                    <a:pt x="280" y="163"/>
                    <a:pt x="279" y="158"/>
                    <a:pt x="278" y="156"/>
                  </a:cubicBezTo>
                  <a:cubicBezTo>
                    <a:pt x="277" y="153"/>
                    <a:pt x="275" y="150"/>
                    <a:pt x="274" y="148"/>
                  </a:cubicBezTo>
                  <a:cubicBezTo>
                    <a:pt x="272" y="142"/>
                    <a:pt x="269" y="137"/>
                    <a:pt x="267" y="132"/>
                  </a:cubicBezTo>
                  <a:cubicBezTo>
                    <a:pt x="266" y="141"/>
                    <a:pt x="266" y="156"/>
                    <a:pt x="267" y="168"/>
                  </a:cubicBezTo>
                  <a:cubicBezTo>
                    <a:pt x="267" y="178"/>
                    <a:pt x="255" y="179"/>
                    <a:pt x="247" y="179"/>
                  </a:cubicBezTo>
                  <a:cubicBezTo>
                    <a:pt x="243" y="179"/>
                    <a:pt x="239" y="178"/>
                    <a:pt x="235" y="178"/>
                  </a:cubicBezTo>
                  <a:cubicBezTo>
                    <a:pt x="232" y="176"/>
                    <a:pt x="227" y="171"/>
                    <a:pt x="222" y="172"/>
                  </a:cubicBezTo>
                  <a:cubicBezTo>
                    <a:pt x="220" y="172"/>
                    <a:pt x="219" y="174"/>
                    <a:pt x="217" y="174"/>
                  </a:cubicBezTo>
                  <a:cubicBezTo>
                    <a:pt x="212" y="175"/>
                    <a:pt x="208" y="175"/>
                    <a:pt x="205" y="171"/>
                  </a:cubicBezTo>
                  <a:cubicBezTo>
                    <a:pt x="203" y="171"/>
                    <a:pt x="200" y="170"/>
                    <a:pt x="198" y="168"/>
                  </a:cubicBezTo>
                  <a:cubicBezTo>
                    <a:pt x="195" y="168"/>
                    <a:pt x="194" y="170"/>
                    <a:pt x="193" y="171"/>
                  </a:cubicBezTo>
                  <a:cubicBezTo>
                    <a:pt x="190" y="173"/>
                    <a:pt x="186" y="172"/>
                    <a:pt x="182" y="172"/>
                  </a:cubicBezTo>
                  <a:cubicBezTo>
                    <a:pt x="179" y="172"/>
                    <a:pt x="176" y="172"/>
                    <a:pt x="173" y="172"/>
                  </a:cubicBezTo>
                  <a:cubicBezTo>
                    <a:pt x="169" y="172"/>
                    <a:pt x="165" y="170"/>
                    <a:pt x="161" y="171"/>
                  </a:cubicBezTo>
                  <a:cubicBezTo>
                    <a:pt x="158" y="170"/>
                    <a:pt x="156" y="170"/>
                    <a:pt x="154" y="169"/>
                  </a:cubicBezTo>
                  <a:cubicBezTo>
                    <a:pt x="151" y="172"/>
                    <a:pt x="140" y="173"/>
                    <a:pt x="138" y="172"/>
                  </a:cubicBezTo>
                  <a:cubicBezTo>
                    <a:pt x="137" y="172"/>
                    <a:pt x="138" y="173"/>
                    <a:pt x="137" y="173"/>
                  </a:cubicBezTo>
                  <a:cubicBezTo>
                    <a:pt x="134" y="171"/>
                    <a:pt x="122" y="171"/>
                    <a:pt x="115" y="169"/>
                  </a:cubicBezTo>
                  <a:cubicBezTo>
                    <a:pt x="114" y="169"/>
                    <a:pt x="114" y="172"/>
                    <a:pt x="113" y="171"/>
                  </a:cubicBezTo>
                  <a:cubicBezTo>
                    <a:pt x="112" y="171"/>
                    <a:pt x="112" y="170"/>
                    <a:pt x="112" y="168"/>
                  </a:cubicBezTo>
                  <a:cubicBezTo>
                    <a:pt x="111" y="170"/>
                    <a:pt x="109" y="171"/>
                    <a:pt x="109" y="171"/>
                  </a:cubicBezTo>
                  <a:cubicBezTo>
                    <a:pt x="102" y="171"/>
                    <a:pt x="94" y="173"/>
                    <a:pt x="86" y="170"/>
                  </a:cubicBezTo>
                  <a:cubicBezTo>
                    <a:pt x="81" y="165"/>
                    <a:pt x="75" y="160"/>
                    <a:pt x="68" y="157"/>
                  </a:cubicBezTo>
                  <a:cubicBezTo>
                    <a:pt x="69" y="144"/>
                    <a:pt x="69" y="131"/>
                    <a:pt x="70" y="117"/>
                  </a:cubicBezTo>
                  <a:cubicBezTo>
                    <a:pt x="65" y="128"/>
                    <a:pt x="60" y="139"/>
                    <a:pt x="55" y="150"/>
                  </a:cubicBezTo>
                  <a:cubicBezTo>
                    <a:pt x="53" y="155"/>
                    <a:pt x="51" y="162"/>
                    <a:pt x="48" y="167"/>
                  </a:cubicBezTo>
                  <a:cubicBezTo>
                    <a:pt x="46" y="169"/>
                    <a:pt x="45" y="167"/>
                    <a:pt x="43" y="169"/>
                  </a:cubicBezTo>
                  <a:cubicBezTo>
                    <a:pt x="38" y="167"/>
                    <a:pt x="31" y="166"/>
                    <a:pt x="28" y="161"/>
                  </a:cubicBezTo>
                  <a:cubicBezTo>
                    <a:pt x="19" y="157"/>
                    <a:pt x="9" y="153"/>
                    <a:pt x="0" y="150"/>
                  </a:cubicBezTo>
                  <a:cubicBezTo>
                    <a:pt x="0" y="149"/>
                    <a:pt x="1" y="147"/>
                    <a:pt x="0" y="147"/>
                  </a:cubicBezTo>
                  <a:cubicBezTo>
                    <a:pt x="7" y="132"/>
                    <a:pt x="15" y="118"/>
                    <a:pt x="22" y="104"/>
                  </a:cubicBezTo>
                  <a:cubicBezTo>
                    <a:pt x="22" y="98"/>
                    <a:pt x="26" y="94"/>
                    <a:pt x="28" y="89"/>
                  </a:cubicBezTo>
                  <a:cubicBezTo>
                    <a:pt x="32" y="79"/>
                    <a:pt x="37" y="72"/>
                    <a:pt x="41" y="63"/>
                  </a:cubicBezTo>
                  <a:cubicBezTo>
                    <a:pt x="43" y="59"/>
                    <a:pt x="48" y="49"/>
                    <a:pt x="52" y="47"/>
                  </a:cubicBezTo>
                  <a:cubicBezTo>
                    <a:pt x="54" y="45"/>
                    <a:pt x="59" y="44"/>
                    <a:pt x="62" y="44"/>
                  </a:cubicBezTo>
                  <a:cubicBezTo>
                    <a:pt x="64" y="43"/>
                    <a:pt x="66" y="43"/>
                    <a:pt x="68" y="42"/>
                  </a:cubicBezTo>
                  <a:cubicBezTo>
                    <a:pt x="72" y="41"/>
                    <a:pt x="76" y="42"/>
                    <a:pt x="79" y="39"/>
                  </a:cubicBezTo>
                  <a:close/>
                  <a:moveTo>
                    <a:pt x="246" y="177"/>
                  </a:moveTo>
                  <a:cubicBezTo>
                    <a:pt x="252" y="177"/>
                    <a:pt x="262" y="175"/>
                    <a:pt x="264" y="171"/>
                  </a:cubicBezTo>
                  <a:cubicBezTo>
                    <a:pt x="264" y="169"/>
                    <a:pt x="264" y="164"/>
                    <a:pt x="264" y="161"/>
                  </a:cubicBezTo>
                  <a:cubicBezTo>
                    <a:pt x="264" y="153"/>
                    <a:pt x="264" y="141"/>
                    <a:pt x="264" y="132"/>
                  </a:cubicBezTo>
                  <a:cubicBezTo>
                    <a:pt x="264" y="127"/>
                    <a:pt x="263" y="121"/>
                    <a:pt x="263" y="115"/>
                  </a:cubicBezTo>
                  <a:cubicBezTo>
                    <a:pt x="263" y="103"/>
                    <a:pt x="262" y="92"/>
                    <a:pt x="262" y="80"/>
                  </a:cubicBezTo>
                  <a:cubicBezTo>
                    <a:pt x="263" y="53"/>
                    <a:pt x="264" y="32"/>
                    <a:pt x="262" y="10"/>
                  </a:cubicBezTo>
                  <a:cubicBezTo>
                    <a:pt x="261" y="10"/>
                    <a:pt x="261" y="8"/>
                    <a:pt x="261" y="8"/>
                  </a:cubicBezTo>
                  <a:cubicBezTo>
                    <a:pt x="257" y="5"/>
                    <a:pt x="253" y="5"/>
                    <a:pt x="249" y="5"/>
                  </a:cubicBezTo>
                  <a:cubicBezTo>
                    <a:pt x="246" y="4"/>
                    <a:pt x="243" y="4"/>
                    <a:pt x="241" y="4"/>
                  </a:cubicBezTo>
                  <a:cubicBezTo>
                    <a:pt x="237" y="5"/>
                    <a:pt x="230" y="6"/>
                    <a:pt x="229" y="10"/>
                  </a:cubicBezTo>
                  <a:cubicBezTo>
                    <a:pt x="227" y="15"/>
                    <a:pt x="229" y="27"/>
                    <a:pt x="229" y="32"/>
                  </a:cubicBezTo>
                  <a:cubicBezTo>
                    <a:pt x="229" y="38"/>
                    <a:pt x="229" y="45"/>
                    <a:pt x="230" y="52"/>
                  </a:cubicBezTo>
                  <a:cubicBezTo>
                    <a:pt x="231" y="60"/>
                    <a:pt x="233" y="69"/>
                    <a:pt x="233" y="79"/>
                  </a:cubicBezTo>
                  <a:cubicBezTo>
                    <a:pt x="233" y="94"/>
                    <a:pt x="234" y="112"/>
                    <a:pt x="233" y="128"/>
                  </a:cubicBezTo>
                  <a:cubicBezTo>
                    <a:pt x="232" y="131"/>
                    <a:pt x="233" y="133"/>
                    <a:pt x="233" y="137"/>
                  </a:cubicBezTo>
                  <a:cubicBezTo>
                    <a:pt x="233" y="149"/>
                    <a:pt x="232" y="161"/>
                    <a:pt x="231" y="173"/>
                  </a:cubicBezTo>
                  <a:cubicBezTo>
                    <a:pt x="235" y="175"/>
                    <a:pt x="240" y="177"/>
                    <a:pt x="246" y="177"/>
                  </a:cubicBezTo>
                  <a:close/>
                  <a:moveTo>
                    <a:pt x="208" y="19"/>
                  </a:moveTo>
                  <a:cubicBezTo>
                    <a:pt x="208" y="28"/>
                    <a:pt x="208" y="39"/>
                    <a:pt x="208" y="45"/>
                  </a:cubicBezTo>
                  <a:cubicBezTo>
                    <a:pt x="212" y="46"/>
                    <a:pt x="218" y="47"/>
                    <a:pt x="222" y="48"/>
                  </a:cubicBezTo>
                  <a:cubicBezTo>
                    <a:pt x="222" y="49"/>
                    <a:pt x="223" y="49"/>
                    <a:pt x="224" y="50"/>
                  </a:cubicBezTo>
                  <a:cubicBezTo>
                    <a:pt x="225" y="55"/>
                    <a:pt x="224" y="62"/>
                    <a:pt x="224" y="68"/>
                  </a:cubicBezTo>
                  <a:cubicBezTo>
                    <a:pt x="224" y="85"/>
                    <a:pt x="226" y="104"/>
                    <a:pt x="225" y="123"/>
                  </a:cubicBezTo>
                  <a:cubicBezTo>
                    <a:pt x="225" y="137"/>
                    <a:pt x="225" y="151"/>
                    <a:pt x="224" y="168"/>
                  </a:cubicBezTo>
                  <a:cubicBezTo>
                    <a:pt x="226" y="169"/>
                    <a:pt x="226" y="170"/>
                    <a:pt x="229" y="171"/>
                  </a:cubicBezTo>
                  <a:cubicBezTo>
                    <a:pt x="231" y="152"/>
                    <a:pt x="230" y="134"/>
                    <a:pt x="230" y="111"/>
                  </a:cubicBezTo>
                  <a:cubicBezTo>
                    <a:pt x="230" y="108"/>
                    <a:pt x="231" y="105"/>
                    <a:pt x="231" y="102"/>
                  </a:cubicBezTo>
                  <a:cubicBezTo>
                    <a:pt x="231" y="94"/>
                    <a:pt x="231" y="85"/>
                    <a:pt x="231" y="77"/>
                  </a:cubicBezTo>
                  <a:cubicBezTo>
                    <a:pt x="230" y="68"/>
                    <a:pt x="228" y="58"/>
                    <a:pt x="228" y="48"/>
                  </a:cubicBezTo>
                  <a:cubicBezTo>
                    <a:pt x="227" y="38"/>
                    <a:pt x="227" y="29"/>
                    <a:pt x="226" y="19"/>
                  </a:cubicBezTo>
                  <a:cubicBezTo>
                    <a:pt x="226" y="16"/>
                    <a:pt x="227" y="14"/>
                    <a:pt x="225" y="11"/>
                  </a:cubicBezTo>
                  <a:cubicBezTo>
                    <a:pt x="219" y="14"/>
                    <a:pt x="214" y="16"/>
                    <a:pt x="208" y="19"/>
                  </a:cubicBezTo>
                  <a:close/>
                  <a:moveTo>
                    <a:pt x="123" y="38"/>
                  </a:moveTo>
                  <a:cubicBezTo>
                    <a:pt x="128" y="39"/>
                    <a:pt x="132" y="40"/>
                    <a:pt x="137" y="40"/>
                  </a:cubicBezTo>
                  <a:cubicBezTo>
                    <a:pt x="140" y="40"/>
                    <a:pt x="145" y="39"/>
                    <a:pt x="146" y="39"/>
                  </a:cubicBezTo>
                  <a:cubicBezTo>
                    <a:pt x="147" y="39"/>
                    <a:pt x="149" y="38"/>
                    <a:pt x="150" y="37"/>
                  </a:cubicBezTo>
                  <a:cubicBezTo>
                    <a:pt x="150" y="32"/>
                    <a:pt x="150" y="27"/>
                    <a:pt x="149" y="23"/>
                  </a:cubicBezTo>
                  <a:cubicBezTo>
                    <a:pt x="145" y="22"/>
                    <a:pt x="140" y="20"/>
                    <a:pt x="134" y="20"/>
                  </a:cubicBezTo>
                  <a:cubicBezTo>
                    <a:pt x="128" y="20"/>
                    <a:pt x="117" y="20"/>
                    <a:pt x="115" y="23"/>
                  </a:cubicBezTo>
                  <a:cubicBezTo>
                    <a:pt x="113" y="25"/>
                    <a:pt x="114" y="28"/>
                    <a:pt x="114" y="31"/>
                  </a:cubicBezTo>
                  <a:cubicBezTo>
                    <a:pt x="114" y="34"/>
                    <a:pt x="113" y="36"/>
                    <a:pt x="114" y="38"/>
                  </a:cubicBezTo>
                  <a:cubicBezTo>
                    <a:pt x="116" y="35"/>
                    <a:pt x="120" y="38"/>
                    <a:pt x="123" y="38"/>
                  </a:cubicBezTo>
                  <a:close/>
                  <a:moveTo>
                    <a:pt x="86" y="34"/>
                  </a:moveTo>
                  <a:cubicBezTo>
                    <a:pt x="86" y="36"/>
                    <a:pt x="85" y="39"/>
                    <a:pt x="85" y="41"/>
                  </a:cubicBezTo>
                  <a:cubicBezTo>
                    <a:pt x="90" y="42"/>
                    <a:pt x="94" y="46"/>
                    <a:pt x="98" y="49"/>
                  </a:cubicBezTo>
                  <a:cubicBezTo>
                    <a:pt x="99" y="52"/>
                    <a:pt x="96" y="57"/>
                    <a:pt x="95" y="61"/>
                  </a:cubicBezTo>
                  <a:cubicBezTo>
                    <a:pt x="101" y="60"/>
                    <a:pt x="105" y="61"/>
                    <a:pt x="109" y="63"/>
                  </a:cubicBezTo>
                  <a:cubicBezTo>
                    <a:pt x="109" y="66"/>
                    <a:pt x="108" y="69"/>
                    <a:pt x="110" y="71"/>
                  </a:cubicBezTo>
                  <a:cubicBezTo>
                    <a:pt x="111" y="87"/>
                    <a:pt x="112" y="105"/>
                    <a:pt x="111" y="121"/>
                  </a:cubicBezTo>
                  <a:cubicBezTo>
                    <a:pt x="111" y="124"/>
                    <a:pt x="110" y="126"/>
                    <a:pt x="110" y="129"/>
                  </a:cubicBezTo>
                  <a:cubicBezTo>
                    <a:pt x="110" y="138"/>
                    <a:pt x="111" y="148"/>
                    <a:pt x="111" y="157"/>
                  </a:cubicBezTo>
                  <a:cubicBezTo>
                    <a:pt x="110" y="160"/>
                    <a:pt x="109" y="163"/>
                    <a:pt x="112" y="165"/>
                  </a:cubicBezTo>
                  <a:cubicBezTo>
                    <a:pt x="111" y="163"/>
                    <a:pt x="113" y="157"/>
                    <a:pt x="111" y="154"/>
                  </a:cubicBezTo>
                  <a:cubicBezTo>
                    <a:pt x="111" y="153"/>
                    <a:pt x="112" y="154"/>
                    <a:pt x="112" y="153"/>
                  </a:cubicBezTo>
                  <a:cubicBezTo>
                    <a:pt x="112" y="139"/>
                    <a:pt x="112" y="122"/>
                    <a:pt x="112" y="108"/>
                  </a:cubicBezTo>
                  <a:cubicBezTo>
                    <a:pt x="113" y="97"/>
                    <a:pt x="112" y="85"/>
                    <a:pt x="112" y="75"/>
                  </a:cubicBezTo>
                  <a:cubicBezTo>
                    <a:pt x="112" y="66"/>
                    <a:pt x="112" y="56"/>
                    <a:pt x="112" y="48"/>
                  </a:cubicBezTo>
                  <a:cubicBezTo>
                    <a:pt x="112" y="40"/>
                    <a:pt x="112" y="32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05" y="28"/>
                    <a:pt x="93" y="31"/>
                    <a:pt x="86" y="34"/>
                  </a:cubicBezTo>
                  <a:close/>
                  <a:moveTo>
                    <a:pt x="179" y="170"/>
                  </a:moveTo>
                  <a:cubicBezTo>
                    <a:pt x="186" y="171"/>
                    <a:pt x="192" y="169"/>
                    <a:pt x="194" y="165"/>
                  </a:cubicBezTo>
                  <a:cubicBezTo>
                    <a:pt x="195" y="157"/>
                    <a:pt x="194" y="147"/>
                    <a:pt x="194" y="139"/>
                  </a:cubicBezTo>
                  <a:cubicBezTo>
                    <a:pt x="194" y="120"/>
                    <a:pt x="194" y="103"/>
                    <a:pt x="195" y="87"/>
                  </a:cubicBezTo>
                  <a:cubicBezTo>
                    <a:pt x="196" y="79"/>
                    <a:pt x="195" y="70"/>
                    <a:pt x="195" y="61"/>
                  </a:cubicBezTo>
                  <a:cubicBezTo>
                    <a:pt x="195" y="60"/>
                    <a:pt x="195" y="58"/>
                    <a:pt x="195" y="57"/>
                  </a:cubicBezTo>
                  <a:cubicBezTo>
                    <a:pt x="195" y="55"/>
                    <a:pt x="195" y="54"/>
                    <a:pt x="195" y="52"/>
                  </a:cubicBezTo>
                  <a:cubicBezTo>
                    <a:pt x="195" y="48"/>
                    <a:pt x="197" y="39"/>
                    <a:pt x="194" y="35"/>
                  </a:cubicBezTo>
                  <a:cubicBezTo>
                    <a:pt x="193" y="33"/>
                    <a:pt x="188" y="31"/>
                    <a:pt x="185" y="31"/>
                  </a:cubicBezTo>
                  <a:cubicBezTo>
                    <a:pt x="180" y="30"/>
                    <a:pt x="176" y="31"/>
                    <a:pt x="171" y="30"/>
                  </a:cubicBezTo>
                  <a:cubicBezTo>
                    <a:pt x="166" y="29"/>
                    <a:pt x="161" y="28"/>
                    <a:pt x="158" y="29"/>
                  </a:cubicBezTo>
                  <a:cubicBezTo>
                    <a:pt x="157" y="29"/>
                    <a:pt x="154" y="30"/>
                    <a:pt x="154" y="32"/>
                  </a:cubicBezTo>
                  <a:cubicBezTo>
                    <a:pt x="153" y="32"/>
                    <a:pt x="154" y="33"/>
                    <a:pt x="154" y="34"/>
                  </a:cubicBezTo>
                  <a:cubicBezTo>
                    <a:pt x="154" y="36"/>
                    <a:pt x="154" y="40"/>
                    <a:pt x="154" y="43"/>
                  </a:cubicBezTo>
                  <a:cubicBezTo>
                    <a:pt x="154" y="44"/>
                    <a:pt x="153" y="45"/>
                    <a:pt x="153" y="46"/>
                  </a:cubicBezTo>
                  <a:cubicBezTo>
                    <a:pt x="153" y="50"/>
                    <a:pt x="153" y="54"/>
                    <a:pt x="153" y="57"/>
                  </a:cubicBezTo>
                  <a:cubicBezTo>
                    <a:pt x="153" y="66"/>
                    <a:pt x="155" y="77"/>
                    <a:pt x="155" y="88"/>
                  </a:cubicBezTo>
                  <a:cubicBezTo>
                    <a:pt x="155" y="93"/>
                    <a:pt x="155" y="98"/>
                    <a:pt x="155" y="103"/>
                  </a:cubicBezTo>
                  <a:cubicBezTo>
                    <a:pt x="155" y="108"/>
                    <a:pt x="156" y="113"/>
                    <a:pt x="156" y="118"/>
                  </a:cubicBezTo>
                  <a:cubicBezTo>
                    <a:pt x="156" y="126"/>
                    <a:pt x="156" y="134"/>
                    <a:pt x="156" y="142"/>
                  </a:cubicBezTo>
                  <a:cubicBezTo>
                    <a:pt x="155" y="150"/>
                    <a:pt x="154" y="159"/>
                    <a:pt x="156" y="167"/>
                  </a:cubicBezTo>
                  <a:cubicBezTo>
                    <a:pt x="162" y="167"/>
                    <a:pt x="171" y="169"/>
                    <a:pt x="179" y="170"/>
                  </a:cubicBezTo>
                  <a:close/>
                  <a:moveTo>
                    <a:pt x="114" y="47"/>
                  </a:moveTo>
                  <a:cubicBezTo>
                    <a:pt x="118" y="47"/>
                    <a:pt x="122" y="50"/>
                    <a:pt x="127" y="51"/>
                  </a:cubicBezTo>
                  <a:cubicBezTo>
                    <a:pt x="133" y="52"/>
                    <a:pt x="146" y="53"/>
                    <a:pt x="151" y="49"/>
                  </a:cubicBezTo>
                  <a:cubicBezTo>
                    <a:pt x="150" y="45"/>
                    <a:pt x="150" y="44"/>
                    <a:pt x="151" y="40"/>
                  </a:cubicBezTo>
                  <a:cubicBezTo>
                    <a:pt x="140" y="44"/>
                    <a:pt x="126" y="42"/>
                    <a:pt x="114" y="39"/>
                  </a:cubicBezTo>
                  <a:cubicBezTo>
                    <a:pt x="113" y="42"/>
                    <a:pt x="114" y="44"/>
                    <a:pt x="114" y="47"/>
                  </a:cubicBezTo>
                  <a:close/>
                  <a:moveTo>
                    <a:pt x="94" y="49"/>
                  </a:moveTo>
                  <a:cubicBezTo>
                    <a:pt x="90" y="47"/>
                    <a:pt x="86" y="43"/>
                    <a:pt x="80" y="43"/>
                  </a:cubicBezTo>
                  <a:cubicBezTo>
                    <a:pt x="79" y="44"/>
                    <a:pt x="77" y="45"/>
                    <a:pt x="77" y="47"/>
                  </a:cubicBezTo>
                  <a:cubicBezTo>
                    <a:pt x="84" y="47"/>
                    <a:pt x="88" y="52"/>
                    <a:pt x="94" y="55"/>
                  </a:cubicBezTo>
                  <a:cubicBezTo>
                    <a:pt x="95" y="52"/>
                    <a:pt x="96" y="51"/>
                    <a:pt x="94" y="49"/>
                  </a:cubicBezTo>
                  <a:close/>
                  <a:moveTo>
                    <a:pt x="52" y="50"/>
                  </a:moveTo>
                  <a:cubicBezTo>
                    <a:pt x="43" y="64"/>
                    <a:pt x="36" y="80"/>
                    <a:pt x="28" y="95"/>
                  </a:cubicBezTo>
                  <a:cubicBezTo>
                    <a:pt x="28" y="96"/>
                    <a:pt x="27" y="97"/>
                    <a:pt x="26" y="98"/>
                  </a:cubicBezTo>
                  <a:cubicBezTo>
                    <a:pt x="25" y="100"/>
                    <a:pt x="25" y="103"/>
                    <a:pt x="24" y="105"/>
                  </a:cubicBezTo>
                  <a:cubicBezTo>
                    <a:pt x="21" y="113"/>
                    <a:pt x="15" y="121"/>
                    <a:pt x="12" y="130"/>
                  </a:cubicBezTo>
                  <a:cubicBezTo>
                    <a:pt x="8" y="135"/>
                    <a:pt x="6" y="141"/>
                    <a:pt x="4" y="147"/>
                  </a:cubicBezTo>
                  <a:cubicBezTo>
                    <a:pt x="6" y="150"/>
                    <a:pt x="11" y="151"/>
                    <a:pt x="13" y="152"/>
                  </a:cubicBezTo>
                  <a:cubicBezTo>
                    <a:pt x="14" y="153"/>
                    <a:pt x="15" y="153"/>
                    <a:pt x="15" y="153"/>
                  </a:cubicBezTo>
                  <a:cubicBezTo>
                    <a:pt x="20" y="155"/>
                    <a:pt x="24" y="156"/>
                    <a:pt x="27" y="156"/>
                  </a:cubicBezTo>
                  <a:cubicBezTo>
                    <a:pt x="28" y="155"/>
                    <a:pt x="28" y="154"/>
                    <a:pt x="28" y="152"/>
                  </a:cubicBezTo>
                  <a:cubicBezTo>
                    <a:pt x="28" y="151"/>
                    <a:pt x="29" y="152"/>
                    <a:pt x="30" y="151"/>
                  </a:cubicBezTo>
                  <a:cubicBezTo>
                    <a:pt x="37" y="135"/>
                    <a:pt x="45" y="119"/>
                    <a:pt x="51" y="102"/>
                  </a:cubicBezTo>
                  <a:cubicBezTo>
                    <a:pt x="58" y="85"/>
                    <a:pt x="65" y="65"/>
                    <a:pt x="74" y="50"/>
                  </a:cubicBezTo>
                  <a:cubicBezTo>
                    <a:pt x="73" y="49"/>
                    <a:pt x="72" y="49"/>
                    <a:pt x="72" y="48"/>
                  </a:cubicBezTo>
                  <a:cubicBezTo>
                    <a:pt x="74" y="47"/>
                    <a:pt x="75" y="47"/>
                    <a:pt x="75" y="45"/>
                  </a:cubicBezTo>
                  <a:cubicBezTo>
                    <a:pt x="69" y="44"/>
                    <a:pt x="58" y="46"/>
                    <a:pt x="52" y="50"/>
                  </a:cubicBezTo>
                  <a:close/>
                  <a:moveTo>
                    <a:pt x="222" y="152"/>
                  </a:moveTo>
                  <a:cubicBezTo>
                    <a:pt x="223" y="137"/>
                    <a:pt x="223" y="119"/>
                    <a:pt x="223" y="105"/>
                  </a:cubicBezTo>
                  <a:cubicBezTo>
                    <a:pt x="223" y="100"/>
                    <a:pt x="222" y="96"/>
                    <a:pt x="222" y="93"/>
                  </a:cubicBezTo>
                  <a:cubicBezTo>
                    <a:pt x="222" y="91"/>
                    <a:pt x="222" y="90"/>
                    <a:pt x="222" y="88"/>
                  </a:cubicBezTo>
                  <a:cubicBezTo>
                    <a:pt x="222" y="82"/>
                    <a:pt x="222" y="76"/>
                    <a:pt x="222" y="70"/>
                  </a:cubicBezTo>
                  <a:cubicBezTo>
                    <a:pt x="222" y="65"/>
                    <a:pt x="223" y="53"/>
                    <a:pt x="221" y="51"/>
                  </a:cubicBezTo>
                  <a:cubicBezTo>
                    <a:pt x="220" y="50"/>
                    <a:pt x="211" y="48"/>
                    <a:pt x="208" y="48"/>
                  </a:cubicBezTo>
                  <a:cubicBezTo>
                    <a:pt x="208" y="48"/>
                    <a:pt x="206" y="48"/>
                    <a:pt x="205" y="49"/>
                  </a:cubicBezTo>
                  <a:cubicBezTo>
                    <a:pt x="206" y="53"/>
                    <a:pt x="205" y="58"/>
                    <a:pt x="205" y="63"/>
                  </a:cubicBezTo>
                  <a:cubicBezTo>
                    <a:pt x="205" y="68"/>
                    <a:pt x="205" y="73"/>
                    <a:pt x="205" y="77"/>
                  </a:cubicBezTo>
                  <a:cubicBezTo>
                    <a:pt x="205" y="87"/>
                    <a:pt x="206" y="97"/>
                    <a:pt x="206" y="107"/>
                  </a:cubicBezTo>
                  <a:cubicBezTo>
                    <a:pt x="207" y="128"/>
                    <a:pt x="206" y="149"/>
                    <a:pt x="205" y="169"/>
                  </a:cubicBezTo>
                  <a:cubicBezTo>
                    <a:pt x="209" y="174"/>
                    <a:pt x="217" y="172"/>
                    <a:pt x="221" y="170"/>
                  </a:cubicBezTo>
                  <a:cubicBezTo>
                    <a:pt x="223" y="164"/>
                    <a:pt x="222" y="158"/>
                    <a:pt x="222" y="152"/>
                  </a:cubicBezTo>
                  <a:close/>
                  <a:moveTo>
                    <a:pt x="68" y="115"/>
                  </a:moveTo>
                  <a:cubicBezTo>
                    <a:pt x="68" y="114"/>
                    <a:pt x="69" y="113"/>
                    <a:pt x="70" y="111"/>
                  </a:cubicBezTo>
                  <a:cubicBezTo>
                    <a:pt x="69" y="112"/>
                    <a:pt x="68" y="112"/>
                    <a:pt x="67" y="111"/>
                  </a:cubicBezTo>
                  <a:cubicBezTo>
                    <a:pt x="67" y="107"/>
                    <a:pt x="62" y="108"/>
                    <a:pt x="60" y="105"/>
                  </a:cubicBezTo>
                  <a:cubicBezTo>
                    <a:pt x="60" y="105"/>
                    <a:pt x="60" y="103"/>
                    <a:pt x="62" y="103"/>
                  </a:cubicBezTo>
                  <a:cubicBezTo>
                    <a:pt x="63" y="97"/>
                    <a:pt x="68" y="93"/>
                    <a:pt x="69" y="85"/>
                  </a:cubicBezTo>
                  <a:cubicBezTo>
                    <a:pt x="72" y="82"/>
                    <a:pt x="76" y="87"/>
                    <a:pt x="79" y="88"/>
                  </a:cubicBezTo>
                  <a:cubicBezTo>
                    <a:pt x="80" y="87"/>
                    <a:pt x="81" y="86"/>
                    <a:pt x="81" y="85"/>
                  </a:cubicBezTo>
                  <a:cubicBezTo>
                    <a:pt x="78" y="82"/>
                    <a:pt x="75" y="83"/>
                    <a:pt x="72" y="81"/>
                  </a:cubicBezTo>
                  <a:cubicBezTo>
                    <a:pt x="71" y="76"/>
                    <a:pt x="76" y="76"/>
                    <a:pt x="76" y="71"/>
                  </a:cubicBezTo>
                  <a:cubicBezTo>
                    <a:pt x="78" y="69"/>
                    <a:pt x="79" y="66"/>
                    <a:pt x="80" y="63"/>
                  </a:cubicBezTo>
                  <a:cubicBezTo>
                    <a:pt x="81" y="61"/>
                    <a:pt x="81" y="57"/>
                    <a:pt x="82" y="59"/>
                  </a:cubicBezTo>
                  <a:cubicBezTo>
                    <a:pt x="82" y="58"/>
                    <a:pt x="81" y="58"/>
                    <a:pt x="82" y="58"/>
                  </a:cubicBezTo>
                  <a:cubicBezTo>
                    <a:pt x="86" y="56"/>
                    <a:pt x="89" y="59"/>
                    <a:pt x="92" y="61"/>
                  </a:cubicBezTo>
                  <a:cubicBezTo>
                    <a:pt x="92" y="60"/>
                    <a:pt x="93" y="59"/>
                    <a:pt x="93" y="58"/>
                  </a:cubicBezTo>
                  <a:cubicBezTo>
                    <a:pt x="89" y="53"/>
                    <a:pt x="83" y="50"/>
                    <a:pt x="76" y="49"/>
                  </a:cubicBezTo>
                  <a:cubicBezTo>
                    <a:pt x="76" y="51"/>
                    <a:pt x="74" y="52"/>
                    <a:pt x="75" y="53"/>
                  </a:cubicBezTo>
                  <a:cubicBezTo>
                    <a:pt x="77" y="54"/>
                    <a:pt x="82" y="57"/>
                    <a:pt x="78" y="60"/>
                  </a:cubicBezTo>
                  <a:cubicBezTo>
                    <a:pt x="78" y="61"/>
                    <a:pt x="77" y="62"/>
                    <a:pt x="77" y="63"/>
                  </a:cubicBezTo>
                  <a:cubicBezTo>
                    <a:pt x="75" y="67"/>
                    <a:pt x="73" y="71"/>
                    <a:pt x="72" y="74"/>
                  </a:cubicBezTo>
                  <a:cubicBezTo>
                    <a:pt x="71" y="76"/>
                    <a:pt x="71" y="79"/>
                    <a:pt x="69" y="80"/>
                  </a:cubicBezTo>
                  <a:cubicBezTo>
                    <a:pt x="68" y="79"/>
                    <a:pt x="67" y="78"/>
                    <a:pt x="66" y="77"/>
                  </a:cubicBezTo>
                  <a:cubicBezTo>
                    <a:pt x="65" y="78"/>
                    <a:pt x="64" y="78"/>
                    <a:pt x="63" y="78"/>
                  </a:cubicBezTo>
                  <a:cubicBezTo>
                    <a:pt x="62" y="79"/>
                    <a:pt x="62" y="80"/>
                    <a:pt x="62" y="82"/>
                  </a:cubicBezTo>
                  <a:cubicBezTo>
                    <a:pt x="63" y="83"/>
                    <a:pt x="66" y="84"/>
                    <a:pt x="66" y="86"/>
                  </a:cubicBezTo>
                  <a:cubicBezTo>
                    <a:pt x="66" y="87"/>
                    <a:pt x="64" y="88"/>
                    <a:pt x="63" y="90"/>
                  </a:cubicBezTo>
                  <a:cubicBezTo>
                    <a:pt x="63" y="91"/>
                    <a:pt x="63" y="92"/>
                    <a:pt x="63" y="93"/>
                  </a:cubicBezTo>
                  <a:cubicBezTo>
                    <a:pt x="61" y="97"/>
                    <a:pt x="59" y="102"/>
                    <a:pt x="58" y="105"/>
                  </a:cubicBezTo>
                  <a:cubicBezTo>
                    <a:pt x="57" y="105"/>
                    <a:pt x="57" y="105"/>
                    <a:pt x="56" y="105"/>
                  </a:cubicBezTo>
                  <a:cubicBezTo>
                    <a:pt x="55" y="105"/>
                    <a:pt x="55" y="104"/>
                    <a:pt x="53" y="103"/>
                  </a:cubicBezTo>
                  <a:cubicBezTo>
                    <a:pt x="52" y="105"/>
                    <a:pt x="52" y="107"/>
                    <a:pt x="51" y="108"/>
                  </a:cubicBezTo>
                  <a:cubicBezTo>
                    <a:pt x="53" y="109"/>
                    <a:pt x="55" y="110"/>
                    <a:pt x="55" y="112"/>
                  </a:cubicBezTo>
                  <a:cubicBezTo>
                    <a:pt x="51" y="117"/>
                    <a:pt x="48" y="125"/>
                    <a:pt x="48" y="131"/>
                  </a:cubicBezTo>
                  <a:cubicBezTo>
                    <a:pt x="47" y="132"/>
                    <a:pt x="46" y="132"/>
                    <a:pt x="45" y="133"/>
                  </a:cubicBezTo>
                  <a:cubicBezTo>
                    <a:pt x="44" y="132"/>
                    <a:pt x="43" y="130"/>
                    <a:pt x="42" y="130"/>
                  </a:cubicBezTo>
                  <a:cubicBezTo>
                    <a:pt x="41" y="133"/>
                    <a:pt x="39" y="135"/>
                    <a:pt x="39" y="138"/>
                  </a:cubicBezTo>
                  <a:cubicBezTo>
                    <a:pt x="45" y="136"/>
                    <a:pt x="50" y="141"/>
                    <a:pt x="55" y="143"/>
                  </a:cubicBezTo>
                  <a:cubicBezTo>
                    <a:pt x="56" y="142"/>
                    <a:pt x="57" y="141"/>
                    <a:pt x="57" y="140"/>
                  </a:cubicBezTo>
                  <a:cubicBezTo>
                    <a:pt x="55" y="137"/>
                    <a:pt x="52" y="135"/>
                    <a:pt x="49" y="134"/>
                  </a:cubicBezTo>
                  <a:cubicBezTo>
                    <a:pt x="49" y="134"/>
                    <a:pt x="49" y="133"/>
                    <a:pt x="49" y="133"/>
                  </a:cubicBezTo>
                  <a:cubicBezTo>
                    <a:pt x="49" y="132"/>
                    <a:pt x="49" y="131"/>
                    <a:pt x="50" y="131"/>
                  </a:cubicBezTo>
                  <a:cubicBezTo>
                    <a:pt x="50" y="130"/>
                    <a:pt x="50" y="130"/>
                    <a:pt x="50" y="129"/>
                  </a:cubicBezTo>
                  <a:cubicBezTo>
                    <a:pt x="54" y="126"/>
                    <a:pt x="54" y="120"/>
                    <a:pt x="58" y="117"/>
                  </a:cubicBezTo>
                  <a:cubicBezTo>
                    <a:pt x="58" y="114"/>
                    <a:pt x="58" y="112"/>
                    <a:pt x="60" y="111"/>
                  </a:cubicBezTo>
                  <a:cubicBezTo>
                    <a:pt x="63" y="112"/>
                    <a:pt x="65" y="114"/>
                    <a:pt x="68" y="115"/>
                  </a:cubicBezTo>
                  <a:close/>
                  <a:moveTo>
                    <a:pt x="140" y="54"/>
                  </a:moveTo>
                  <a:cubicBezTo>
                    <a:pt x="131" y="55"/>
                    <a:pt x="122" y="52"/>
                    <a:pt x="114" y="50"/>
                  </a:cubicBezTo>
                  <a:cubicBezTo>
                    <a:pt x="114" y="50"/>
                    <a:pt x="114" y="51"/>
                    <a:pt x="114" y="51"/>
                  </a:cubicBezTo>
                  <a:cubicBezTo>
                    <a:pt x="115" y="82"/>
                    <a:pt x="113" y="115"/>
                    <a:pt x="114" y="142"/>
                  </a:cubicBezTo>
                  <a:cubicBezTo>
                    <a:pt x="115" y="141"/>
                    <a:pt x="117" y="142"/>
                    <a:pt x="117" y="142"/>
                  </a:cubicBezTo>
                  <a:cubicBezTo>
                    <a:pt x="119" y="141"/>
                    <a:pt x="119" y="142"/>
                    <a:pt x="121" y="143"/>
                  </a:cubicBezTo>
                  <a:cubicBezTo>
                    <a:pt x="122" y="143"/>
                    <a:pt x="123" y="142"/>
                    <a:pt x="124" y="143"/>
                  </a:cubicBezTo>
                  <a:cubicBezTo>
                    <a:pt x="125" y="143"/>
                    <a:pt x="126" y="143"/>
                    <a:pt x="126" y="143"/>
                  </a:cubicBezTo>
                  <a:cubicBezTo>
                    <a:pt x="135" y="145"/>
                    <a:pt x="145" y="144"/>
                    <a:pt x="153" y="143"/>
                  </a:cubicBezTo>
                  <a:cubicBezTo>
                    <a:pt x="153" y="132"/>
                    <a:pt x="154" y="121"/>
                    <a:pt x="153" y="110"/>
                  </a:cubicBezTo>
                  <a:cubicBezTo>
                    <a:pt x="152" y="101"/>
                    <a:pt x="153" y="91"/>
                    <a:pt x="152" y="82"/>
                  </a:cubicBezTo>
                  <a:cubicBezTo>
                    <a:pt x="152" y="73"/>
                    <a:pt x="150" y="62"/>
                    <a:pt x="151" y="53"/>
                  </a:cubicBezTo>
                  <a:cubicBezTo>
                    <a:pt x="147" y="52"/>
                    <a:pt x="144" y="54"/>
                    <a:pt x="140" y="54"/>
                  </a:cubicBezTo>
                  <a:close/>
                  <a:moveTo>
                    <a:pt x="197" y="51"/>
                  </a:moveTo>
                  <a:cubicBezTo>
                    <a:pt x="197" y="57"/>
                    <a:pt x="198" y="59"/>
                    <a:pt x="197" y="62"/>
                  </a:cubicBezTo>
                  <a:cubicBezTo>
                    <a:pt x="198" y="70"/>
                    <a:pt x="199" y="78"/>
                    <a:pt x="198" y="86"/>
                  </a:cubicBezTo>
                  <a:cubicBezTo>
                    <a:pt x="196" y="112"/>
                    <a:pt x="197" y="141"/>
                    <a:pt x="198" y="165"/>
                  </a:cubicBezTo>
                  <a:cubicBezTo>
                    <a:pt x="199" y="166"/>
                    <a:pt x="201" y="168"/>
                    <a:pt x="202" y="167"/>
                  </a:cubicBezTo>
                  <a:cubicBezTo>
                    <a:pt x="205" y="146"/>
                    <a:pt x="204" y="126"/>
                    <a:pt x="204" y="105"/>
                  </a:cubicBezTo>
                  <a:cubicBezTo>
                    <a:pt x="204" y="98"/>
                    <a:pt x="203" y="92"/>
                    <a:pt x="202" y="85"/>
                  </a:cubicBezTo>
                  <a:cubicBezTo>
                    <a:pt x="202" y="74"/>
                    <a:pt x="203" y="62"/>
                    <a:pt x="203" y="51"/>
                  </a:cubicBezTo>
                  <a:cubicBezTo>
                    <a:pt x="200" y="51"/>
                    <a:pt x="199" y="52"/>
                    <a:pt x="198" y="51"/>
                  </a:cubicBezTo>
                  <a:cubicBezTo>
                    <a:pt x="198" y="51"/>
                    <a:pt x="197" y="51"/>
                    <a:pt x="197" y="51"/>
                  </a:cubicBezTo>
                  <a:close/>
                  <a:moveTo>
                    <a:pt x="279" y="76"/>
                  </a:moveTo>
                  <a:cubicBezTo>
                    <a:pt x="284" y="75"/>
                    <a:pt x="291" y="72"/>
                    <a:pt x="294" y="68"/>
                  </a:cubicBezTo>
                  <a:cubicBezTo>
                    <a:pt x="296" y="65"/>
                    <a:pt x="293" y="62"/>
                    <a:pt x="292" y="60"/>
                  </a:cubicBezTo>
                  <a:cubicBezTo>
                    <a:pt x="291" y="58"/>
                    <a:pt x="290" y="55"/>
                    <a:pt x="288" y="54"/>
                  </a:cubicBezTo>
                  <a:cubicBezTo>
                    <a:pt x="287" y="54"/>
                    <a:pt x="284" y="54"/>
                    <a:pt x="281" y="54"/>
                  </a:cubicBezTo>
                  <a:cubicBezTo>
                    <a:pt x="279" y="55"/>
                    <a:pt x="276" y="55"/>
                    <a:pt x="275" y="55"/>
                  </a:cubicBezTo>
                  <a:cubicBezTo>
                    <a:pt x="272" y="56"/>
                    <a:pt x="269" y="59"/>
                    <a:pt x="267" y="60"/>
                  </a:cubicBezTo>
                  <a:cubicBezTo>
                    <a:pt x="268" y="61"/>
                    <a:pt x="266" y="62"/>
                    <a:pt x="267" y="63"/>
                  </a:cubicBezTo>
                  <a:cubicBezTo>
                    <a:pt x="266" y="63"/>
                    <a:pt x="265" y="63"/>
                    <a:pt x="265" y="64"/>
                  </a:cubicBezTo>
                  <a:cubicBezTo>
                    <a:pt x="265" y="69"/>
                    <a:pt x="268" y="73"/>
                    <a:pt x="270" y="77"/>
                  </a:cubicBezTo>
                  <a:cubicBezTo>
                    <a:pt x="273" y="76"/>
                    <a:pt x="275" y="76"/>
                    <a:pt x="279" y="76"/>
                  </a:cubicBezTo>
                  <a:close/>
                  <a:moveTo>
                    <a:pt x="73" y="56"/>
                  </a:moveTo>
                  <a:cubicBezTo>
                    <a:pt x="70" y="62"/>
                    <a:pt x="67" y="68"/>
                    <a:pt x="64" y="75"/>
                  </a:cubicBezTo>
                  <a:cubicBezTo>
                    <a:pt x="66" y="74"/>
                    <a:pt x="66" y="76"/>
                    <a:pt x="68" y="76"/>
                  </a:cubicBezTo>
                  <a:cubicBezTo>
                    <a:pt x="71" y="70"/>
                    <a:pt x="74" y="63"/>
                    <a:pt x="76" y="57"/>
                  </a:cubicBezTo>
                  <a:cubicBezTo>
                    <a:pt x="76" y="56"/>
                    <a:pt x="75" y="55"/>
                    <a:pt x="73" y="56"/>
                  </a:cubicBezTo>
                  <a:close/>
                  <a:moveTo>
                    <a:pt x="85" y="61"/>
                  </a:moveTo>
                  <a:cubicBezTo>
                    <a:pt x="83" y="63"/>
                    <a:pt x="82" y="66"/>
                    <a:pt x="80" y="70"/>
                  </a:cubicBezTo>
                  <a:cubicBezTo>
                    <a:pt x="79" y="73"/>
                    <a:pt x="76" y="76"/>
                    <a:pt x="76" y="78"/>
                  </a:cubicBezTo>
                  <a:cubicBezTo>
                    <a:pt x="77" y="81"/>
                    <a:pt x="80" y="81"/>
                    <a:pt x="81" y="83"/>
                  </a:cubicBezTo>
                  <a:cubicBezTo>
                    <a:pt x="86" y="77"/>
                    <a:pt x="88" y="70"/>
                    <a:pt x="91" y="64"/>
                  </a:cubicBezTo>
                  <a:cubicBezTo>
                    <a:pt x="89" y="62"/>
                    <a:pt x="87" y="61"/>
                    <a:pt x="85" y="61"/>
                  </a:cubicBezTo>
                  <a:close/>
                  <a:moveTo>
                    <a:pt x="93" y="64"/>
                  </a:moveTo>
                  <a:cubicBezTo>
                    <a:pt x="91" y="70"/>
                    <a:pt x="86" y="77"/>
                    <a:pt x="84" y="83"/>
                  </a:cubicBezTo>
                  <a:cubicBezTo>
                    <a:pt x="83" y="89"/>
                    <a:pt x="84" y="98"/>
                    <a:pt x="85" y="105"/>
                  </a:cubicBezTo>
                  <a:cubicBezTo>
                    <a:pt x="85" y="111"/>
                    <a:pt x="84" y="117"/>
                    <a:pt x="84" y="123"/>
                  </a:cubicBezTo>
                  <a:cubicBezTo>
                    <a:pt x="85" y="135"/>
                    <a:pt x="85" y="150"/>
                    <a:pt x="85" y="163"/>
                  </a:cubicBezTo>
                  <a:cubicBezTo>
                    <a:pt x="85" y="164"/>
                    <a:pt x="87" y="165"/>
                    <a:pt x="86" y="167"/>
                  </a:cubicBezTo>
                  <a:cubicBezTo>
                    <a:pt x="93" y="170"/>
                    <a:pt x="101" y="169"/>
                    <a:pt x="107" y="167"/>
                  </a:cubicBezTo>
                  <a:cubicBezTo>
                    <a:pt x="109" y="159"/>
                    <a:pt x="108" y="152"/>
                    <a:pt x="108" y="144"/>
                  </a:cubicBezTo>
                  <a:cubicBezTo>
                    <a:pt x="108" y="132"/>
                    <a:pt x="109" y="119"/>
                    <a:pt x="109" y="105"/>
                  </a:cubicBezTo>
                  <a:cubicBezTo>
                    <a:pt x="109" y="101"/>
                    <a:pt x="109" y="96"/>
                    <a:pt x="109" y="93"/>
                  </a:cubicBezTo>
                  <a:cubicBezTo>
                    <a:pt x="109" y="92"/>
                    <a:pt x="108" y="91"/>
                    <a:pt x="108" y="90"/>
                  </a:cubicBezTo>
                  <a:cubicBezTo>
                    <a:pt x="108" y="87"/>
                    <a:pt x="109" y="84"/>
                    <a:pt x="108" y="81"/>
                  </a:cubicBezTo>
                  <a:cubicBezTo>
                    <a:pt x="108" y="75"/>
                    <a:pt x="106" y="70"/>
                    <a:pt x="106" y="64"/>
                  </a:cubicBezTo>
                  <a:cubicBezTo>
                    <a:pt x="102" y="62"/>
                    <a:pt x="97" y="62"/>
                    <a:pt x="93" y="64"/>
                  </a:cubicBezTo>
                  <a:close/>
                  <a:moveTo>
                    <a:pt x="271" y="79"/>
                  </a:moveTo>
                  <a:cubicBezTo>
                    <a:pt x="271" y="82"/>
                    <a:pt x="272" y="83"/>
                    <a:pt x="273" y="84"/>
                  </a:cubicBezTo>
                  <a:cubicBezTo>
                    <a:pt x="274" y="84"/>
                    <a:pt x="274" y="83"/>
                    <a:pt x="276" y="83"/>
                  </a:cubicBezTo>
                  <a:cubicBezTo>
                    <a:pt x="285" y="87"/>
                    <a:pt x="306" y="80"/>
                    <a:pt x="296" y="69"/>
                  </a:cubicBezTo>
                  <a:cubicBezTo>
                    <a:pt x="292" y="77"/>
                    <a:pt x="281" y="78"/>
                    <a:pt x="271" y="79"/>
                  </a:cubicBezTo>
                  <a:close/>
                  <a:moveTo>
                    <a:pt x="265" y="96"/>
                  </a:moveTo>
                  <a:cubicBezTo>
                    <a:pt x="265" y="98"/>
                    <a:pt x="265" y="100"/>
                    <a:pt x="265" y="103"/>
                  </a:cubicBezTo>
                  <a:cubicBezTo>
                    <a:pt x="265" y="107"/>
                    <a:pt x="265" y="112"/>
                    <a:pt x="265" y="118"/>
                  </a:cubicBezTo>
                  <a:cubicBezTo>
                    <a:pt x="265" y="121"/>
                    <a:pt x="265" y="125"/>
                    <a:pt x="266" y="127"/>
                  </a:cubicBezTo>
                  <a:cubicBezTo>
                    <a:pt x="266" y="128"/>
                    <a:pt x="268" y="130"/>
                    <a:pt x="269" y="132"/>
                  </a:cubicBezTo>
                  <a:cubicBezTo>
                    <a:pt x="272" y="136"/>
                    <a:pt x="274" y="141"/>
                    <a:pt x="276" y="147"/>
                  </a:cubicBezTo>
                  <a:cubicBezTo>
                    <a:pt x="278" y="151"/>
                    <a:pt x="281" y="160"/>
                    <a:pt x="284" y="163"/>
                  </a:cubicBezTo>
                  <a:cubicBezTo>
                    <a:pt x="285" y="164"/>
                    <a:pt x="289" y="165"/>
                    <a:pt x="291" y="166"/>
                  </a:cubicBezTo>
                  <a:cubicBezTo>
                    <a:pt x="296" y="168"/>
                    <a:pt x="302" y="168"/>
                    <a:pt x="306" y="169"/>
                  </a:cubicBezTo>
                  <a:cubicBezTo>
                    <a:pt x="304" y="166"/>
                    <a:pt x="303" y="162"/>
                    <a:pt x="302" y="159"/>
                  </a:cubicBezTo>
                  <a:cubicBezTo>
                    <a:pt x="301" y="156"/>
                    <a:pt x="299" y="153"/>
                    <a:pt x="298" y="151"/>
                  </a:cubicBezTo>
                  <a:cubicBezTo>
                    <a:pt x="298" y="150"/>
                    <a:pt x="298" y="148"/>
                    <a:pt x="298" y="147"/>
                  </a:cubicBezTo>
                  <a:cubicBezTo>
                    <a:pt x="296" y="141"/>
                    <a:pt x="292" y="135"/>
                    <a:pt x="290" y="128"/>
                  </a:cubicBezTo>
                  <a:cubicBezTo>
                    <a:pt x="287" y="122"/>
                    <a:pt x="285" y="115"/>
                    <a:pt x="282" y="109"/>
                  </a:cubicBezTo>
                  <a:cubicBezTo>
                    <a:pt x="276" y="97"/>
                    <a:pt x="271" y="84"/>
                    <a:pt x="265" y="73"/>
                  </a:cubicBezTo>
                  <a:cubicBezTo>
                    <a:pt x="265" y="72"/>
                    <a:pt x="265" y="72"/>
                    <a:pt x="265" y="73"/>
                  </a:cubicBezTo>
                  <a:cubicBezTo>
                    <a:pt x="264" y="79"/>
                    <a:pt x="265" y="87"/>
                    <a:pt x="265" y="96"/>
                  </a:cubicBezTo>
                  <a:close/>
                  <a:moveTo>
                    <a:pt x="274" y="87"/>
                  </a:moveTo>
                  <a:cubicBezTo>
                    <a:pt x="276" y="89"/>
                    <a:pt x="276" y="92"/>
                    <a:pt x="278" y="94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80" y="93"/>
                    <a:pt x="283" y="93"/>
                    <a:pt x="285" y="93"/>
                  </a:cubicBezTo>
                  <a:cubicBezTo>
                    <a:pt x="291" y="93"/>
                    <a:pt x="299" y="87"/>
                    <a:pt x="301" y="83"/>
                  </a:cubicBezTo>
                  <a:cubicBezTo>
                    <a:pt x="302" y="81"/>
                    <a:pt x="302" y="79"/>
                    <a:pt x="300" y="78"/>
                  </a:cubicBezTo>
                  <a:cubicBezTo>
                    <a:pt x="295" y="87"/>
                    <a:pt x="283" y="86"/>
                    <a:pt x="274" y="87"/>
                  </a:cubicBezTo>
                  <a:close/>
                  <a:moveTo>
                    <a:pt x="278" y="96"/>
                  </a:moveTo>
                  <a:cubicBezTo>
                    <a:pt x="279" y="96"/>
                    <a:pt x="279" y="97"/>
                    <a:pt x="279" y="98"/>
                  </a:cubicBezTo>
                  <a:cubicBezTo>
                    <a:pt x="283" y="98"/>
                    <a:pt x="287" y="99"/>
                    <a:pt x="290" y="98"/>
                  </a:cubicBezTo>
                  <a:cubicBezTo>
                    <a:pt x="297" y="98"/>
                    <a:pt x="302" y="92"/>
                    <a:pt x="305" y="87"/>
                  </a:cubicBezTo>
                  <a:cubicBezTo>
                    <a:pt x="304" y="86"/>
                    <a:pt x="304" y="84"/>
                    <a:pt x="303" y="84"/>
                  </a:cubicBezTo>
                  <a:cubicBezTo>
                    <a:pt x="298" y="92"/>
                    <a:pt x="289" y="97"/>
                    <a:pt x="278" y="96"/>
                  </a:cubicBezTo>
                  <a:close/>
                  <a:moveTo>
                    <a:pt x="54" y="102"/>
                  </a:moveTo>
                  <a:cubicBezTo>
                    <a:pt x="55" y="102"/>
                    <a:pt x="56" y="103"/>
                    <a:pt x="57" y="102"/>
                  </a:cubicBezTo>
                  <a:cubicBezTo>
                    <a:pt x="57" y="100"/>
                    <a:pt x="60" y="96"/>
                    <a:pt x="61" y="92"/>
                  </a:cubicBezTo>
                  <a:cubicBezTo>
                    <a:pt x="62" y="90"/>
                    <a:pt x="65" y="84"/>
                    <a:pt x="60" y="84"/>
                  </a:cubicBezTo>
                  <a:cubicBezTo>
                    <a:pt x="59" y="91"/>
                    <a:pt x="56" y="95"/>
                    <a:pt x="54" y="102"/>
                  </a:cubicBezTo>
                  <a:close/>
                  <a:moveTo>
                    <a:pt x="72" y="88"/>
                  </a:moveTo>
                  <a:cubicBezTo>
                    <a:pt x="69" y="92"/>
                    <a:pt x="66" y="99"/>
                    <a:pt x="64" y="105"/>
                  </a:cubicBezTo>
                  <a:cubicBezTo>
                    <a:pt x="66" y="106"/>
                    <a:pt x="68" y="108"/>
                    <a:pt x="70" y="110"/>
                  </a:cubicBezTo>
                  <a:cubicBezTo>
                    <a:pt x="73" y="104"/>
                    <a:pt x="76" y="98"/>
                    <a:pt x="78" y="91"/>
                  </a:cubicBezTo>
                  <a:cubicBezTo>
                    <a:pt x="77" y="89"/>
                    <a:pt x="74" y="88"/>
                    <a:pt x="72" y="88"/>
                  </a:cubicBezTo>
                  <a:close/>
                  <a:moveTo>
                    <a:pt x="79" y="94"/>
                  </a:moveTo>
                  <a:cubicBezTo>
                    <a:pt x="79" y="95"/>
                    <a:pt x="79" y="96"/>
                    <a:pt x="79" y="97"/>
                  </a:cubicBezTo>
                  <a:cubicBezTo>
                    <a:pt x="77" y="101"/>
                    <a:pt x="74" y="105"/>
                    <a:pt x="73" y="109"/>
                  </a:cubicBezTo>
                  <a:cubicBezTo>
                    <a:pt x="72" y="113"/>
                    <a:pt x="72" y="118"/>
                    <a:pt x="71" y="123"/>
                  </a:cubicBezTo>
                  <a:cubicBezTo>
                    <a:pt x="71" y="135"/>
                    <a:pt x="72" y="143"/>
                    <a:pt x="70" y="154"/>
                  </a:cubicBezTo>
                  <a:cubicBezTo>
                    <a:pt x="74" y="157"/>
                    <a:pt x="78" y="160"/>
                    <a:pt x="82" y="163"/>
                  </a:cubicBezTo>
                  <a:cubicBezTo>
                    <a:pt x="83" y="155"/>
                    <a:pt x="83" y="148"/>
                    <a:pt x="83" y="139"/>
                  </a:cubicBezTo>
                  <a:cubicBezTo>
                    <a:pt x="83" y="131"/>
                    <a:pt x="82" y="123"/>
                    <a:pt x="82" y="117"/>
                  </a:cubicBezTo>
                  <a:cubicBezTo>
                    <a:pt x="82" y="109"/>
                    <a:pt x="83" y="97"/>
                    <a:pt x="82" y="89"/>
                  </a:cubicBezTo>
                  <a:cubicBezTo>
                    <a:pt x="81" y="91"/>
                    <a:pt x="80" y="92"/>
                    <a:pt x="79" y="94"/>
                  </a:cubicBezTo>
                  <a:close/>
                  <a:moveTo>
                    <a:pt x="280" y="100"/>
                  </a:moveTo>
                  <a:cubicBezTo>
                    <a:pt x="285" y="111"/>
                    <a:pt x="290" y="124"/>
                    <a:pt x="295" y="136"/>
                  </a:cubicBezTo>
                  <a:cubicBezTo>
                    <a:pt x="305" y="137"/>
                    <a:pt x="318" y="131"/>
                    <a:pt x="322" y="122"/>
                  </a:cubicBezTo>
                  <a:cubicBezTo>
                    <a:pt x="317" y="111"/>
                    <a:pt x="312" y="100"/>
                    <a:pt x="306" y="90"/>
                  </a:cubicBezTo>
                  <a:cubicBezTo>
                    <a:pt x="302" y="97"/>
                    <a:pt x="291" y="104"/>
                    <a:pt x="280" y="100"/>
                  </a:cubicBezTo>
                  <a:close/>
                  <a:moveTo>
                    <a:pt x="43" y="128"/>
                  </a:moveTo>
                  <a:cubicBezTo>
                    <a:pt x="44" y="129"/>
                    <a:pt x="44" y="129"/>
                    <a:pt x="45" y="129"/>
                  </a:cubicBezTo>
                  <a:cubicBezTo>
                    <a:pt x="47" y="123"/>
                    <a:pt x="50" y="117"/>
                    <a:pt x="52" y="111"/>
                  </a:cubicBezTo>
                  <a:cubicBezTo>
                    <a:pt x="51" y="112"/>
                    <a:pt x="51" y="111"/>
                    <a:pt x="50" y="111"/>
                  </a:cubicBezTo>
                  <a:cubicBezTo>
                    <a:pt x="48" y="117"/>
                    <a:pt x="45" y="122"/>
                    <a:pt x="43" y="128"/>
                  </a:cubicBezTo>
                  <a:close/>
                  <a:moveTo>
                    <a:pt x="62" y="115"/>
                  </a:moveTo>
                  <a:cubicBezTo>
                    <a:pt x="59" y="116"/>
                    <a:pt x="58" y="121"/>
                    <a:pt x="57" y="124"/>
                  </a:cubicBezTo>
                  <a:cubicBezTo>
                    <a:pt x="56" y="126"/>
                    <a:pt x="53" y="129"/>
                    <a:pt x="52" y="133"/>
                  </a:cubicBezTo>
                  <a:cubicBezTo>
                    <a:pt x="54" y="134"/>
                    <a:pt x="57" y="136"/>
                    <a:pt x="58" y="138"/>
                  </a:cubicBezTo>
                  <a:cubicBezTo>
                    <a:pt x="61" y="132"/>
                    <a:pt x="64" y="125"/>
                    <a:pt x="66" y="118"/>
                  </a:cubicBezTo>
                  <a:cubicBezTo>
                    <a:pt x="65" y="117"/>
                    <a:pt x="64" y="116"/>
                    <a:pt x="62" y="115"/>
                  </a:cubicBezTo>
                  <a:close/>
                  <a:moveTo>
                    <a:pt x="297" y="139"/>
                  </a:moveTo>
                  <a:cubicBezTo>
                    <a:pt x="297" y="140"/>
                    <a:pt x="297" y="141"/>
                    <a:pt x="298" y="142"/>
                  </a:cubicBezTo>
                  <a:cubicBezTo>
                    <a:pt x="298" y="141"/>
                    <a:pt x="298" y="141"/>
                    <a:pt x="299" y="140"/>
                  </a:cubicBezTo>
                  <a:cubicBezTo>
                    <a:pt x="302" y="141"/>
                    <a:pt x="306" y="140"/>
                    <a:pt x="308" y="140"/>
                  </a:cubicBezTo>
                  <a:cubicBezTo>
                    <a:pt x="314" y="139"/>
                    <a:pt x="320" y="135"/>
                    <a:pt x="323" y="132"/>
                  </a:cubicBezTo>
                  <a:cubicBezTo>
                    <a:pt x="324" y="130"/>
                    <a:pt x="326" y="127"/>
                    <a:pt x="323" y="125"/>
                  </a:cubicBezTo>
                  <a:cubicBezTo>
                    <a:pt x="317" y="134"/>
                    <a:pt x="308" y="138"/>
                    <a:pt x="297" y="139"/>
                  </a:cubicBezTo>
                  <a:close/>
                  <a:moveTo>
                    <a:pt x="326" y="131"/>
                  </a:moveTo>
                  <a:cubicBezTo>
                    <a:pt x="321" y="139"/>
                    <a:pt x="310" y="145"/>
                    <a:pt x="298" y="142"/>
                  </a:cubicBezTo>
                  <a:cubicBezTo>
                    <a:pt x="299" y="146"/>
                    <a:pt x="301" y="150"/>
                    <a:pt x="306" y="148"/>
                  </a:cubicBezTo>
                  <a:cubicBezTo>
                    <a:pt x="316" y="150"/>
                    <a:pt x="327" y="146"/>
                    <a:pt x="330" y="137"/>
                  </a:cubicBezTo>
                  <a:cubicBezTo>
                    <a:pt x="328" y="135"/>
                    <a:pt x="328" y="132"/>
                    <a:pt x="326" y="131"/>
                  </a:cubicBezTo>
                  <a:close/>
                  <a:moveTo>
                    <a:pt x="37" y="140"/>
                  </a:moveTo>
                  <a:cubicBezTo>
                    <a:pt x="36" y="142"/>
                    <a:pt x="35" y="145"/>
                    <a:pt x="34" y="147"/>
                  </a:cubicBezTo>
                  <a:cubicBezTo>
                    <a:pt x="38" y="148"/>
                    <a:pt x="41" y="147"/>
                    <a:pt x="45" y="149"/>
                  </a:cubicBezTo>
                  <a:cubicBezTo>
                    <a:pt x="47" y="150"/>
                    <a:pt x="49" y="153"/>
                    <a:pt x="51" y="154"/>
                  </a:cubicBezTo>
                  <a:cubicBezTo>
                    <a:pt x="52" y="151"/>
                    <a:pt x="53" y="150"/>
                    <a:pt x="54" y="147"/>
                  </a:cubicBezTo>
                  <a:cubicBezTo>
                    <a:pt x="50" y="143"/>
                    <a:pt x="44" y="140"/>
                    <a:pt x="37" y="140"/>
                  </a:cubicBezTo>
                  <a:close/>
                  <a:moveTo>
                    <a:pt x="313" y="160"/>
                  </a:moveTo>
                  <a:cubicBezTo>
                    <a:pt x="320" y="161"/>
                    <a:pt x="328" y="157"/>
                    <a:pt x="332" y="153"/>
                  </a:cubicBezTo>
                  <a:cubicBezTo>
                    <a:pt x="335" y="149"/>
                    <a:pt x="334" y="145"/>
                    <a:pt x="332" y="141"/>
                  </a:cubicBezTo>
                  <a:cubicBezTo>
                    <a:pt x="332" y="141"/>
                    <a:pt x="331" y="141"/>
                    <a:pt x="331" y="141"/>
                  </a:cubicBezTo>
                  <a:cubicBezTo>
                    <a:pt x="326" y="150"/>
                    <a:pt x="312" y="151"/>
                    <a:pt x="302" y="151"/>
                  </a:cubicBezTo>
                  <a:cubicBezTo>
                    <a:pt x="303" y="154"/>
                    <a:pt x="304" y="157"/>
                    <a:pt x="306" y="159"/>
                  </a:cubicBezTo>
                  <a:cubicBezTo>
                    <a:pt x="308" y="159"/>
                    <a:pt x="311" y="160"/>
                    <a:pt x="313" y="160"/>
                  </a:cubicBezTo>
                  <a:close/>
                  <a:moveTo>
                    <a:pt x="114" y="154"/>
                  </a:moveTo>
                  <a:cubicBezTo>
                    <a:pt x="125" y="157"/>
                    <a:pt x="139" y="158"/>
                    <a:pt x="153" y="156"/>
                  </a:cubicBezTo>
                  <a:cubicBezTo>
                    <a:pt x="153" y="152"/>
                    <a:pt x="153" y="149"/>
                    <a:pt x="153" y="145"/>
                  </a:cubicBezTo>
                  <a:cubicBezTo>
                    <a:pt x="139" y="147"/>
                    <a:pt x="124" y="147"/>
                    <a:pt x="115" y="144"/>
                  </a:cubicBezTo>
                  <a:cubicBezTo>
                    <a:pt x="114" y="147"/>
                    <a:pt x="114" y="150"/>
                    <a:pt x="114" y="154"/>
                  </a:cubicBezTo>
                  <a:close/>
                  <a:moveTo>
                    <a:pt x="32" y="153"/>
                  </a:moveTo>
                  <a:cubicBezTo>
                    <a:pt x="40" y="153"/>
                    <a:pt x="44" y="158"/>
                    <a:pt x="49" y="160"/>
                  </a:cubicBezTo>
                  <a:cubicBezTo>
                    <a:pt x="49" y="159"/>
                    <a:pt x="50" y="158"/>
                    <a:pt x="50" y="157"/>
                  </a:cubicBezTo>
                  <a:cubicBezTo>
                    <a:pt x="47" y="152"/>
                    <a:pt x="41" y="150"/>
                    <a:pt x="34" y="149"/>
                  </a:cubicBezTo>
                  <a:cubicBezTo>
                    <a:pt x="34" y="149"/>
                    <a:pt x="33" y="149"/>
                    <a:pt x="33" y="149"/>
                  </a:cubicBezTo>
                  <a:cubicBezTo>
                    <a:pt x="33" y="150"/>
                    <a:pt x="32" y="151"/>
                    <a:pt x="32" y="153"/>
                  </a:cubicBezTo>
                  <a:close/>
                  <a:moveTo>
                    <a:pt x="332" y="156"/>
                  </a:moveTo>
                  <a:cubicBezTo>
                    <a:pt x="326" y="163"/>
                    <a:pt x="317" y="163"/>
                    <a:pt x="307" y="162"/>
                  </a:cubicBezTo>
                  <a:cubicBezTo>
                    <a:pt x="309" y="166"/>
                    <a:pt x="310" y="171"/>
                    <a:pt x="314" y="172"/>
                  </a:cubicBezTo>
                  <a:cubicBezTo>
                    <a:pt x="316" y="173"/>
                    <a:pt x="321" y="173"/>
                    <a:pt x="323" y="173"/>
                  </a:cubicBezTo>
                  <a:cubicBezTo>
                    <a:pt x="331" y="172"/>
                    <a:pt x="337" y="168"/>
                    <a:pt x="339" y="162"/>
                  </a:cubicBezTo>
                  <a:cubicBezTo>
                    <a:pt x="341" y="158"/>
                    <a:pt x="338" y="154"/>
                    <a:pt x="336" y="150"/>
                  </a:cubicBezTo>
                  <a:cubicBezTo>
                    <a:pt x="335" y="152"/>
                    <a:pt x="333" y="155"/>
                    <a:pt x="332" y="156"/>
                  </a:cubicBezTo>
                  <a:close/>
                  <a:moveTo>
                    <a:pt x="30" y="160"/>
                  </a:moveTo>
                  <a:cubicBezTo>
                    <a:pt x="33" y="164"/>
                    <a:pt x="45" y="169"/>
                    <a:pt x="48" y="162"/>
                  </a:cubicBezTo>
                  <a:cubicBezTo>
                    <a:pt x="42" y="159"/>
                    <a:pt x="38" y="155"/>
                    <a:pt x="31" y="154"/>
                  </a:cubicBezTo>
                  <a:cubicBezTo>
                    <a:pt x="30" y="156"/>
                    <a:pt x="30" y="158"/>
                    <a:pt x="30" y="160"/>
                  </a:cubicBezTo>
                  <a:close/>
                  <a:moveTo>
                    <a:pt x="115" y="166"/>
                  </a:moveTo>
                  <a:cubicBezTo>
                    <a:pt x="119" y="167"/>
                    <a:pt x="125" y="169"/>
                    <a:pt x="132" y="169"/>
                  </a:cubicBezTo>
                  <a:cubicBezTo>
                    <a:pt x="138" y="170"/>
                    <a:pt x="149" y="171"/>
                    <a:pt x="152" y="167"/>
                  </a:cubicBezTo>
                  <a:cubicBezTo>
                    <a:pt x="153" y="165"/>
                    <a:pt x="152" y="160"/>
                    <a:pt x="152" y="159"/>
                  </a:cubicBezTo>
                  <a:cubicBezTo>
                    <a:pt x="139" y="159"/>
                    <a:pt x="125" y="160"/>
                    <a:pt x="114" y="156"/>
                  </a:cubicBezTo>
                  <a:cubicBezTo>
                    <a:pt x="114" y="160"/>
                    <a:pt x="113" y="164"/>
                    <a:pt x="115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9" name="Freeform 107"/>
            <p:cNvSpPr>
              <a:spLocks noEditPoints="1"/>
            </p:cNvSpPr>
            <p:nvPr/>
          </p:nvSpPr>
          <p:spPr bwMode="auto">
            <a:xfrm>
              <a:off x="7893218" y="3755274"/>
              <a:ext cx="97606" cy="368593"/>
            </a:xfrm>
            <a:custGeom>
              <a:avLst/>
              <a:gdLst>
                <a:gd name="T0" fmla="*/ 28 w 31"/>
                <a:gd name="T1" fmla="*/ 114 h 117"/>
                <a:gd name="T2" fmla="*/ 4 w 31"/>
                <a:gd name="T3" fmla="*/ 114 h 117"/>
                <a:gd name="T4" fmla="*/ 2 w 31"/>
                <a:gd name="T5" fmla="*/ 91 h 117"/>
                <a:gd name="T6" fmla="*/ 3 w 31"/>
                <a:gd name="T7" fmla="*/ 67 h 117"/>
                <a:gd name="T8" fmla="*/ 2 w 31"/>
                <a:gd name="T9" fmla="*/ 61 h 117"/>
                <a:gd name="T10" fmla="*/ 2 w 31"/>
                <a:gd name="T11" fmla="*/ 34 h 117"/>
                <a:gd name="T12" fmla="*/ 1 w 31"/>
                <a:gd name="T13" fmla="*/ 18 h 117"/>
                <a:gd name="T14" fmla="*/ 2 w 31"/>
                <a:gd name="T15" fmla="*/ 5 h 117"/>
                <a:gd name="T16" fmla="*/ 7 w 31"/>
                <a:gd name="T17" fmla="*/ 1 h 117"/>
                <a:gd name="T18" fmla="*/ 12 w 31"/>
                <a:gd name="T19" fmla="*/ 1 h 117"/>
                <a:gd name="T20" fmla="*/ 29 w 31"/>
                <a:gd name="T21" fmla="*/ 7 h 117"/>
                <a:gd name="T22" fmla="*/ 29 w 31"/>
                <a:gd name="T23" fmla="*/ 24 h 117"/>
                <a:gd name="T24" fmla="*/ 29 w 31"/>
                <a:gd name="T25" fmla="*/ 82 h 117"/>
                <a:gd name="T26" fmla="*/ 28 w 31"/>
                <a:gd name="T27" fmla="*/ 114 h 117"/>
                <a:gd name="T28" fmla="*/ 9 w 31"/>
                <a:gd name="T29" fmla="*/ 112 h 117"/>
                <a:gd name="T30" fmla="*/ 19 w 31"/>
                <a:gd name="T31" fmla="*/ 112 h 117"/>
                <a:gd name="T32" fmla="*/ 26 w 31"/>
                <a:gd name="T33" fmla="*/ 108 h 117"/>
                <a:gd name="T34" fmla="*/ 26 w 31"/>
                <a:gd name="T35" fmla="*/ 97 h 117"/>
                <a:gd name="T36" fmla="*/ 26 w 31"/>
                <a:gd name="T37" fmla="*/ 76 h 117"/>
                <a:gd name="T38" fmla="*/ 27 w 31"/>
                <a:gd name="T39" fmla="*/ 24 h 117"/>
                <a:gd name="T40" fmla="*/ 27 w 31"/>
                <a:gd name="T41" fmla="*/ 10 h 117"/>
                <a:gd name="T42" fmla="*/ 21 w 31"/>
                <a:gd name="T43" fmla="*/ 5 h 117"/>
                <a:gd name="T44" fmla="*/ 7 w 31"/>
                <a:gd name="T45" fmla="*/ 5 h 117"/>
                <a:gd name="T46" fmla="*/ 4 w 31"/>
                <a:gd name="T47" fmla="*/ 13 h 117"/>
                <a:gd name="T48" fmla="*/ 4 w 31"/>
                <a:gd name="T49" fmla="*/ 15 h 117"/>
                <a:gd name="T50" fmla="*/ 5 w 31"/>
                <a:gd name="T51" fmla="*/ 54 h 117"/>
                <a:gd name="T52" fmla="*/ 4 w 31"/>
                <a:gd name="T53" fmla="*/ 106 h 117"/>
                <a:gd name="T54" fmla="*/ 4 w 31"/>
                <a:gd name="T55" fmla="*/ 109 h 117"/>
                <a:gd name="T56" fmla="*/ 8 w 31"/>
                <a:gd name="T57" fmla="*/ 113 h 117"/>
                <a:gd name="T58" fmla="*/ 9 w 31"/>
                <a:gd name="T59" fmla="*/ 11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117">
                  <a:moveTo>
                    <a:pt x="28" y="114"/>
                  </a:moveTo>
                  <a:cubicBezTo>
                    <a:pt x="22" y="117"/>
                    <a:pt x="12" y="117"/>
                    <a:pt x="4" y="114"/>
                  </a:cubicBezTo>
                  <a:cubicBezTo>
                    <a:pt x="0" y="108"/>
                    <a:pt x="2" y="100"/>
                    <a:pt x="2" y="91"/>
                  </a:cubicBezTo>
                  <a:cubicBezTo>
                    <a:pt x="2" y="83"/>
                    <a:pt x="3" y="75"/>
                    <a:pt x="3" y="67"/>
                  </a:cubicBezTo>
                  <a:cubicBezTo>
                    <a:pt x="3" y="65"/>
                    <a:pt x="2" y="63"/>
                    <a:pt x="2" y="61"/>
                  </a:cubicBezTo>
                  <a:cubicBezTo>
                    <a:pt x="3" y="51"/>
                    <a:pt x="2" y="42"/>
                    <a:pt x="2" y="34"/>
                  </a:cubicBezTo>
                  <a:cubicBezTo>
                    <a:pt x="1" y="28"/>
                    <a:pt x="1" y="23"/>
                    <a:pt x="1" y="18"/>
                  </a:cubicBezTo>
                  <a:cubicBezTo>
                    <a:pt x="2" y="14"/>
                    <a:pt x="0" y="9"/>
                    <a:pt x="2" y="5"/>
                  </a:cubicBezTo>
                  <a:cubicBezTo>
                    <a:pt x="3" y="3"/>
                    <a:pt x="6" y="1"/>
                    <a:pt x="7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9" y="1"/>
                    <a:pt x="26" y="0"/>
                    <a:pt x="29" y="7"/>
                  </a:cubicBezTo>
                  <a:cubicBezTo>
                    <a:pt x="31" y="13"/>
                    <a:pt x="29" y="19"/>
                    <a:pt x="29" y="24"/>
                  </a:cubicBezTo>
                  <a:cubicBezTo>
                    <a:pt x="28" y="41"/>
                    <a:pt x="29" y="64"/>
                    <a:pt x="29" y="82"/>
                  </a:cubicBezTo>
                  <a:cubicBezTo>
                    <a:pt x="29" y="94"/>
                    <a:pt x="30" y="104"/>
                    <a:pt x="28" y="114"/>
                  </a:cubicBezTo>
                  <a:close/>
                  <a:moveTo>
                    <a:pt x="9" y="112"/>
                  </a:moveTo>
                  <a:cubicBezTo>
                    <a:pt x="10" y="113"/>
                    <a:pt x="16" y="114"/>
                    <a:pt x="19" y="112"/>
                  </a:cubicBezTo>
                  <a:cubicBezTo>
                    <a:pt x="23" y="114"/>
                    <a:pt x="26" y="112"/>
                    <a:pt x="26" y="108"/>
                  </a:cubicBezTo>
                  <a:cubicBezTo>
                    <a:pt x="27" y="105"/>
                    <a:pt x="26" y="101"/>
                    <a:pt x="26" y="97"/>
                  </a:cubicBezTo>
                  <a:cubicBezTo>
                    <a:pt x="27" y="90"/>
                    <a:pt x="26" y="83"/>
                    <a:pt x="26" y="76"/>
                  </a:cubicBezTo>
                  <a:cubicBezTo>
                    <a:pt x="27" y="56"/>
                    <a:pt x="26" y="43"/>
                    <a:pt x="27" y="24"/>
                  </a:cubicBezTo>
                  <a:cubicBezTo>
                    <a:pt x="27" y="19"/>
                    <a:pt x="28" y="13"/>
                    <a:pt x="27" y="10"/>
                  </a:cubicBezTo>
                  <a:cubicBezTo>
                    <a:pt x="26" y="8"/>
                    <a:pt x="24" y="6"/>
                    <a:pt x="21" y="5"/>
                  </a:cubicBezTo>
                  <a:cubicBezTo>
                    <a:pt x="17" y="2"/>
                    <a:pt x="10" y="5"/>
                    <a:pt x="7" y="5"/>
                  </a:cubicBezTo>
                  <a:cubicBezTo>
                    <a:pt x="4" y="6"/>
                    <a:pt x="4" y="10"/>
                    <a:pt x="4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3" y="27"/>
                    <a:pt x="4" y="41"/>
                    <a:pt x="5" y="54"/>
                  </a:cubicBezTo>
                  <a:cubicBezTo>
                    <a:pt x="6" y="71"/>
                    <a:pt x="4" y="91"/>
                    <a:pt x="4" y="106"/>
                  </a:cubicBezTo>
                  <a:cubicBezTo>
                    <a:pt x="4" y="107"/>
                    <a:pt x="5" y="108"/>
                    <a:pt x="4" y="109"/>
                  </a:cubicBezTo>
                  <a:cubicBezTo>
                    <a:pt x="6" y="110"/>
                    <a:pt x="7" y="112"/>
                    <a:pt x="8" y="113"/>
                  </a:cubicBezTo>
                  <a:cubicBezTo>
                    <a:pt x="8" y="112"/>
                    <a:pt x="8" y="111"/>
                    <a:pt x="9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</p:grpSp>
      <p:grpSp>
        <p:nvGrpSpPr>
          <p:cNvPr id="40" name="组 1"/>
          <p:cNvGrpSpPr/>
          <p:nvPr/>
        </p:nvGrpSpPr>
        <p:grpSpPr>
          <a:xfrm>
            <a:off x="5084257" y="1965052"/>
            <a:ext cx="1623568" cy="1509690"/>
            <a:chOff x="4431238" y="1508012"/>
            <a:chExt cx="2360904" cy="2195308"/>
          </a:xfrm>
        </p:grpSpPr>
        <p:sp>
          <p:nvSpPr>
            <p:cNvPr id="41" name="chenying0907 201"/>
            <p:cNvSpPr/>
            <p:nvPr/>
          </p:nvSpPr>
          <p:spPr>
            <a:xfrm>
              <a:off x="4431238" y="1508012"/>
              <a:ext cx="2360904" cy="2195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10" y="4955"/>
                  </a:moveTo>
                  <a:cubicBezTo>
                    <a:pt x="18465" y="9425"/>
                    <a:pt x="18297" y="14113"/>
                    <a:pt x="21600" y="18296"/>
                  </a:cubicBezTo>
                  <a:cubicBezTo>
                    <a:pt x="14274" y="17484"/>
                    <a:pt x="12639" y="14333"/>
                    <a:pt x="6691" y="21600"/>
                  </a:cubicBezTo>
                  <a:cubicBezTo>
                    <a:pt x="10802" y="16578"/>
                    <a:pt x="3281" y="10613"/>
                    <a:pt x="0" y="8990"/>
                  </a:cubicBezTo>
                  <a:cubicBezTo>
                    <a:pt x="4976" y="11451"/>
                    <a:pt x="9737" y="4157"/>
                    <a:pt x="10108" y="0"/>
                  </a:cubicBezTo>
                  <a:cubicBezTo>
                    <a:pt x="12265" y="4785"/>
                    <a:pt x="16387" y="6388"/>
                    <a:pt x="21010" y="495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sym typeface="Arial"/>
              </a:endParaRPr>
            </a:p>
          </p:txBody>
        </p:sp>
        <p:sp>
          <p:nvSpPr>
            <p:cNvPr id="42" name="文本框 35"/>
            <p:cNvSpPr txBox="1"/>
            <p:nvPr/>
          </p:nvSpPr>
          <p:spPr>
            <a:xfrm>
              <a:off x="5322129" y="1892229"/>
              <a:ext cx="827972" cy="1342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zh-TW" sz="5400" smtClean="0">
                  <a:solidFill>
                    <a:prstClr val="black">
                      <a:lumMod val="65000"/>
                      <a:lumOff val="35000"/>
                    </a:prstClr>
                  </a:solidFill>
                  <a:cs typeface="DFPShaoNvW5-GB" charset="-122"/>
                  <a:sym typeface="Arial"/>
                </a:rPr>
                <a:t>4</a:t>
              </a:r>
              <a:endParaRPr kumimoji="1" lang="zh-CN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cs typeface="DFPShaoNvW5-GB" charset="-122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898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2"/>
          <p:cNvSpPr txBox="1">
            <a:spLocks/>
          </p:cNvSpPr>
          <p:nvPr/>
        </p:nvSpPr>
        <p:spPr>
          <a:xfrm>
            <a:off x="3666115" y="1154736"/>
            <a:ext cx="8112217" cy="7104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新細明體"/>
                <a:ea typeface="新細明體"/>
              </a:rPr>
              <a:t>@</a:t>
            </a:r>
            <a:r>
              <a:rPr lang="zh-TW" altLang="en-US" sz="400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zh-TW" altLang="en-US" sz="400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關係式</a:t>
            </a:r>
            <a:r>
              <a:rPr lang="zh-TW" altLang="en-US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400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解集合</a:t>
            </a:r>
            <a:r>
              <a:rPr lang="zh-TW" altLang="en-US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4000" smtClean="0">
                <a:latin typeface="華康皮皮體W5(P)" panose="040B0500000000000000" pitchFamily="82" charset="-120"/>
                <a:ea typeface="華康皮皮體W5(P)" panose="040B0500000000000000" pitchFamily="82" charset="-120"/>
              </a:rPr>
              <a:t>圖形</a:t>
            </a:r>
            <a:r>
              <a:rPr lang="zh-TW" altLang="en-US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的看法</a:t>
            </a:r>
            <a:endParaRPr lang="zh-TW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" name="PA_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</a:blip>
          <a:stretch>
            <a:fillRect/>
          </a:stretch>
        </p:blipFill>
        <p:spPr>
          <a:xfrm>
            <a:off x="383421" y="1908574"/>
            <a:ext cx="2959433" cy="3867439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 rot="21100144">
            <a:off x="1007915" y="624266"/>
            <a:ext cx="2042066" cy="491442"/>
            <a:chOff x="221595" y="734723"/>
            <a:chExt cx="2042066" cy="491442"/>
          </a:xfrm>
        </p:grpSpPr>
        <p:sp>
          <p:nvSpPr>
            <p:cNvPr id="13" name="文本框 415"/>
            <p:cNvSpPr txBox="1"/>
            <p:nvPr/>
          </p:nvSpPr>
          <p:spPr>
            <a:xfrm>
              <a:off x="221595" y="779889"/>
              <a:ext cx="1364476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30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方正苏新诗柳楷简体-yolan" panose="02000000000000000000" pitchFamily="2" charset="-122"/>
                  <a:sym typeface="Arial"/>
                </a:rPr>
                <a:t>教學省思</a:t>
              </a:r>
              <a:endParaRPr lang="zh-CN" altLang="en-US" sz="23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endParaRPr>
            </a:p>
          </p:txBody>
        </p:sp>
        <p:grpSp>
          <p:nvGrpSpPr>
            <p:cNvPr id="14" name="组合 416"/>
            <p:cNvGrpSpPr/>
            <p:nvPr/>
          </p:nvGrpSpPr>
          <p:grpSpPr>
            <a:xfrm>
              <a:off x="1626808" y="734723"/>
              <a:ext cx="636853" cy="393183"/>
              <a:chOff x="3610120" y="261689"/>
              <a:chExt cx="636853" cy="393183"/>
            </a:xfrm>
          </p:grpSpPr>
          <p:pic>
            <p:nvPicPr>
              <p:cNvPr id="15" name="图片 417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09115">
                <a:off x="3830226" y="261689"/>
                <a:ext cx="416747" cy="246260"/>
              </a:xfrm>
              <a:prstGeom prst="rect">
                <a:avLst/>
              </a:prstGeom>
            </p:spPr>
          </p:pic>
          <p:sp>
            <p:nvSpPr>
              <p:cNvPr id="16" name="Freeform 249"/>
              <p:cNvSpPr>
                <a:spLocks noEditPoints="1"/>
              </p:cNvSpPr>
              <p:nvPr userDrawn="1"/>
            </p:nvSpPr>
            <p:spPr bwMode="auto">
              <a:xfrm rot="2431720" flipH="1">
                <a:off x="3610120" y="366070"/>
                <a:ext cx="211706" cy="288802"/>
              </a:xfrm>
              <a:custGeom>
                <a:avLst/>
                <a:gdLst>
                  <a:gd name="T0" fmla="*/ 82 w 239"/>
                  <a:gd name="T1" fmla="*/ 301 h 301"/>
                  <a:gd name="T2" fmla="*/ 64 w 239"/>
                  <a:gd name="T3" fmla="*/ 298 h 301"/>
                  <a:gd name="T4" fmla="*/ 8 w 239"/>
                  <a:gd name="T5" fmla="*/ 212 h 301"/>
                  <a:gd name="T6" fmla="*/ 100 w 239"/>
                  <a:gd name="T7" fmla="*/ 162 h 301"/>
                  <a:gd name="T8" fmla="*/ 153 w 239"/>
                  <a:gd name="T9" fmla="*/ 182 h 301"/>
                  <a:gd name="T10" fmla="*/ 44 w 239"/>
                  <a:gd name="T11" fmla="*/ 17 h 301"/>
                  <a:gd name="T12" fmla="*/ 53 w 239"/>
                  <a:gd name="T13" fmla="*/ 47 h 301"/>
                  <a:gd name="T14" fmla="*/ 51 w 239"/>
                  <a:gd name="T15" fmla="*/ 52 h 301"/>
                  <a:gd name="T16" fmla="*/ 46 w 239"/>
                  <a:gd name="T17" fmla="*/ 50 h 301"/>
                  <a:gd name="T18" fmla="*/ 34 w 239"/>
                  <a:gd name="T19" fmla="*/ 11 h 301"/>
                  <a:gd name="T20" fmla="*/ 33 w 239"/>
                  <a:gd name="T21" fmla="*/ 8 h 301"/>
                  <a:gd name="T22" fmla="*/ 34 w 239"/>
                  <a:gd name="T23" fmla="*/ 3 h 301"/>
                  <a:gd name="T24" fmla="*/ 36 w 239"/>
                  <a:gd name="T25" fmla="*/ 3 h 301"/>
                  <a:gd name="T26" fmla="*/ 44 w 239"/>
                  <a:gd name="T27" fmla="*/ 0 h 301"/>
                  <a:gd name="T28" fmla="*/ 81 w 239"/>
                  <a:gd name="T29" fmla="*/ 6 h 301"/>
                  <a:gd name="T30" fmla="*/ 80 w 239"/>
                  <a:gd name="T31" fmla="*/ 14 h 301"/>
                  <a:gd name="T32" fmla="*/ 47 w 239"/>
                  <a:gd name="T33" fmla="*/ 9 h 301"/>
                  <a:gd name="T34" fmla="*/ 161 w 239"/>
                  <a:gd name="T35" fmla="*/ 187 h 301"/>
                  <a:gd name="T36" fmla="*/ 239 w 239"/>
                  <a:gd name="T37" fmla="*/ 288 h 301"/>
                  <a:gd name="T38" fmla="*/ 236 w 239"/>
                  <a:gd name="T39" fmla="*/ 293 h 301"/>
                  <a:gd name="T40" fmla="*/ 231 w 239"/>
                  <a:gd name="T41" fmla="*/ 291 h 301"/>
                  <a:gd name="T42" fmla="*/ 161 w 239"/>
                  <a:gd name="T43" fmla="*/ 197 h 301"/>
                  <a:gd name="T44" fmla="*/ 149 w 239"/>
                  <a:gd name="T45" fmla="*/ 252 h 301"/>
                  <a:gd name="T46" fmla="*/ 82 w 239"/>
                  <a:gd name="T47" fmla="*/ 301 h 301"/>
                  <a:gd name="T48" fmla="*/ 79 w 239"/>
                  <a:gd name="T49" fmla="*/ 168 h 301"/>
                  <a:gd name="T50" fmla="*/ 16 w 239"/>
                  <a:gd name="T51" fmla="*/ 214 h 301"/>
                  <a:gd name="T52" fmla="*/ 66 w 239"/>
                  <a:gd name="T53" fmla="*/ 291 h 301"/>
                  <a:gd name="T54" fmla="*/ 141 w 239"/>
                  <a:gd name="T55" fmla="*/ 249 h 301"/>
                  <a:gd name="T56" fmla="*/ 153 w 239"/>
                  <a:gd name="T57" fmla="*/ 191 h 301"/>
                  <a:gd name="T58" fmla="*/ 99 w 239"/>
                  <a:gd name="T59" fmla="*/ 170 h 301"/>
                  <a:gd name="T60" fmla="*/ 79 w 239"/>
                  <a:gd name="T61" fmla="*/ 16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9" h="301">
                    <a:moveTo>
                      <a:pt x="82" y="301"/>
                    </a:moveTo>
                    <a:cubicBezTo>
                      <a:pt x="76" y="301"/>
                      <a:pt x="70" y="300"/>
                      <a:pt x="64" y="298"/>
                    </a:cubicBezTo>
                    <a:cubicBezTo>
                      <a:pt x="17" y="285"/>
                      <a:pt x="0" y="245"/>
                      <a:pt x="8" y="212"/>
                    </a:cubicBezTo>
                    <a:cubicBezTo>
                      <a:pt x="15" y="180"/>
                      <a:pt x="47" y="152"/>
                      <a:pt x="100" y="162"/>
                    </a:cubicBezTo>
                    <a:cubicBezTo>
                      <a:pt x="120" y="165"/>
                      <a:pt x="137" y="173"/>
                      <a:pt x="153" y="182"/>
                    </a:cubicBezTo>
                    <a:cubicBezTo>
                      <a:pt x="148" y="130"/>
                      <a:pt x="116" y="69"/>
                      <a:pt x="44" y="1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4" y="49"/>
                      <a:pt x="53" y="51"/>
                      <a:pt x="51" y="52"/>
                    </a:cubicBezTo>
                    <a:cubicBezTo>
                      <a:pt x="49" y="53"/>
                      <a:pt x="46" y="52"/>
                      <a:pt x="46" y="50"/>
                    </a:cubicBezTo>
                    <a:cubicBezTo>
                      <a:pt x="41" y="41"/>
                      <a:pt x="33" y="22"/>
                      <a:pt x="34" y="1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6"/>
                      <a:pt x="33" y="4"/>
                      <a:pt x="34" y="3"/>
                    </a:cubicBezTo>
                    <a:cubicBezTo>
                      <a:pt x="35" y="3"/>
                      <a:pt x="35" y="3"/>
                      <a:pt x="36" y="3"/>
                    </a:cubicBezTo>
                    <a:cubicBezTo>
                      <a:pt x="37" y="1"/>
                      <a:pt x="40" y="0"/>
                      <a:pt x="44" y="0"/>
                    </a:cubicBezTo>
                    <a:cubicBezTo>
                      <a:pt x="59" y="3"/>
                      <a:pt x="81" y="6"/>
                      <a:pt x="81" y="6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62" y="11"/>
                      <a:pt x="47" y="9"/>
                    </a:cubicBezTo>
                    <a:cubicBezTo>
                      <a:pt x="125" y="66"/>
                      <a:pt x="158" y="131"/>
                      <a:pt x="161" y="187"/>
                    </a:cubicBezTo>
                    <a:cubicBezTo>
                      <a:pt x="217" y="225"/>
                      <a:pt x="238" y="287"/>
                      <a:pt x="239" y="288"/>
                    </a:cubicBezTo>
                    <a:cubicBezTo>
                      <a:pt x="239" y="290"/>
                      <a:pt x="238" y="293"/>
                      <a:pt x="236" y="293"/>
                    </a:cubicBezTo>
                    <a:cubicBezTo>
                      <a:pt x="234" y="294"/>
                      <a:pt x="232" y="293"/>
                      <a:pt x="231" y="291"/>
                    </a:cubicBezTo>
                    <a:cubicBezTo>
                      <a:pt x="231" y="290"/>
                      <a:pt x="211" y="233"/>
                      <a:pt x="161" y="197"/>
                    </a:cubicBezTo>
                    <a:cubicBezTo>
                      <a:pt x="161" y="217"/>
                      <a:pt x="156" y="236"/>
                      <a:pt x="149" y="252"/>
                    </a:cubicBezTo>
                    <a:cubicBezTo>
                      <a:pt x="134" y="283"/>
                      <a:pt x="109" y="301"/>
                      <a:pt x="82" y="301"/>
                    </a:cubicBezTo>
                    <a:close/>
                    <a:moveTo>
                      <a:pt x="79" y="168"/>
                    </a:moveTo>
                    <a:cubicBezTo>
                      <a:pt x="43" y="168"/>
                      <a:pt x="21" y="189"/>
                      <a:pt x="16" y="214"/>
                    </a:cubicBezTo>
                    <a:cubicBezTo>
                      <a:pt x="9" y="243"/>
                      <a:pt x="24" y="279"/>
                      <a:pt x="66" y="291"/>
                    </a:cubicBezTo>
                    <a:cubicBezTo>
                      <a:pt x="96" y="299"/>
                      <a:pt x="125" y="283"/>
                      <a:pt x="141" y="249"/>
                    </a:cubicBezTo>
                    <a:cubicBezTo>
                      <a:pt x="149" y="232"/>
                      <a:pt x="154" y="212"/>
                      <a:pt x="153" y="191"/>
                    </a:cubicBezTo>
                    <a:cubicBezTo>
                      <a:pt x="138" y="181"/>
                      <a:pt x="120" y="174"/>
                      <a:pt x="99" y="170"/>
                    </a:cubicBezTo>
                    <a:cubicBezTo>
                      <a:pt x="92" y="168"/>
                      <a:pt x="85" y="168"/>
                      <a:pt x="79" y="16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sym typeface="Arial"/>
                </a:endParaRPr>
              </a:p>
            </p:txBody>
          </p:sp>
        </p:grpSp>
      </p:grpSp>
      <p:pic>
        <p:nvPicPr>
          <p:cNvPr id="11" name="Picture 3" descr="C:\Users\User\Desktop\寫.png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920" y="5117535"/>
            <a:ext cx="2038351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標題 2"/>
              <p:cNvSpPr txBox="1">
                <a:spLocks/>
              </p:cNvSpPr>
              <p:nvPr/>
            </p:nvSpPr>
            <p:spPr>
              <a:xfrm>
                <a:off x="3666114" y="2123564"/>
                <a:ext cx="8112217" cy="1849722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TW" sz="400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新細明體"/>
                    <a:ea typeface="新細明體"/>
                  </a:rPr>
                  <a:t>@</a:t>
                </a:r>
                <a:r>
                  <a:rPr lang="zh-TW" altLang="en-US" sz="400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解</a:t>
                </a:r>
                <a:r>
                  <a:rPr lang="zh-TW" altLang="en-US" sz="4000" b="1" u="sng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方程式</a:t>
                </a:r>
                <a:r>
                  <a:rPr lang="zh-TW" altLang="en-US" sz="400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過程中</a:t>
                </a:r>
                <a:r>
                  <a:rPr lang="en-US" altLang="zh-TW" sz="400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”</a:t>
                </a:r>
                <a:r>
                  <a:rPr lang="zh-TW" altLang="en-US" sz="4000" b="1" u="sng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不變</a:t>
                </a:r>
                <a:r>
                  <a:rPr lang="en-US" altLang="zh-TW" sz="400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”</a:t>
                </a:r>
                <a:r>
                  <a:rPr lang="zh-TW" altLang="en-US" sz="400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的是</a:t>
                </a:r>
                <a:r>
                  <a:rPr lang="en-US" altLang="zh-TW" sz="400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?</a:t>
                </a:r>
              </a:p>
              <a:p>
                <a:r>
                  <a:rPr lang="zh-TW" altLang="en-US" sz="400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  </a:t>
                </a:r>
                <a:r>
                  <a:rPr lang="en-US" altLang="zh-TW" sz="400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e.g</a:t>
                </a:r>
              </a:p>
              <a:p>
                <a:r>
                  <a:rPr lang="en-US" altLang="zh-TW" sz="4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 </a:t>
                </a:r>
                <a:r>
                  <a:rPr lang="en-US" altLang="zh-TW" sz="400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TW" sz="40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標楷體" panose="03000509000000000000" pitchFamily="65" charset="-120"/>
                      </a:rPr>
                      <m:t>3</m:t>
                    </m:r>
                    <m:r>
                      <a:rPr lang="en-US" altLang="zh-TW" sz="40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標楷體" panose="03000509000000000000" pitchFamily="65" charset="-120"/>
                      </a:rPr>
                      <m:t>𝑥</m:t>
                    </m:r>
                    <m:r>
                      <a:rPr lang="en-US" altLang="zh-TW" sz="40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標楷體" panose="03000509000000000000" pitchFamily="65" charset="-120"/>
                      </a:rPr>
                      <m:t>−5&gt;1</m:t>
                    </m:r>
                  </m:oMath>
                </a14:m>
                <a:endParaRPr lang="zh-TW" altLang="en-US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17" name="標題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114" y="2123564"/>
                <a:ext cx="8112217" cy="1849722"/>
              </a:xfrm>
              <a:prstGeom prst="rect">
                <a:avLst/>
              </a:prstGeom>
              <a:blipFill rotWithShape="1">
                <a:blip r:embed="rId9"/>
                <a:stretch>
                  <a:fillRect l="-2630" t="-95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標題 2"/>
          <p:cNvSpPr txBox="1">
            <a:spLocks/>
          </p:cNvSpPr>
          <p:nvPr/>
        </p:nvSpPr>
        <p:spPr>
          <a:xfrm>
            <a:off x="3677000" y="4031431"/>
            <a:ext cx="8253733" cy="7104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新細明體"/>
                <a:ea typeface="新細明體"/>
              </a:rPr>
              <a:t>@</a:t>
            </a:r>
            <a:r>
              <a:rPr lang="zh-TW" altLang="en-US" sz="4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</a:t>
            </a:r>
            <a:r>
              <a:rPr lang="zh-TW" altLang="en-US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讓函數只</a:t>
            </a:r>
            <a:r>
              <a:rPr lang="zh-TW" altLang="en-US" sz="4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皮皮體W5(P)" panose="040B0500000000000000" pitchFamily="82" charset="-120"/>
                <a:ea typeface="華康皮皮體W5(P)" panose="040B0500000000000000" pitchFamily="82" charset="-120"/>
              </a:rPr>
              <a:t>停留</a:t>
            </a:r>
            <a:r>
              <a:rPr lang="zh-TW" altLang="en-US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sz="40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對應</a:t>
            </a:r>
            <a:r>
              <a:rPr lang="zh-TW" altLang="en-US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4000" b="1" i="1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判別</a:t>
            </a:r>
            <a:endParaRPr lang="zh-TW" altLang="en-US" sz="4000" b="1" i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9" name="標題 2"/>
          <p:cNvSpPr txBox="1">
            <a:spLocks/>
          </p:cNvSpPr>
          <p:nvPr/>
        </p:nvSpPr>
        <p:spPr>
          <a:xfrm>
            <a:off x="3693330" y="5061273"/>
            <a:ext cx="6049387" cy="7104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>
                <a:solidFill>
                  <a:schemeClr val="tx1">
                    <a:lumMod val="65000"/>
                    <a:lumOff val="35000"/>
                  </a:schemeClr>
                </a:solidFill>
                <a:latin typeface="新細明體"/>
                <a:ea typeface="新細明體"/>
              </a:rPr>
              <a:t>@</a:t>
            </a:r>
            <a:r>
              <a:rPr lang="zh-TW" altLang="en-US" sz="4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理想</a:t>
            </a:r>
            <a:r>
              <a:rPr lang="zh-TW" altLang="en-US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40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實際使用</a:t>
            </a:r>
            <a:r>
              <a:rPr lang="zh-TW" altLang="en-US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的落差</a:t>
            </a:r>
            <a:endParaRPr lang="zh-TW" altLang="en-US" sz="4000" b="1" i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207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2"/>
          <p:cNvSpPr txBox="1">
            <a:spLocks/>
          </p:cNvSpPr>
          <p:nvPr/>
        </p:nvSpPr>
        <p:spPr>
          <a:xfrm>
            <a:off x="56534" y="54675"/>
            <a:ext cx="5744786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2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方程式</a:t>
            </a:r>
            <a:r>
              <a:rPr lang="zh-TW" altLang="en-US" sz="4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4200" b="1">
                <a:latin typeface="新細明體" panose="02020500000000000000" pitchFamily="18" charset="-120"/>
                <a:ea typeface="新細明體" panose="02020500000000000000" pitchFamily="18" charset="-120"/>
              </a:rPr>
              <a:t>函數</a:t>
            </a:r>
            <a:r>
              <a:rPr lang="zh-TW" altLang="en-US" sz="4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哪裡</a:t>
            </a:r>
            <a:r>
              <a:rPr lang="zh-TW" altLang="en-US" sz="4200" b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</a:t>
            </a:r>
            <a:r>
              <a:rPr lang="en-US" altLang="zh-TW" sz="4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146" name="Picture 2" descr="D:\生根(CA)\生根分享報告\簡報用小插圖\math\math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275" y="5042010"/>
            <a:ext cx="2632315" cy="171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生根(CA)\生根分享報告\簡報用小插圖\想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275" y="308300"/>
            <a:ext cx="2254024" cy="369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標題 2"/>
              <p:cNvSpPr txBox="1">
                <a:spLocks/>
              </p:cNvSpPr>
              <p:nvPr/>
            </p:nvSpPr>
            <p:spPr>
              <a:xfrm>
                <a:off x="474347" y="903635"/>
                <a:ext cx="8724082" cy="1142866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zh-TW" altLang="en-US" sz="3200" b="1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     方程式             </a:t>
                </a:r>
                <a:r>
                  <a:rPr lang="zh-TW" altLang="en-US" sz="3200" b="1" smtClean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函數</a:t>
                </a:r>
                <a:endParaRPr lang="en-US" altLang="zh-TW" sz="3200" b="1" smtClean="0">
                  <a:latin typeface="新細明體" panose="02020500000000000000" pitchFamily="18" charset="-120"/>
                  <a:ea typeface="新細明體" panose="02020500000000000000" pitchFamily="18" charset="-12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TW" altLang="en-US" sz="3200" b="1" smtClean="0">
                    <a:solidFill>
                      <a:srgbClr val="99CC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關係式</a:t>
                </a:r>
                <a:r>
                  <a:rPr lang="zh-TW" altLang="en-US" sz="3200" b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  </a:t>
                </a:r>
                <a14:m>
                  <m:oMath xmlns:m="http://schemas.openxmlformats.org/officeDocument/2006/math">
                    <m:r>
                      <a:rPr lang="zh-TW" altLang="en-US" sz="3200" b="1" i="1" smtClean="0">
                        <a:solidFill>
                          <a:prstClr val="black"/>
                        </a:solidFill>
                        <a:latin typeface="Cambria Math"/>
                        <a:ea typeface="標楷體" panose="03000509000000000000" pitchFamily="65" charset="-120"/>
                        <a:cs typeface="Times New Roman" pitchFamily="18" charset="0"/>
                      </a:rPr>
                      <m:t>  </m:t>
                    </m:r>
                    <m:r>
                      <a:rPr lang="en-US" altLang="zh-TW" sz="3200" i="1">
                        <a:solidFill>
                          <a:prstClr val="black"/>
                        </a:solidFill>
                        <a:latin typeface="Cambria Math"/>
                        <a:ea typeface="標楷體" panose="03000509000000000000" pitchFamily="65" charset="-120"/>
                        <a:cs typeface="Times New Roman" pitchFamily="18" charset="0"/>
                      </a:rPr>
                      <m:t>3</m:t>
                    </m:r>
                    <m:r>
                      <a:rPr lang="en-US" altLang="zh-TW" sz="3200" i="1">
                        <a:solidFill>
                          <a:prstClr val="black"/>
                        </a:solidFill>
                        <a:latin typeface="Cambria Math"/>
                        <a:ea typeface="標楷體" panose="03000509000000000000" pitchFamily="65" charset="-120"/>
                        <a:cs typeface="Times New Roman" pitchFamily="18" charset="0"/>
                      </a:rPr>
                      <m:t>𝑥</m:t>
                    </m:r>
                    <m:r>
                      <a:rPr lang="en-US" altLang="zh-TW" sz="3200" i="1">
                        <a:solidFill>
                          <a:prstClr val="black"/>
                        </a:solidFill>
                        <a:latin typeface="Cambria Math"/>
                        <a:ea typeface="標楷體" panose="03000509000000000000" pitchFamily="65" charset="-120"/>
                        <a:cs typeface="Times New Roman" pitchFamily="18" charset="0"/>
                      </a:rPr>
                      <m:t>+</m:t>
                    </m:r>
                    <m:r>
                      <a:rPr lang="en-US" altLang="zh-TW" sz="3200" i="1">
                        <a:solidFill>
                          <a:prstClr val="black"/>
                        </a:solidFill>
                        <a:latin typeface="Cambria Math"/>
                        <a:ea typeface="標楷體" panose="03000509000000000000" pitchFamily="65" charset="-120"/>
                        <a:cs typeface="Times New Roman" pitchFamily="18" charset="0"/>
                      </a:rPr>
                      <m:t>𝑦</m:t>
                    </m:r>
                    <m:r>
                      <a:rPr lang="en-US" altLang="zh-TW" sz="3200" i="1">
                        <a:solidFill>
                          <a:prstClr val="black"/>
                        </a:solidFill>
                        <a:latin typeface="Cambria Math"/>
                        <a:ea typeface="標楷體" panose="03000509000000000000" pitchFamily="65" charset="-120"/>
                        <a:cs typeface="Times New Roman" pitchFamily="18" charset="0"/>
                      </a:rPr>
                      <m:t>=12</m:t>
                    </m:r>
                  </m:oMath>
                </a14:m>
                <a:r>
                  <a:rPr lang="zh-TW" altLang="en-US" sz="3200" b="1" dirty="0" smtClean="0">
                    <a:solidFill>
                      <a:srgbClr val="99CC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altLang="zh-TW" sz="3200" i="1">
                        <a:solidFill>
                          <a:prstClr val="black"/>
                        </a:solidFill>
                        <a:latin typeface="Cambria Math"/>
                        <a:ea typeface="標楷體" panose="03000509000000000000" pitchFamily="65" charset="-120"/>
                        <a:cs typeface="Times New Roman" pitchFamily="18" charset="0"/>
                      </a:rPr>
                      <m:t>𝑦</m:t>
                    </m:r>
                    <m:r>
                      <a:rPr lang="en-US" altLang="zh-TW" sz="3200" i="1">
                        <a:solidFill>
                          <a:prstClr val="black"/>
                        </a:solidFill>
                        <a:latin typeface="Cambria Math"/>
                        <a:ea typeface="標楷體" panose="03000509000000000000" pitchFamily="65" charset="-120"/>
                        <a:cs typeface="Times New Roman" pitchFamily="18" charset="0"/>
                      </a:rPr>
                      <m:t>=−3</m:t>
                    </m:r>
                    <m:r>
                      <a:rPr lang="en-US" altLang="zh-TW" sz="3200" i="1">
                        <a:solidFill>
                          <a:prstClr val="black"/>
                        </a:solidFill>
                        <a:latin typeface="Cambria Math"/>
                        <a:ea typeface="標楷體" panose="03000509000000000000" pitchFamily="65" charset="-120"/>
                        <a:cs typeface="Times New Roman" pitchFamily="18" charset="0"/>
                      </a:rPr>
                      <m:t>𝑥</m:t>
                    </m:r>
                    <m:r>
                      <a:rPr lang="en-US" altLang="zh-TW" sz="3200" i="1">
                        <a:solidFill>
                          <a:prstClr val="black"/>
                        </a:solidFill>
                        <a:latin typeface="Cambria Math"/>
                        <a:ea typeface="標楷體" panose="03000509000000000000" pitchFamily="65" charset="-120"/>
                        <a:cs typeface="Times New Roman" pitchFamily="18" charset="0"/>
                      </a:rPr>
                      <m:t>+12</m:t>
                    </m:r>
                  </m:oMath>
                </a14:m>
                <a:endParaRPr lang="en-US" altLang="zh-TW" sz="3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標題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47" y="903635"/>
                <a:ext cx="8724082" cy="1142866"/>
              </a:xfrm>
              <a:prstGeom prst="rect">
                <a:avLst/>
              </a:prstGeom>
              <a:blipFill rotWithShape="1">
                <a:blip r:embed="rId5"/>
                <a:stretch>
                  <a:fillRect l="-1817" t="-11170" b="-196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群組 5"/>
          <p:cNvGrpSpPr/>
          <p:nvPr/>
        </p:nvGrpSpPr>
        <p:grpSpPr>
          <a:xfrm>
            <a:off x="237590" y="2041123"/>
            <a:ext cx="8568954" cy="1160683"/>
            <a:chOff x="531516" y="2634349"/>
            <a:chExt cx="8568954" cy="1160683"/>
          </a:xfrm>
        </p:grpSpPr>
        <p:sp>
          <p:nvSpPr>
            <p:cNvPr id="5" name="矩形 4"/>
            <p:cNvSpPr/>
            <p:nvPr/>
          </p:nvSpPr>
          <p:spPr>
            <a:xfrm>
              <a:off x="3733814" y="2634349"/>
              <a:ext cx="5366656" cy="744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3200" b="1">
                  <a:solidFill>
                    <a:srgbClr val="FF66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itchFamily="18" charset="0"/>
                </a:rPr>
                <a:t>列出解       </a:t>
              </a:r>
              <a:r>
                <a:rPr lang="zh-TW" altLang="en-US" sz="3200" b="1">
                  <a:solidFill>
                    <a:srgbClr val="FF660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Times New Roman" pitchFamily="18" charset="0"/>
                </a:rPr>
                <a:t>計算函數值</a:t>
              </a:r>
              <a:endParaRPr lang="en-US" altLang="zh-TW" sz="3200" b="1">
                <a:solidFill>
                  <a:srgbClr val="FF66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endParaRP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516" y="2861582"/>
              <a:ext cx="3160847" cy="93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群組 9"/>
          <p:cNvGrpSpPr/>
          <p:nvPr/>
        </p:nvGrpSpPr>
        <p:grpSpPr>
          <a:xfrm>
            <a:off x="845495" y="3245482"/>
            <a:ext cx="8314832" cy="2296886"/>
            <a:chOff x="531516" y="3429000"/>
            <a:chExt cx="8314832" cy="229688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3356" y="3429000"/>
              <a:ext cx="1847850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797" y="3429000"/>
              <a:ext cx="1847850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516" y="3472276"/>
              <a:ext cx="1805344" cy="2253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2886923" y="4591182"/>
              <a:ext cx="5959425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zh-TW" altLang="en-US" sz="3200" b="1">
                  <a:solidFill>
                    <a:srgbClr val="008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itchFamily="18" charset="0"/>
                </a:rPr>
                <a:t>過兩點畫         </a:t>
              </a:r>
              <a:r>
                <a:rPr lang="zh-TW" altLang="en-US" sz="3200" b="1">
                  <a:solidFill>
                    <a:srgbClr val="00800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Times New Roman" pitchFamily="18" charset="0"/>
                </a:rPr>
                <a:t>過兩點畫</a:t>
              </a:r>
              <a:endParaRPr lang="en-US" altLang="zh-TW" sz="3200" b="1">
                <a:solidFill>
                  <a:srgbClr val="008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endParaRPr>
            </a:p>
            <a:p>
              <a:pPr>
                <a:lnSpc>
                  <a:spcPts val="3300"/>
                </a:lnSpc>
              </a:pPr>
              <a:r>
                <a:rPr lang="zh-TW" altLang="en-US" sz="3200" b="1" smtClean="0">
                  <a:solidFill>
                    <a:srgbClr val="008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itchFamily="18" charset="0"/>
                </a:rPr>
                <a:t>方程式</a:t>
              </a:r>
              <a:r>
                <a:rPr lang="zh-TW" altLang="en-US" sz="3200" b="1">
                  <a:solidFill>
                    <a:srgbClr val="008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itchFamily="18" charset="0"/>
                </a:rPr>
                <a:t>圖形       </a:t>
              </a:r>
              <a:r>
                <a:rPr lang="zh-TW" altLang="en-US" sz="3200" b="1">
                  <a:solidFill>
                    <a:srgbClr val="00800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Times New Roman" pitchFamily="18" charset="0"/>
                </a:rPr>
                <a:t>方程式圖形</a:t>
              </a:r>
              <a:endParaRPr lang="en-US" altLang="zh-TW" sz="3200" b="1">
                <a:solidFill>
                  <a:srgbClr val="008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2623467" y="5682624"/>
            <a:ext cx="652054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zh-TW" altLang="en-US" sz="3200" b="1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已知兩點求       </a:t>
            </a:r>
            <a:r>
              <a:rPr lang="zh-TW" altLang="en-US" sz="3200" b="1"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已知兩點求</a:t>
            </a:r>
            <a:endParaRPr lang="en-US" altLang="zh-TW" sz="3200" b="1">
              <a:latin typeface="新細明體" panose="02020500000000000000" pitchFamily="18" charset="-120"/>
              <a:ea typeface="新細明體" panose="02020500000000000000" pitchFamily="18" charset="-120"/>
              <a:cs typeface="Times New Roman" pitchFamily="18" charset="0"/>
            </a:endParaRPr>
          </a:p>
          <a:p>
            <a:pPr>
              <a:lnSpc>
                <a:spcPts val="3300"/>
              </a:lnSpc>
            </a:pPr>
            <a:r>
              <a:rPr lang="zh-TW" altLang="en-US" sz="3200" b="1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直線</a:t>
            </a:r>
            <a:r>
              <a:rPr lang="zh-TW" altLang="en-US" sz="3200" b="1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方程式       </a:t>
            </a:r>
            <a:r>
              <a:rPr lang="zh-TW" altLang="en-US" sz="3200" b="1"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函數關係式</a:t>
            </a:r>
            <a:endParaRPr lang="en-US" altLang="zh-TW" sz="3200" b="1">
              <a:latin typeface="新細明體" panose="02020500000000000000" pitchFamily="18" charset="-120"/>
              <a:ea typeface="新細明體" panose="02020500000000000000" pitchFamily="18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18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 rot="21140313">
            <a:off x="243372" y="394124"/>
            <a:ext cx="2209685" cy="446276"/>
            <a:chOff x="282804" y="244311"/>
            <a:chExt cx="2209685" cy="446276"/>
          </a:xfrm>
        </p:grpSpPr>
        <p:sp>
          <p:nvSpPr>
            <p:cNvPr id="14" name="文本框 13"/>
            <p:cNvSpPr txBox="1"/>
            <p:nvPr/>
          </p:nvSpPr>
          <p:spPr>
            <a:xfrm>
              <a:off x="282804" y="244311"/>
              <a:ext cx="1364476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30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方正苏新诗柳楷简体-yolan" panose="02000000000000000000" pitchFamily="2" charset="-122"/>
                  <a:sym typeface="Arial"/>
                </a:rPr>
                <a:t>問題交流</a:t>
              </a:r>
              <a:endParaRPr lang="zh-CN" altLang="en-US" sz="23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855636" y="244313"/>
              <a:ext cx="636853" cy="393183"/>
              <a:chOff x="3610120" y="261689"/>
              <a:chExt cx="636853" cy="393183"/>
            </a:xfrm>
          </p:grpSpPr>
          <p:pic>
            <p:nvPicPr>
              <p:cNvPr id="16" name="图片 15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09115">
                <a:off x="3830226" y="261689"/>
                <a:ext cx="416747" cy="246260"/>
              </a:xfrm>
              <a:prstGeom prst="rect">
                <a:avLst/>
              </a:prstGeom>
            </p:spPr>
          </p:pic>
          <p:sp>
            <p:nvSpPr>
              <p:cNvPr id="17" name="Freeform 249"/>
              <p:cNvSpPr>
                <a:spLocks noEditPoints="1"/>
              </p:cNvSpPr>
              <p:nvPr userDrawn="1"/>
            </p:nvSpPr>
            <p:spPr bwMode="auto">
              <a:xfrm rot="2431720" flipH="1">
                <a:off x="3610120" y="366070"/>
                <a:ext cx="211706" cy="288802"/>
              </a:xfrm>
              <a:custGeom>
                <a:avLst/>
                <a:gdLst>
                  <a:gd name="T0" fmla="*/ 82 w 239"/>
                  <a:gd name="T1" fmla="*/ 301 h 301"/>
                  <a:gd name="T2" fmla="*/ 64 w 239"/>
                  <a:gd name="T3" fmla="*/ 298 h 301"/>
                  <a:gd name="T4" fmla="*/ 8 w 239"/>
                  <a:gd name="T5" fmla="*/ 212 h 301"/>
                  <a:gd name="T6" fmla="*/ 100 w 239"/>
                  <a:gd name="T7" fmla="*/ 162 h 301"/>
                  <a:gd name="T8" fmla="*/ 153 w 239"/>
                  <a:gd name="T9" fmla="*/ 182 h 301"/>
                  <a:gd name="T10" fmla="*/ 44 w 239"/>
                  <a:gd name="T11" fmla="*/ 17 h 301"/>
                  <a:gd name="T12" fmla="*/ 53 w 239"/>
                  <a:gd name="T13" fmla="*/ 47 h 301"/>
                  <a:gd name="T14" fmla="*/ 51 w 239"/>
                  <a:gd name="T15" fmla="*/ 52 h 301"/>
                  <a:gd name="T16" fmla="*/ 46 w 239"/>
                  <a:gd name="T17" fmla="*/ 50 h 301"/>
                  <a:gd name="T18" fmla="*/ 34 w 239"/>
                  <a:gd name="T19" fmla="*/ 11 h 301"/>
                  <a:gd name="T20" fmla="*/ 33 w 239"/>
                  <a:gd name="T21" fmla="*/ 8 h 301"/>
                  <a:gd name="T22" fmla="*/ 34 w 239"/>
                  <a:gd name="T23" fmla="*/ 3 h 301"/>
                  <a:gd name="T24" fmla="*/ 36 w 239"/>
                  <a:gd name="T25" fmla="*/ 3 h 301"/>
                  <a:gd name="T26" fmla="*/ 44 w 239"/>
                  <a:gd name="T27" fmla="*/ 0 h 301"/>
                  <a:gd name="T28" fmla="*/ 81 w 239"/>
                  <a:gd name="T29" fmla="*/ 6 h 301"/>
                  <a:gd name="T30" fmla="*/ 80 w 239"/>
                  <a:gd name="T31" fmla="*/ 14 h 301"/>
                  <a:gd name="T32" fmla="*/ 47 w 239"/>
                  <a:gd name="T33" fmla="*/ 9 h 301"/>
                  <a:gd name="T34" fmla="*/ 161 w 239"/>
                  <a:gd name="T35" fmla="*/ 187 h 301"/>
                  <a:gd name="T36" fmla="*/ 239 w 239"/>
                  <a:gd name="T37" fmla="*/ 288 h 301"/>
                  <a:gd name="T38" fmla="*/ 236 w 239"/>
                  <a:gd name="T39" fmla="*/ 293 h 301"/>
                  <a:gd name="T40" fmla="*/ 231 w 239"/>
                  <a:gd name="T41" fmla="*/ 291 h 301"/>
                  <a:gd name="T42" fmla="*/ 161 w 239"/>
                  <a:gd name="T43" fmla="*/ 197 h 301"/>
                  <a:gd name="T44" fmla="*/ 149 w 239"/>
                  <a:gd name="T45" fmla="*/ 252 h 301"/>
                  <a:gd name="T46" fmla="*/ 82 w 239"/>
                  <a:gd name="T47" fmla="*/ 301 h 301"/>
                  <a:gd name="T48" fmla="*/ 79 w 239"/>
                  <a:gd name="T49" fmla="*/ 168 h 301"/>
                  <a:gd name="T50" fmla="*/ 16 w 239"/>
                  <a:gd name="T51" fmla="*/ 214 h 301"/>
                  <a:gd name="T52" fmla="*/ 66 w 239"/>
                  <a:gd name="T53" fmla="*/ 291 h 301"/>
                  <a:gd name="T54" fmla="*/ 141 w 239"/>
                  <a:gd name="T55" fmla="*/ 249 h 301"/>
                  <a:gd name="T56" fmla="*/ 153 w 239"/>
                  <a:gd name="T57" fmla="*/ 191 h 301"/>
                  <a:gd name="T58" fmla="*/ 99 w 239"/>
                  <a:gd name="T59" fmla="*/ 170 h 301"/>
                  <a:gd name="T60" fmla="*/ 79 w 239"/>
                  <a:gd name="T61" fmla="*/ 16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9" h="301">
                    <a:moveTo>
                      <a:pt x="82" y="301"/>
                    </a:moveTo>
                    <a:cubicBezTo>
                      <a:pt x="76" y="301"/>
                      <a:pt x="70" y="300"/>
                      <a:pt x="64" y="298"/>
                    </a:cubicBezTo>
                    <a:cubicBezTo>
                      <a:pt x="17" y="285"/>
                      <a:pt x="0" y="245"/>
                      <a:pt x="8" y="212"/>
                    </a:cubicBezTo>
                    <a:cubicBezTo>
                      <a:pt x="15" y="180"/>
                      <a:pt x="47" y="152"/>
                      <a:pt x="100" y="162"/>
                    </a:cubicBezTo>
                    <a:cubicBezTo>
                      <a:pt x="120" y="165"/>
                      <a:pt x="137" y="173"/>
                      <a:pt x="153" y="182"/>
                    </a:cubicBezTo>
                    <a:cubicBezTo>
                      <a:pt x="148" y="130"/>
                      <a:pt x="116" y="69"/>
                      <a:pt x="44" y="1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4" y="49"/>
                      <a:pt x="53" y="51"/>
                      <a:pt x="51" y="52"/>
                    </a:cubicBezTo>
                    <a:cubicBezTo>
                      <a:pt x="49" y="53"/>
                      <a:pt x="46" y="52"/>
                      <a:pt x="46" y="50"/>
                    </a:cubicBezTo>
                    <a:cubicBezTo>
                      <a:pt x="41" y="41"/>
                      <a:pt x="33" y="22"/>
                      <a:pt x="34" y="1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6"/>
                      <a:pt x="33" y="4"/>
                      <a:pt x="34" y="3"/>
                    </a:cubicBezTo>
                    <a:cubicBezTo>
                      <a:pt x="35" y="3"/>
                      <a:pt x="35" y="3"/>
                      <a:pt x="36" y="3"/>
                    </a:cubicBezTo>
                    <a:cubicBezTo>
                      <a:pt x="37" y="1"/>
                      <a:pt x="40" y="0"/>
                      <a:pt x="44" y="0"/>
                    </a:cubicBezTo>
                    <a:cubicBezTo>
                      <a:pt x="59" y="3"/>
                      <a:pt x="81" y="6"/>
                      <a:pt x="81" y="6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62" y="11"/>
                      <a:pt x="47" y="9"/>
                    </a:cubicBezTo>
                    <a:cubicBezTo>
                      <a:pt x="125" y="66"/>
                      <a:pt x="158" y="131"/>
                      <a:pt x="161" y="187"/>
                    </a:cubicBezTo>
                    <a:cubicBezTo>
                      <a:pt x="217" y="225"/>
                      <a:pt x="238" y="287"/>
                      <a:pt x="239" y="288"/>
                    </a:cubicBezTo>
                    <a:cubicBezTo>
                      <a:pt x="239" y="290"/>
                      <a:pt x="238" y="293"/>
                      <a:pt x="236" y="293"/>
                    </a:cubicBezTo>
                    <a:cubicBezTo>
                      <a:pt x="234" y="294"/>
                      <a:pt x="232" y="293"/>
                      <a:pt x="231" y="291"/>
                    </a:cubicBezTo>
                    <a:cubicBezTo>
                      <a:pt x="231" y="290"/>
                      <a:pt x="211" y="233"/>
                      <a:pt x="161" y="197"/>
                    </a:cubicBezTo>
                    <a:cubicBezTo>
                      <a:pt x="161" y="217"/>
                      <a:pt x="156" y="236"/>
                      <a:pt x="149" y="252"/>
                    </a:cubicBezTo>
                    <a:cubicBezTo>
                      <a:pt x="134" y="283"/>
                      <a:pt x="109" y="301"/>
                      <a:pt x="82" y="301"/>
                    </a:cubicBezTo>
                    <a:close/>
                    <a:moveTo>
                      <a:pt x="79" y="168"/>
                    </a:moveTo>
                    <a:cubicBezTo>
                      <a:pt x="43" y="168"/>
                      <a:pt x="21" y="189"/>
                      <a:pt x="16" y="214"/>
                    </a:cubicBezTo>
                    <a:cubicBezTo>
                      <a:pt x="9" y="243"/>
                      <a:pt x="24" y="279"/>
                      <a:pt x="66" y="291"/>
                    </a:cubicBezTo>
                    <a:cubicBezTo>
                      <a:pt x="96" y="299"/>
                      <a:pt x="125" y="283"/>
                      <a:pt x="141" y="249"/>
                    </a:cubicBezTo>
                    <a:cubicBezTo>
                      <a:pt x="149" y="232"/>
                      <a:pt x="154" y="212"/>
                      <a:pt x="153" y="191"/>
                    </a:cubicBezTo>
                    <a:cubicBezTo>
                      <a:pt x="138" y="181"/>
                      <a:pt x="120" y="174"/>
                      <a:pt x="99" y="170"/>
                    </a:cubicBezTo>
                    <a:cubicBezTo>
                      <a:pt x="92" y="168"/>
                      <a:pt x="85" y="168"/>
                      <a:pt x="79" y="16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sym typeface="Arial"/>
                </a:endParaRPr>
              </a:p>
            </p:txBody>
          </p:sp>
        </p:grpSp>
      </p:grpSp>
      <p:grpSp>
        <p:nvGrpSpPr>
          <p:cNvPr id="18" name="群組 17"/>
          <p:cNvGrpSpPr/>
          <p:nvPr/>
        </p:nvGrpSpPr>
        <p:grpSpPr>
          <a:xfrm>
            <a:off x="1647285" y="860902"/>
            <a:ext cx="9041783" cy="5645255"/>
            <a:chOff x="1560149" y="1268760"/>
            <a:chExt cx="5964179" cy="3744416"/>
          </a:xfrm>
        </p:grpSpPr>
        <p:sp>
          <p:nvSpPr>
            <p:cNvPr id="19" name="Rectangle 24">
              <a:hlinkClick r:id="rId5" action="ppaction://hlinkfile"/>
            </p:cNvPr>
            <p:cNvSpPr>
              <a:spLocks noChangeArrowheads="1"/>
            </p:cNvSpPr>
            <p:nvPr/>
          </p:nvSpPr>
          <p:spPr bwMode="auto">
            <a:xfrm>
              <a:off x="6636626" y="2547392"/>
              <a:ext cx="721692" cy="2393776"/>
            </a:xfrm>
            <a:prstGeom prst="rect">
              <a:avLst/>
            </a:prstGeom>
            <a:solidFill>
              <a:srgbClr val="99FF33">
                <a:alpha val="45882"/>
              </a:srgbClr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" name="Rectangle 23">
              <a:hlinkClick r:id="rId6" action="ppaction://hlinkfile"/>
            </p:cNvPr>
            <p:cNvSpPr>
              <a:spLocks noChangeArrowheads="1"/>
            </p:cNvSpPr>
            <p:nvPr/>
          </p:nvSpPr>
          <p:spPr bwMode="auto">
            <a:xfrm>
              <a:off x="6763626" y="1268760"/>
              <a:ext cx="760702" cy="2393776"/>
            </a:xfrm>
            <a:prstGeom prst="rect">
              <a:avLst/>
            </a:prstGeom>
            <a:solidFill>
              <a:srgbClr val="99CCFF">
                <a:alpha val="45882"/>
              </a:srgbClr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pic>
          <p:nvPicPr>
            <p:cNvPr id="21" name="Picture 16" descr="Shocke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0149" y="1344960"/>
              <a:ext cx="4890955" cy="3668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6839451" y="1344960"/>
              <a:ext cx="609051" cy="336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algn="dist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TW" altLang="en-US" sz="48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標楷體" pitchFamily="65" charset="-120"/>
                </a:rPr>
                <a:t>交流頻道</a:t>
              </a:r>
            </a:p>
          </p:txBody>
        </p:sp>
      </p:grpSp>
      <p:sp>
        <p:nvSpPr>
          <p:cNvPr id="26" name="文字方塊 25"/>
          <p:cNvSpPr txBox="1"/>
          <p:nvPr/>
        </p:nvSpPr>
        <p:spPr>
          <a:xfrm rot="792189">
            <a:off x="2363108" y="4866199"/>
            <a:ext cx="45660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b="1" dirty="0" smtClean="0">
                <a:solidFill>
                  <a:srgbClr val="FF0000"/>
                </a:solidFill>
                <a:latin typeface="+mn-ea"/>
              </a:rPr>
              <a:t>ㄜ</a:t>
            </a:r>
            <a:r>
              <a:rPr lang="en-US" altLang="zh-TW" sz="5000" b="1" dirty="0" smtClean="0">
                <a:solidFill>
                  <a:srgbClr val="FF0000"/>
                </a:solidFill>
                <a:latin typeface="+mn-ea"/>
              </a:rPr>
              <a:t>…</a:t>
            </a:r>
            <a:r>
              <a:rPr lang="zh-TW" altLang="en-US" sz="5000" b="1" dirty="0" smtClean="0">
                <a:solidFill>
                  <a:srgbClr val="FF0000"/>
                </a:solidFill>
                <a:latin typeface="+mn-ea"/>
              </a:rPr>
              <a:t>別問太難</a:t>
            </a:r>
            <a:r>
              <a:rPr lang="en-US" altLang="zh-TW" sz="5000" b="1" dirty="0" smtClean="0">
                <a:solidFill>
                  <a:srgbClr val="FF0000"/>
                </a:solidFill>
                <a:latin typeface="+mn-ea"/>
              </a:rPr>
              <a:t>!!</a:t>
            </a:r>
            <a:endParaRPr lang="zh-TW" altLang="en-US" sz="50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3946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-82936" y="-21769"/>
            <a:ext cx="12340797" cy="6912000"/>
            <a:chOff x="-82936" y="-21769"/>
            <a:chExt cx="12340797" cy="6912000"/>
          </a:xfrm>
        </p:grpSpPr>
        <p:pic>
          <p:nvPicPr>
            <p:cNvPr id="10" name="Picture 2" descr="9863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2936" y="-21769"/>
              <a:ext cx="12340797" cy="69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3287688" y="2691342"/>
              <a:ext cx="546015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SzPct val="100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SzPct val="100000"/>
                <a:buBlip>
                  <a:blip r:embed="rId5"/>
                </a:buBlip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>
                <a:spcBef>
                  <a:spcPct val="50000"/>
                </a:spcBef>
                <a:buSzTx/>
                <a:buFontTx/>
                <a:buNone/>
              </a:pPr>
              <a:r>
                <a:rPr kumimoji="1" lang="zh-TW" altLang="en-US" sz="4800" b="1" dirty="0">
                  <a:solidFill>
                    <a:srgbClr val="FF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感謝聆聽 敬請指教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55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588658" y="5868659"/>
            <a:ext cx="164660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800" b="1" dirty="0" smtClean="0">
                <a:solidFill>
                  <a:srgbClr val="44546A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動動腦</a:t>
            </a:r>
            <a:endParaRPr kumimoji="1" lang="zh-CN" altLang="en-US" sz="3800" b="1" dirty="0">
              <a:solidFill>
                <a:srgbClr val="44546A">
                  <a:lumMod val="7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  <a:cs typeface="DFPShaoNvW5-GB" charset="-122"/>
              <a:sym typeface="Arial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8126969" y="6012908"/>
            <a:ext cx="3876891" cy="646273"/>
            <a:chOff x="7637775" y="5530041"/>
            <a:chExt cx="4000129" cy="646029"/>
          </a:xfrm>
        </p:grpSpPr>
        <p:sp>
          <p:nvSpPr>
            <p:cNvPr id="22" name="任意多边形 21"/>
            <p:cNvSpPr/>
            <p:nvPr/>
          </p:nvSpPr>
          <p:spPr>
            <a:xfrm>
              <a:off x="7637775" y="6096678"/>
              <a:ext cx="2494104" cy="79392"/>
            </a:xfrm>
            <a:custGeom>
              <a:avLst/>
              <a:gdLst>
                <a:gd name="connsiteX0" fmla="*/ 2569580 w 2569580"/>
                <a:gd name="connsiteY0" fmla="*/ 13982 h 95004"/>
                <a:gd name="connsiteX1" fmla="*/ 2187616 w 2569580"/>
                <a:gd name="connsiteY1" fmla="*/ 13982 h 95004"/>
                <a:gd name="connsiteX2" fmla="*/ 2118167 w 2569580"/>
                <a:gd name="connsiteY2" fmla="*/ 37131 h 95004"/>
                <a:gd name="connsiteX3" fmla="*/ 1481560 w 2569580"/>
                <a:gd name="connsiteY3" fmla="*/ 60280 h 95004"/>
                <a:gd name="connsiteX4" fmla="*/ 1388962 w 2569580"/>
                <a:gd name="connsiteY4" fmla="*/ 71855 h 95004"/>
                <a:gd name="connsiteX5" fmla="*/ 1307940 w 2569580"/>
                <a:gd name="connsiteY5" fmla="*/ 83430 h 95004"/>
                <a:gd name="connsiteX6" fmla="*/ 844952 w 2569580"/>
                <a:gd name="connsiteY6" fmla="*/ 71855 h 95004"/>
                <a:gd name="connsiteX7" fmla="*/ 775504 w 2569580"/>
                <a:gd name="connsiteY7" fmla="*/ 48706 h 95004"/>
                <a:gd name="connsiteX8" fmla="*/ 740780 w 2569580"/>
                <a:gd name="connsiteY8" fmla="*/ 37131 h 95004"/>
                <a:gd name="connsiteX9" fmla="*/ 254643 w 2569580"/>
                <a:gd name="connsiteY9" fmla="*/ 48706 h 95004"/>
                <a:gd name="connsiteX10" fmla="*/ 219919 w 2569580"/>
                <a:gd name="connsiteY10" fmla="*/ 60280 h 95004"/>
                <a:gd name="connsiteX11" fmla="*/ 196770 w 2569580"/>
                <a:gd name="connsiteY11" fmla="*/ 95004 h 95004"/>
                <a:gd name="connsiteX12" fmla="*/ 0 w 2569580"/>
                <a:gd name="connsiteY12" fmla="*/ 83430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37771 w 2537771"/>
                <a:gd name="connsiteY0" fmla="*/ 13982 h 95004"/>
                <a:gd name="connsiteX1" fmla="*/ 2155807 w 2537771"/>
                <a:gd name="connsiteY1" fmla="*/ 13982 h 95004"/>
                <a:gd name="connsiteX2" fmla="*/ 2086358 w 2537771"/>
                <a:gd name="connsiteY2" fmla="*/ 37131 h 95004"/>
                <a:gd name="connsiteX3" fmla="*/ 1449751 w 2537771"/>
                <a:gd name="connsiteY3" fmla="*/ 60280 h 95004"/>
                <a:gd name="connsiteX4" fmla="*/ 1357153 w 2537771"/>
                <a:gd name="connsiteY4" fmla="*/ 71855 h 95004"/>
                <a:gd name="connsiteX5" fmla="*/ 1276131 w 2537771"/>
                <a:gd name="connsiteY5" fmla="*/ 83430 h 95004"/>
                <a:gd name="connsiteX6" fmla="*/ 813143 w 2537771"/>
                <a:gd name="connsiteY6" fmla="*/ 71855 h 95004"/>
                <a:gd name="connsiteX7" fmla="*/ 743695 w 2537771"/>
                <a:gd name="connsiteY7" fmla="*/ 48706 h 95004"/>
                <a:gd name="connsiteX8" fmla="*/ 708971 w 2537771"/>
                <a:gd name="connsiteY8" fmla="*/ 37131 h 95004"/>
                <a:gd name="connsiteX9" fmla="*/ 222834 w 2537771"/>
                <a:gd name="connsiteY9" fmla="*/ 48706 h 95004"/>
                <a:gd name="connsiteX10" fmla="*/ 188110 w 2537771"/>
                <a:gd name="connsiteY10" fmla="*/ 60280 h 95004"/>
                <a:gd name="connsiteX11" fmla="*/ 164961 w 2537771"/>
                <a:gd name="connsiteY11" fmla="*/ 95004 h 95004"/>
                <a:gd name="connsiteX12" fmla="*/ 0 w 2537771"/>
                <a:gd name="connsiteY12" fmla="*/ 1369 h 95004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22834 w 2537771"/>
                <a:gd name="connsiteY9" fmla="*/ 48706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526070 w 2537771"/>
                <a:gd name="connsiteY8" fmla="*/ 33224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449751 w 2537771"/>
                <a:gd name="connsiteY3" fmla="*/ 60280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604819 w 2537771"/>
                <a:gd name="connsiteY3" fmla="*/ 72003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3281"/>
                <a:gd name="connsiteX1" fmla="*/ 2155807 w 2537771"/>
                <a:gd name="connsiteY1" fmla="*/ 13982 h 83281"/>
                <a:gd name="connsiteX2" fmla="*/ 2086358 w 2537771"/>
                <a:gd name="connsiteY2" fmla="*/ 37131 h 83281"/>
                <a:gd name="connsiteX3" fmla="*/ 1604819 w 2537771"/>
                <a:gd name="connsiteY3" fmla="*/ 72003 h 83281"/>
                <a:gd name="connsiteX4" fmla="*/ 1365106 w 2537771"/>
                <a:gd name="connsiteY4" fmla="*/ 52317 h 83281"/>
                <a:gd name="connsiteX5" fmla="*/ 1188657 w 2537771"/>
                <a:gd name="connsiteY5" fmla="*/ 71707 h 83281"/>
                <a:gd name="connsiteX6" fmla="*/ 960259 w 2537771"/>
                <a:gd name="connsiteY6" fmla="*/ 79670 h 83281"/>
                <a:gd name="connsiteX7" fmla="*/ 747671 w 2537771"/>
                <a:gd name="connsiteY7" fmla="*/ 60429 h 83281"/>
                <a:gd name="connsiteX8" fmla="*/ 526070 w 2537771"/>
                <a:gd name="connsiteY8" fmla="*/ 33224 h 83281"/>
                <a:gd name="connsiteX9" fmla="*/ 254643 w 2537771"/>
                <a:gd name="connsiteY9" fmla="*/ 72152 h 83281"/>
                <a:gd name="connsiteX10" fmla="*/ 180158 w 2537771"/>
                <a:gd name="connsiteY10" fmla="*/ 48557 h 83281"/>
                <a:gd name="connsiteX11" fmla="*/ 93392 w 2537771"/>
                <a:gd name="connsiteY11" fmla="*/ 83281 h 83281"/>
                <a:gd name="connsiteX12" fmla="*/ 0 w 2537771"/>
                <a:gd name="connsiteY12" fmla="*/ 1369 h 83281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86358 w 2537771"/>
                <a:gd name="connsiteY2" fmla="*/ 35762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54548 w 2537771"/>
                <a:gd name="connsiteY2" fmla="*/ 27946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79392"/>
                <a:gd name="connsiteX1" fmla="*/ 2191592 w 2537771"/>
                <a:gd name="connsiteY1" fmla="*/ 39967 h 79392"/>
                <a:gd name="connsiteX2" fmla="*/ 2054548 w 2537771"/>
                <a:gd name="connsiteY2" fmla="*/ 27946 h 79392"/>
                <a:gd name="connsiteX3" fmla="*/ 1604819 w 2537771"/>
                <a:gd name="connsiteY3" fmla="*/ 70634 h 79392"/>
                <a:gd name="connsiteX4" fmla="*/ 1365106 w 2537771"/>
                <a:gd name="connsiteY4" fmla="*/ 50948 h 79392"/>
                <a:gd name="connsiteX5" fmla="*/ 1188657 w 2537771"/>
                <a:gd name="connsiteY5" fmla="*/ 70338 h 79392"/>
                <a:gd name="connsiteX6" fmla="*/ 960259 w 2537771"/>
                <a:gd name="connsiteY6" fmla="*/ 78301 h 79392"/>
                <a:gd name="connsiteX7" fmla="*/ 747671 w 2537771"/>
                <a:gd name="connsiteY7" fmla="*/ 59060 h 79392"/>
                <a:gd name="connsiteX8" fmla="*/ 526070 w 2537771"/>
                <a:gd name="connsiteY8" fmla="*/ 31855 h 79392"/>
                <a:gd name="connsiteX9" fmla="*/ 254643 w 2537771"/>
                <a:gd name="connsiteY9" fmla="*/ 70783 h 79392"/>
                <a:gd name="connsiteX10" fmla="*/ 180158 w 2537771"/>
                <a:gd name="connsiteY10" fmla="*/ 47188 h 79392"/>
                <a:gd name="connsiteX11" fmla="*/ 105320 w 2537771"/>
                <a:gd name="connsiteY11" fmla="*/ 62373 h 79392"/>
                <a:gd name="connsiteX12" fmla="*/ 0 w 2537771"/>
                <a:gd name="connsiteY12" fmla="*/ 0 h 7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7771" h="79392">
                  <a:moveTo>
                    <a:pt x="2537771" y="12613"/>
                  </a:moveTo>
                  <a:cubicBezTo>
                    <a:pt x="2372259" y="-2434"/>
                    <a:pt x="2272129" y="37412"/>
                    <a:pt x="2191592" y="39967"/>
                  </a:cubicBezTo>
                  <a:cubicBezTo>
                    <a:pt x="2111055" y="42522"/>
                    <a:pt x="2152344" y="22835"/>
                    <a:pt x="2054548" y="27946"/>
                  </a:cubicBezTo>
                  <a:cubicBezTo>
                    <a:pt x="1956753" y="33057"/>
                    <a:pt x="2056264" y="56072"/>
                    <a:pt x="1604819" y="70634"/>
                  </a:cubicBezTo>
                  <a:cubicBezTo>
                    <a:pt x="1524915" y="64072"/>
                    <a:pt x="1434466" y="50997"/>
                    <a:pt x="1365106" y="50948"/>
                  </a:cubicBezTo>
                  <a:cubicBezTo>
                    <a:pt x="1295746" y="50899"/>
                    <a:pt x="1256132" y="65779"/>
                    <a:pt x="1188657" y="70338"/>
                  </a:cubicBezTo>
                  <a:cubicBezTo>
                    <a:pt x="1121183" y="74897"/>
                    <a:pt x="1114588" y="82159"/>
                    <a:pt x="960259" y="78301"/>
                  </a:cubicBezTo>
                  <a:cubicBezTo>
                    <a:pt x="937110" y="70585"/>
                    <a:pt x="820036" y="66801"/>
                    <a:pt x="747671" y="59060"/>
                  </a:cubicBezTo>
                  <a:cubicBezTo>
                    <a:pt x="675306" y="51319"/>
                    <a:pt x="608241" y="29901"/>
                    <a:pt x="526070" y="31855"/>
                  </a:cubicBezTo>
                  <a:cubicBezTo>
                    <a:pt x="443899" y="33809"/>
                    <a:pt x="312295" y="68228"/>
                    <a:pt x="254643" y="70783"/>
                  </a:cubicBezTo>
                  <a:cubicBezTo>
                    <a:pt x="196991" y="73338"/>
                    <a:pt x="205045" y="48590"/>
                    <a:pt x="180158" y="47188"/>
                  </a:cubicBezTo>
                  <a:cubicBezTo>
                    <a:pt x="155271" y="45786"/>
                    <a:pt x="113036" y="50798"/>
                    <a:pt x="105320" y="62373"/>
                  </a:cubicBezTo>
                  <a:cubicBezTo>
                    <a:pt x="49008" y="38977"/>
                    <a:pt x="8599" y="82012"/>
                    <a:pt x="0" y="0"/>
                  </a:cubicBezTo>
                </a:path>
              </a:pathLst>
            </a:custGeom>
            <a:noFill/>
            <a:ln w="349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3" name="Freeform 118"/>
            <p:cNvSpPr>
              <a:spLocks noEditPoints="1"/>
            </p:cNvSpPr>
            <p:nvPr/>
          </p:nvSpPr>
          <p:spPr bwMode="auto">
            <a:xfrm flipH="1">
              <a:off x="10124063" y="5530041"/>
              <a:ext cx="1513841" cy="619089"/>
            </a:xfrm>
            <a:custGeom>
              <a:avLst/>
              <a:gdLst>
                <a:gd name="T0" fmla="*/ 250 w 257"/>
                <a:gd name="T1" fmla="*/ 87 h 92"/>
                <a:gd name="T2" fmla="*/ 215 w 257"/>
                <a:gd name="T3" fmla="*/ 84 h 92"/>
                <a:gd name="T4" fmla="*/ 204 w 257"/>
                <a:gd name="T5" fmla="*/ 87 h 92"/>
                <a:gd name="T6" fmla="*/ 146 w 257"/>
                <a:gd name="T7" fmla="*/ 88 h 92"/>
                <a:gd name="T8" fmla="*/ 116 w 257"/>
                <a:gd name="T9" fmla="*/ 85 h 92"/>
                <a:gd name="T10" fmla="*/ 54 w 257"/>
                <a:gd name="T11" fmla="*/ 54 h 92"/>
                <a:gd name="T12" fmla="*/ 2 w 257"/>
                <a:gd name="T13" fmla="*/ 30 h 92"/>
                <a:gd name="T14" fmla="*/ 16 w 257"/>
                <a:gd name="T15" fmla="*/ 0 h 92"/>
                <a:gd name="T16" fmla="*/ 42 w 257"/>
                <a:gd name="T17" fmla="*/ 12 h 92"/>
                <a:gd name="T18" fmla="*/ 78 w 257"/>
                <a:gd name="T19" fmla="*/ 31 h 92"/>
                <a:gd name="T20" fmla="*/ 134 w 257"/>
                <a:gd name="T21" fmla="*/ 61 h 92"/>
                <a:gd name="T22" fmla="*/ 171 w 257"/>
                <a:gd name="T23" fmla="*/ 84 h 92"/>
                <a:gd name="T24" fmla="*/ 186 w 257"/>
                <a:gd name="T25" fmla="*/ 72 h 92"/>
                <a:gd name="T26" fmla="*/ 206 w 257"/>
                <a:gd name="T27" fmla="*/ 71 h 92"/>
                <a:gd name="T28" fmla="*/ 225 w 257"/>
                <a:gd name="T29" fmla="*/ 79 h 92"/>
                <a:gd name="T30" fmla="*/ 254 w 257"/>
                <a:gd name="T31" fmla="*/ 82 h 92"/>
                <a:gd name="T32" fmla="*/ 237 w 257"/>
                <a:gd name="T33" fmla="*/ 80 h 92"/>
                <a:gd name="T34" fmla="*/ 217 w 257"/>
                <a:gd name="T35" fmla="*/ 82 h 92"/>
                <a:gd name="T36" fmla="*/ 244 w 257"/>
                <a:gd name="T37" fmla="*/ 82 h 92"/>
                <a:gd name="T38" fmla="*/ 187 w 257"/>
                <a:gd name="T39" fmla="*/ 70 h 92"/>
                <a:gd name="T40" fmla="*/ 188 w 257"/>
                <a:gd name="T41" fmla="*/ 86 h 92"/>
                <a:gd name="T42" fmla="*/ 158 w 257"/>
                <a:gd name="T43" fmla="*/ 84 h 92"/>
                <a:gd name="T44" fmla="*/ 172 w 257"/>
                <a:gd name="T45" fmla="*/ 87 h 92"/>
                <a:gd name="T46" fmla="*/ 195 w 257"/>
                <a:gd name="T47" fmla="*/ 74 h 92"/>
                <a:gd name="T48" fmla="*/ 202 w 257"/>
                <a:gd name="T49" fmla="*/ 72 h 92"/>
                <a:gd name="T50" fmla="*/ 211 w 257"/>
                <a:gd name="T51" fmla="*/ 78 h 92"/>
                <a:gd name="T52" fmla="*/ 148 w 257"/>
                <a:gd name="T53" fmla="*/ 85 h 92"/>
                <a:gd name="T54" fmla="*/ 132 w 257"/>
                <a:gd name="T55" fmla="*/ 72 h 92"/>
                <a:gd name="T56" fmla="*/ 139 w 257"/>
                <a:gd name="T57" fmla="*/ 85 h 92"/>
                <a:gd name="T58" fmla="*/ 122 w 257"/>
                <a:gd name="T59" fmla="*/ 58 h 92"/>
                <a:gd name="T60" fmla="*/ 130 w 257"/>
                <a:gd name="T61" fmla="*/ 71 h 92"/>
                <a:gd name="T62" fmla="*/ 70 w 257"/>
                <a:gd name="T63" fmla="*/ 56 h 92"/>
                <a:gd name="T64" fmla="*/ 110 w 257"/>
                <a:gd name="T65" fmla="*/ 76 h 92"/>
                <a:gd name="T66" fmla="*/ 120 w 257"/>
                <a:gd name="T67" fmla="*/ 57 h 92"/>
                <a:gd name="T68" fmla="*/ 74 w 257"/>
                <a:gd name="T69" fmla="*/ 31 h 92"/>
                <a:gd name="T70" fmla="*/ 111 w 257"/>
                <a:gd name="T71" fmla="*/ 55 h 92"/>
                <a:gd name="T72" fmla="*/ 91 w 257"/>
                <a:gd name="T73" fmla="*/ 60 h 92"/>
                <a:gd name="T74" fmla="*/ 53 w 257"/>
                <a:gd name="T75" fmla="*/ 37 h 92"/>
                <a:gd name="T76" fmla="*/ 34 w 257"/>
                <a:gd name="T77" fmla="*/ 10 h 92"/>
                <a:gd name="T78" fmla="*/ 112 w 257"/>
                <a:gd name="T79" fmla="*/ 59 h 92"/>
                <a:gd name="T80" fmla="*/ 77 w 257"/>
                <a:gd name="T81" fmla="*/ 39 h 92"/>
                <a:gd name="T82" fmla="*/ 49 w 257"/>
                <a:gd name="T83" fmla="*/ 22 h 92"/>
                <a:gd name="T84" fmla="*/ 58 w 257"/>
                <a:gd name="T85" fmla="*/ 39 h 92"/>
                <a:gd name="T86" fmla="*/ 113 w 257"/>
                <a:gd name="T87" fmla="*/ 60 h 92"/>
                <a:gd name="T88" fmla="*/ 110 w 257"/>
                <a:gd name="T89" fmla="*/ 78 h 92"/>
                <a:gd name="T90" fmla="*/ 67 w 257"/>
                <a:gd name="T91" fmla="*/ 57 h 92"/>
                <a:gd name="T92" fmla="*/ 21 w 257"/>
                <a:gd name="T93" fmla="*/ 38 h 92"/>
                <a:gd name="T94" fmla="*/ 102 w 257"/>
                <a:gd name="T95" fmla="*/ 75 h 92"/>
                <a:gd name="T96" fmla="*/ 32 w 257"/>
                <a:gd name="T97" fmla="*/ 8 h 92"/>
                <a:gd name="T98" fmla="*/ 18 w 257"/>
                <a:gd name="T99" fmla="*/ 37 h 92"/>
                <a:gd name="T100" fmla="*/ 8 w 257"/>
                <a:gd name="T101" fmla="*/ 9 h 92"/>
                <a:gd name="T102" fmla="*/ 7 w 257"/>
                <a:gd name="T103" fmla="*/ 28 h 92"/>
                <a:gd name="T104" fmla="*/ 20 w 257"/>
                <a:gd name="T105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92">
                  <a:moveTo>
                    <a:pt x="256" y="83"/>
                  </a:moveTo>
                  <a:cubicBezTo>
                    <a:pt x="256" y="84"/>
                    <a:pt x="257" y="87"/>
                    <a:pt x="256" y="89"/>
                  </a:cubicBezTo>
                  <a:cubicBezTo>
                    <a:pt x="253" y="89"/>
                    <a:pt x="253" y="88"/>
                    <a:pt x="250" y="87"/>
                  </a:cubicBezTo>
                  <a:cubicBezTo>
                    <a:pt x="244" y="86"/>
                    <a:pt x="238" y="83"/>
                    <a:pt x="231" y="84"/>
                  </a:cubicBezTo>
                  <a:cubicBezTo>
                    <a:pt x="229" y="84"/>
                    <a:pt x="227" y="86"/>
                    <a:pt x="225" y="86"/>
                  </a:cubicBezTo>
                  <a:cubicBezTo>
                    <a:pt x="221" y="86"/>
                    <a:pt x="219" y="84"/>
                    <a:pt x="215" y="84"/>
                  </a:cubicBezTo>
                  <a:cubicBezTo>
                    <a:pt x="212" y="82"/>
                    <a:pt x="208" y="79"/>
                    <a:pt x="205" y="76"/>
                  </a:cubicBezTo>
                  <a:cubicBezTo>
                    <a:pt x="206" y="79"/>
                    <a:pt x="208" y="81"/>
                    <a:pt x="208" y="84"/>
                  </a:cubicBezTo>
                  <a:cubicBezTo>
                    <a:pt x="207" y="86"/>
                    <a:pt x="205" y="86"/>
                    <a:pt x="204" y="87"/>
                  </a:cubicBezTo>
                  <a:cubicBezTo>
                    <a:pt x="196" y="87"/>
                    <a:pt x="189" y="90"/>
                    <a:pt x="183" y="91"/>
                  </a:cubicBezTo>
                  <a:cubicBezTo>
                    <a:pt x="172" y="91"/>
                    <a:pt x="163" y="85"/>
                    <a:pt x="152" y="86"/>
                  </a:cubicBezTo>
                  <a:cubicBezTo>
                    <a:pt x="150" y="87"/>
                    <a:pt x="148" y="88"/>
                    <a:pt x="146" y="88"/>
                  </a:cubicBezTo>
                  <a:cubicBezTo>
                    <a:pt x="142" y="88"/>
                    <a:pt x="138" y="87"/>
                    <a:pt x="134" y="87"/>
                  </a:cubicBezTo>
                  <a:cubicBezTo>
                    <a:pt x="130" y="87"/>
                    <a:pt x="125" y="86"/>
                    <a:pt x="121" y="86"/>
                  </a:cubicBezTo>
                  <a:cubicBezTo>
                    <a:pt x="119" y="87"/>
                    <a:pt x="117" y="87"/>
                    <a:pt x="116" y="85"/>
                  </a:cubicBezTo>
                  <a:cubicBezTo>
                    <a:pt x="105" y="79"/>
                    <a:pt x="94" y="73"/>
                    <a:pt x="83" y="67"/>
                  </a:cubicBezTo>
                  <a:cubicBezTo>
                    <a:pt x="79" y="65"/>
                    <a:pt x="76" y="63"/>
                    <a:pt x="72" y="61"/>
                  </a:cubicBezTo>
                  <a:cubicBezTo>
                    <a:pt x="66" y="59"/>
                    <a:pt x="60" y="57"/>
                    <a:pt x="54" y="54"/>
                  </a:cubicBezTo>
                  <a:cubicBezTo>
                    <a:pt x="43" y="49"/>
                    <a:pt x="31" y="46"/>
                    <a:pt x="21" y="40"/>
                  </a:cubicBezTo>
                  <a:cubicBezTo>
                    <a:pt x="17" y="38"/>
                    <a:pt x="12" y="36"/>
                    <a:pt x="8" y="34"/>
                  </a:cubicBezTo>
                  <a:cubicBezTo>
                    <a:pt x="6" y="32"/>
                    <a:pt x="4" y="32"/>
                    <a:pt x="2" y="30"/>
                  </a:cubicBezTo>
                  <a:cubicBezTo>
                    <a:pt x="1" y="28"/>
                    <a:pt x="0" y="26"/>
                    <a:pt x="0" y="24"/>
                  </a:cubicBezTo>
                  <a:cubicBezTo>
                    <a:pt x="0" y="18"/>
                    <a:pt x="5" y="9"/>
                    <a:pt x="8" y="5"/>
                  </a:cubicBezTo>
                  <a:cubicBezTo>
                    <a:pt x="10" y="3"/>
                    <a:pt x="13" y="1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6" y="3"/>
                    <a:pt x="33" y="7"/>
                    <a:pt x="39" y="10"/>
                  </a:cubicBezTo>
                  <a:cubicBezTo>
                    <a:pt x="40" y="11"/>
                    <a:pt x="41" y="11"/>
                    <a:pt x="42" y="12"/>
                  </a:cubicBezTo>
                  <a:cubicBezTo>
                    <a:pt x="45" y="13"/>
                    <a:pt x="48" y="15"/>
                    <a:pt x="52" y="17"/>
                  </a:cubicBezTo>
                  <a:cubicBezTo>
                    <a:pt x="58" y="20"/>
                    <a:pt x="64" y="23"/>
                    <a:pt x="70" y="26"/>
                  </a:cubicBezTo>
                  <a:cubicBezTo>
                    <a:pt x="73" y="28"/>
                    <a:pt x="75" y="30"/>
                    <a:pt x="78" y="31"/>
                  </a:cubicBezTo>
                  <a:cubicBezTo>
                    <a:pt x="91" y="39"/>
                    <a:pt x="104" y="46"/>
                    <a:pt x="117" y="53"/>
                  </a:cubicBezTo>
                  <a:cubicBezTo>
                    <a:pt x="120" y="55"/>
                    <a:pt x="123" y="56"/>
                    <a:pt x="126" y="57"/>
                  </a:cubicBezTo>
                  <a:cubicBezTo>
                    <a:pt x="128" y="59"/>
                    <a:pt x="131" y="61"/>
                    <a:pt x="134" y="61"/>
                  </a:cubicBezTo>
                  <a:cubicBezTo>
                    <a:pt x="139" y="68"/>
                    <a:pt x="145" y="74"/>
                    <a:pt x="150" y="82"/>
                  </a:cubicBezTo>
                  <a:cubicBezTo>
                    <a:pt x="153" y="81"/>
                    <a:pt x="157" y="82"/>
                    <a:pt x="162" y="82"/>
                  </a:cubicBezTo>
                  <a:cubicBezTo>
                    <a:pt x="165" y="82"/>
                    <a:pt x="168" y="83"/>
                    <a:pt x="171" y="84"/>
                  </a:cubicBezTo>
                  <a:cubicBezTo>
                    <a:pt x="176" y="84"/>
                    <a:pt x="181" y="84"/>
                    <a:pt x="185" y="84"/>
                  </a:cubicBezTo>
                  <a:cubicBezTo>
                    <a:pt x="191" y="85"/>
                    <a:pt x="196" y="83"/>
                    <a:pt x="200" y="80"/>
                  </a:cubicBezTo>
                  <a:cubicBezTo>
                    <a:pt x="198" y="75"/>
                    <a:pt x="188" y="78"/>
                    <a:pt x="186" y="72"/>
                  </a:cubicBezTo>
                  <a:cubicBezTo>
                    <a:pt x="185" y="67"/>
                    <a:pt x="190" y="65"/>
                    <a:pt x="195" y="66"/>
                  </a:cubicBezTo>
                  <a:cubicBezTo>
                    <a:pt x="196" y="66"/>
                    <a:pt x="197" y="66"/>
                    <a:pt x="198" y="67"/>
                  </a:cubicBezTo>
                  <a:cubicBezTo>
                    <a:pt x="201" y="68"/>
                    <a:pt x="203" y="70"/>
                    <a:pt x="206" y="71"/>
                  </a:cubicBezTo>
                  <a:cubicBezTo>
                    <a:pt x="208" y="73"/>
                    <a:pt x="211" y="76"/>
                    <a:pt x="213" y="77"/>
                  </a:cubicBezTo>
                  <a:cubicBezTo>
                    <a:pt x="214" y="78"/>
                    <a:pt x="216" y="78"/>
                    <a:pt x="218" y="79"/>
                  </a:cubicBezTo>
                  <a:cubicBezTo>
                    <a:pt x="221" y="80"/>
                    <a:pt x="222" y="80"/>
                    <a:pt x="225" y="79"/>
                  </a:cubicBezTo>
                  <a:cubicBezTo>
                    <a:pt x="228" y="79"/>
                    <a:pt x="232" y="78"/>
                    <a:pt x="235" y="78"/>
                  </a:cubicBezTo>
                  <a:cubicBezTo>
                    <a:pt x="238" y="78"/>
                    <a:pt x="242" y="80"/>
                    <a:pt x="246" y="81"/>
                  </a:cubicBezTo>
                  <a:cubicBezTo>
                    <a:pt x="249" y="82"/>
                    <a:pt x="253" y="82"/>
                    <a:pt x="254" y="82"/>
                  </a:cubicBezTo>
                  <a:cubicBezTo>
                    <a:pt x="255" y="83"/>
                    <a:pt x="255" y="82"/>
                    <a:pt x="256" y="83"/>
                  </a:cubicBezTo>
                  <a:close/>
                  <a:moveTo>
                    <a:pt x="244" y="82"/>
                  </a:moveTo>
                  <a:cubicBezTo>
                    <a:pt x="242" y="82"/>
                    <a:pt x="239" y="81"/>
                    <a:pt x="237" y="80"/>
                  </a:cubicBezTo>
                  <a:cubicBezTo>
                    <a:pt x="231" y="80"/>
                    <a:pt x="226" y="82"/>
                    <a:pt x="221" y="82"/>
                  </a:cubicBezTo>
                  <a:cubicBezTo>
                    <a:pt x="217" y="81"/>
                    <a:pt x="215" y="80"/>
                    <a:pt x="212" y="79"/>
                  </a:cubicBezTo>
                  <a:cubicBezTo>
                    <a:pt x="213" y="80"/>
                    <a:pt x="215" y="82"/>
                    <a:pt x="217" y="82"/>
                  </a:cubicBezTo>
                  <a:cubicBezTo>
                    <a:pt x="223" y="84"/>
                    <a:pt x="227" y="82"/>
                    <a:pt x="232" y="82"/>
                  </a:cubicBezTo>
                  <a:cubicBezTo>
                    <a:pt x="241" y="81"/>
                    <a:pt x="247" y="85"/>
                    <a:pt x="254" y="86"/>
                  </a:cubicBezTo>
                  <a:cubicBezTo>
                    <a:pt x="254" y="82"/>
                    <a:pt x="249" y="83"/>
                    <a:pt x="244" y="82"/>
                  </a:cubicBezTo>
                  <a:close/>
                  <a:moveTo>
                    <a:pt x="205" y="74"/>
                  </a:moveTo>
                  <a:cubicBezTo>
                    <a:pt x="204" y="71"/>
                    <a:pt x="201" y="70"/>
                    <a:pt x="198" y="69"/>
                  </a:cubicBezTo>
                  <a:cubicBezTo>
                    <a:pt x="195" y="68"/>
                    <a:pt x="188" y="65"/>
                    <a:pt x="187" y="70"/>
                  </a:cubicBezTo>
                  <a:cubicBezTo>
                    <a:pt x="187" y="75"/>
                    <a:pt x="194" y="74"/>
                    <a:pt x="198" y="76"/>
                  </a:cubicBezTo>
                  <a:cubicBezTo>
                    <a:pt x="200" y="76"/>
                    <a:pt x="203" y="79"/>
                    <a:pt x="203" y="81"/>
                  </a:cubicBezTo>
                  <a:cubicBezTo>
                    <a:pt x="202" y="83"/>
                    <a:pt x="192" y="86"/>
                    <a:pt x="188" y="86"/>
                  </a:cubicBezTo>
                  <a:cubicBezTo>
                    <a:pt x="183" y="86"/>
                    <a:pt x="178" y="86"/>
                    <a:pt x="174" y="85"/>
                  </a:cubicBezTo>
                  <a:cubicBezTo>
                    <a:pt x="170" y="85"/>
                    <a:pt x="165" y="83"/>
                    <a:pt x="161" y="83"/>
                  </a:cubicBezTo>
                  <a:cubicBezTo>
                    <a:pt x="160" y="83"/>
                    <a:pt x="159" y="84"/>
                    <a:pt x="158" y="84"/>
                  </a:cubicBezTo>
                  <a:cubicBezTo>
                    <a:pt x="155" y="83"/>
                    <a:pt x="152" y="82"/>
                    <a:pt x="151" y="85"/>
                  </a:cubicBezTo>
                  <a:cubicBezTo>
                    <a:pt x="155" y="85"/>
                    <a:pt x="160" y="85"/>
                    <a:pt x="164" y="85"/>
                  </a:cubicBezTo>
                  <a:cubicBezTo>
                    <a:pt x="167" y="86"/>
                    <a:pt x="169" y="88"/>
                    <a:pt x="172" y="87"/>
                  </a:cubicBezTo>
                  <a:cubicBezTo>
                    <a:pt x="184" y="92"/>
                    <a:pt x="193" y="85"/>
                    <a:pt x="205" y="85"/>
                  </a:cubicBezTo>
                  <a:cubicBezTo>
                    <a:pt x="208" y="82"/>
                    <a:pt x="204" y="79"/>
                    <a:pt x="203" y="77"/>
                  </a:cubicBezTo>
                  <a:cubicBezTo>
                    <a:pt x="200" y="76"/>
                    <a:pt x="198" y="74"/>
                    <a:pt x="195" y="74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3"/>
                    <a:pt x="192" y="72"/>
                    <a:pt x="193" y="70"/>
                  </a:cubicBezTo>
                  <a:cubicBezTo>
                    <a:pt x="197" y="68"/>
                    <a:pt x="200" y="72"/>
                    <a:pt x="202" y="72"/>
                  </a:cubicBezTo>
                  <a:cubicBezTo>
                    <a:pt x="203" y="73"/>
                    <a:pt x="205" y="74"/>
                    <a:pt x="207" y="75"/>
                  </a:cubicBezTo>
                  <a:cubicBezTo>
                    <a:pt x="208" y="76"/>
                    <a:pt x="210" y="78"/>
                    <a:pt x="212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09" y="76"/>
                    <a:pt x="208" y="74"/>
                    <a:pt x="205" y="74"/>
                  </a:cubicBezTo>
                  <a:close/>
                  <a:moveTo>
                    <a:pt x="139" y="85"/>
                  </a:moveTo>
                  <a:cubicBezTo>
                    <a:pt x="142" y="85"/>
                    <a:pt x="147" y="87"/>
                    <a:pt x="148" y="85"/>
                  </a:cubicBezTo>
                  <a:cubicBezTo>
                    <a:pt x="148" y="84"/>
                    <a:pt x="148" y="84"/>
                    <a:pt x="148" y="84"/>
                  </a:cubicBezTo>
                  <a:cubicBezTo>
                    <a:pt x="144" y="77"/>
                    <a:pt x="140" y="69"/>
                    <a:pt x="133" y="64"/>
                  </a:cubicBezTo>
                  <a:cubicBezTo>
                    <a:pt x="132" y="67"/>
                    <a:pt x="133" y="69"/>
                    <a:pt x="132" y="72"/>
                  </a:cubicBezTo>
                  <a:cubicBezTo>
                    <a:pt x="132" y="77"/>
                    <a:pt x="128" y="80"/>
                    <a:pt x="126" y="83"/>
                  </a:cubicBezTo>
                  <a:cubicBezTo>
                    <a:pt x="125" y="83"/>
                    <a:pt x="123" y="84"/>
                    <a:pt x="124" y="85"/>
                  </a:cubicBezTo>
                  <a:cubicBezTo>
                    <a:pt x="128" y="85"/>
                    <a:pt x="134" y="84"/>
                    <a:pt x="139" y="85"/>
                  </a:cubicBezTo>
                  <a:close/>
                  <a:moveTo>
                    <a:pt x="130" y="71"/>
                  </a:moveTo>
                  <a:cubicBezTo>
                    <a:pt x="131" y="68"/>
                    <a:pt x="131" y="65"/>
                    <a:pt x="130" y="62"/>
                  </a:cubicBezTo>
                  <a:cubicBezTo>
                    <a:pt x="127" y="61"/>
                    <a:pt x="125" y="58"/>
                    <a:pt x="122" y="58"/>
                  </a:cubicBezTo>
                  <a:cubicBezTo>
                    <a:pt x="123" y="68"/>
                    <a:pt x="120" y="76"/>
                    <a:pt x="112" y="80"/>
                  </a:cubicBezTo>
                  <a:cubicBezTo>
                    <a:pt x="114" y="82"/>
                    <a:pt x="117" y="83"/>
                    <a:pt x="120" y="84"/>
                  </a:cubicBezTo>
                  <a:cubicBezTo>
                    <a:pt x="124" y="81"/>
                    <a:pt x="130" y="78"/>
                    <a:pt x="130" y="71"/>
                  </a:cubicBezTo>
                  <a:close/>
                  <a:moveTo>
                    <a:pt x="41" y="41"/>
                  </a:moveTo>
                  <a:cubicBezTo>
                    <a:pt x="45" y="43"/>
                    <a:pt x="49" y="45"/>
                    <a:pt x="54" y="47"/>
                  </a:cubicBezTo>
                  <a:cubicBezTo>
                    <a:pt x="59" y="50"/>
                    <a:pt x="64" y="54"/>
                    <a:pt x="70" y="56"/>
                  </a:cubicBezTo>
                  <a:cubicBezTo>
                    <a:pt x="75" y="58"/>
                    <a:pt x="80" y="61"/>
                    <a:pt x="86" y="64"/>
                  </a:cubicBezTo>
                  <a:cubicBezTo>
                    <a:pt x="91" y="66"/>
                    <a:pt x="96" y="69"/>
                    <a:pt x="102" y="71"/>
                  </a:cubicBezTo>
                  <a:cubicBezTo>
                    <a:pt x="105" y="73"/>
                    <a:pt x="108" y="75"/>
                    <a:pt x="110" y="76"/>
                  </a:cubicBezTo>
                  <a:cubicBezTo>
                    <a:pt x="111" y="76"/>
                    <a:pt x="113" y="76"/>
                    <a:pt x="113" y="76"/>
                  </a:cubicBezTo>
                  <a:cubicBezTo>
                    <a:pt x="115" y="76"/>
                    <a:pt x="118" y="73"/>
                    <a:pt x="119" y="71"/>
                  </a:cubicBezTo>
                  <a:cubicBezTo>
                    <a:pt x="121" y="66"/>
                    <a:pt x="121" y="61"/>
                    <a:pt x="120" y="57"/>
                  </a:cubicBezTo>
                  <a:cubicBezTo>
                    <a:pt x="112" y="52"/>
                    <a:pt x="104" y="48"/>
                    <a:pt x="97" y="44"/>
                  </a:cubicBezTo>
                  <a:cubicBezTo>
                    <a:pt x="94" y="43"/>
                    <a:pt x="92" y="41"/>
                    <a:pt x="89" y="39"/>
                  </a:cubicBezTo>
                  <a:cubicBezTo>
                    <a:pt x="84" y="37"/>
                    <a:pt x="79" y="34"/>
                    <a:pt x="74" y="31"/>
                  </a:cubicBezTo>
                  <a:cubicBezTo>
                    <a:pt x="68" y="28"/>
                    <a:pt x="62" y="24"/>
                    <a:pt x="56" y="21"/>
                  </a:cubicBezTo>
                  <a:cubicBezTo>
                    <a:pt x="55" y="21"/>
                    <a:pt x="54" y="20"/>
                    <a:pt x="53" y="20"/>
                  </a:cubicBezTo>
                  <a:cubicBezTo>
                    <a:pt x="71" y="34"/>
                    <a:pt x="90" y="45"/>
                    <a:pt x="111" y="55"/>
                  </a:cubicBezTo>
                  <a:cubicBezTo>
                    <a:pt x="111" y="56"/>
                    <a:pt x="112" y="56"/>
                    <a:pt x="113" y="56"/>
                  </a:cubicBezTo>
                  <a:cubicBezTo>
                    <a:pt x="113" y="58"/>
                    <a:pt x="114" y="59"/>
                    <a:pt x="115" y="60"/>
                  </a:cubicBezTo>
                  <a:cubicBezTo>
                    <a:pt x="112" y="70"/>
                    <a:pt x="98" y="64"/>
                    <a:pt x="91" y="60"/>
                  </a:cubicBezTo>
                  <a:cubicBezTo>
                    <a:pt x="84" y="57"/>
                    <a:pt x="77" y="53"/>
                    <a:pt x="70" y="49"/>
                  </a:cubicBezTo>
                  <a:cubicBezTo>
                    <a:pt x="66" y="47"/>
                    <a:pt x="62" y="45"/>
                    <a:pt x="60" y="43"/>
                  </a:cubicBezTo>
                  <a:cubicBezTo>
                    <a:pt x="58" y="42"/>
                    <a:pt x="55" y="39"/>
                    <a:pt x="53" y="37"/>
                  </a:cubicBezTo>
                  <a:cubicBezTo>
                    <a:pt x="51" y="35"/>
                    <a:pt x="48" y="33"/>
                    <a:pt x="46" y="31"/>
                  </a:cubicBezTo>
                  <a:cubicBezTo>
                    <a:pt x="42" y="26"/>
                    <a:pt x="46" y="19"/>
                    <a:pt x="51" y="18"/>
                  </a:cubicBezTo>
                  <a:cubicBezTo>
                    <a:pt x="45" y="16"/>
                    <a:pt x="40" y="12"/>
                    <a:pt x="34" y="10"/>
                  </a:cubicBezTo>
                  <a:cubicBezTo>
                    <a:pt x="37" y="19"/>
                    <a:pt x="31" y="26"/>
                    <a:pt x="27" y="33"/>
                  </a:cubicBezTo>
                  <a:cubicBezTo>
                    <a:pt x="31" y="36"/>
                    <a:pt x="37" y="38"/>
                    <a:pt x="41" y="41"/>
                  </a:cubicBezTo>
                  <a:close/>
                  <a:moveTo>
                    <a:pt x="112" y="59"/>
                  </a:moveTo>
                  <a:cubicBezTo>
                    <a:pt x="111" y="57"/>
                    <a:pt x="107" y="56"/>
                    <a:pt x="106" y="55"/>
                  </a:cubicBezTo>
                  <a:cubicBezTo>
                    <a:pt x="101" y="51"/>
                    <a:pt x="96" y="50"/>
                    <a:pt x="91" y="47"/>
                  </a:cubicBezTo>
                  <a:cubicBezTo>
                    <a:pt x="86" y="44"/>
                    <a:pt x="82" y="42"/>
                    <a:pt x="77" y="39"/>
                  </a:cubicBezTo>
                  <a:cubicBezTo>
                    <a:pt x="72" y="36"/>
                    <a:pt x="68" y="33"/>
                    <a:pt x="63" y="30"/>
                  </a:cubicBezTo>
                  <a:cubicBezTo>
                    <a:pt x="61" y="28"/>
                    <a:pt x="59" y="27"/>
                    <a:pt x="56" y="25"/>
                  </a:cubicBezTo>
                  <a:cubicBezTo>
                    <a:pt x="54" y="24"/>
                    <a:pt x="51" y="21"/>
                    <a:pt x="49" y="22"/>
                  </a:cubicBezTo>
                  <a:cubicBezTo>
                    <a:pt x="47" y="22"/>
                    <a:pt x="46" y="26"/>
                    <a:pt x="46" y="28"/>
                  </a:cubicBezTo>
                  <a:cubicBezTo>
                    <a:pt x="47" y="29"/>
                    <a:pt x="50" y="32"/>
                    <a:pt x="52" y="34"/>
                  </a:cubicBezTo>
                  <a:cubicBezTo>
                    <a:pt x="54" y="36"/>
                    <a:pt x="56" y="37"/>
                    <a:pt x="58" y="39"/>
                  </a:cubicBezTo>
                  <a:cubicBezTo>
                    <a:pt x="67" y="46"/>
                    <a:pt x="77" y="50"/>
                    <a:pt x="87" y="56"/>
                  </a:cubicBezTo>
                  <a:cubicBezTo>
                    <a:pt x="94" y="60"/>
                    <a:pt x="102" y="65"/>
                    <a:pt x="111" y="62"/>
                  </a:cubicBezTo>
                  <a:cubicBezTo>
                    <a:pt x="112" y="62"/>
                    <a:pt x="113" y="61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59"/>
                    <a:pt x="113" y="59"/>
                    <a:pt x="112" y="59"/>
                  </a:cubicBezTo>
                  <a:close/>
                  <a:moveTo>
                    <a:pt x="110" y="78"/>
                  </a:moveTo>
                  <a:cubicBezTo>
                    <a:pt x="107" y="76"/>
                    <a:pt x="103" y="74"/>
                    <a:pt x="99" y="72"/>
                  </a:cubicBezTo>
                  <a:cubicBezTo>
                    <a:pt x="95" y="71"/>
                    <a:pt x="91" y="69"/>
                    <a:pt x="88" y="67"/>
                  </a:cubicBezTo>
                  <a:cubicBezTo>
                    <a:pt x="81" y="63"/>
                    <a:pt x="74" y="60"/>
                    <a:pt x="67" y="57"/>
                  </a:cubicBezTo>
                  <a:cubicBezTo>
                    <a:pt x="60" y="53"/>
                    <a:pt x="53" y="49"/>
                    <a:pt x="46" y="46"/>
                  </a:cubicBezTo>
                  <a:cubicBezTo>
                    <a:pt x="39" y="42"/>
                    <a:pt x="33" y="38"/>
                    <a:pt x="26" y="35"/>
                  </a:cubicBezTo>
                  <a:cubicBezTo>
                    <a:pt x="25" y="35"/>
                    <a:pt x="22" y="37"/>
                    <a:pt x="21" y="38"/>
                  </a:cubicBezTo>
                  <a:cubicBezTo>
                    <a:pt x="32" y="44"/>
                    <a:pt x="45" y="48"/>
                    <a:pt x="56" y="53"/>
                  </a:cubicBezTo>
                  <a:cubicBezTo>
                    <a:pt x="64" y="57"/>
                    <a:pt x="73" y="59"/>
                    <a:pt x="80" y="63"/>
                  </a:cubicBezTo>
                  <a:cubicBezTo>
                    <a:pt x="88" y="67"/>
                    <a:pt x="95" y="71"/>
                    <a:pt x="102" y="75"/>
                  </a:cubicBezTo>
                  <a:cubicBezTo>
                    <a:pt x="105" y="77"/>
                    <a:pt x="107" y="79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lose/>
                  <a:moveTo>
                    <a:pt x="32" y="8"/>
                  </a:moveTo>
                  <a:cubicBezTo>
                    <a:pt x="28" y="7"/>
                    <a:pt x="25" y="5"/>
                    <a:pt x="22" y="3"/>
                  </a:cubicBezTo>
                  <a:cubicBezTo>
                    <a:pt x="23" y="16"/>
                    <a:pt x="15" y="26"/>
                    <a:pt x="7" y="31"/>
                  </a:cubicBezTo>
                  <a:cubicBezTo>
                    <a:pt x="11" y="33"/>
                    <a:pt x="15" y="35"/>
                    <a:pt x="18" y="37"/>
                  </a:cubicBezTo>
                  <a:cubicBezTo>
                    <a:pt x="27" y="32"/>
                    <a:pt x="35" y="20"/>
                    <a:pt x="32" y="8"/>
                  </a:cubicBezTo>
                  <a:close/>
                  <a:moveTo>
                    <a:pt x="9" y="8"/>
                  </a:moveTo>
                  <a:cubicBezTo>
                    <a:pt x="9" y="8"/>
                    <a:pt x="8" y="9"/>
                    <a:pt x="8" y="9"/>
                  </a:cubicBezTo>
                  <a:cubicBezTo>
                    <a:pt x="7" y="11"/>
                    <a:pt x="6" y="12"/>
                    <a:pt x="5" y="14"/>
                  </a:cubicBezTo>
                  <a:cubicBezTo>
                    <a:pt x="4" y="16"/>
                    <a:pt x="3" y="18"/>
                    <a:pt x="2" y="20"/>
                  </a:cubicBezTo>
                  <a:cubicBezTo>
                    <a:pt x="1" y="24"/>
                    <a:pt x="3" y="30"/>
                    <a:pt x="7" y="28"/>
                  </a:cubicBezTo>
                  <a:cubicBezTo>
                    <a:pt x="10" y="27"/>
                    <a:pt x="11" y="25"/>
                    <a:pt x="13" y="22"/>
                  </a:cubicBezTo>
                  <a:cubicBezTo>
                    <a:pt x="15" y="21"/>
                    <a:pt x="16" y="20"/>
                    <a:pt x="17" y="18"/>
                  </a:cubicBezTo>
                  <a:cubicBezTo>
                    <a:pt x="19" y="15"/>
                    <a:pt x="20" y="9"/>
                    <a:pt x="20" y="4"/>
                  </a:cubicBezTo>
                  <a:cubicBezTo>
                    <a:pt x="20" y="4"/>
                    <a:pt x="18" y="3"/>
                    <a:pt x="18" y="2"/>
                  </a:cubicBezTo>
                  <a:cubicBezTo>
                    <a:pt x="14" y="3"/>
                    <a:pt x="12" y="5"/>
                    <a:pt x="9" y="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8" name="標題 2"/>
          <p:cNvSpPr txBox="1">
            <a:spLocks/>
          </p:cNvSpPr>
          <p:nvPr/>
        </p:nvSpPr>
        <p:spPr>
          <a:xfrm>
            <a:off x="7036052" y="188557"/>
            <a:ext cx="4967808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二次函數</a:t>
            </a:r>
            <a:r>
              <a:rPr lang="zh-TW" altLang="en-US" sz="4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開口</a:t>
            </a:r>
            <a:r>
              <a:rPr lang="zh-TW" altLang="en-US" sz="4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大小</a:t>
            </a:r>
            <a:endParaRPr lang="zh-TW" altLang="en-US" sz="4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25" y="1023257"/>
            <a:ext cx="10924387" cy="465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User\Desktop\寫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7519" y="6207213"/>
            <a:ext cx="769411" cy="54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89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588658" y="5868659"/>
            <a:ext cx="164660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800" b="1" dirty="0" smtClean="0">
                <a:solidFill>
                  <a:srgbClr val="44546A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動動腦</a:t>
            </a:r>
            <a:endParaRPr kumimoji="1" lang="zh-CN" altLang="en-US" sz="3800" b="1" dirty="0">
              <a:solidFill>
                <a:srgbClr val="44546A">
                  <a:lumMod val="7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  <a:cs typeface="DFPShaoNvW5-GB" charset="-122"/>
              <a:sym typeface="Arial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8126969" y="6012908"/>
            <a:ext cx="3876891" cy="646273"/>
            <a:chOff x="7637775" y="5530041"/>
            <a:chExt cx="4000129" cy="646029"/>
          </a:xfrm>
        </p:grpSpPr>
        <p:sp>
          <p:nvSpPr>
            <p:cNvPr id="22" name="任意多边形 21"/>
            <p:cNvSpPr/>
            <p:nvPr/>
          </p:nvSpPr>
          <p:spPr>
            <a:xfrm>
              <a:off x="7637775" y="6096678"/>
              <a:ext cx="2494104" cy="79392"/>
            </a:xfrm>
            <a:custGeom>
              <a:avLst/>
              <a:gdLst>
                <a:gd name="connsiteX0" fmla="*/ 2569580 w 2569580"/>
                <a:gd name="connsiteY0" fmla="*/ 13982 h 95004"/>
                <a:gd name="connsiteX1" fmla="*/ 2187616 w 2569580"/>
                <a:gd name="connsiteY1" fmla="*/ 13982 h 95004"/>
                <a:gd name="connsiteX2" fmla="*/ 2118167 w 2569580"/>
                <a:gd name="connsiteY2" fmla="*/ 37131 h 95004"/>
                <a:gd name="connsiteX3" fmla="*/ 1481560 w 2569580"/>
                <a:gd name="connsiteY3" fmla="*/ 60280 h 95004"/>
                <a:gd name="connsiteX4" fmla="*/ 1388962 w 2569580"/>
                <a:gd name="connsiteY4" fmla="*/ 71855 h 95004"/>
                <a:gd name="connsiteX5" fmla="*/ 1307940 w 2569580"/>
                <a:gd name="connsiteY5" fmla="*/ 83430 h 95004"/>
                <a:gd name="connsiteX6" fmla="*/ 844952 w 2569580"/>
                <a:gd name="connsiteY6" fmla="*/ 71855 h 95004"/>
                <a:gd name="connsiteX7" fmla="*/ 775504 w 2569580"/>
                <a:gd name="connsiteY7" fmla="*/ 48706 h 95004"/>
                <a:gd name="connsiteX8" fmla="*/ 740780 w 2569580"/>
                <a:gd name="connsiteY8" fmla="*/ 37131 h 95004"/>
                <a:gd name="connsiteX9" fmla="*/ 254643 w 2569580"/>
                <a:gd name="connsiteY9" fmla="*/ 48706 h 95004"/>
                <a:gd name="connsiteX10" fmla="*/ 219919 w 2569580"/>
                <a:gd name="connsiteY10" fmla="*/ 60280 h 95004"/>
                <a:gd name="connsiteX11" fmla="*/ 196770 w 2569580"/>
                <a:gd name="connsiteY11" fmla="*/ 95004 h 95004"/>
                <a:gd name="connsiteX12" fmla="*/ 0 w 2569580"/>
                <a:gd name="connsiteY12" fmla="*/ 83430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37771 w 2537771"/>
                <a:gd name="connsiteY0" fmla="*/ 13982 h 95004"/>
                <a:gd name="connsiteX1" fmla="*/ 2155807 w 2537771"/>
                <a:gd name="connsiteY1" fmla="*/ 13982 h 95004"/>
                <a:gd name="connsiteX2" fmla="*/ 2086358 w 2537771"/>
                <a:gd name="connsiteY2" fmla="*/ 37131 h 95004"/>
                <a:gd name="connsiteX3" fmla="*/ 1449751 w 2537771"/>
                <a:gd name="connsiteY3" fmla="*/ 60280 h 95004"/>
                <a:gd name="connsiteX4" fmla="*/ 1357153 w 2537771"/>
                <a:gd name="connsiteY4" fmla="*/ 71855 h 95004"/>
                <a:gd name="connsiteX5" fmla="*/ 1276131 w 2537771"/>
                <a:gd name="connsiteY5" fmla="*/ 83430 h 95004"/>
                <a:gd name="connsiteX6" fmla="*/ 813143 w 2537771"/>
                <a:gd name="connsiteY6" fmla="*/ 71855 h 95004"/>
                <a:gd name="connsiteX7" fmla="*/ 743695 w 2537771"/>
                <a:gd name="connsiteY7" fmla="*/ 48706 h 95004"/>
                <a:gd name="connsiteX8" fmla="*/ 708971 w 2537771"/>
                <a:gd name="connsiteY8" fmla="*/ 37131 h 95004"/>
                <a:gd name="connsiteX9" fmla="*/ 222834 w 2537771"/>
                <a:gd name="connsiteY9" fmla="*/ 48706 h 95004"/>
                <a:gd name="connsiteX10" fmla="*/ 188110 w 2537771"/>
                <a:gd name="connsiteY10" fmla="*/ 60280 h 95004"/>
                <a:gd name="connsiteX11" fmla="*/ 164961 w 2537771"/>
                <a:gd name="connsiteY11" fmla="*/ 95004 h 95004"/>
                <a:gd name="connsiteX12" fmla="*/ 0 w 2537771"/>
                <a:gd name="connsiteY12" fmla="*/ 1369 h 95004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22834 w 2537771"/>
                <a:gd name="connsiteY9" fmla="*/ 48706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526070 w 2537771"/>
                <a:gd name="connsiteY8" fmla="*/ 33224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449751 w 2537771"/>
                <a:gd name="connsiteY3" fmla="*/ 60280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604819 w 2537771"/>
                <a:gd name="connsiteY3" fmla="*/ 72003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3281"/>
                <a:gd name="connsiteX1" fmla="*/ 2155807 w 2537771"/>
                <a:gd name="connsiteY1" fmla="*/ 13982 h 83281"/>
                <a:gd name="connsiteX2" fmla="*/ 2086358 w 2537771"/>
                <a:gd name="connsiteY2" fmla="*/ 37131 h 83281"/>
                <a:gd name="connsiteX3" fmla="*/ 1604819 w 2537771"/>
                <a:gd name="connsiteY3" fmla="*/ 72003 h 83281"/>
                <a:gd name="connsiteX4" fmla="*/ 1365106 w 2537771"/>
                <a:gd name="connsiteY4" fmla="*/ 52317 h 83281"/>
                <a:gd name="connsiteX5" fmla="*/ 1188657 w 2537771"/>
                <a:gd name="connsiteY5" fmla="*/ 71707 h 83281"/>
                <a:gd name="connsiteX6" fmla="*/ 960259 w 2537771"/>
                <a:gd name="connsiteY6" fmla="*/ 79670 h 83281"/>
                <a:gd name="connsiteX7" fmla="*/ 747671 w 2537771"/>
                <a:gd name="connsiteY7" fmla="*/ 60429 h 83281"/>
                <a:gd name="connsiteX8" fmla="*/ 526070 w 2537771"/>
                <a:gd name="connsiteY8" fmla="*/ 33224 h 83281"/>
                <a:gd name="connsiteX9" fmla="*/ 254643 w 2537771"/>
                <a:gd name="connsiteY9" fmla="*/ 72152 h 83281"/>
                <a:gd name="connsiteX10" fmla="*/ 180158 w 2537771"/>
                <a:gd name="connsiteY10" fmla="*/ 48557 h 83281"/>
                <a:gd name="connsiteX11" fmla="*/ 93392 w 2537771"/>
                <a:gd name="connsiteY11" fmla="*/ 83281 h 83281"/>
                <a:gd name="connsiteX12" fmla="*/ 0 w 2537771"/>
                <a:gd name="connsiteY12" fmla="*/ 1369 h 83281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86358 w 2537771"/>
                <a:gd name="connsiteY2" fmla="*/ 35762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54548 w 2537771"/>
                <a:gd name="connsiteY2" fmla="*/ 27946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79392"/>
                <a:gd name="connsiteX1" fmla="*/ 2191592 w 2537771"/>
                <a:gd name="connsiteY1" fmla="*/ 39967 h 79392"/>
                <a:gd name="connsiteX2" fmla="*/ 2054548 w 2537771"/>
                <a:gd name="connsiteY2" fmla="*/ 27946 h 79392"/>
                <a:gd name="connsiteX3" fmla="*/ 1604819 w 2537771"/>
                <a:gd name="connsiteY3" fmla="*/ 70634 h 79392"/>
                <a:gd name="connsiteX4" fmla="*/ 1365106 w 2537771"/>
                <a:gd name="connsiteY4" fmla="*/ 50948 h 79392"/>
                <a:gd name="connsiteX5" fmla="*/ 1188657 w 2537771"/>
                <a:gd name="connsiteY5" fmla="*/ 70338 h 79392"/>
                <a:gd name="connsiteX6" fmla="*/ 960259 w 2537771"/>
                <a:gd name="connsiteY6" fmla="*/ 78301 h 79392"/>
                <a:gd name="connsiteX7" fmla="*/ 747671 w 2537771"/>
                <a:gd name="connsiteY7" fmla="*/ 59060 h 79392"/>
                <a:gd name="connsiteX8" fmla="*/ 526070 w 2537771"/>
                <a:gd name="connsiteY8" fmla="*/ 31855 h 79392"/>
                <a:gd name="connsiteX9" fmla="*/ 254643 w 2537771"/>
                <a:gd name="connsiteY9" fmla="*/ 70783 h 79392"/>
                <a:gd name="connsiteX10" fmla="*/ 180158 w 2537771"/>
                <a:gd name="connsiteY10" fmla="*/ 47188 h 79392"/>
                <a:gd name="connsiteX11" fmla="*/ 105320 w 2537771"/>
                <a:gd name="connsiteY11" fmla="*/ 62373 h 79392"/>
                <a:gd name="connsiteX12" fmla="*/ 0 w 2537771"/>
                <a:gd name="connsiteY12" fmla="*/ 0 h 7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7771" h="79392">
                  <a:moveTo>
                    <a:pt x="2537771" y="12613"/>
                  </a:moveTo>
                  <a:cubicBezTo>
                    <a:pt x="2372259" y="-2434"/>
                    <a:pt x="2272129" y="37412"/>
                    <a:pt x="2191592" y="39967"/>
                  </a:cubicBezTo>
                  <a:cubicBezTo>
                    <a:pt x="2111055" y="42522"/>
                    <a:pt x="2152344" y="22835"/>
                    <a:pt x="2054548" y="27946"/>
                  </a:cubicBezTo>
                  <a:cubicBezTo>
                    <a:pt x="1956753" y="33057"/>
                    <a:pt x="2056264" y="56072"/>
                    <a:pt x="1604819" y="70634"/>
                  </a:cubicBezTo>
                  <a:cubicBezTo>
                    <a:pt x="1524915" y="64072"/>
                    <a:pt x="1434466" y="50997"/>
                    <a:pt x="1365106" y="50948"/>
                  </a:cubicBezTo>
                  <a:cubicBezTo>
                    <a:pt x="1295746" y="50899"/>
                    <a:pt x="1256132" y="65779"/>
                    <a:pt x="1188657" y="70338"/>
                  </a:cubicBezTo>
                  <a:cubicBezTo>
                    <a:pt x="1121183" y="74897"/>
                    <a:pt x="1114588" y="82159"/>
                    <a:pt x="960259" y="78301"/>
                  </a:cubicBezTo>
                  <a:cubicBezTo>
                    <a:pt x="937110" y="70585"/>
                    <a:pt x="820036" y="66801"/>
                    <a:pt x="747671" y="59060"/>
                  </a:cubicBezTo>
                  <a:cubicBezTo>
                    <a:pt x="675306" y="51319"/>
                    <a:pt x="608241" y="29901"/>
                    <a:pt x="526070" y="31855"/>
                  </a:cubicBezTo>
                  <a:cubicBezTo>
                    <a:pt x="443899" y="33809"/>
                    <a:pt x="312295" y="68228"/>
                    <a:pt x="254643" y="70783"/>
                  </a:cubicBezTo>
                  <a:cubicBezTo>
                    <a:pt x="196991" y="73338"/>
                    <a:pt x="205045" y="48590"/>
                    <a:pt x="180158" y="47188"/>
                  </a:cubicBezTo>
                  <a:cubicBezTo>
                    <a:pt x="155271" y="45786"/>
                    <a:pt x="113036" y="50798"/>
                    <a:pt x="105320" y="62373"/>
                  </a:cubicBezTo>
                  <a:cubicBezTo>
                    <a:pt x="49008" y="38977"/>
                    <a:pt x="8599" y="82012"/>
                    <a:pt x="0" y="0"/>
                  </a:cubicBezTo>
                </a:path>
              </a:pathLst>
            </a:custGeom>
            <a:noFill/>
            <a:ln w="349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3" name="Freeform 118"/>
            <p:cNvSpPr>
              <a:spLocks noEditPoints="1"/>
            </p:cNvSpPr>
            <p:nvPr/>
          </p:nvSpPr>
          <p:spPr bwMode="auto">
            <a:xfrm flipH="1">
              <a:off x="10124063" y="5530041"/>
              <a:ext cx="1513841" cy="619089"/>
            </a:xfrm>
            <a:custGeom>
              <a:avLst/>
              <a:gdLst>
                <a:gd name="T0" fmla="*/ 250 w 257"/>
                <a:gd name="T1" fmla="*/ 87 h 92"/>
                <a:gd name="T2" fmla="*/ 215 w 257"/>
                <a:gd name="T3" fmla="*/ 84 h 92"/>
                <a:gd name="T4" fmla="*/ 204 w 257"/>
                <a:gd name="T5" fmla="*/ 87 h 92"/>
                <a:gd name="T6" fmla="*/ 146 w 257"/>
                <a:gd name="T7" fmla="*/ 88 h 92"/>
                <a:gd name="T8" fmla="*/ 116 w 257"/>
                <a:gd name="T9" fmla="*/ 85 h 92"/>
                <a:gd name="T10" fmla="*/ 54 w 257"/>
                <a:gd name="T11" fmla="*/ 54 h 92"/>
                <a:gd name="T12" fmla="*/ 2 w 257"/>
                <a:gd name="T13" fmla="*/ 30 h 92"/>
                <a:gd name="T14" fmla="*/ 16 w 257"/>
                <a:gd name="T15" fmla="*/ 0 h 92"/>
                <a:gd name="T16" fmla="*/ 42 w 257"/>
                <a:gd name="T17" fmla="*/ 12 h 92"/>
                <a:gd name="T18" fmla="*/ 78 w 257"/>
                <a:gd name="T19" fmla="*/ 31 h 92"/>
                <a:gd name="T20" fmla="*/ 134 w 257"/>
                <a:gd name="T21" fmla="*/ 61 h 92"/>
                <a:gd name="T22" fmla="*/ 171 w 257"/>
                <a:gd name="T23" fmla="*/ 84 h 92"/>
                <a:gd name="T24" fmla="*/ 186 w 257"/>
                <a:gd name="T25" fmla="*/ 72 h 92"/>
                <a:gd name="T26" fmla="*/ 206 w 257"/>
                <a:gd name="T27" fmla="*/ 71 h 92"/>
                <a:gd name="T28" fmla="*/ 225 w 257"/>
                <a:gd name="T29" fmla="*/ 79 h 92"/>
                <a:gd name="T30" fmla="*/ 254 w 257"/>
                <a:gd name="T31" fmla="*/ 82 h 92"/>
                <a:gd name="T32" fmla="*/ 237 w 257"/>
                <a:gd name="T33" fmla="*/ 80 h 92"/>
                <a:gd name="T34" fmla="*/ 217 w 257"/>
                <a:gd name="T35" fmla="*/ 82 h 92"/>
                <a:gd name="T36" fmla="*/ 244 w 257"/>
                <a:gd name="T37" fmla="*/ 82 h 92"/>
                <a:gd name="T38" fmla="*/ 187 w 257"/>
                <a:gd name="T39" fmla="*/ 70 h 92"/>
                <a:gd name="T40" fmla="*/ 188 w 257"/>
                <a:gd name="T41" fmla="*/ 86 h 92"/>
                <a:gd name="T42" fmla="*/ 158 w 257"/>
                <a:gd name="T43" fmla="*/ 84 h 92"/>
                <a:gd name="T44" fmla="*/ 172 w 257"/>
                <a:gd name="T45" fmla="*/ 87 h 92"/>
                <a:gd name="T46" fmla="*/ 195 w 257"/>
                <a:gd name="T47" fmla="*/ 74 h 92"/>
                <a:gd name="T48" fmla="*/ 202 w 257"/>
                <a:gd name="T49" fmla="*/ 72 h 92"/>
                <a:gd name="T50" fmla="*/ 211 w 257"/>
                <a:gd name="T51" fmla="*/ 78 h 92"/>
                <a:gd name="T52" fmla="*/ 148 w 257"/>
                <a:gd name="T53" fmla="*/ 85 h 92"/>
                <a:gd name="T54" fmla="*/ 132 w 257"/>
                <a:gd name="T55" fmla="*/ 72 h 92"/>
                <a:gd name="T56" fmla="*/ 139 w 257"/>
                <a:gd name="T57" fmla="*/ 85 h 92"/>
                <a:gd name="T58" fmla="*/ 122 w 257"/>
                <a:gd name="T59" fmla="*/ 58 h 92"/>
                <a:gd name="T60" fmla="*/ 130 w 257"/>
                <a:gd name="T61" fmla="*/ 71 h 92"/>
                <a:gd name="T62" fmla="*/ 70 w 257"/>
                <a:gd name="T63" fmla="*/ 56 h 92"/>
                <a:gd name="T64" fmla="*/ 110 w 257"/>
                <a:gd name="T65" fmla="*/ 76 h 92"/>
                <a:gd name="T66" fmla="*/ 120 w 257"/>
                <a:gd name="T67" fmla="*/ 57 h 92"/>
                <a:gd name="T68" fmla="*/ 74 w 257"/>
                <a:gd name="T69" fmla="*/ 31 h 92"/>
                <a:gd name="T70" fmla="*/ 111 w 257"/>
                <a:gd name="T71" fmla="*/ 55 h 92"/>
                <a:gd name="T72" fmla="*/ 91 w 257"/>
                <a:gd name="T73" fmla="*/ 60 h 92"/>
                <a:gd name="T74" fmla="*/ 53 w 257"/>
                <a:gd name="T75" fmla="*/ 37 h 92"/>
                <a:gd name="T76" fmla="*/ 34 w 257"/>
                <a:gd name="T77" fmla="*/ 10 h 92"/>
                <a:gd name="T78" fmla="*/ 112 w 257"/>
                <a:gd name="T79" fmla="*/ 59 h 92"/>
                <a:gd name="T80" fmla="*/ 77 w 257"/>
                <a:gd name="T81" fmla="*/ 39 h 92"/>
                <a:gd name="T82" fmla="*/ 49 w 257"/>
                <a:gd name="T83" fmla="*/ 22 h 92"/>
                <a:gd name="T84" fmla="*/ 58 w 257"/>
                <a:gd name="T85" fmla="*/ 39 h 92"/>
                <a:gd name="T86" fmla="*/ 113 w 257"/>
                <a:gd name="T87" fmla="*/ 60 h 92"/>
                <a:gd name="T88" fmla="*/ 110 w 257"/>
                <a:gd name="T89" fmla="*/ 78 h 92"/>
                <a:gd name="T90" fmla="*/ 67 w 257"/>
                <a:gd name="T91" fmla="*/ 57 h 92"/>
                <a:gd name="T92" fmla="*/ 21 w 257"/>
                <a:gd name="T93" fmla="*/ 38 h 92"/>
                <a:gd name="T94" fmla="*/ 102 w 257"/>
                <a:gd name="T95" fmla="*/ 75 h 92"/>
                <a:gd name="T96" fmla="*/ 32 w 257"/>
                <a:gd name="T97" fmla="*/ 8 h 92"/>
                <a:gd name="T98" fmla="*/ 18 w 257"/>
                <a:gd name="T99" fmla="*/ 37 h 92"/>
                <a:gd name="T100" fmla="*/ 8 w 257"/>
                <a:gd name="T101" fmla="*/ 9 h 92"/>
                <a:gd name="T102" fmla="*/ 7 w 257"/>
                <a:gd name="T103" fmla="*/ 28 h 92"/>
                <a:gd name="T104" fmla="*/ 20 w 257"/>
                <a:gd name="T105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92">
                  <a:moveTo>
                    <a:pt x="256" y="83"/>
                  </a:moveTo>
                  <a:cubicBezTo>
                    <a:pt x="256" y="84"/>
                    <a:pt x="257" y="87"/>
                    <a:pt x="256" y="89"/>
                  </a:cubicBezTo>
                  <a:cubicBezTo>
                    <a:pt x="253" y="89"/>
                    <a:pt x="253" y="88"/>
                    <a:pt x="250" y="87"/>
                  </a:cubicBezTo>
                  <a:cubicBezTo>
                    <a:pt x="244" y="86"/>
                    <a:pt x="238" y="83"/>
                    <a:pt x="231" y="84"/>
                  </a:cubicBezTo>
                  <a:cubicBezTo>
                    <a:pt x="229" y="84"/>
                    <a:pt x="227" y="86"/>
                    <a:pt x="225" y="86"/>
                  </a:cubicBezTo>
                  <a:cubicBezTo>
                    <a:pt x="221" y="86"/>
                    <a:pt x="219" y="84"/>
                    <a:pt x="215" y="84"/>
                  </a:cubicBezTo>
                  <a:cubicBezTo>
                    <a:pt x="212" y="82"/>
                    <a:pt x="208" y="79"/>
                    <a:pt x="205" y="76"/>
                  </a:cubicBezTo>
                  <a:cubicBezTo>
                    <a:pt x="206" y="79"/>
                    <a:pt x="208" y="81"/>
                    <a:pt x="208" y="84"/>
                  </a:cubicBezTo>
                  <a:cubicBezTo>
                    <a:pt x="207" y="86"/>
                    <a:pt x="205" y="86"/>
                    <a:pt x="204" y="87"/>
                  </a:cubicBezTo>
                  <a:cubicBezTo>
                    <a:pt x="196" y="87"/>
                    <a:pt x="189" y="90"/>
                    <a:pt x="183" y="91"/>
                  </a:cubicBezTo>
                  <a:cubicBezTo>
                    <a:pt x="172" y="91"/>
                    <a:pt x="163" y="85"/>
                    <a:pt x="152" y="86"/>
                  </a:cubicBezTo>
                  <a:cubicBezTo>
                    <a:pt x="150" y="87"/>
                    <a:pt x="148" y="88"/>
                    <a:pt x="146" y="88"/>
                  </a:cubicBezTo>
                  <a:cubicBezTo>
                    <a:pt x="142" y="88"/>
                    <a:pt x="138" y="87"/>
                    <a:pt x="134" y="87"/>
                  </a:cubicBezTo>
                  <a:cubicBezTo>
                    <a:pt x="130" y="87"/>
                    <a:pt x="125" y="86"/>
                    <a:pt x="121" y="86"/>
                  </a:cubicBezTo>
                  <a:cubicBezTo>
                    <a:pt x="119" y="87"/>
                    <a:pt x="117" y="87"/>
                    <a:pt x="116" y="85"/>
                  </a:cubicBezTo>
                  <a:cubicBezTo>
                    <a:pt x="105" y="79"/>
                    <a:pt x="94" y="73"/>
                    <a:pt x="83" y="67"/>
                  </a:cubicBezTo>
                  <a:cubicBezTo>
                    <a:pt x="79" y="65"/>
                    <a:pt x="76" y="63"/>
                    <a:pt x="72" y="61"/>
                  </a:cubicBezTo>
                  <a:cubicBezTo>
                    <a:pt x="66" y="59"/>
                    <a:pt x="60" y="57"/>
                    <a:pt x="54" y="54"/>
                  </a:cubicBezTo>
                  <a:cubicBezTo>
                    <a:pt x="43" y="49"/>
                    <a:pt x="31" y="46"/>
                    <a:pt x="21" y="40"/>
                  </a:cubicBezTo>
                  <a:cubicBezTo>
                    <a:pt x="17" y="38"/>
                    <a:pt x="12" y="36"/>
                    <a:pt x="8" y="34"/>
                  </a:cubicBezTo>
                  <a:cubicBezTo>
                    <a:pt x="6" y="32"/>
                    <a:pt x="4" y="32"/>
                    <a:pt x="2" y="30"/>
                  </a:cubicBezTo>
                  <a:cubicBezTo>
                    <a:pt x="1" y="28"/>
                    <a:pt x="0" y="26"/>
                    <a:pt x="0" y="24"/>
                  </a:cubicBezTo>
                  <a:cubicBezTo>
                    <a:pt x="0" y="18"/>
                    <a:pt x="5" y="9"/>
                    <a:pt x="8" y="5"/>
                  </a:cubicBezTo>
                  <a:cubicBezTo>
                    <a:pt x="10" y="3"/>
                    <a:pt x="13" y="1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6" y="3"/>
                    <a:pt x="33" y="7"/>
                    <a:pt x="39" y="10"/>
                  </a:cubicBezTo>
                  <a:cubicBezTo>
                    <a:pt x="40" y="11"/>
                    <a:pt x="41" y="11"/>
                    <a:pt x="42" y="12"/>
                  </a:cubicBezTo>
                  <a:cubicBezTo>
                    <a:pt x="45" y="13"/>
                    <a:pt x="48" y="15"/>
                    <a:pt x="52" y="17"/>
                  </a:cubicBezTo>
                  <a:cubicBezTo>
                    <a:pt x="58" y="20"/>
                    <a:pt x="64" y="23"/>
                    <a:pt x="70" y="26"/>
                  </a:cubicBezTo>
                  <a:cubicBezTo>
                    <a:pt x="73" y="28"/>
                    <a:pt x="75" y="30"/>
                    <a:pt x="78" y="31"/>
                  </a:cubicBezTo>
                  <a:cubicBezTo>
                    <a:pt x="91" y="39"/>
                    <a:pt x="104" y="46"/>
                    <a:pt x="117" y="53"/>
                  </a:cubicBezTo>
                  <a:cubicBezTo>
                    <a:pt x="120" y="55"/>
                    <a:pt x="123" y="56"/>
                    <a:pt x="126" y="57"/>
                  </a:cubicBezTo>
                  <a:cubicBezTo>
                    <a:pt x="128" y="59"/>
                    <a:pt x="131" y="61"/>
                    <a:pt x="134" y="61"/>
                  </a:cubicBezTo>
                  <a:cubicBezTo>
                    <a:pt x="139" y="68"/>
                    <a:pt x="145" y="74"/>
                    <a:pt x="150" y="82"/>
                  </a:cubicBezTo>
                  <a:cubicBezTo>
                    <a:pt x="153" y="81"/>
                    <a:pt x="157" y="82"/>
                    <a:pt x="162" y="82"/>
                  </a:cubicBezTo>
                  <a:cubicBezTo>
                    <a:pt x="165" y="82"/>
                    <a:pt x="168" y="83"/>
                    <a:pt x="171" y="84"/>
                  </a:cubicBezTo>
                  <a:cubicBezTo>
                    <a:pt x="176" y="84"/>
                    <a:pt x="181" y="84"/>
                    <a:pt x="185" y="84"/>
                  </a:cubicBezTo>
                  <a:cubicBezTo>
                    <a:pt x="191" y="85"/>
                    <a:pt x="196" y="83"/>
                    <a:pt x="200" y="80"/>
                  </a:cubicBezTo>
                  <a:cubicBezTo>
                    <a:pt x="198" y="75"/>
                    <a:pt x="188" y="78"/>
                    <a:pt x="186" y="72"/>
                  </a:cubicBezTo>
                  <a:cubicBezTo>
                    <a:pt x="185" y="67"/>
                    <a:pt x="190" y="65"/>
                    <a:pt x="195" y="66"/>
                  </a:cubicBezTo>
                  <a:cubicBezTo>
                    <a:pt x="196" y="66"/>
                    <a:pt x="197" y="66"/>
                    <a:pt x="198" y="67"/>
                  </a:cubicBezTo>
                  <a:cubicBezTo>
                    <a:pt x="201" y="68"/>
                    <a:pt x="203" y="70"/>
                    <a:pt x="206" y="71"/>
                  </a:cubicBezTo>
                  <a:cubicBezTo>
                    <a:pt x="208" y="73"/>
                    <a:pt x="211" y="76"/>
                    <a:pt x="213" y="77"/>
                  </a:cubicBezTo>
                  <a:cubicBezTo>
                    <a:pt x="214" y="78"/>
                    <a:pt x="216" y="78"/>
                    <a:pt x="218" y="79"/>
                  </a:cubicBezTo>
                  <a:cubicBezTo>
                    <a:pt x="221" y="80"/>
                    <a:pt x="222" y="80"/>
                    <a:pt x="225" y="79"/>
                  </a:cubicBezTo>
                  <a:cubicBezTo>
                    <a:pt x="228" y="79"/>
                    <a:pt x="232" y="78"/>
                    <a:pt x="235" y="78"/>
                  </a:cubicBezTo>
                  <a:cubicBezTo>
                    <a:pt x="238" y="78"/>
                    <a:pt x="242" y="80"/>
                    <a:pt x="246" y="81"/>
                  </a:cubicBezTo>
                  <a:cubicBezTo>
                    <a:pt x="249" y="82"/>
                    <a:pt x="253" y="82"/>
                    <a:pt x="254" y="82"/>
                  </a:cubicBezTo>
                  <a:cubicBezTo>
                    <a:pt x="255" y="83"/>
                    <a:pt x="255" y="82"/>
                    <a:pt x="256" y="83"/>
                  </a:cubicBezTo>
                  <a:close/>
                  <a:moveTo>
                    <a:pt x="244" y="82"/>
                  </a:moveTo>
                  <a:cubicBezTo>
                    <a:pt x="242" y="82"/>
                    <a:pt x="239" y="81"/>
                    <a:pt x="237" y="80"/>
                  </a:cubicBezTo>
                  <a:cubicBezTo>
                    <a:pt x="231" y="80"/>
                    <a:pt x="226" y="82"/>
                    <a:pt x="221" y="82"/>
                  </a:cubicBezTo>
                  <a:cubicBezTo>
                    <a:pt x="217" y="81"/>
                    <a:pt x="215" y="80"/>
                    <a:pt x="212" y="79"/>
                  </a:cubicBezTo>
                  <a:cubicBezTo>
                    <a:pt x="213" y="80"/>
                    <a:pt x="215" y="82"/>
                    <a:pt x="217" y="82"/>
                  </a:cubicBezTo>
                  <a:cubicBezTo>
                    <a:pt x="223" y="84"/>
                    <a:pt x="227" y="82"/>
                    <a:pt x="232" y="82"/>
                  </a:cubicBezTo>
                  <a:cubicBezTo>
                    <a:pt x="241" y="81"/>
                    <a:pt x="247" y="85"/>
                    <a:pt x="254" y="86"/>
                  </a:cubicBezTo>
                  <a:cubicBezTo>
                    <a:pt x="254" y="82"/>
                    <a:pt x="249" y="83"/>
                    <a:pt x="244" y="82"/>
                  </a:cubicBezTo>
                  <a:close/>
                  <a:moveTo>
                    <a:pt x="205" y="74"/>
                  </a:moveTo>
                  <a:cubicBezTo>
                    <a:pt x="204" y="71"/>
                    <a:pt x="201" y="70"/>
                    <a:pt x="198" y="69"/>
                  </a:cubicBezTo>
                  <a:cubicBezTo>
                    <a:pt x="195" y="68"/>
                    <a:pt x="188" y="65"/>
                    <a:pt x="187" y="70"/>
                  </a:cubicBezTo>
                  <a:cubicBezTo>
                    <a:pt x="187" y="75"/>
                    <a:pt x="194" y="74"/>
                    <a:pt x="198" y="76"/>
                  </a:cubicBezTo>
                  <a:cubicBezTo>
                    <a:pt x="200" y="76"/>
                    <a:pt x="203" y="79"/>
                    <a:pt x="203" y="81"/>
                  </a:cubicBezTo>
                  <a:cubicBezTo>
                    <a:pt x="202" y="83"/>
                    <a:pt x="192" y="86"/>
                    <a:pt x="188" y="86"/>
                  </a:cubicBezTo>
                  <a:cubicBezTo>
                    <a:pt x="183" y="86"/>
                    <a:pt x="178" y="86"/>
                    <a:pt x="174" y="85"/>
                  </a:cubicBezTo>
                  <a:cubicBezTo>
                    <a:pt x="170" y="85"/>
                    <a:pt x="165" y="83"/>
                    <a:pt x="161" y="83"/>
                  </a:cubicBezTo>
                  <a:cubicBezTo>
                    <a:pt x="160" y="83"/>
                    <a:pt x="159" y="84"/>
                    <a:pt x="158" y="84"/>
                  </a:cubicBezTo>
                  <a:cubicBezTo>
                    <a:pt x="155" y="83"/>
                    <a:pt x="152" y="82"/>
                    <a:pt x="151" y="85"/>
                  </a:cubicBezTo>
                  <a:cubicBezTo>
                    <a:pt x="155" y="85"/>
                    <a:pt x="160" y="85"/>
                    <a:pt x="164" y="85"/>
                  </a:cubicBezTo>
                  <a:cubicBezTo>
                    <a:pt x="167" y="86"/>
                    <a:pt x="169" y="88"/>
                    <a:pt x="172" y="87"/>
                  </a:cubicBezTo>
                  <a:cubicBezTo>
                    <a:pt x="184" y="92"/>
                    <a:pt x="193" y="85"/>
                    <a:pt x="205" y="85"/>
                  </a:cubicBezTo>
                  <a:cubicBezTo>
                    <a:pt x="208" y="82"/>
                    <a:pt x="204" y="79"/>
                    <a:pt x="203" y="77"/>
                  </a:cubicBezTo>
                  <a:cubicBezTo>
                    <a:pt x="200" y="76"/>
                    <a:pt x="198" y="74"/>
                    <a:pt x="195" y="74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3"/>
                    <a:pt x="192" y="72"/>
                    <a:pt x="193" y="70"/>
                  </a:cubicBezTo>
                  <a:cubicBezTo>
                    <a:pt x="197" y="68"/>
                    <a:pt x="200" y="72"/>
                    <a:pt x="202" y="72"/>
                  </a:cubicBezTo>
                  <a:cubicBezTo>
                    <a:pt x="203" y="73"/>
                    <a:pt x="205" y="74"/>
                    <a:pt x="207" y="75"/>
                  </a:cubicBezTo>
                  <a:cubicBezTo>
                    <a:pt x="208" y="76"/>
                    <a:pt x="210" y="78"/>
                    <a:pt x="212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09" y="76"/>
                    <a:pt x="208" y="74"/>
                    <a:pt x="205" y="74"/>
                  </a:cubicBezTo>
                  <a:close/>
                  <a:moveTo>
                    <a:pt x="139" y="85"/>
                  </a:moveTo>
                  <a:cubicBezTo>
                    <a:pt x="142" y="85"/>
                    <a:pt x="147" y="87"/>
                    <a:pt x="148" y="85"/>
                  </a:cubicBezTo>
                  <a:cubicBezTo>
                    <a:pt x="148" y="84"/>
                    <a:pt x="148" y="84"/>
                    <a:pt x="148" y="84"/>
                  </a:cubicBezTo>
                  <a:cubicBezTo>
                    <a:pt x="144" y="77"/>
                    <a:pt x="140" y="69"/>
                    <a:pt x="133" y="64"/>
                  </a:cubicBezTo>
                  <a:cubicBezTo>
                    <a:pt x="132" y="67"/>
                    <a:pt x="133" y="69"/>
                    <a:pt x="132" y="72"/>
                  </a:cubicBezTo>
                  <a:cubicBezTo>
                    <a:pt x="132" y="77"/>
                    <a:pt x="128" y="80"/>
                    <a:pt x="126" y="83"/>
                  </a:cubicBezTo>
                  <a:cubicBezTo>
                    <a:pt x="125" y="83"/>
                    <a:pt x="123" y="84"/>
                    <a:pt x="124" y="85"/>
                  </a:cubicBezTo>
                  <a:cubicBezTo>
                    <a:pt x="128" y="85"/>
                    <a:pt x="134" y="84"/>
                    <a:pt x="139" y="85"/>
                  </a:cubicBezTo>
                  <a:close/>
                  <a:moveTo>
                    <a:pt x="130" y="71"/>
                  </a:moveTo>
                  <a:cubicBezTo>
                    <a:pt x="131" y="68"/>
                    <a:pt x="131" y="65"/>
                    <a:pt x="130" y="62"/>
                  </a:cubicBezTo>
                  <a:cubicBezTo>
                    <a:pt x="127" y="61"/>
                    <a:pt x="125" y="58"/>
                    <a:pt x="122" y="58"/>
                  </a:cubicBezTo>
                  <a:cubicBezTo>
                    <a:pt x="123" y="68"/>
                    <a:pt x="120" y="76"/>
                    <a:pt x="112" y="80"/>
                  </a:cubicBezTo>
                  <a:cubicBezTo>
                    <a:pt x="114" y="82"/>
                    <a:pt x="117" y="83"/>
                    <a:pt x="120" y="84"/>
                  </a:cubicBezTo>
                  <a:cubicBezTo>
                    <a:pt x="124" y="81"/>
                    <a:pt x="130" y="78"/>
                    <a:pt x="130" y="71"/>
                  </a:cubicBezTo>
                  <a:close/>
                  <a:moveTo>
                    <a:pt x="41" y="41"/>
                  </a:moveTo>
                  <a:cubicBezTo>
                    <a:pt x="45" y="43"/>
                    <a:pt x="49" y="45"/>
                    <a:pt x="54" y="47"/>
                  </a:cubicBezTo>
                  <a:cubicBezTo>
                    <a:pt x="59" y="50"/>
                    <a:pt x="64" y="54"/>
                    <a:pt x="70" y="56"/>
                  </a:cubicBezTo>
                  <a:cubicBezTo>
                    <a:pt x="75" y="58"/>
                    <a:pt x="80" y="61"/>
                    <a:pt x="86" y="64"/>
                  </a:cubicBezTo>
                  <a:cubicBezTo>
                    <a:pt x="91" y="66"/>
                    <a:pt x="96" y="69"/>
                    <a:pt x="102" y="71"/>
                  </a:cubicBezTo>
                  <a:cubicBezTo>
                    <a:pt x="105" y="73"/>
                    <a:pt x="108" y="75"/>
                    <a:pt x="110" y="76"/>
                  </a:cubicBezTo>
                  <a:cubicBezTo>
                    <a:pt x="111" y="76"/>
                    <a:pt x="113" y="76"/>
                    <a:pt x="113" y="76"/>
                  </a:cubicBezTo>
                  <a:cubicBezTo>
                    <a:pt x="115" y="76"/>
                    <a:pt x="118" y="73"/>
                    <a:pt x="119" y="71"/>
                  </a:cubicBezTo>
                  <a:cubicBezTo>
                    <a:pt x="121" y="66"/>
                    <a:pt x="121" y="61"/>
                    <a:pt x="120" y="57"/>
                  </a:cubicBezTo>
                  <a:cubicBezTo>
                    <a:pt x="112" y="52"/>
                    <a:pt x="104" y="48"/>
                    <a:pt x="97" y="44"/>
                  </a:cubicBezTo>
                  <a:cubicBezTo>
                    <a:pt x="94" y="43"/>
                    <a:pt x="92" y="41"/>
                    <a:pt x="89" y="39"/>
                  </a:cubicBezTo>
                  <a:cubicBezTo>
                    <a:pt x="84" y="37"/>
                    <a:pt x="79" y="34"/>
                    <a:pt x="74" y="31"/>
                  </a:cubicBezTo>
                  <a:cubicBezTo>
                    <a:pt x="68" y="28"/>
                    <a:pt x="62" y="24"/>
                    <a:pt x="56" y="21"/>
                  </a:cubicBezTo>
                  <a:cubicBezTo>
                    <a:pt x="55" y="21"/>
                    <a:pt x="54" y="20"/>
                    <a:pt x="53" y="20"/>
                  </a:cubicBezTo>
                  <a:cubicBezTo>
                    <a:pt x="71" y="34"/>
                    <a:pt x="90" y="45"/>
                    <a:pt x="111" y="55"/>
                  </a:cubicBezTo>
                  <a:cubicBezTo>
                    <a:pt x="111" y="56"/>
                    <a:pt x="112" y="56"/>
                    <a:pt x="113" y="56"/>
                  </a:cubicBezTo>
                  <a:cubicBezTo>
                    <a:pt x="113" y="58"/>
                    <a:pt x="114" y="59"/>
                    <a:pt x="115" y="60"/>
                  </a:cubicBezTo>
                  <a:cubicBezTo>
                    <a:pt x="112" y="70"/>
                    <a:pt x="98" y="64"/>
                    <a:pt x="91" y="60"/>
                  </a:cubicBezTo>
                  <a:cubicBezTo>
                    <a:pt x="84" y="57"/>
                    <a:pt x="77" y="53"/>
                    <a:pt x="70" y="49"/>
                  </a:cubicBezTo>
                  <a:cubicBezTo>
                    <a:pt x="66" y="47"/>
                    <a:pt x="62" y="45"/>
                    <a:pt x="60" y="43"/>
                  </a:cubicBezTo>
                  <a:cubicBezTo>
                    <a:pt x="58" y="42"/>
                    <a:pt x="55" y="39"/>
                    <a:pt x="53" y="37"/>
                  </a:cubicBezTo>
                  <a:cubicBezTo>
                    <a:pt x="51" y="35"/>
                    <a:pt x="48" y="33"/>
                    <a:pt x="46" y="31"/>
                  </a:cubicBezTo>
                  <a:cubicBezTo>
                    <a:pt x="42" y="26"/>
                    <a:pt x="46" y="19"/>
                    <a:pt x="51" y="18"/>
                  </a:cubicBezTo>
                  <a:cubicBezTo>
                    <a:pt x="45" y="16"/>
                    <a:pt x="40" y="12"/>
                    <a:pt x="34" y="10"/>
                  </a:cubicBezTo>
                  <a:cubicBezTo>
                    <a:pt x="37" y="19"/>
                    <a:pt x="31" y="26"/>
                    <a:pt x="27" y="33"/>
                  </a:cubicBezTo>
                  <a:cubicBezTo>
                    <a:pt x="31" y="36"/>
                    <a:pt x="37" y="38"/>
                    <a:pt x="41" y="41"/>
                  </a:cubicBezTo>
                  <a:close/>
                  <a:moveTo>
                    <a:pt x="112" y="59"/>
                  </a:moveTo>
                  <a:cubicBezTo>
                    <a:pt x="111" y="57"/>
                    <a:pt x="107" y="56"/>
                    <a:pt x="106" y="55"/>
                  </a:cubicBezTo>
                  <a:cubicBezTo>
                    <a:pt x="101" y="51"/>
                    <a:pt x="96" y="50"/>
                    <a:pt x="91" y="47"/>
                  </a:cubicBezTo>
                  <a:cubicBezTo>
                    <a:pt x="86" y="44"/>
                    <a:pt x="82" y="42"/>
                    <a:pt x="77" y="39"/>
                  </a:cubicBezTo>
                  <a:cubicBezTo>
                    <a:pt x="72" y="36"/>
                    <a:pt x="68" y="33"/>
                    <a:pt x="63" y="30"/>
                  </a:cubicBezTo>
                  <a:cubicBezTo>
                    <a:pt x="61" y="28"/>
                    <a:pt x="59" y="27"/>
                    <a:pt x="56" y="25"/>
                  </a:cubicBezTo>
                  <a:cubicBezTo>
                    <a:pt x="54" y="24"/>
                    <a:pt x="51" y="21"/>
                    <a:pt x="49" y="22"/>
                  </a:cubicBezTo>
                  <a:cubicBezTo>
                    <a:pt x="47" y="22"/>
                    <a:pt x="46" y="26"/>
                    <a:pt x="46" y="28"/>
                  </a:cubicBezTo>
                  <a:cubicBezTo>
                    <a:pt x="47" y="29"/>
                    <a:pt x="50" y="32"/>
                    <a:pt x="52" y="34"/>
                  </a:cubicBezTo>
                  <a:cubicBezTo>
                    <a:pt x="54" y="36"/>
                    <a:pt x="56" y="37"/>
                    <a:pt x="58" y="39"/>
                  </a:cubicBezTo>
                  <a:cubicBezTo>
                    <a:pt x="67" y="46"/>
                    <a:pt x="77" y="50"/>
                    <a:pt x="87" y="56"/>
                  </a:cubicBezTo>
                  <a:cubicBezTo>
                    <a:pt x="94" y="60"/>
                    <a:pt x="102" y="65"/>
                    <a:pt x="111" y="62"/>
                  </a:cubicBezTo>
                  <a:cubicBezTo>
                    <a:pt x="112" y="62"/>
                    <a:pt x="113" y="61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59"/>
                    <a:pt x="113" y="59"/>
                    <a:pt x="112" y="59"/>
                  </a:cubicBezTo>
                  <a:close/>
                  <a:moveTo>
                    <a:pt x="110" y="78"/>
                  </a:moveTo>
                  <a:cubicBezTo>
                    <a:pt x="107" y="76"/>
                    <a:pt x="103" y="74"/>
                    <a:pt x="99" y="72"/>
                  </a:cubicBezTo>
                  <a:cubicBezTo>
                    <a:pt x="95" y="71"/>
                    <a:pt x="91" y="69"/>
                    <a:pt x="88" y="67"/>
                  </a:cubicBezTo>
                  <a:cubicBezTo>
                    <a:pt x="81" y="63"/>
                    <a:pt x="74" y="60"/>
                    <a:pt x="67" y="57"/>
                  </a:cubicBezTo>
                  <a:cubicBezTo>
                    <a:pt x="60" y="53"/>
                    <a:pt x="53" y="49"/>
                    <a:pt x="46" y="46"/>
                  </a:cubicBezTo>
                  <a:cubicBezTo>
                    <a:pt x="39" y="42"/>
                    <a:pt x="33" y="38"/>
                    <a:pt x="26" y="35"/>
                  </a:cubicBezTo>
                  <a:cubicBezTo>
                    <a:pt x="25" y="35"/>
                    <a:pt x="22" y="37"/>
                    <a:pt x="21" y="38"/>
                  </a:cubicBezTo>
                  <a:cubicBezTo>
                    <a:pt x="32" y="44"/>
                    <a:pt x="45" y="48"/>
                    <a:pt x="56" y="53"/>
                  </a:cubicBezTo>
                  <a:cubicBezTo>
                    <a:pt x="64" y="57"/>
                    <a:pt x="73" y="59"/>
                    <a:pt x="80" y="63"/>
                  </a:cubicBezTo>
                  <a:cubicBezTo>
                    <a:pt x="88" y="67"/>
                    <a:pt x="95" y="71"/>
                    <a:pt x="102" y="75"/>
                  </a:cubicBezTo>
                  <a:cubicBezTo>
                    <a:pt x="105" y="77"/>
                    <a:pt x="107" y="79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lose/>
                  <a:moveTo>
                    <a:pt x="32" y="8"/>
                  </a:moveTo>
                  <a:cubicBezTo>
                    <a:pt x="28" y="7"/>
                    <a:pt x="25" y="5"/>
                    <a:pt x="22" y="3"/>
                  </a:cubicBezTo>
                  <a:cubicBezTo>
                    <a:pt x="23" y="16"/>
                    <a:pt x="15" y="26"/>
                    <a:pt x="7" y="31"/>
                  </a:cubicBezTo>
                  <a:cubicBezTo>
                    <a:pt x="11" y="33"/>
                    <a:pt x="15" y="35"/>
                    <a:pt x="18" y="37"/>
                  </a:cubicBezTo>
                  <a:cubicBezTo>
                    <a:pt x="27" y="32"/>
                    <a:pt x="35" y="20"/>
                    <a:pt x="32" y="8"/>
                  </a:cubicBezTo>
                  <a:close/>
                  <a:moveTo>
                    <a:pt x="9" y="8"/>
                  </a:moveTo>
                  <a:cubicBezTo>
                    <a:pt x="9" y="8"/>
                    <a:pt x="8" y="9"/>
                    <a:pt x="8" y="9"/>
                  </a:cubicBezTo>
                  <a:cubicBezTo>
                    <a:pt x="7" y="11"/>
                    <a:pt x="6" y="12"/>
                    <a:pt x="5" y="14"/>
                  </a:cubicBezTo>
                  <a:cubicBezTo>
                    <a:pt x="4" y="16"/>
                    <a:pt x="3" y="18"/>
                    <a:pt x="2" y="20"/>
                  </a:cubicBezTo>
                  <a:cubicBezTo>
                    <a:pt x="1" y="24"/>
                    <a:pt x="3" y="30"/>
                    <a:pt x="7" y="28"/>
                  </a:cubicBezTo>
                  <a:cubicBezTo>
                    <a:pt x="10" y="27"/>
                    <a:pt x="11" y="25"/>
                    <a:pt x="13" y="22"/>
                  </a:cubicBezTo>
                  <a:cubicBezTo>
                    <a:pt x="15" y="21"/>
                    <a:pt x="16" y="20"/>
                    <a:pt x="17" y="18"/>
                  </a:cubicBezTo>
                  <a:cubicBezTo>
                    <a:pt x="19" y="15"/>
                    <a:pt x="20" y="9"/>
                    <a:pt x="20" y="4"/>
                  </a:cubicBezTo>
                  <a:cubicBezTo>
                    <a:pt x="20" y="4"/>
                    <a:pt x="18" y="3"/>
                    <a:pt x="18" y="2"/>
                  </a:cubicBezTo>
                  <a:cubicBezTo>
                    <a:pt x="14" y="3"/>
                    <a:pt x="12" y="5"/>
                    <a:pt x="9" y="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8" name="標題 2"/>
          <p:cNvSpPr txBox="1">
            <a:spLocks/>
          </p:cNvSpPr>
          <p:nvPr/>
        </p:nvSpPr>
        <p:spPr>
          <a:xfrm>
            <a:off x="6498772" y="308300"/>
            <a:ext cx="5083629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函數</a:t>
            </a:r>
            <a:r>
              <a:rPr lang="zh-TW" altLang="en-US" sz="4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4200" b="1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方程式</a:t>
            </a:r>
            <a:r>
              <a:rPr lang="zh-TW" altLang="en-US" sz="4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的不同</a:t>
            </a:r>
            <a:endParaRPr lang="zh-TW" altLang="en-US" sz="4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C:\Users\User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57" y="1603828"/>
            <a:ext cx="10313331" cy="369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esktop\寫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7519" y="6207213"/>
            <a:ext cx="769411" cy="54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86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2"/>
          <p:cNvSpPr txBox="1">
            <a:spLocks/>
          </p:cNvSpPr>
          <p:nvPr/>
        </p:nvSpPr>
        <p:spPr>
          <a:xfrm>
            <a:off x="6793788" y="308300"/>
            <a:ext cx="5083629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線型函數</a:t>
            </a:r>
            <a:r>
              <a:rPr lang="zh-TW" altLang="en-US" sz="4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的意涵</a:t>
            </a:r>
            <a:endParaRPr lang="zh-TW" altLang="en-US" sz="4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標題 2"/>
          <p:cNvSpPr txBox="1">
            <a:spLocks/>
          </p:cNvSpPr>
          <p:nvPr/>
        </p:nvSpPr>
        <p:spPr>
          <a:xfrm>
            <a:off x="2457784" y="3042036"/>
            <a:ext cx="8234653" cy="8550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請用一句話來描述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線型函數</a:t>
            </a:r>
            <a:r>
              <a:rPr lang="en-US" altLang="zh-TW" sz="4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48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0" name="Picture 2" descr="D:\生根(CA)\生根分享報告\簡報用小插圖\想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87" y="3750779"/>
            <a:ext cx="2560639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生根(CA)\生根分享報告\簡報用小插圖\math\math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945" y="4440269"/>
            <a:ext cx="2406846" cy="240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寫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7519" y="6207213"/>
            <a:ext cx="769411" cy="54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05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2"/>
          <p:cNvSpPr txBox="1">
            <a:spLocks/>
          </p:cNvSpPr>
          <p:nvPr/>
        </p:nvSpPr>
        <p:spPr>
          <a:xfrm>
            <a:off x="7635051" y="44499"/>
            <a:ext cx="4556975" cy="14237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dirty="0">
                <a:solidFill>
                  <a:prstClr val="black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下列</a:t>
            </a:r>
            <a:r>
              <a:rPr lang="zh-TW" altLang="en-US" sz="4800" dirty="0" smtClean="0">
                <a:solidFill>
                  <a:prstClr val="black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何</a:t>
            </a:r>
            <a:r>
              <a:rPr lang="zh-TW" altLang="en-US" sz="4800" dirty="0">
                <a:solidFill>
                  <a:prstClr val="black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者</a:t>
            </a:r>
            <a:r>
              <a:rPr lang="zh-TW" altLang="en-US" sz="4800" dirty="0" smtClean="0">
                <a:solidFill>
                  <a:prstClr val="black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是</a:t>
            </a:r>
            <a:endParaRPr lang="en-US" altLang="zh-TW" sz="4800" dirty="0" smtClean="0">
              <a:solidFill>
                <a:prstClr val="black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algn="r"/>
            <a:r>
              <a:rPr lang="zh-TW" altLang="zh-TW" sz="4800" dirty="0" smtClean="0">
                <a:solidFill>
                  <a:srgbClr val="0000FF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線</a:t>
            </a:r>
            <a:r>
              <a:rPr lang="zh-TW" altLang="zh-TW" sz="4800" dirty="0">
                <a:solidFill>
                  <a:srgbClr val="0000FF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型</a:t>
            </a:r>
            <a:r>
              <a:rPr lang="zh-TW" altLang="zh-TW" sz="4800" dirty="0" smtClean="0">
                <a:solidFill>
                  <a:srgbClr val="0000FF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函數</a:t>
            </a:r>
            <a:r>
              <a:rPr lang="zh-TW" altLang="en-US" sz="4800" dirty="0" smtClean="0">
                <a:solidFill>
                  <a:prstClr val="black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圖形</a:t>
            </a:r>
            <a:r>
              <a:rPr lang="zh-TW" altLang="en-US" sz="4800" dirty="0">
                <a:solidFill>
                  <a:prstClr val="black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？</a:t>
            </a:r>
          </a:p>
        </p:txBody>
      </p:sp>
      <p:grpSp>
        <p:nvGrpSpPr>
          <p:cNvPr id="10" name="群組 9"/>
          <p:cNvGrpSpPr/>
          <p:nvPr/>
        </p:nvGrpSpPr>
        <p:grpSpPr>
          <a:xfrm>
            <a:off x="1056647" y="545976"/>
            <a:ext cx="2703199" cy="2398381"/>
            <a:chOff x="1729650" y="1085519"/>
            <a:chExt cx="1906179" cy="1951595"/>
          </a:xfrm>
        </p:grpSpPr>
        <p:grpSp>
          <p:nvGrpSpPr>
            <p:cNvPr id="11" name="Group 1"/>
            <p:cNvGrpSpPr>
              <a:grpSpLocks/>
            </p:cNvGrpSpPr>
            <p:nvPr/>
          </p:nvGrpSpPr>
          <p:grpSpPr bwMode="auto">
            <a:xfrm>
              <a:off x="1729650" y="1085519"/>
              <a:ext cx="1906179" cy="1951595"/>
              <a:chOff x="1816" y="4200"/>
              <a:chExt cx="1580" cy="1296"/>
            </a:xfrm>
          </p:grpSpPr>
          <p:sp>
            <p:nvSpPr>
              <p:cNvPr id="13" name="AutoShape 4"/>
              <p:cNvSpPr>
                <a:spLocks noChangeShapeType="1"/>
              </p:cNvSpPr>
              <p:nvPr/>
            </p:nvSpPr>
            <p:spPr bwMode="auto">
              <a:xfrm>
                <a:off x="1816" y="4800"/>
                <a:ext cx="1580" cy="0"/>
              </a:xfrm>
              <a:prstGeom prst="straightConnector1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AutoShape 3"/>
              <p:cNvSpPr>
                <a:spLocks noChangeShapeType="1"/>
              </p:cNvSpPr>
              <p:nvPr/>
            </p:nvSpPr>
            <p:spPr bwMode="auto">
              <a:xfrm flipV="1">
                <a:off x="2316" y="4200"/>
                <a:ext cx="0" cy="1260"/>
              </a:xfrm>
              <a:prstGeom prst="straightConnector1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AutoShape 2"/>
              <p:cNvSpPr>
                <a:spLocks noChangeShapeType="1"/>
              </p:cNvSpPr>
              <p:nvPr/>
            </p:nvSpPr>
            <p:spPr bwMode="auto">
              <a:xfrm flipV="1">
                <a:off x="2220" y="4368"/>
                <a:ext cx="468" cy="1128"/>
              </a:xfrm>
              <a:prstGeom prst="straightConnector1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" name="文字方塊 11"/>
            <p:cNvSpPr txBox="1"/>
            <p:nvPr/>
          </p:nvSpPr>
          <p:spPr>
            <a:xfrm>
              <a:off x="2888348" y="2282840"/>
              <a:ext cx="434340" cy="4758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 smtClean="0">
                  <a:solidFill>
                    <a:srgbClr val="0000FF"/>
                  </a:solidFill>
                </a:rPr>
                <a:t>A</a:t>
              </a:r>
              <a:endParaRPr lang="zh-TW" altLang="en-US" sz="32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4411515" y="899745"/>
            <a:ext cx="2642199" cy="2235314"/>
            <a:chOff x="4366185" y="1210475"/>
            <a:chExt cx="1816903" cy="1723529"/>
          </a:xfrm>
        </p:grpSpPr>
        <p:grpSp>
          <p:nvGrpSpPr>
            <p:cNvPr id="17" name="群組 16"/>
            <p:cNvGrpSpPr/>
            <p:nvPr/>
          </p:nvGrpSpPr>
          <p:grpSpPr>
            <a:xfrm rot="21312780">
              <a:off x="5062602" y="1210475"/>
              <a:ext cx="742560" cy="742560"/>
              <a:chOff x="4930962" y="4169228"/>
              <a:chExt cx="742560" cy="742560"/>
            </a:xfrm>
          </p:grpSpPr>
          <p:sp>
            <p:nvSpPr>
              <p:cNvPr id="23" name="橢圓 22"/>
              <p:cNvSpPr/>
              <p:nvPr/>
            </p:nvSpPr>
            <p:spPr>
              <a:xfrm>
                <a:off x="4930962" y="4169228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橢圓 23"/>
              <p:cNvSpPr/>
              <p:nvPr/>
            </p:nvSpPr>
            <p:spPr>
              <a:xfrm>
                <a:off x="5098602" y="4336868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橢圓 24"/>
              <p:cNvSpPr/>
              <p:nvPr/>
            </p:nvSpPr>
            <p:spPr>
              <a:xfrm>
                <a:off x="5266242" y="4504508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橢圓 25"/>
              <p:cNvSpPr/>
              <p:nvPr/>
            </p:nvSpPr>
            <p:spPr>
              <a:xfrm>
                <a:off x="5433882" y="4672148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橢圓 26"/>
              <p:cNvSpPr/>
              <p:nvPr/>
            </p:nvSpPr>
            <p:spPr>
              <a:xfrm>
                <a:off x="5601522" y="4839788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" name="群組 17"/>
            <p:cNvGrpSpPr/>
            <p:nvPr/>
          </p:nvGrpSpPr>
          <p:grpSpPr>
            <a:xfrm>
              <a:off x="4366185" y="1247441"/>
              <a:ext cx="1816903" cy="1686563"/>
              <a:chOff x="4366185" y="1085516"/>
              <a:chExt cx="1816903" cy="1686563"/>
            </a:xfrm>
          </p:grpSpPr>
          <p:grpSp>
            <p:nvGrpSpPr>
              <p:cNvPr id="19" name="Group 1"/>
              <p:cNvGrpSpPr>
                <a:grpSpLocks/>
              </p:cNvGrpSpPr>
              <p:nvPr/>
            </p:nvGrpSpPr>
            <p:grpSpPr bwMode="auto">
              <a:xfrm>
                <a:off x="4366185" y="1085516"/>
                <a:ext cx="1816903" cy="1686563"/>
                <a:chOff x="1890" y="4200"/>
                <a:chExt cx="1506" cy="1120"/>
              </a:xfrm>
            </p:grpSpPr>
            <p:sp>
              <p:nvSpPr>
                <p:cNvPr id="21" name="AutoShape 4"/>
                <p:cNvSpPr>
                  <a:spLocks noChangeShapeType="1"/>
                </p:cNvSpPr>
                <p:nvPr/>
              </p:nvSpPr>
              <p:spPr bwMode="auto">
                <a:xfrm>
                  <a:off x="1890" y="4865"/>
                  <a:ext cx="1506" cy="0"/>
                </a:xfrm>
                <a:prstGeom prst="straightConnector1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" name="AutoShape 3"/>
                <p:cNvSpPr>
                  <a:spLocks noChangeShapeType="1"/>
                </p:cNvSpPr>
                <p:nvPr/>
              </p:nvSpPr>
              <p:spPr bwMode="auto">
                <a:xfrm flipV="1">
                  <a:off x="2316" y="4200"/>
                  <a:ext cx="0" cy="1120"/>
                </a:xfrm>
                <a:prstGeom prst="straightConnector1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0" name="文字方塊 19"/>
              <p:cNvSpPr txBox="1"/>
              <p:nvPr/>
            </p:nvSpPr>
            <p:spPr>
              <a:xfrm>
                <a:off x="5643586" y="2187809"/>
                <a:ext cx="434340" cy="450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b="1" dirty="0" smtClean="0">
                    <a:solidFill>
                      <a:srgbClr val="FF0000"/>
                    </a:solidFill>
                  </a:rPr>
                  <a:t>B</a:t>
                </a:r>
                <a:endParaRPr lang="zh-TW" altLang="en-US" sz="32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28" name="群組 27"/>
          <p:cNvGrpSpPr/>
          <p:nvPr/>
        </p:nvGrpSpPr>
        <p:grpSpPr>
          <a:xfrm>
            <a:off x="7851601" y="1398894"/>
            <a:ext cx="2962579" cy="2521484"/>
            <a:chOff x="3027884" y="3019751"/>
            <a:chExt cx="2186074" cy="1594707"/>
          </a:xfrm>
        </p:grpSpPr>
        <p:grpSp>
          <p:nvGrpSpPr>
            <p:cNvPr id="29" name="群組 28"/>
            <p:cNvGrpSpPr/>
            <p:nvPr/>
          </p:nvGrpSpPr>
          <p:grpSpPr>
            <a:xfrm>
              <a:off x="3027884" y="3019751"/>
              <a:ext cx="2186074" cy="1594707"/>
              <a:chOff x="2694055" y="2962310"/>
              <a:chExt cx="2186074" cy="1594707"/>
            </a:xfrm>
          </p:grpSpPr>
          <p:grpSp>
            <p:nvGrpSpPr>
              <p:cNvPr id="31" name="Group 1"/>
              <p:cNvGrpSpPr>
                <a:grpSpLocks/>
              </p:cNvGrpSpPr>
              <p:nvPr/>
            </p:nvGrpSpPr>
            <p:grpSpPr bwMode="auto">
              <a:xfrm>
                <a:off x="2694055" y="2962310"/>
                <a:ext cx="2186074" cy="1594707"/>
                <a:chOff x="1584" y="4075"/>
                <a:chExt cx="1812" cy="1059"/>
              </a:xfrm>
            </p:grpSpPr>
            <p:sp>
              <p:nvSpPr>
                <p:cNvPr id="33" name="AutoShape 4"/>
                <p:cNvSpPr>
                  <a:spLocks noChangeShapeType="1"/>
                </p:cNvSpPr>
                <p:nvPr/>
              </p:nvSpPr>
              <p:spPr bwMode="auto">
                <a:xfrm>
                  <a:off x="1584" y="4800"/>
                  <a:ext cx="1812" cy="0"/>
                </a:xfrm>
                <a:prstGeom prst="straightConnector1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AutoShape 3"/>
                <p:cNvSpPr>
                  <a:spLocks noChangeShapeType="1"/>
                </p:cNvSpPr>
                <p:nvPr/>
              </p:nvSpPr>
              <p:spPr bwMode="auto">
                <a:xfrm flipH="1" flipV="1">
                  <a:off x="2308" y="4075"/>
                  <a:ext cx="8" cy="1059"/>
                </a:xfrm>
                <a:prstGeom prst="straightConnector1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2" name="手繪多邊形 31"/>
              <p:cNvSpPr/>
              <p:nvPr/>
            </p:nvSpPr>
            <p:spPr>
              <a:xfrm>
                <a:off x="3169920" y="3346650"/>
                <a:ext cx="1150620" cy="701040"/>
              </a:xfrm>
              <a:custGeom>
                <a:avLst/>
                <a:gdLst>
                  <a:gd name="connsiteX0" fmla="*/ 0 w 1150620"/>
                  <a:gd name="connsiteY0" fmla="*/ 0 h 701040"/>
                  <a:gd name="connsiteX1" fmla="*/ 754380 w 1150620"/>
                  <a:gd name="connsiteY1" fmla="*/ 701040 h 701040"/>
                  <a:gd name="connsiteX2" fmla="*/ 1150620 w 1150620"/>
                  <a:gd name="connsiteY2" fmla="*/ 304800 h 701040"/>
                  <a:gd name="connsiteX3" fmla="*/ 1150620 w 1150620"/>
                  <a:gd name="connsiteY3" fmla="*/ 304800 h 701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0620" h="701040">
                    <a:moveTo>
                      <a:pt x="0" y="0"/>
                    </a:moveTo>
                    <a:lnTo>
                      <a:pt x="754380" y="701040"/>
                    </a:lnTo>
                    <a:lnTo>
                      <a:pt x="1150620" y="304800"/>
                    </a:lnTo>
                    <a:lnTo>
                      <a:pt x="1150620" y="304800"/>
                    </a:lnTo>
                  </a:path>
                </a:pathLst>
              </a:custGeom>
              <a:noFill/>
              <a:ln w="571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0" name="文字方塊 29"/>
            <p:cNvSpPr txBox="1"/>
            <p:nvPr/>
          </p:nvSpPr>
          <p:spPr>
            <a:xfrm>
              <a:off x="4149015" y="4200148"/>
              <a:ext cx="505355" cy="3698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 smtClean="0">
                  <a:solidFill>
                    <a:prstClr val="black"/>
                  </a:solidFill>
                </a:rPr>
                <a:t>C</a:t>
              </a:r>
              <a:endParaRPr lang="zh-TW" altLang="en-US" sz="3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2690041" y="3680341"/>
            <a:ext cx="2956979" cy="2444677"/>
            <a:chOff x="6025599" y="2982903"/>
            <a:chExt cx="2186074" cy="1671850"/>
          </a:xfrm>
        </p:grpSpPr>
        <p:cxnSp>
          <p:nvCxnSpPr>
            <p:cNvPr id="36" name="直線接點 35"/>
            <p:cNvCxnSpPr/>
            <p:nvPr/>
          </p:nvCxnSpPr>
          <p:spPr>
            <a:xfrm flipV="1">
              <a:off x="6183087" y="3619500"/>
              <a:ext cx="583473" cy="291719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flipV="1">
              <a:off x="7118636" y="2982903"/>
              <a:ext cx="859504" cy="434959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群組 37"/>
            <p:cNvGrpSpPr/>
            <p:nvPr/>
          </p:nvGrpSpPr>
          <p:grpSpPr>
            <a:xfrm>
              <a:off x="6025599" y="3019388"/>
              <a:ext cx="2186074" cy="1635365"/>
              <a:chOff x="6025599" y="2857463"/>
              <a:chExt cx="2186074" cy="1635365"/>
            </a:xfrm>
          </p:grpSpPr>
          <p:grpSp>
            <p:nvGrpSpPr>
              <p:cNvPr id="39" name="Group 1"/>
              <p:cNvGrpSpPr>
                <a:grpSpLocks/>
              </p:cNvGrpSpPr>
              <p:nvPr/>
            </p:nvGrpSpPr>
            <p:grpSpPr bwMode="auto">
              <a:xfrm>
                <a:off x="6025599" y="2857463"/>
                <a:ext cx="2186074" cy="1635365"/>
                <a:chOff x="1584" y="4200"/>
                <a:chExt cx="1812" cy="1086"/>
              </a:xfrm>
            </p:grpSpPr>
            <p:sp>
              <p:nvSpPr>
                <p:cNvPr id="41" name="AutoShape 4"/>
                <p:cNvSpPr>
                  <a:spLocks noChangeShapeType="1"/>
                </p:cNvSpPr>
                <p:nvPr/>
              </p:nvSpPr>
              <p:spPr bwMode="auto">
                <a:xfrm>
                  <a:off x="1584" y="4800"/>
                  <a:ext cx="1812" cy="0"/>
                </a:xfrm>
                <a:prstGeom prst="straightConnector1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" name="AutoShape 3"/>
                <p:cNvSpPr>
                  <a:spLocks noChangeShapeType="1"/>
                </p:cNvSpPr>
                <p:nvPr/>
              </p:nvSpPr>
              <p:spPr bwMode="auto">
                <a:xfrm flipV="1">
                  <a:off x="2316" y="4200"/>
                  <a:ext cx="0" cy="1086"/>
                </a:xfrm>
                <a:prstGeom prst="straightConnector1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0" name="文字方塊 39"/>
              <p:cNvSpPr txBox="1"/>
              <p:nvPr/>
            </p:nvSpPr>
            <p:spPr>
              <a:xfrm>
                <a:off x="7417393" y="3826513"/>
                <a:ext cx="434340" cy="3999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b="1" dirty="0" smtClean="0">
                    <a:solidFill>
                      <a:srgbClr val="008000"/>
                    </a:solidFill>
                  </a:rPr>
                  <a:t>D</a:t>
                </a:r>
                <a:endParaRPr lang="zh-TW" altLang="en-US" sz="3200" b="1" dirty="0">
                  <a:solidFill>
                    <a:srgbClr val="008000"/>
                  </a:solidFill>
                </a:endParaRPr>
              </a:p>
            </p:txBody>
          </p:sp>
        </p:grpSp>
      </p:grpSp>
      <p:pic>
        <p:nvPicPr>
          <p:cNvPr id="43" name="Picture 2" descr="D:\生根(CA)\生根分享報告\簡報用小插圖\想\想(png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6" y="3634468"/>
            <a:ext cx="1848553" cy="247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生根(CA)\生根分享報告\簡報用小插圖\math\math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415" y="4517584"/>
            <a:ext cx="5074728" cy="2340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User\Desktop\寫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60" y="6190484"/>
            <a:ext cx="769411" cy="54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50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3FE3C99-2218-4003-8976-8FFEF26117B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+IQ0o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BPiENK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E+IQ0q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T4hDSi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T4hDSm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T4hDS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T4hDSnL80YFnAAAAawAAABwAAAB1bml2ZXJzYWwvbG9jYWxfc2V0dGluZ3MueG1sDcw7CsNADEXR3qsQ6p1P58JjdymDIc4ChP0IBo0UZkRIdp/pbnG44/zNSh+Uerglvp4uTLDN98NeiZ/rrR+Yaojtom5IbM40T92ovok+ENFgpbfKD2VFbhG4S25yKaiwkGhnPk/dH1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BPiENKsIcj9GwBAAD3AgAAKQAAAHVuaXZlcnNhbC9za2luX2N1c3RvbWl6YXRpb25fc2V0dGluZ3MueG1sjVLbSiQxEH33K4I/MEkqt4Z2ILeWeVHRAZ+b6ezSrKaXTsRlycebdncYR0c09VR1Tp2iKqdNv8Zon1KeHse/fR6neBdyHuPPtD5DqN1ND9N8M4cUclodKvdjHKbnTfwxLbVaTbmPQz8PdkHTGqPu9SEltXKqZswwiiTz1CvkPLcVa8A1YCvmKLHt6p3EP9057ELMp1Xb1RH6sWETU5jzJg7hzxqO2W+h4w0u534YKy+tBVui7KcWx5ZAjHDJfaEaAASy3BGHi5SN1AR5zDiGYhQFCohwThpRiKQcatY1oqow3wjEJGPUFepp7UZaG0dtkdAQous0rxpbus5IjBEhBJgrXEBnMKpsqBoa1HJAcGBAFG00UYA625mOFe+8sBwp6gXGhRkDGB+Oe9ju7bkO1W+vsz/nF4Inv+AkunhrdcJc7e5pnit5Gx5/P/Q5oHG4OL+59Xf+aqu3m+ur8/++fPXwnrWYtW79qbdfAFBLAwQUAAIACABPiENKKoo35ocRAADwYQAAFwAAAHVuaXZlcnNhbC91bml2ZXJzYWwucG5n7d35V5LZ/wBwSzMnZ6LNzCxtmrTFBdQaMxdabNKRcp3UUtHUbDM1MxRZUqexRSV1yl2aXNolbdLcwCUl1KAJldKUCoUQlRCRHT70nZrPjH7mD/ie83AOeLj3Oc+9r/vc1R/eXPI6sO+bRasXaWlpfePu5uqjpaUD09LSjtPT1aSodlvu0/yZF++zb7dWFXUNV/NFJ2rX/l1aWtU4fUXYAs33r2LdAuO1tBa3f3rPI8fcjtDSCrvg7rrLLzFkYgh+5UGkkixQ5qO0nM8f0Aa15X60fJr1I2TTj67Oesvn2yyZeAYp/+i6/kXaMv35e3QueXkqtFOQlYEUmWhtk2JIfu5BPZ926NFRwjYm45f99RxaaX0Vo6c0iU/rIT4uUEim6Z72/GbxMLsEMVwvkbKLYmTcr1eFnp+n+/ePtz+sXqUsO+S2LZuLO8yCukjephlLu6643DTU/hrSovX3j/s2XtERiid65qZYRXXAzZW2/8yGtOxM1u5zGyM/oEHVTcqw+3dgJvsyI2aVdyM95YRZ3RjvbFAiTh9Bmyz4Z/b5lEjtvh9PK5V8rCEMVjWnuudTwN/4WdRXWFrlmUWNZMzO/xC5E+K9xMBVd3ZGvtESWJN3Ytmc+81rLWf8/CyiB203S3PV+CHEe+lPc2/1EEK5l7OM0zO37JY2171+S41ml9HSVu6/1HfnkP3sFq2fp7/cwHtvxJw66ec2bdkcR82YbQ/RtYT5uRpkz75ek4w0sFnQCyAABIAAEAACQAAIAAEgAASAABAAAkAACAABIAAEgAAQAAJAAAgAASAABIAAEAACQAAIAAEgAASAABAAAkAACAABIAAEgAAQAAJAAAgAASAABIAAEAACQAAIAAEgAASAABAAAkAACAABIAAEgAAQAAJAAAgAASAABIAAEADi/xEiRdo28ojmMij5H9ECz6eo7WO7wxLT5sbR0z1tvy4/4FXAKpvZYQFbes6Hvs9sM14wJ6KgnvnRg0cPzk6FxP57+/5b8jXY5sg5dX12HkyZZz6/bOfdF7PKWKspOvVSaJvW7Cr5C5xhLtKR3Oce4Obfk6YoG+1xTlPP2CkLTbbX40Vn+rr9wVHNTWvH8hjeo/8s0NoeokTNrIDmBctt+ziNImEdSRk97RDTrBJtZXEZKswtSSJZVQwNyUdJ3qUXmaol5I2GbtaNTcgk3uhMVrupyT9jKcK1+UT5JEVVof52100XzgNGNOWcM7Ue7UJiB52AVLNF8B14aTsrdOpNPK3kJ0uj9MNgBHL7SRP1BcOQV720bTh5u6kqVkh15KMm4uBoUd9zMEZw5Qqe5iIfv8t5zBYLt3djlzQJOo3hJUo+Vi0fpGKQYFFiI/XR5Kk3TKhaShs0ATczgn+oei8OQAaaoKf/eB5J4PxWWoUsOLq3dlz+wlE4Tc3/8vRzUmQe077KRZe2eYdy40qT2AUdNDNe3PVSWr1L0+TM3fRlcRAHxuqfwOKfSNWMjdWIoQRGx8buk6XiZvGw/DH53isfUgi+mEGLwQiLDNWNbGlScbta694jgpdPlKqZj+a/VzPqD0pWIbxBjfLJRkRnFbIBWYwcQDbFgUdvrn+qBxap8yZPFWULatZOJQfN1PTyDhH2BLpcbw4H0+8/W4w9HFDDffdXhamvdypHh1g4KCY8vPXiGg/E2SqbiInuYATqGjPnu8XmJ+EvfFFNZk6Udt7yHtnIExViP+ROJKXWM/+kN0S5IeG+Vk5eB2tSnM7Q+5alOBHsnV2uStb5RfDwcniCv4hpUN9ZkvnW1oTglNHhveAi9/2IMVPS2f/BtvRcXjYai0Ou7bzJrcmrCOG8kwa0juy4fpx8KDtJPsCf6K53sP/cr7abaYuarTwF8b33MAXXqYq7WJIvCpPA8OA8nHmXSillfpWE4rYNtHjjY2mkkfBBs8D8IKapJas7qFLsFfabKtmkZsuGDNG+C4Sle7ekwvCYxNteNvArGWZ/VNlTg3+YUTqPiS1ueYC7L27xADMHEFsGTfifahKQvXZqR/IAL/nwuX5q4ZcObufFHHy/AloN7ez+fbo2NoMp7C3lDPA5NWcPimJbI2ihtosR0ZA7pFY8FntFuqBvIze84yF7yokahoWcamxcCmMLQlfDahdcr0+PxpFWbDhnZASmE0nkgbxI7qjj08GE5uXOI5HTv6c3OztAOeTPY+HWsRtEJ5Y5lpkjJb/2QMQGm+YxucxbxK1RXMt+pyBIfWVozUSyb4b+3as+IEOPKjGowFffvDFDz5ynfj21jT/tRBURSxxiOM8/3xDxsmW/yvzW4M2nLwOZ3KtxJSSskk7x4FRPx7aOrE51R2+mVvHjfarLiYZdhTF6DWcLTEqVYX7wg3aZfnR+mA/JRcnAVTLbI5BUkZkfHSs9hgLlyh4LlF6dLPiMM8za7swHfvVMZDWEokhMjg/5axo8bpw48ZgxgNqcFSNrUIID4VilKO0mZa2+edFr3PHjDeNh6SvuhDftOSw0c8hTxj8QXUpakCsgjPSqT8tvpeMENQhsaQLVwKZTXFaAcffryGnIW3TouxOZ522VlQT6rTscu8z1BjsqPe1Am+hCuK1t24GpZBiJyyvMG+1NpZiqPqY/wLb0ydOD+QsbimZk+JmF0ZNk5ecpF62bpSRsNZlK4trgz1Fe2WD5vqjhdNXJwlRKin6u7OfEBtdXumcZeYcywB130j2x1s6kCvv5ILg66wm1gThSgcnaaUslrO9IDLDa10nw1BR7cTNLUImwf/+D8/3dXZHq+c9f5p3q676uMmEVEfu7m9mR9ZYDa05sSeIE8nuHMfKJK6cbJrg6uSIiqNnek3//80L2NuibNVOeegz4m+dY1Zg/STYWTpc9SZJ9NISj4oS9vp7RGJUQz5wR8Go5vqQZhZAGR11olaiFuCReUl/7GDYXV8aLy5u0QGNEEpFmTtiOHhDY9vO8SSEEehWjziSE4w/Cl4Yrkc5MmUi2JpRB5yevZI06j8gL9MwX6uaaXTWZBBnpuhxWZhGHBRgZ9xY8s4fd/UgW0/p08Ne6zX8F0rXVjFWLma+0WcfZcAFEleyaJstPYODsmSjhPWYyg9ULX9zP3+YyWaK+ksMnqVUduVmrspusPWKMKcJCPHnrW7+nt01ZjE544unkEp7UD3bXVLQDx6h7765cxakWeqnF54N5wscEGpFJc4Usha20GHlpXJIu1z5JaYnkP7NOJm/Kf/g4orvdKOzz+ncnpW4YybsRYKtKPY1aBj24hO45vg9SgFkGj2NpJj6i1VkY/ugguR2r5MHBJtiG4dscX+iWwvuZ8+jkw8jkV5ykLByDJzL2JFnkB80oyPReXvAfETplSatWcxyb09Ahk1L6r5kVwgJokKY+R7ZutsXxQdV7UikBv/aoEYPCiMxtf4X9rUu5J/GPq72QVS27jdtVtyBXJoKqBLi6B9bXNdcHw1huHbkyb/j7Gs8NAVMkmrBYtYBz0VWukytrJjtk7e2qHX1Wner+OmCHaavrukvZ5bedMHxoee0QKbTtZ7H+X2MsYdWrjXo9+KOWTmPLxTKH3W5W6ytby124pkxEuGp7+J2a6P3OmTrh12yJaoreIiGYHihHWpUIBjh2cCSDdwh8uKRVorIQNVih3akoM9v13s4TZ6ttlcosA9iY+FPhG/TMNSs39HuSYhQM3gnD9hP62l+2z0hUVz+c2AkJI91DE+zlf1YniJCCTm2pDa2xOpsRE7DD5TfT6jKTut270eocbl5eBpxwDKJ0CMZlvPBROxLX3CJGRDIZ4ZRBFxrCMrKTF0zgVF2gKBIeME7Kkg+QVkQx8t7omcMxrM7NbUmtA6KHaOtEp+fLSgUfL397QaSS85lOM6/CizaWJr6vxYOgio/sRqZysoOlt5EhXxw7sRbZRG8wbB35fbJ9MF3+ZYdUdOJt9j6T147fZ+ACOfq5UtJBO3VO8VIQOy6U63FmTFyEsesVjG4XYt3NpWsSuSG5nG3OuKX2neJgI7iPHTzf0ll92So82FatsmIdxxnAujpfSgPyLS1hLrIPZc/FJLVy/97s1AYeh+4JRQu2i56ItnJbk1FYtwTbWDdIAbHMhN4ZTCPQC5DBzaCwL1sp4um31/xD6nNCz7y2XzOkmVI78172qK8Vb2M+Odvg91oUucXj2yMTbqETwtczZg6ik/QLz2rBlPpxKaPmqGv58U2F6vge8iLzyO/QRYL98Kh5Ff0bQC6StxXVEau9x+J4x1+miSWq87yI0AlHtjeH3HZKlXUIIjhH50508roc/1wl5EaJmt0f6LK5R/fVYPWPVMmqc/etz2l6hdPNjEh3ZxWqomaG9YG3yFwkz8AuTjwMKcC6H1AiFmTLxjJkNRUCZ68xaQYjWQWev/a7/F8voYdLdXLdIUmsTHtrYi+7RrORSB+KpzkXaZ4RooiknIjBlL42UrDtSfWSlxZQBH5Xc9ogp6R7+ngOYlq0+IxiefhgadWwzeH8cXFr+2/iD9ySzxX9ujgtxVOzZT3yVTbq6x3oN7IN6ppYb1NTBqtHbVa0SItl3NovHFwJ6iTsx5Iuf8VicNRPT8t2WA55yhSdPBsoTvayeOmesbixd40hzB0E2ZU/kJJpvFfVLWNalCzSjYUCZe5jJVjpRx7hnqp1DoIUaIbk0SqRswfbu9xa7ImV0TtoMrUwHTr9Yk8RXjGy8QiloCNn6ZOnOaOhv9Mc89BplHzZRCF4kbmLl2Nv2a2oi5+7XszbB3XDA47548sNDowev34K39WdVAIm8wgkor/lnUdN4ZpdEejYhBNXsw1ulERlV+4qX/QK5eBD+h5dXChGyQeZK2E6ucaNfoFIcuP0Rx4yGY50cFKwsbEjWUM2nxvna21w87RP47GaEXWDizX0GpNTzykddLyuZ/6IDz/DbxZjop1reN2n2Ba5MWjeYc2ZYH3+uKSyiyFaHM8F6YHE81Z82ZK/6G7RTJrDWwotpcQqXLfnO/EdrEEUE9xhxDkWZivV8YRwpc4BKHcqV9NLiPzQPNX5jx9DTNfVx4i/bD1MMZJ3u5i0CCbOg99Ltyog+YIZJRI0Ey0eSus3W2n+iPQN81OP1jSuRa5UbCMwc+CsPaSTy1qYu4fI7R9AVImSLZXz3r1zOXbky2CRGd3mh1XPhHfFY5vMmByV7AFaCk+eeGwhfdPSFrFs/xh+4fDMfjgcIx0l3HRXqqOZ049VSWGaLp30y/LWEUlrOfFc7IRjHdqU/4LgGSRr72iXo2NHqUMOf9bZntySgHJq4JOr/aVnPY4SpsQ7+jgJ1/CGTzXPR1UpWbWQxI7BqxUcKBwFujyNN1BREcRHUhEBa5Vf/E4MkXbDVWfCSfxnP124Yap4u3Ah43W457e8iUYMrgK6TvO8UC9Y1kNmn1u5XHfMQjtLUM++40STla71iPLBxW8B821CshpYFXZuJiYLc+Ot4k9a0HGY6bLn7SBo047CXlY/fUP6ZFxzPF+zV/zl4yqsW5+w6TLBczxxY0gU/8qXJSg3JVxtNmwzf+eUEwNFTa7C0wgO6eEKsxNrYNSlgWdiPwXLryTmUT71aY8yyn+nrJLhPxKDla1dfz8oco7dUN2cCCKdeF9z7OFM/HC8AoWJtnTohN/sbC0f3pQlsu84uXg9uhitmqmf74aG5sp8fpYxpXkfFONR0EaJbRYyP+A96HK8Iq2tu8fqv8c+f23OtHS8kIal05IaSapL8uZU9ynjYiGLONVlUbTPFH3WV/3m43SU8pDzeDHcHtwIXTf7yP8qeiekQElve5iY3jrngKvp4Uc2t89JttNk2C+KWTHnLA4BmatlDNKay/Zf68798QCP/wvWL2eqz60b3vRvwfpFHYbw7Uv+x71bWvJ07157M6Dgp1+7xFfxHHfazbkiyjCzHBOkmXMEmj62z91n+Zx/cNx4kHLiOxbZv7Uc806z4PDZQho0JhnyY2Fh1+zfJ4Bq9+2+ewmGVZgWEHuaf1PrQrU0L/e9B1yrdoem/gdQSwMEFAACAAgAT4hDSpXukX5LAAAAawAAABsAAAB1bml2ZXJzYWwvdW5pdmVyc2FsLnBuZy54bWyzsa/IzVEoSy0qzszPs1Uy1DNQsrfj5bIpKEoty0wtV6gAigEFIUBJoRLINUJwyzNTSjKAQgbmZgjBjNTM9IwSWyULA3O4oD7QTABQSwECAAAUAAIACABPiENKFQ6tKGQEAAAHEQAAHQAAAAAAAAABAAAAAAAAAAAAdW5pdmVyc2FsL2NvbW1vbl9tZXNzYWdlcy5sbmdQSwECAAAUAAIACABPiENKCH4LIykDAACGDAAAJwAAAAAAAAABAAAAAACfBAAAdW5pdmVyc2FsL2ZsYXNoX3B1Ymxpc2hpbmdfc2V0dGluZ3MueG1sUEsBAgAAFAACAAgAT4hDSrX8CWS6AgAAVQoAACEAAAAAAAAAAQAAAAAADQgAAHVuaXZlcnNhbC9mbGFzaF9za2luX3NldHRpbmdzLnhtbFBLAQIAABQAAgAIAE+IQ0oqlg9n/gIAAJcLAAAmAAAAAAAAAAEAAAAAAAYLAAB1bml2ZXJzYWwvaHRtbF9wdWJsaXNoaW5nX3NldHRpbmdzLnhtbFBLAQIAABQAAgAIAE+IQ0pocVKRmgEAAB8GAAAfAAAAAAAAAAEAAAAAAEgOAAB1bml2ZXJzYWwvaHRtbF9za2luX3NldHRpbmdzLmpzUEsBAgAAFAACAAgAT4hDSj08L9HBAAAA5QEAABoAAAAAAAAAAQAAAAAAHxAAAHVuaXZlcnNhbC9pMThuX3ByZXNldHMueG1sUEsBAgAAFAACAAgAT4hDSnL80YFnAAAAawAAABwAAAAAAAAAAQAAAAAAGBEAAHVuaXZlcnNhbC9sb2NhbF9zZXR0aW5ncy54bWxQSwECAAAUAAIACABElFdHI7RO+/sCAACwCAAAFAAAAAAAAAABAAAAAAC5EQAAdW5pdmVyc2FsL3BsYXllci54bWxQSwECAAAUAAIACABPiENKsIcj9GwBAAD3AgAAKQAAAAAAAAABAAAAAADmFAAAdW5pdmVyc2FsL3NraW5fY3VzdG9taXphdGlvbl9zZXR0aW5ncy54bWxQSwECAAAUAAIACABPiENKKoo35ocRAADwYQAAFwAAAAAAAAAAAAAAAACZFgAAdW5pdmVyc2FsL3VuaXZlcnNhbC5wbmdQSwECAAAUAAIACABPiENKle6RfksAAABrAAAAGwAAAAAAAAABAAAAAABVKAAAdW5pdmVyc2FsL3VuaXZlcnNhbC5wbmcueG1sUEsFBgAAAAALAAsASQMAANkoAAAAAA=="/>
  <p:tag name="ISPRING_PRESENTATION_TITLE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數學新世界專用簡報母片(new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數學新世界專用簡報母片(new)" id="{41894B60-F2A0-6147-9F4D-AABD86F22DD9}" vid="{F4D36A4C-ABFE-8E48-83B8-E099DCFFBF31}"/>
    </a:ext>
  </a:extLst>
</a:theme>
</file>

<file path=ppt/theme/theme3.xml><?xml version="1.0" encoding="utf-8"?>
<a:theme xmlns:a="http://schemas.openxmlformats.org/drawingml/2006/main" name="2_數學新世界專用簡報母片(new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數學新世界專用簡報母片(new)" id="{41894B60-F2A0-6147-9F4D-AABD86F22DD9}" vid="{F4D36A4C-ABFE-8E48-83B8-E099DCFFBF31}"/>
    </a:ext>
  </a:extLst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數學新世界專用簡報母片(new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數學新世界專用簡報母片(new)" id="{41894B60-F2A0-6147-9F4D-AABD86F22DD9}" vid="{F4D36A4C-ABFE-8E48-83B8-E099DCFFBF31}"/>
    </a:ext>
  </a:extLst>
</a:theme>
</file>

<file path=ppt/theme/theme7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數學新世界專用簡報母片(new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數學新世界專用簡報母片(new)" id="{41894B60-F2A0-6147-9F4D-AABD86F22DD9}" vid="{F4D36A4C-ABFE-8E48-83B8-E099DCFFBF31}"/>
    </a:ext>
  </a:extLst>
</a:theme>
</file>

<file path=ppt/theme/theme9.xml><?xml version="1.0" encoding="utf-8"?>
<a:theme xmlns:a="http://schemas.openxmlformats.org/drawingml/2006/main" name="6_數學新世界專用簡報母片(new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數學新世界專用簡報母片(new)" id="{41894B60-F2A0-6147-9F4D-AABD86F22DD9}" vid="{F4D36A4C-ABFE-8E48-83B8-E099DCFFBF3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1119</Words>
  <Application>Microsoft Office PowerPoint</Application>
  <PresentationFormat>自訂</PresentationFormat>
  <Paragraphs>349</Paragraphs>
  <Slides>51</Slides>
  <Notes>40</Notes>
  <HiddenSlides>0</HiddenSlides>
  <MMClips>0</MMClips>
  <ScaleCrop>false</ScaleCrop>
  <HeadingPairs>
    <vt:vector size="4" baseType="variant">
      <vt:variant>
        <vt:lpstr>佈景主題</vt:lpstr>
      </vt:variant>
      <vt:variant>
        <vt:i4>12</vt:i4>
      </vt:variant>
      <vt:variant>
        <vt:lpstr>投影片標題</vt:lpstr>
      </vt:variant>
      <vt:variant>
        <vt:i4>51</vt:i4>
      </vt:variant>
    </vt:vector>
  </HeadingPairs>
  <TitlesOfParts>
    <vt:vector size="63" baseType="lpstr">
      <vt:lpstr>Office 主题</vt:lpstr>
      <vt:lpstr>3_數學新世界專用簡報母片(new)</vt:lpstr>
      <vt:lpstr>2_數學新世界專用簡報母片(new)</vt:lpstr>
      <vt:lpstr>1_Office 主题</vt:lpstr>
      <vt:lpstr>2_Office 主题</vt:lpstr>
      <vt:lpstr>4_數學新世界專用簡報母片(new)</vt:lpstr>
      <vt:lpstr>4_Office 主题</vt:lpstr>
      <vt:lpstr>5_數學新世界專用簡報母片(new)</vt:lpstr>
      <vt:lpstr>6_數學新世界專用簡報母片(new)</vt:lpstr>
      <vt:lpstr>5_Office 主题</vt:lpstr>
      <vt:lpstr>6_Office 主题</vt:lpstr>
      <vt:lpstr>7_Office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http:/www.ypppt.com</cp:keywords>
  <cp:lastModifiedBy/>
  <cp:revision>1</cp:revision>
  <dcterms:created xsi:type="dcterms:W3CDTF">2017-10-20T03:31:41Z</dcterms:created>
  <dcterms:modified xsi:type="dcterms:W3CDTF">2018-06-10T03:37:13Z</dcterms:modified>
</cp:coreProperties>
</file>