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93" r:id="rId2"/>
    <p:sldId id="721" r:id="rId3"/>
    <p:sldId id="747" r:id="rId4"/>
    <p:sldId id="791" r:id="rId5"/>
    <p:sldId id="743" r:id="rId6"/>
    <p:sldId id="787" r:id="rId7"/>
    <p:sldId id="789" r:id="rId8"/>
    <p:sldId id="835" r:id="rId9"/>
    <p:sldId id="790" r:id="rId10"/>
    <p:sldId id="836" r:id="rId11"/>
    <p:sldId id="772" r:id="rId12"/>
    <p:sldId id="773" r:id="rId13"/>
    <p:sldId id="771" r:id="rId14"/>
    <p:sldId id="786" r:id="rId15"/>
    <p:sldId id="837" r:id="rId16"/>
    <p:sldId id="774" r:id="rId17"/>
    <p:sldId id="775" r:id="rId18"/>
    <p:sldId id="776" r:id="rId19"/>
    <p:sldId id="777" r:id="rId20"/>
    <p:sldId id="778" r:id="rId21"/>
    <p:sldId id="779" r:id="rId22"/>
    <p:sldId id="780" r:id="rId23"/>
    <p:sldId id="781" r:id="rId24"/>
    <p:sldId id="782" r:id="rId25"/>
    <p:sldId id="770" r:id="rId26"/>
    <p:sldId id="816" r:id="rId27"/>
    <p:sldId id="817" r:id="rId28"/>
    <p:sldId id="748" r:id="rId29"/>
    <p:sldId id="838" r:id="rId30"/>
    <p:sldId id="840" r:id="rId31"/>
    <p:sldId id="751" r:id="rId32"/>
    <p:sldId id="819" r:id="rId33"/>
    <p:sldId id="841" r:id="rId34"/>
    <p:sldId id="834" r:id="rId35"/>
    <p:sldId id="842" r:id="rId36"/>
    <p:sldId id="839" r:id="rId37"/>
    <p:sldId id="807" r:id="rId38"/>
    <p:sldId id="810" r:id="rId39"/>
    <p:sldId id="811" r:id="rId40"/>
    <p:sldId id="812" r:id="rId41"/>
    <p:sldId id="741" r:id="rId42"/>
    <p:sldId id="742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EA73D594-2D43-4E72-83D5-283DA8252EEB}">
          <p14:sldIdLst/>
        </p14:section>
        <p14:section name="未命名的章節" id="{5755DD9A-56F9-4381-9285-81AB08D03708}">
          <p14:sldIdLst>
            <p14:sldId id="693"/>
            <p14:sldId id="721"/>
            <p14:sldId id="747"/>
            <p14:sldId id="791"/>
            <p14:sldId id="743"/>
            <p14:sldId id="787"/>
            <p14:sldId id="789"/>
            <p14:sldId id="835"/>
            <p14:sldId id="790"/>
            <p14:sldId id="836"/>
            <p14:sldId id="772"/>
            <p14:sldId id="773"/>
            <p14:sldId id="771"/>
            <p14:sldId id="786"/>
            <p14:sldId id="837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70"/>
            <p14:sldId id="816"/>
            <p14:sldId id="817"/>
            <p14:sldId id="748"/>
            <p14:sldId id="838"/>
            <p14:sldId id="840"/>
            <p14:sldId id="751"/>
            <p14:sldId id="819"/>
            <p14:sldId id="841"/>
            <p14:sldId id="834"/>
            <p14:sldId id="842"/>
            <p14:sldId id="839"/>
            <p14:sldId id="807"/>
            <p14:sldId id="810"/>
            <p14:sldId id="811"/>
            <p14:sldId id="812"/>
            <p14:sldId id="741"/>
            <p14:sldId id="74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3333CC"/>
    <a:srgbClr val="000099"/>
    <a:srgbClr val="3366CC"/>
    <a:srgbClr val="0066CC"/>
    <a:srgbClr val="FFCCCC"/>
    <a:srgbClr val="3333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6915" autoAdjust="0"/>
  </p:normalViewPr>
  <p:slideViewPr>
    <p:cSldViewPr snapToGrid="0">
      <p:cViewPr>
        <p:scale>
          <a:sx n="75" d="100"/>
          <a:sy n="75" d="100"/>
        </p:scale>
        <p:origin x="-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02D648-5696-465F-8775-FDA1E1A628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7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大家共同的困難，可以總結為以下幾項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: </a:t>
            </a:r>
            <a:b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</a:b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    1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．小孩常悶不作聲，以致只有我們的「話」，而沒有「對」話。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/>
            </a:r>
            <a:b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</a:b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    2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．小孩的回答往往文不對題，以致終於又演變成我們單方面的解說。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/>
            </a:r>
            <a:b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</a:b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    3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．大家都知道「對話」必須是「對等」的談話。但是，即使小孩的回答很</a:t>
            </a:r>
          </a:p>
          <a:p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順利，也不過是順利的問答，最多可以叫做「問答式教學」，而稱不上是「對話式」。 </a:t>
            </a:r>
          </a:p>
          <a:p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4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．大家都知道對話式教學的精神是，老師不能主動說出結論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;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但是對了半天的話，正題都還沒有談到，而小孩急於想要答案，會不耐煩。 </a:t>
            </a:r>
          </a:p>
          <a:p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5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+mn-cs"/>
              </a:rPr>
              <a:t>．班級人數過多，和這個對話，就得放掉那個，以致於一堂課「對」不了幾段「話」。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2D648-5696-465F-8775-FDA1E1A6286D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88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2D648-5696-465F-8775-FDA1E1A6286D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80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file:///J:\&#23452;&#34349;&#24037;&#20316;&#22346;-2009-08-25\2004&#35222;&#35258;&#33287;&#20114;&#21205;.ppt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81163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6297459" y="5847914"/>
            <a:ext cx="2266031" cy="458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rIns="18000" anchor="ctr" anchorCtr="1"/>
          <a:lstStyle>
            <a:lvl1pPr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>
              <a:spcBef>
                <a:spcPct val="20000"/>
              </a:spcBef>
              <a:defRPr kumimoj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zh-TW" altLang="en-US" sz="1800" dirty="0" smtClean="0">
                <a:effectLst/>
              </a:rPr>
              <a:t>許玉珍  </a:t>
            </a:r>
            <a:fld id="{E10AB561-406D-4544-ABDD-9117C721E980}" type="datetime1">
              <a:rPr kumimoji="0" lang="zh-TW" altLang="en-US" sz="1800" smtClean="0">
                <a:effectLst/>
              </a:rPr>
              <a:t>2018/1/15</a:t>
            </a:fld>
            <a:endParaRPr kumimoji="0" lang="en-US" altLang="zh-TW" sz="1800" dirty="0">
              <a:effectLst/>
            </a:endParaRPr>
          </a:p>
        </p:txBody>
      </p:sp>
      <p:grpSp>
        <p:nvGrpSpPr>
          <p:cNvPr id="13" name="Group 7"/>
          <p:cNvGrpSpPr>
            <a:grpSpLocks/>
          </p:cNvGrpSpPr>
          <p:nvPr userDrawn="1"/>
        </p:nvGrpSpPr>
        <p:grpSpPr bwMode="auto">
          <a:xfrm rot="-3770610">
            <a:off x="6646863" y="187325"/>
            <a:ext cx="966787" cy="2741613"/>
            <a:chOff x="3551" y="528"/>
            <a:chExt cx="653" cy="1848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 rot="8340000">
              <a:off x="3704" y="128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 rot="6120000">
              <a:off x="3757" y="130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 rot="10560000">
              <a:off x="3645" y="1139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8340000">
              <a:off x="3676" y="1200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 rot="6120000">
              <a:off x="3879" y="1485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3900000">
              <a:off x="3934" y="1477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 rot="8400000">
              <a:off x="3769" y="141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6180000">
              <a:off x="3818" y="1446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10560000">
              <a:off x="3747" y="690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 rot="8340000">
              <a:off x="3778" y="751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 rot="-8880000">
              <a:off x="3784" y="528"/>
              <a:ext cx="30" cy="88"/>
            </a:xfrm>
            <a:custGeom>
              <a:avLst/>
              <a:gdLst>
                <a:gd name="T0" fmla="*/ 22 w 148"/>
                <a:gd name="T1" fmla="*/ 0 h 425"/>
                <a:gd name="T2" fmla="*/ 1 w 148"/>
                <a:gd name="T3" fmla="*/ 39 h 425"/>
                <a:gd name="T4" fmla="*/ 30 w 148"/>
                <a:gd name="T5" fmla="*/ 8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rot="10500000">
              <a:off x="3772" y="602"/>
              <a:ext cx="30" cy="84"/>
            </a:xfrm>
            <a:custGeom>
              <a:avLst/>
              <a:gdLst>
                <a:gd name="T0" fmla="*/ 22 w 148"/>
                <a:gd name="T1" fmla="*/ 0 h 425"/>
                <a:gd name="T2" fmla="*/ 1 w 148"/>
                <a:gd name="T3" fmla="*/ 37 h 425"/>
                <a:gd name="T4" fmla="*/ 30 w 148"/>
                <a:gd name="T5" fmla="*/ 8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rot="8340000">
              <a:off x="3766" y="989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6120000">
              <a:off x="3819" y="1018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 rot="10560000">
              <a:off x="3707" y="848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8340000">
              <a:off x="3738" y="909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6120000">
              <a:off x="3904" y="2261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 rot="3900000">
              <a:off x="3959" y="2253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 rot="8340000">
              <a:off x="3782" y="219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 rot="6120000">
              <a:off x="3835" y="221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 rot="3960000">
              <a:off x="4153" y="2318"/>
              <a:ext cx="20" cy="60"/>
            </a:xfrm>
            <a:custGeom>
              <a:avLst/>
              <a:gdLst>
                <a:gd name="T0" fmla="*/ 15 w 148"/>
                <a:gd name="T1" fmla="*/ 0 h 425"/>
                <a:gd name="T2" fmla="*/ 1 w 148"/>
                <a:gd name="T3" fmla="*/ 27 h 425"/>
                <a:gd name="T4" fmla="*/ 20 w 148"/>
                <a:gd name="T5" fmla="*/ 6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 rot="1620000">
              <a:off x="4186" y="2287"/>
              <a:ext cx="18" cy="54"/>
            </a:xfrm>
            <a:custGeom>
              <a:avLst/>
              <a:gdLst>
                <a:gd name="T0" fmla="*/ 13 w 148"/>
                <a:gd name="T1" fmla="*/ 0 h 425"/>
                <a:gd name="T2" fmla="*/ 1 w 148"/>
                <a:gd name="T3" fmla="*/ 24 h 425"/>
                <a:gd name="T4" fmla="*/ 18 w 148"/>
                <a:gd name="T5" fmla="*/ 5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 rot="6060000">
              <a:off x="4028" y="2330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 rot="3780000">
              <a:off x="4082" y="2321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 rot="8340000">
              <a:off x="3610" y="180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 rot="6120000">
              <a:off x="3663" y="182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 rot="10560000">
              <a:off x="3551" y="1659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 rot="8340000">
              <a:off x="3582" y="1720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6120000">
              <a:off x="3785" y="2005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 rot="3900000">
              <a:off x="3840" y="1997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 rot="8400000">
              <a:off x="3675" y="193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 rot="6180000">
              <a:off x="3724" y="1966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" y="9099"/>
            <a:ext cx="4588396" cy="688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3361764" y="4834782"/>
            <a:ext cx="5201725" cy="1013132"/>
          </a:xfrm>
        </p:spPr>
        <p:txBody>
          <a:bodyPr/>
          <a:lstStyle>
            <a:lvl1pPr algn="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eaLnBrk="1" hangingPunct="1">
              <a:defRPr/>
            </a:pPr>
            <a:endParaRPr lang="zh-TW" altLang="en-US" b="0" dirty="0"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113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36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419F-E138-4E18-9F90-3C7A934683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942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704850"/>
            <a:ext cx="4038600" cy="575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704850"/>
            <a:ext cx="4038600" cy="575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5B576-0B72-4BAD-B335-C0724A0AD4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122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9767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4040188" cy="47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9767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57350"/>
            <a:ext cx="4041775" cy="47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761B-CCEF-44AE-A69F-CD3D59C30D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33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1124-546E-4094-B546-0C5FDFED53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093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EE09-9B92-4603-824A-0A4895FCA6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44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0311-36B1-4C1C-BED4-F70C42B708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57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dirty="0" smtClean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8817"/>
            <a:ext cx="2133600" cy="3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6745" y="6478817"/>
            <a:ext cx="576000" cy="3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  <a:ea typeface="+mn-ea"/>
              </a:defRPr>
            </a:lvl1pPr>
          </a:lstStyle>
          <a:p>
            <a:fld id="{A75C98C4-534A-4CE1-97F8-40688BD53CB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7" name="AutoShape 6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46975" y="6475368"/>
            <a:ext cx="744538" cy="29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wrap="none" anchor="ctr" anchorCtr="0"/>
          <a:lstStyle/>
          <a:p>
            <a:pPr algn="ctr"/>
            <a:r>
              <a:rPr lang="zh-TW" altLang="en-US" sz="1600" dirty="0"/>
              <a:t>綱要</a:t>
            </a:r>
          </a:p>
        </p:txBody>
      </p:sp>
      <p:sp>
        <p:nvSpPr>
          <p:cNvPr id="81" name="文字版面配置區 2"/>
          <p:cNvSpPr>
            <a:spLocks noGrp="1"/>
          </p:cNvSpPr>
          <p:nvPr>
            <p:ph type="body" idx="22"/>
          </p:nvPr>
        </p:nvSpPr>
        <p:spPr>
          <a:xfrm>
            <a:off x="5786745" y="11285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2" name="文字版面配置區 2"/>
          <p:cNvSpPr>
            <a:spLocks noGrp="1"/>
          </p:cNvSpPr>
          <p:nvPr>
            <p:ph type="body" idx="23"/>
          </p:nvPr>
        </p:nvSpPr>
        <p:spPr>
          <a:xfrm>
            <a:off x="5786745" y="16704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2"/>
          <p:cNvSpPr>
            <a:spLocks noGrp="1"/>
          </p:cNvSpPr>
          <p:nvPr>
            <p:ph type="body" idx="24"/>
          </p:nvPr>
        </p:nvSpPr>
        <p:spPr>
          <a:xfrm>
            <a:off x="5786745" y="22123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4" name="文字版面配置區 2"/>
          <p:cNvSpPr>
            <a:spLocks noGrp="1"/>
          </p:cNvSpPr>
          <p:nvPr>
            <p:ph type="body" idx="25"/>
          </p:nvPr>
        </p:nvSpPr>
        <p:spPr>
          <a:xfrm>
            <a:off x="5786745" y="32961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5" name="文字版面配置區 2"/>
          <p:cNvSpPr>
            <a:spLocks noGrp="1"/>
          </p:cNvSpPr>
          <p:nvPr>
            <p:ph type="body" idx="26"/>
          </p:nvPr>
        </p:nvSpPr>
        <p:spPr>
          <a:xfrm>
            <a:off x="5786745" y="43799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6" name="文字版面配置區 2"/>
          <p:cNvSpPr>
            <a:spLocks noGrp="1"/>
          </p:cNvSpPr>
          <p:nvPr>
            <p:ph type="body" idx="27"/>
          </p:nvPr>
        </p:nvSpPr>
        <p:spPr>
          <a:xfrm>
            <a:off x="5786745" y="54637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7" name="文字版面配置區 2"/>
          <p:cNvSpPr>
            <a:spLocks noGrp="1"/>
          </p:cNvSpPr>
          <p:nvPr>
            <p:ph type="body" idx="28"/>
          </p:nvPr>
        </p:nvSpPr>
        <p:spPr>
          <a:xfrm>
            <a:off x="5786745" y="27542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8" name="文字版面配置區 2"/>
          <p:cNvSpPr>
            <a:spLocks noGrp="1"/>
          </p:cNvSpPr>
          <p:nvPr>
            <p:ph type="body" idx="29"/>
          </p:nvPr>
        </p:nvSpPr>
        <p:spPr>
          <a:xfrm>
            <a:off x="5786745" y="38380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9" name="文字版面配置區 2"/>
          <p:cNvSpPr>
            <a:spLocks noGrp="1"/>
          </p:cNvSpPr>
          <p:nvPr>
            <p:ph type="body" idx="30"/>
          </p:nvPr>
        </p:nvSpPr>
        <p:spPr>
          <a:xfrm>
            <a:off x="5786745" y="4921868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0" name="文字版面配置區 2"/>
          <p:cNvSpPr>
            <a:spLocks noGrp="1"/>
          </p:cNvSpPr>
          <p:nvPr>
            <p:ph type="body" idx="31"/>
          </p:nvPr>
        </p:nvSpPr>
        <p:spPr>
          <a:xfrm>
            <a:off x="5786745" y="6005665"/>
            <a:ext cx="3096000" cy="3600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3" name="文字版面配置區 2"/>
          <p:cNvSpPr>
            <a:spLocks noGrp="1"/>
          </p:cNvSpPr>
          <p:nvPr>
            <p:ph type="body" idx="32"/>
          </p:nvPr>
        </p:nvSpPr>
        <p:spPr>
          <a:xfrm>
            <a:off x="3030096" y="11285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4" name="文字版面配置區 2"/>
          <p:cNvSpPr>
            <a:spLocks noGrp="1"/>
          </p:cNvSpPr>
          <p:nvPr>
            <p:ph type="body" idx="33"/>
          </p:nvPr>
        </p:nvSpPr>
        <p:spPr>
          <a:xfrm>
            <a:off x="3030096" y="16704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5" name="文字版面配置區 2"/>
          <p:cNvSpPr>
            <a:spLocks noGrp="1"/>
          </p:cNvSpPr>
          <p:nvPr>
            <p:ph type="body" idx="34"/>
          </p:nvPr>
        </p:nvSpPr>
        <p:spPr>
          <a:xfrm>
            <a:off x="3030096" y="22123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6" name="文字版面配置區 2"/>
          <p:cNvSpPr>
            <a:spLocks noGrp="1"/>
          </p:cNvSpPr>
          <p:nvPr>
            <p:ph type="body" idx="35"/>
          </p:nvPr>
        </p:nvSpPr>
        <p:spPr>
          <a:xfrm>
            <a:off x="3030096" y="32961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7" name="文字版面配置區 2"/>
          <p:cNvSpPr>
            <a:spLocks noGrp="1"/>
          </p:cNvSpPr>
          <p:nvPr>
            <p:ph type="body" idx="36"/>
          </p:nvPr>
        </p:nvSpPr>
        <p:spPr>
          <a:xfrm>
            <a:off x="3030096" y="43799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8" name="文字版面配置區 2"/>
          <p:cNvSpPr>
            <a:spLocks noGrp="1"/>
          </p:cNvSpPr>
          <p:nvPr>
            <p:ph type="body" idx="37"/>
          </p:nvPr>
        </p:nvSpPr>
        <p:spPr>
          <a:xfrm>
            <a:off x="3030096" y="54637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9" name="文字版面配置區 2"/>
          <p:cNvSpPr>
            <a:spLocks noGrp="1"/>
          </p:cNvSpPr>
          <p:nvPr>
            <p:ph type="body" idx="38"/>
          </p:nvPr>
        </p:nvSpPr>
        <p:spPr>
          <a:xfrm>
            <a:off x="3030096" y="27542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0" name="文字版面配置區 2"/>
          <p:cNvSpPr>
            <a:spLocks noGrp="1"/>
          </p:cNvSpPr>
          <p:nvPr>
            <p:ph type="body" idx="39"/>
          </p:nvPr>
        </p:nvSpPr>
        <p:spPr>
          <a:xfrm>
            <a:off x="3030096" y="38380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1" name="文字版面配置區 2"/>
          <p:cNvSpPr>
            <a:spLocks noGrp="1"/>
          </p:cNvSpPr>
          <p:nvPr>
            <p:ph type="body" idx="40"/>
          </p:nvPr>
        </p:nvSpPr>
        <p:spPr>
          <a:xfrm>
            <a:off x="3030096" y="4921868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2" name="文字版面配置區 2"/>
          <p:cNvSpPr>
            <a:spLocks noGrp="1"/>
          </p:cNvSpPr>
          <p:nvPr>
            <p:ph type="body" idx="41"/>
          </p:nvPr>
        </p:nvSpPr>
        <p:spPr>
          <a:xfrm>
            <a:off x="3030096" y="6005665"/>
            <a:ext cx="2520000" cy="360000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3" name="文字版面配置區 2"/>
          <p:cNvSpPr>
            <a:spLocks noGrp="1"/>
          </p:cNvSpPr>
          <p:nvPr>
            <p:ph type="body" idx="42"/>
          </p:nvPr>
        </p:nvSpPr>
        <p:spPr>
          <a:xfrm>
            <a:off x="246553" y="1128568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24" name="文字版面配置區 2"/>
          <p:cNvSpPr>
            <a:spLocks noGrp="1"/>
          </p:cNvSpPr>
          <p:nvPr>
            <p:ph type="body" idx="43"/>
          </p:nvPr>
        </p:nvSpPr>
        <p:spPr>
          <a:xfrm>
            <a:off x="246553" y="1815010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5" name="文字版面配置區 2"/>
          <p:cNvSpPr>
            <a:spLocks noGrp="1"/>
          </p:cNvSpPr>
          <p:nvPr>
            <p:ph type="body" idx="44"/>
          </p:nvPr>
        </p:nvSpPr>
        <p:spPr>
          <a:xfrm>
            <a:off x="246553" y="2501452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6" name="文字版面配置區 2"/>
          <p:cNvSpPr>
            <a:spLocks noGrp="1"/>
          </p:cNvSpPr>
          <p:nvPr>
            <p:ph type="body" idx="45"/>
          </p:nvPr>
        </p:nvSpPr>
        <p:spPr>
          <a:xfrm>
            <a:off x="246553" y="3874336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7" name="文字版面配置區 2"/>
          <p:cNvSpPr>
            <a:spLocks noGrp="1"/>
          </p:cNvSpPr>
          <p:nvPr>
            <p:ph type="body" idx="46"/>
          </p:nvPr>
        </p:nvSpPr>
        <p:spPr>
          <a:xfrm>
            <a:off x="246553" y="5247220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9" name="文字版面配置區 2"/>
          <p:cNvSpPr>
            <a:spLocks noGrp="1"/>
          </p:cNvSpPr>
          <p:nvPr>
            <p:ph type="body" idx="48"/>
          </p:nvPr>
        </p:nvSpPr>
        <p:spPr>
          <a:xfrm>
            <a:off x="246553" y="3187894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0" name="文字版面配置區 2"/>
          <p:cNvSpPr>
            <a:spLocks noGrp="1"/>
          </p:cNvSpPr>
          <p:nvPr>
            <p:ph type="body" idx="49"/>
          </p:nvPr>
        </p:nvSpPr>
        <p:spPr>
          <a:xfrm>
            <a:off x="246553" y="4560778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1" name="文字版面配置區 2"/>
          <p:cNvSpPr>
            <a:spLocks noGrp="1"/>
          </p:cNvSpPr>
          <p:nvPr>
            <p:ph type="body" idx="50"/>
          </p:nvPr>
        </p:nvSpPr>
        <p:spPr>
          <a:xfrm>
            <a:off x="246553" y="5933665"/>
            <a:ext cx="2520000" cy="432000"/>
          </a:xfrm>
          <a:solidFill>
            <a:schemeClr val="bg1"/>
          </a:solidFill>
          <a:ln>
            <a:solidFill>
              <a:srgbClr val="6699FF"/>
            </a:solidFill>
          </a:ln>
        </p:spPr>
        <p:txBody>
          <a:bodyPr tIns="72000" bIns="72000" anchor="ctr" anchorCtr="0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195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7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8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 userDrawn="1"/>
        </p:nvSpPr>
        <p:spPr bwMode="auto">
          <a:xfrm>
            <a:off x="323850" y="1249363"/>
            <a:ext cx="8208963" cy="1152525"/>
          </a:xfrm>
          <a:prstGeom prst="roundRect">
            <a:avLst>
              <a:gd name="adj" fmla="val 13509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TW" altLang="en-US" sz="2400" b="1" dirty="0">
              <a:ea typeface="標楷體" pitchFamily="65" charset="-120"/>
            </a:endParaRPr>
          </a:p>
        </p:txBody>
      </p:sp>
      <p:sp>
        <p:nvSpPr>
          <p:cNvPr id="6" name="圓角化同側角落矩形 5"/>
          <p:cNvSpPr/>
          <p:nvPr userDrawn="1"/>
        </p:nvSpPr>
        <p:spPr>
          <a:xfrm flipV="1">
            <a:off x="323850" y="1484313"/>
            <a:ext cx="8208963" cy="4897437"/>
          </a:xfrm>
          <a:prstGeom prst="round2SameRect">
            <a:avLst>
              <a:gd name="adj1" fmla="val 4015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6600"/>
                </a:solidFill>
              </a:ln>
            </a:endParaRPr>
          </a:p>
        </p:txBody>
      </p:sp>
      <p:pic>
        <p:nvPicPr>
          <p:cNvPr id="7" name="Picture 2" descr="C:\Documents and Settings\HL\桌面\未命名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7207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99344" y="764704"/>
            <a:ext cx="6933456" cy="494928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395536" y="1557784"/>
            <a:ext cx="8064896" cy="4751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66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823845" y="6661459"/>
            <a:ext cx="290915" cy="158523"/>
          </a:xfrm>
        </p:spPr>
        <p:txBody>
          <a:bodyPr/>
          <a:lstStyle/>
          <a:p>
            <a:fld id="{A75C98C4-534A-4CE1-97F8-40688BD53C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AutoShape 6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645092" y="6492657"/>
            <a:ext cx="744537" cy="29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400" baseline="0" dirty="0" smtClean="0">
                <a:solidFill>
                  <a:srgbClr val="969696"/>
                </a:solidFill>
              </a:rPr>
              <a:t>綱   要</a:t>
            </a:r>
            <a:endParaRPr lang="zh-TW" altLang="en-US" sz="1400" dirty="0">
              <a:solidFill>
                <a:srgbClr val="969696"/>
              </a:solidFill>
            </a:endParaRPr>
          </a:p>
        </p:txBody>
      </p:sp>
      <p:sp>
        <p:nvSpPr>
          <p:cNvPr id="8" name="AutoShape 6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427720" y="6524724"/>
            <a:ext cx="259080" cy="231140"/>
          </a:xfrm>
          <a:prstGeom prst="flowChartMerge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74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823845" y="6661459"/>
            <a:ext cx="290915" cy="158523"/>
          </a:xfrm>
        </p:spPr>
        <p:txBody>
          <a:bodyPr/>
          <a:lstStyle/>
          <a:p>
            <a:fld id="{A75C98C4-534A-4CE1-97F8-40688BD53C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AutoShape 6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645092" y="6492657"/>
            <a:ext cx="744537" cy="29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400" baseline="0" dirty="0" smtClean="0">
                <a:solidFill>
                  <a:srgbClr val="969696"/>
                </a:solidFill>
              </a:rPr>
              <a:t>綱   要</a:t>
            </a:r>
            <a:endParaRPr lang="zh-TW" altLang="en-US" sz="1400" dirty="0">
              <a:solidFill>
                <a:srgbClr val="969696"/>
              </a:solidFill>
            </a:endParaRPr>
          </a:p>
        </p:txBody>
      </p:sp>
      <p:sp>
        <p:nvSpPr>
          <p:cNvPr id="6" name="AutoShape 6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427720" y="6524724"/>
            <a:ext cx="259080" cy="231140"/>
          </a:xfrm>
          <a:prstGeom prst="flowChartMerge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AutoShape 6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7347922" y="6524724"/>
            <a:ext cx="259080" cy="231140"/>
          </a:xfrm>
          <a:prstGeom prst="flowChartMerge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85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823845" y="6661459"/>
            <a:ext cx="290915" cy="158523"/>
          </a:xfrm>
        </p:spPr>
        <p:txBody>
          <a:bodyPr/>
          <a:lstStyle/>
          <a:p>
            <a:fld id="{A75C98C4-534A-4CE1-97F8-40688BD53C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AutoShape 6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645092" y="6492657"/>
            <a:ext cx="744537" cy="29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400" baseline="0" dirty="0" smtClean="0">
                <a:solidFill>
                  <a:srgbClr val="969696"/>
                </a:solidFill>
              </a:rPr>
              <a:t>綱   要</a:t>
            </a:r>
            <a:endParaRPr lang="zh-TW" altLang="en-US" sz="1400" dirty="0">
              <a:solidFill>
                <a:srgbClr val="969696"/>
              </a:solidFill>
            </a:endParaRPr>
          </a:p>
        </p:txBody>
      </p:sp>
      <p:sp>
        <p:nvSpPr>
          <p:cNvPr id="10" name="AutoShape 6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7347922" y="6524724"/>
            <a:ext cx="259080" cy="231140"/>
          </a:xfrm>
          <a:prstGeom prst="flowChartMerge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19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81163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2">
            <a:hlinkClick r:id="rId3" action="ppaction://hlinkpres?slideindex=1&amp;slidetitle="/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r="-185"/>
          <a:stretch>
            <a:fillRect/>
          </a:stretch>
        </p:blipFill>
        <p:spPr bwMode="auto">
          <a:xfrm>
            <a:off x="-712728" y="6605167"/>
            <a:ext cx="1044393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5486401" y="5847914"/>
            <a:ext cx="3077090" cy="458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rIns="18000" anchor="ctr" anchorCtr="1"/>
          <a:lstStyle>
            <a:lvl1pPr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>
              <a:spcBef>
                <a:spcPct val="20000"/>
              </a:spcBef>
              <a:defRPr kumimoj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zh-TW" altLang="en-US" sz="1800" dirty="0" smtClean="0">
                <a:effectLst/>
              </a:rPr>
              <a:t>台北市立陽明高中</a:t>
            </a:r>
            <a:endParaRPr kumimoji="0" lang="en-US" altLang="zh-TW" sz="1800" dirty="0" smtClean="0">
              <a:effectLst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800" dirty="0" smtClean="0">
                <a:effectLst/>
              </a:rPr>
              <a:t>(</a:t>
            </a:r>
            <a:r>
              <a:rPr kumimoji="0" lang="zh-TW" altLang="en-US" sz="1800" dirty="0" smtClean="0">
                <a:effectLst/>
              </a:rPr>
              <a:t>國中部</a:t>
            </a:r>
            <a:r>
              <a:rPr kumimoji="0" lang="en-US" altLang="zh-TW" sz="1800" dirty="0" smtClean="0">
                <a:effectLst/>
              </a:rPr>
              <a:t>)</a:t>
            </a:r>
            <a:r>
              <a:rPr kumimoji="0" lang="zh-TW" altLang="en-US" sz="1800" dirty="0" smtClean="0">
                <a:effectLst/>
              </a:rPr>
              <a:t>      許玉珍</a:t>
            </a:r>
            <a:endParaRPr kumimoji="0" lang="en-US" altLang="zh-TW" sz="1800" dirty="0">
              <a:effectLst/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3361764" y="4834782"/>
            <a:ext cx="5201725" cy="1013132"/>
          </a:xfrm>
        </p:spPr>
        <p:txBody>
          <a:bodyPr/>
          <a:lstStyle>
            <a:lvl1pPr algn="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eaLnBrk="1" hangingPunct="1">
              <a:defRPr/>
            </a:pPr>
            <a:endParaRPr lang="zh-TW" altLang="en-US" b="0" dirty="0">
              <a:effectLst/>
              <a:latin typeface="+mn-ea"/>
              <a:ea typeface="+mn-ea"/>
            </a:endParaRPr>
          </a:p>
        </p:txBody>
      </p:sp>
      <p:pic>
        <p:nvPicPr>
          <p:cNvPr id="9" name="Picture 5" descr="tree0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67" y="2819921"/>
            <a:ext cx="3859213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5" y="5895603"/>
            <a:ext cx="10382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2">
            <a:hlinkClick r:id="rId3" action="ppaction://hlinkpres?slideindex=1&amp;slidetitle="/>
          </p:cNvPr>
          <p:cNvPicPr>
            <a:picLocks noChangeAspect="1" noChangeArrowheads="1"/>
          </p:cNvPicPr>
          <p:nvPr userDrawn="1"/>
        </p:nvPicPr>
        <p:blipFill>
          <a:blip r:embed="rId9">
            <a:biLevel thresh="25000"/>
          </a:blip>
          <a:srcRect r="-185"/>
          <a:stretch>
            <a:fillRect/>
          </a:stretch>
        </p:blipFill>
        <p:spPr bwMode="auto">
          <a:xfrm>
            <a:off x="6283098" y="6687878"/>
            <a:ext cx="619104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 userDrawn="1"/>
        </p:nvGrpSpPr>
        <p:grpSpPr bwMode="auto">
          <a:xfrm rot="-3770610">
            <a:off x="6646863" y="187325"/>
            <a:ext cx="966787" cy="2741613"/>
            <a:chOff x="3551" y="528"/>
            <a:chExt cx="653" cy="1848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 rot="8340000">
              <a:off x="3704" y="128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 rot="6120000">
              <a:off x="3757" y="130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 rot="10560000">
              <a:off x="3645" y="1139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8340000">
              <a:off x="3676" y="1200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 rot="6120000">
              <a:off x="3879" y="1485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3900000">
              <a:off x="3934" y="1477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 rot="8400000">
              <a:off x="3769" y="141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6180000">
              <a:off x="3818" y="1446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10560000">
              <a:off x="3747" y="690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 rot="8340000">
              <a:off x="3778" y="751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 rot="-8880000">
              <a:off x="3784" y="528"/>
              <a:ext cx="30" cy="88"/>
            </a:xfrm>
            <a:custGeom>
              <a:avLst/>
              <a:gdLst>
                <a:gd name="T0" fmla="*/ 22 w 148"/>
                <a:gd name="T1" fmla="*/ 0 h 425"/>
                <a:gd name="T2" fmla="*/ 1 w 148"/>
                <a:gd name="T3" fmla="*/ 39 h 425"/>
                <a:gd name="T4" fmla="*/ 30 w 148"/>
                <a:gd name="T5" fmla="*/ 8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rot="10500000">
              <a:off x="3772" y="602"/>
              <a:ext cx="30" cy="84"/>
            </a:xfrm>
            <a:custGeom>
              <a:avLst/>
              <a:gdLst>
                <a:gd name="T0" fmla="*/ 22 w 148"/>
                <a:gd name="T1" fmla="*/ 0 h 425"/>
                <a:gd name="T2" fmla="*/ 1 w 148"/>
                <a:gd name="T3" fmla="*/ 37 h 425"/>
                <a:gd name="T4" fmla="*/ 30 w 148"/>
                <a:gd name="T5" fmla="*/ 8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rot="8340000">
              <a:off x="3766" y="989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6120000">
              <a:off x="3819" y="1018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 rot="10560000">
              <a:off x="3707" y="848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8340000">
              <a:off x="3738" y="909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6120000">
              <a:off x="3904" y="2261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 rot="3900000">
              <a:off x="3959" y="2253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 rot="8340000">
              <a:off x="3782" y="219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 rot="6120000">
              <a:off x="3835" y="221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 rot="3960000">
              <a:off x="4153" y="2318"/>
              <a:ext cx="20" cy="60"/>
            </a:xfrm>
            <a:custGeom>
              <a:avLst/>
              <a:gdLst>
                <a:gd name="T0" fmla="*/ 15 w 148"/>
                <a:gd name="T1" fmla="*/ 0 h 425"/>
                <a:gd name="T2" fmla="*/ 1 w 148"/>
                <a:gd name="T3" fmla="*/ 27 h 425"/>
                <a:gd name="T4" fmla="*/ 20 w 148"/>
                <a:gd name="T5" fmla="*/ 6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 rot="1620000">
              <a:off x="4186" y="2287"/>
              <a:ext cx="18" cy="54"/>
            </a:xfrm>
            <a:custGeom>
              <a:avLst/>
              <a:gdLst>
                <a:gd name="T0" fmla="*/ 13 w 148"/>
                <a:gd name="T1" fmla="*/ 0 h 425"/>
                <a:gd name="T2" fmla="*/ 1 w 148"/>
                <a:gd name="T3" fmla="*/ 24 h 425"/>
                <a:gd name="T4" fmla="*/ 18 w 148"/>
                <a:gd name="T5" fmla="*/ 5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 rot="6060000">
              <a:off x="4028" y="2330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 rot="3780000">
              <a:off x="4082" y="2321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 rot="8340000">
              <a:off x="3610" y="1800"/>
              <a:ext cx="24" cy="72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2 h 425"/>
                <a:gd name="T4" fmla="*/ 24 w 148"/>
                <a:gd name="T5" fmla="*/ 72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 rot="6120000">
              <a:off x="3663" y="182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 rot="10560000">
              <a:off x="3551" y="1659"/>
              <a:ext cx="28" cy="80"/>
            </a:xfrm>
            <a:custGeom>
              <a:avLst/>
              <a:gdLst>
                <a:gd name="T0" fmla="*/ 21 w 148"/>
                <a:gd name="T1" fmla="*/ 0 h 425"/>
                <a:gd name="T2" fmla="*/ 1 w 148"/>
                <a:gd name="T3" fmla="*/ 36 h 425"/>
                <a:gd name="T4" fmla="*/ 28 w 148"/>
                <a:gd name="T5" fmla="*/ 80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 rot="8340000">
              <a:off x="3582" y="1720"/>
              <a:ext cx="26" cy="76"/>
            </a:xfrm>
            <a:custGeom>
              <a:avLst/>
              <a:gdLst>
                <a:gd name="T0" fmla="*/ 19 w 148"/>
                <a:gd name="T1" fmla="*/ 0 h 425"/>
                <a:gd name="T2" fmla="*/ 1 w 148"/>
                <a:gd name="T3" fmla="*/ 34 h 425"/>
                <a:gd name="T4" fmla="*/ 26 w 148"/>
                <a:gd name="T5" fmla="*/ 76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6120000">
              <a:off x="3785" y="2005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 rot="3900000">
              <a:off x="3840" y="1997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 rot="8400000">
              <a:off x="3675" y="1939"/>
              <a:ext cx="24" cy="68"/>
            </a:xfrm>
            <a:custGeom>
              <a:avLst/>
              <a:gdLst>
                <a:gd name="T0" fmla="*/ 18 w 148"/>
                <a:gd name="T1" fmla="*/ 0 h 425"/>
                <a:gd name="T2" fmla="*/ 1 w 148"/>
                <a:gd name="T3" fmla="*/ 30 h 425"/>
                <a:gd name="T4" fmla="*/ 24 w 148"/>
                <a:gd name="T5" fmla="*/ 68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 rot="6180000">
              <a:off x="3724" y="1966"/>
              <a:ext cx="22" cy="64"/>
            </a:xfrm>
            <a:custGeom>
              <a:avLst/>
              <a:gdLst>
                <a:gd name="T0" fmla="*/ 16 w 148"/>
                <a:gd name="T1" fmla="*/ 0 h 425"/>
                <a:gd name="T2" fmla="*/ 1 w 148"/>
                <a:gd name="T3" fmla="*/ 28 h 425"/>
                <a:gd name="T4" fmla="*/ 22 w 148"/>
                <a:gd name="T5" fmla="*/ 64 h 425"/>
                <a:gd name="T6" fmla="*/ 0 60000 65536"/>
                <a:gd name="T7" fmla="*/ 0 60000 65536"/>
                <a:gd name="T8" fmla="*/ 0 60000 65536"/>
                <a:gd name="T9" fmla="*/ 0 w 148"/>
                <a:gd name="T10" fmla="*/ 0 h 425"/>
                <a:gd name="T11" fmla="*/ 148 w 148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425">
                  <a:moveTo>
                    <a:pt x="110" y="0"/>
                  </a:moveTo>
                  <a:cubicBezTo>
                    <a:pt x="55" y="59"/>
                    <a:pt x="0" y="118"/>
                    <a:pt x="6" y="189"/>
                  </a:cubicBezTo>
                  <a:cubicBezTo>
                    <a:pt x="12" y="260"/>
                    <a:pt x="124" y="384"/>
                    <a:pt x="148" y="4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99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58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553616"/>
          </a:xfrm>
        </p:spPr>
        <p:txBody>
          <a:bodyPr>
            <a:noAutofit/>
          </a:bodyPr>
          <a:lstStyle/>
          <a:p>
            <a:endParaRPr lang="zh-TW" altLang="en-US" dirty="0"/>
          </a:p>
        </p:txBody>
      </p:sp>
      <p:pic>
        <p:nvPicPr>
          <p:cNvPr id="6" name="Picture 114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0000">
            <a:off x="4605337" y="3300238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5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000">
            <a:off x="4584700" y="3251026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6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4541837" y="3219276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7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4491037" y="3212926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8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0000">
            <a:off x="4441825" y="3233563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9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0000">
            <a:off x="4410075" y="3276426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0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0000">
            <a:off x="4403725" y="3327226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1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0000">
            <a:off x="4424362" y="3376438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2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0000">
            <a:off x="4467225" y="3408188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3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000">
            <a:off x="4518025" y="3414538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4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000">
            <a:off x="4567237" y="3393901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5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000">
            <a:off x="4598987" y="3351038"/>
            <a:ext cx="1206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6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0000">
            <a:off x="4611687" y="3214513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7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000">
            <a:off x="4560887" y="3151013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8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4484687" y="31224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9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000">
            <a:off x="4403725" y="31351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0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0000">
            <a:off x="4340225" y="31859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1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0000">
            <a:off x="4311650" y="32621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000">
            <a:off x="4324350" y="3343101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3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0000">
            <a:off x="4375150" y="3406601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4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0000">
            <a:off x="4451350" y="3435176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5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0000">
            <a:off x="4532312" y="3422476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6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000">
            <a:off x="4595812" y="3371676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7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0000">
            <a:off x="4624387" y="3295476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8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0000">
            <a:off x="4603750" y="309545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9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4506912" y="302877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40"/>
          <p:cNvPicPr preferRelativeResize="0"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4376737" y="300972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1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0000">
            <a:off x="4283075" y="307163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2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0000">
            <a:off x="4216400" y="316847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3"/>
          <p:cNvPicPr preferRelativeResize="0"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0000">
            <a:off x="4197350" y="3276426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44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0000">
            <a:off x="4259262" y="339231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5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0000">
            <a:off x="4356100" y="345898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6"/>
          <p:cNvPicPr preferRelativeResize="0"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0">
            <a:off x="4464050" y="34558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7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0000">
            <a:off x="4579937" y="341612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8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0000">
            <a:off x="4646612" y="331928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9"/>
          <p:cNvPicPr preferRelativeResize="0"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0">
            <a:off x="4643437" y="31891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0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">
            <a:off x="4546600" y="2887488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1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4379912" y="2833513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2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000">
            <a:off x="4206875" y="2870026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3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0000">
            <a:off x="4076700" y="2987501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4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0000">
            <a:off x="4022725" y="3154188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55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0000">
            <a:off x="4059237" y="3327226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6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0000">
            <a:off x="4176712" y="3457401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57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0000">
            <a:off x="4343400" y="3511376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8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000">
            <a:off x="4516437" y="3474863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59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0000">
            <a:off x="4646612" y="3357388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60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000">
            <a:off x="4700587" y="3190701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61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0000">
            <a:off x="4664075" y="3017663"/>
            <a:ext cx="409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62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4413250" y="2598563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3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000">
            <a:off x="4154487" y="2589038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4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0000">
            <a:off x="3925887" y="2711276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5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0000">
            <a:off x="3789362" y="2928763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66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0000">
            <a:off x="3779837" y="3187526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67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0000">
            <a:off x="3902075" y="3416126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68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0000">
            <a:off x="4119562" y="3552651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69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0000">
            <a:off x="4378325" y="3562176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70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0000">
            <a:off x="4606925" y="3439938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71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0000">
            <a:off x="4743450" y="3222451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72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0000">
            <a:off x="4752975" y="2963688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73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630737" y="2735088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74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4133850" y="2192163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75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3763962" y="2285826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76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0000">
            <a:off x="3487737" y="2550938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77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0000">
            <a:off x="3381375" y="2917651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78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0000">
            <a:off x="3475037" y="3287538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79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0000">
            <a:off x="3740150" y="3563763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80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0000">
            <a:off x="4106862" y="3670126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81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0000">
            <a:off x="4476750" y="3576463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82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0000">
            <a:off x="4752975" y="3311351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83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000">
            <a:off x="4859337" y="2944638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84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00">
            <a:off x="4765675" y="2574751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85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">
            <a:off x="4500562" y="2298526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86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>
            <a:off x="3609975" y="1639713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87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000">
            <a:off x="3114675" y="192387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88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0000">
            <a:off x="2828925" y="2417588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89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0000">
            <a:off x="2830512" y="2987501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90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0000">
            <a:off x="3114675" y="3481213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91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000">
            <a:off x="3608387" y="3766963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92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0000">
            <a:off x="4178300" y="376537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93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0000">
            <a:off x="4672012" y="3481213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94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0000">
            <a:off x="4957762" y="2987501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95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0000">
            <a:off x="4956175" y="241917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196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000">
            <a:off x="4672012" y="192387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97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4178300" y="163812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98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735262" y="987251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99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2147887" y="1595263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00"/>
          <p:cNvPicPr preferRelativeResize="0"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404888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01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2174875" y="3230388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02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2782887" y="3817763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03"/>
          <p:cNvPicPr preferRelativeResize="0"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2" y="4013026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04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0">
            <a:off x="4418012" y="3790776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05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5005387" y="3182763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06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350913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07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4978400" y="1547638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08"/>
          <p:cNvPicPr preferRelativeResize="0"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370387" y="960263"/>
            <a:ext cx="19843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09"/>
          <p:cNvPicPr preferRelativeResize="0"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742776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10"/>
          <p:cNvPicPr preferRelativeResize="0"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0000">
            <a:off x="4398962" y="3201813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9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6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6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6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6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6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6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6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6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6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6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6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6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6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6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6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6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6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6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6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6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6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6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6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6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6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6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6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6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6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6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6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6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6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6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6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6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6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6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6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6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6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6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6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6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6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6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6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6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6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6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6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6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6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6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6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6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6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6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6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6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6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6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6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6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6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6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6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6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6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6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6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6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6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6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6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6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7371-2018-4B5D-9932-4D4E755DBC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16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26565"/>
            <a:ext cx="2895600" cy="313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3366-E29D-4191-804A-FBC19B216F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1556"/>
            <a:ext cx="8229600" cy="563562"/>
          </a:xfrm>
          <a:prstGeom prst="rect">
            <a:avLst/>
          </a:prstGeom>
          <a:noFill/>
          <a:ln w="9525" cmpd="dbl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3582"/>
            <a:ext cx="8229600" cy="54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8817"/>
            <a:ext cx="2133600" cy="3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6745" y="6478817"/>
            <a:ext cx="576000" cy="3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  <a:ea typeface="+mn-ea"/>
              </a:defRPr>
            </a:lvl1pPr>
          </a:lstStyle>
          <a:p>
            <a:fld id="{A75C98C4-534A-4CE1-97F8-40688BD53C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96" r:id="rId3"/>
    <p:sldLayoutId id="2147483697" r:id="rId4"/>
    <p:sldLayoutId id="2147483698" r:id="rId5"/>
    <p:sldLayoutId id="2147483675" r:id="rId6"/>
    <p:sldLayoutId id="2147483676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 b="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33C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FF33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rgbClr val="0099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1800">
          <a:solidFill>
            <a:srgbClr val="DE84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slideLayout" Target="../slideLayouts/slideLayout1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4.xml"/><Relationship Id="rId7" Type="http://schemas.openxmlformats.org/officeDocument/2006/relationships/image" Target="../media/image4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小鬼當家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zh-TW" altLang="en-US" dirty="0" smtClean="0"/>
              <a:t>共備經驗分享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5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桌遊活動名稱：幾何釘板實驗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一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單元主題說明：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透過以「幾何釘板」操作</a:t>
            </a:r>
            <a:r>
              <a:rPr lang="zh-TW" altLang="en-US" dirty="0" smtClean="0"/>
              <a:t>，發展</a:t>
            </a:r>
            <a:r>
              <a:rPr lang="zh-TW" altLang="en-US" dirty="0"/>
              <a:t>「</a:t>
            </a:r>
            <a:r>
              <a:rPr lang="zh-TW" altLang="en-US" dirty="0">
                <a:solidFill>
                  <a:srgbClr val="CC6600"/>
                </a:solidFill>
              </a:rPr>
              <a:t>邊長為無理數的正方形</a:t>
            </a:r>
            <a:r>
              <a:rPr lang="zh-TW" altLang="en-US" dirty="0"/>
              <a:t>」之先備具體心像</a:t>
            </a:r>
            <a:r>
              <a:rPr lang="zh-TW" altLang="en-US" dirty="0" smtClean="0"/>
              <a:t>，以</a:t>
            </a:r>
            <a:r>
              <a:rPr lang="zh-TW" altLang="en-US" dirty="0"/>
              <a:t>利相關正式課程之進行。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活動適於「平方根」正式課程之前。</a:t>
            </a:r>
          </a:p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適用年級：</a:t>
            </a:r>
            <a:r>
              <a:rPr lang="en-US" altLang="zh-TW" dirty="0"/>
              <a:t>(</a:t>
            </a:r>
            <a:r>
              <a:rPr lang="zh-TW" altLang="en-US" dirty="0"/>
              <a:t>國中一年級以上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05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桌遊活動名稱：幾何釘板實驗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活動目標與核心概念：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在幾何釘板上，能圍出指定面積大小的正方形。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在幾何釘板上，能在指定範圍內圍出各種面積大小不同的正方形。</a:t>
            </a:r>
          </a:p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核心概念：藉由實驗操作，能圍出邊長長度為無理數的正方形。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5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>
            <p:custDataLst>
              <p:tags r:id="rId1"/>
            </p:custDataLst>
          </p:nvPr>
        </p:nvSpPr>
        <p:spPr>
          <a:xfrm>
            <a:off x="258076" y="4136824"/>
            <a:ext cx="720000" cy="1440000"/>
          </a:xfrm>
          <a:prstGeom prst="roundRect">
            <a:avLst/>
          </a:prstGeom>
          <a:solidFill>
            <a:srgbClr val="A6A6A6">
              <a:alpha val="10196"/>
            </a:srgb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全</a:t>
            </a:r>
            <a:endParaRPr lang="en-US" altLang="zh-TW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開</a:t>
            </a:r>
            <a:endParaRPr lang="en-US" altLang="zh-TW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關</a:t>
            </a:r>
          </a:p>
        </p:txBody>
      </p:sp>
      <p:cxnSp>
        <p:nvCxnSpPr>
          <p:cNvPr id="369" name="直線接點 368" descr="poButton"/>
          <p:cNvCxnSpPr/>
          <p:nvPr>
            <p:custDataLst>
              <p:tags r:id="rId2"/>
            </p:custDataLst>
          </p:nvPr>
        </p:nvCxnSpPr>
        <p:spPr>
          <a:xfrm flipV="1">
            <a:off x="4738143" y="4559717"/>
            <a:ext cx="0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接點 369" descr="poButton"/>
          <p:cNvCxnSpPr/>
          <p:nvPr>
            <p:custDataLst>
              <p:tags r:id="rId3"/>
            </p:custDataLst>
          </p:nvPr>
        </p:nvCxnSpPr>
        <p:spPr>
          <a:xfrm flipH="1">
            <a:off x="3095066" y="4559717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接點 370" descr="poButton"/>
          <p:cNvCxnSpPr/>
          <p:nvPr>
            <p:custDataLst>
              <p:tags r:id="rId4"/>
            </p:custDataLst>
          </p:nvPr>
        </p:nvCxnSpPr>
        <p:spPr>
          <a:xfrm>
            <a:off x="3095066" y="4559717"/>
            <a:ext cx="0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接點 371" descr="poButton"/>
          <p:cNvCxnSpPr/>
          <p:nvPr>
            <p:custDataLst>
              <p:tags r:id="rId5"/>
            </p:custDataLst>
          </p:nvPr>
        </p:nvCxnSpPr>
        <p:spPr>
          <a:xfrm>
            <a:off x="3095066" y="6202793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接點 372" descr="poButton"/>
          <p:cNvCxnSpPr/>
          <p:nvPr>
            <p:custDataLst>
              <p:tags r:id="rId6"/>
            </p:custDataLst>
          </p:nvPr>
        </p:nvCxnSpPr>
        <p:spPr>
          <a:xfrm flipH="1">
            <a:off x="6381220" y="6202793"/>
            <a:ext cx="1643076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接點 373" descr="poButton"/>
          <p:cNvCxnSpPr/>
          <p:nvPr>
            <p:custDataLst>
              <p:tags r:id="rId7"/>
            </p:custDataLst>
          </p:nvPr>
        </p:nvCxnSpPr>
        <p:spPr>
          <a:xfrm flipH="1">
            <a:off x="6381220" y="4559717"/>
            <a:ext cx="1643076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接點 374" descr="poButton"/>
          <p:cNvCxnSpPr/>
          <p:nvPr>
            <p:custDataLst>
              <p:tags r:id="rId8"/>
            </p:custDataLst>
          </p:nvPr>
        </p:nvCxnSpPr>
        <p:spPr>
          <a:xfrm flipH="1">
            <a:off x="4738143" y="6202793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接點 375" descr="poButton"/>
          <p:cNvCxnSpPr/>
          <p:nvPr>
            <p:custDataLst>
              <p:tags r:id="rId9"/>
            </p:custDataLst>
          </p:nvPr>
        </p:nvCxnSpPr>
        <p:spPr>
          <a:xfrm flipV="1">
            <a:off x="4738143" y="4559717"/>
            <a:ext cx="1643077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線接點 376" descr="poButton"/>
          <p:cNvCxnSpPr/>
          <p:nvPr>
            <p:custDataLst>
              <p:tags r:id="rId10"/>
            </p:custDataLst>
          </p:nvPr>
        </p:nvCxnSpPr>
        <p:spPr>
          <a:xfrm flipH="1">
            <a:off x="4738143" y="4559717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接點 378" descr="poButton"/>
          <p:cNvCxnSpPr/>
          <p:nvPr>
            <p:custDataLst>
              <p:tags r:id="rId11"/>
            </p:custDataLst>
          </p:nvPr>
        </p:nvCxnSpPr>
        <p:spPr>
          <a:xfrm flipV="1">
            <a:off x="6381220" y="4559717"/>
            <a:ext cx="0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接點 379" descr="poButton"/>
          <p:cNvCxnSpPr/>
          <p:nvPr>
            <p:custDataLst>
              <p:tags r:id="rId12"/>
            </p:custDataLst>
          </p:nvPr>
        </p:nvCxnSpPr>
        <p:spPr>
          <a:xfrm flipV="1">
            <a:off x="8024296" y="4559717"/>
            <a:ext cx="0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接點 380" descr="poButton"/>
          <p:cNvCxnSpPr/>
          <p:nvPr>
            <p:custDataLst>
              <p:tags r:id="rId13"/>
            </p:custDataLst>
          </p:nvPr>
        </p:nvCxnSpPr>
        <p:spPr>
          <a:xfrm flipV="1">
            <a:off x="4738143" y="4559717"/>
            <a:ext cx="3286153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接點 381" descr="poButton"/>
          <p:cNvCxnSpPr/>
          <p:nvPr>
            <p:custDataLst>
              <p:tags r:id="rId14"/>
            </p:custDataLst>
          </p:nvPr>
        </p:nvCxnSpPr>
        <p:spPr>
          <a:xfrm>
            <a:off x="3095066" y="4559717"/>
            <a:ext cx="1643077" cy="1643076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接點 382" descr="poButton"/>
          <p:cNvCxnSpPr/>
          <p:nvPr>
            <p:custDataLst>
              <p:tags r:id="rId15"/>
            </p:custDataLst>
          </p:nvPr>
        </p:nvCxnSpPr>
        <p:spPr>
          <a:xfrm flipV="1">
            <a:off x="3095066" y="2916640"/>
            <a:ext cx="1643077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接點 383" descr="poButton"/>
          <p:cNvCxnSpPr/>
          <p:nvPr>
            <p:custDataLst>
              <p:tags r:id="rId16"/>
            </p:custDataLst>
          </p:nvPr>
        </p:nvCxnSpPr>
        <p:spPr>
          <a:xfrm flipV="1">
            <a:off x="3095066" y="2916640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接點 384" descr="poButton"/>
          <p:cNvCxnSpPr/>
          <p:nvPr>
            <p:custDataLst>
              <p:tags r:id="rId17"/>
            </p:custDataLst>
          </p:nvPr>
        </p:nvCxnSpPr>
        <p:spPr>
          <a:xfrm>
            <a:off x="4738143" y="2916640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接點 385" descr="poButton"/>
          <p:cNvCxnSpPr/>
          <p:nvPr>
            <p:custDataLst>
              <p:tags r:id="rId18"/>
            </p:custDataLst>
          </p:nvPr>
        </p:nvCxnSpPr>
        <p:spPr>
          <a:xfrm>
            <a:off x="6381220" y="2916640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接點 386" descr="poButton"/>
          <p:cNvCxnSpPr/>
          <p:nvPr>
            <p:custDataLst>
              <p:tags r:id="rId19"/>
            </p:custDataLst>
          </p:nvPr>
        </p:nvCxnSpPr>
        <p:spPr>
          <a:xfrm>
            <a:off x="4738143" y="2916640"/>
            <a:ext cx="1643077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接點 387" descr="poButton"/>
          <p:cNvCxnSpPr/>
          <p:nvPr>
            <p:custDataLst>
              <p:tags r:id="rId20"/>
            </p:custDataLst>
          </p:nvPr>
        </p:nvCxnSpPr>
        <p:spPr>
          <a:xfrm>
            <a:off x="8024296" y="2916640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接點 388" descr="poButton"/>
          <p:cNvCxnSpPr/>
          <p:nvPr>
            <p:custDataLst>
              <p:tags r:id="rId21"/>
            </p:custDataLst>
          </p:nvPr>
        </p:nvCxnSpPr>
        <p:spPr>
          <a:xfrm flipH="1">
            <a:off x="3095066" y="2916640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接點 389" descr="poButton"/>
          <p:cNvCxnSpPr/>
          <p:nvPr>
            <p:custDataLst>
              <p:tags r:id="rId22"/>
            </p:custDataLst>
          </p:nvPr>
        </p:nvCxnSpPr>
        <p:spPr>
          <a:xfrm flipH="1">
            <a:off x="4738143" y="2916640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接點 390" descr="poButton"/>
          <p:cNvCxnSpPr/>
          <p:nvPr>
            <p:custDataLst>
              <p:tags r:id="rId23"/>
            </p:custDataLst>
          </p:nvPr>
        </p:nvCxnSpPr>
        <p:spPr>
          <a:xfrm flipH="1">
            <a:off x="6381220" y="2916640"/>
            <a:ext cx="1643076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線接點 391" descr="poButton"/>
          <p:cNvCxnSpPr/>
          <p:nvPr>
            <p:custDataLst>
              <p:tags r:id="rId24"/>
            </p:custDataLst>
          </p:nvPr>
        </p:nvCxnSpPr>
        <p:spPr>
          <a:xfrm>
            <a:off x="3095066" y="2916640"/>
            <a:ext cx="1643077" cy="3286153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接點 392" descr="poButton"/>
          <p:cNvCxnSpPr/>
          <p:nvPr>
            <p:custDataLst>
              <p:tags r:id="rId25"/>
            </p:custDataLst>
          </p:nvPr>
        </p:nvCxnSpPr>
        <p:spPr>
          <a:xfrm>
            <a:off x="3095066" y="1273563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接點 393" descr="poButton"/>
          <p:cNvCxnSpPr/>
          <p:nvPr>
            <p:custDataLst>
              <p:tags r:id="rId26"/>
            </p:custDataLst>
          </p:nvPr>
        </p:nvCxnSpPr>
        <p:spPr>
          <a:xfrm>
            <a:off x="4738143" y="1273563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接點 394" descr="poButton"/>
          <p:cNvCxnSpPr/>
          <p:nvPr>
            <p:custDataLst>
              <p:tags r:id="rId27"/>
            </p:custDataLst>
          </p:nvPr>
        </p:nvCxnSpPr>
        <p:spPr>
          <a:xfrm>
            <a:off x="6381220" y="1273563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接點 395" descr="poButton"/>
          <p:cNvCxnSpPr/>
          <p:nvPr>
            <p:custDataLst>
              <p:tags r:id="rId28"/>
            </p:custDataLst>
          </p:nvPr>
        </p:nvCxnSpPr>
        <p:spPr>
          <a:xfrm>
            <a:off x="8024296" y="1273563"/>
            <a:ext cx="0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接點 396" descr="poButton"/>
          <p:cNvCxnSpPr/>
          <p:nvPr>
            <p:custDataLst>
              <p:tags r:id="rId29"/>
            </p:custDataLst>
          </p:nvPr>
        </p:nvCxnSpPr>
        <p:spPr>
          <a:xfrm flipH="1">
            <a:off x="3095066" y="1273563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接點 397" descr="poButton"/>
          <p:cNvCxnSpPr/>
          <p:nvPr>
            <p:custDataLst>
              <p:tags r:id="rId30"/>
            </p:custDataLst>
          </p:nvPr>
        </p:nvCxnSpPr>
        <p:spPr>
          <a:xfrm flipH="1">
            <a:off x="4738143" y="1273563"/>
            <a:ext cx="1643077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接點 398" descr="poButton"/>
          <p:cNvCxnSpPr/>
          <p:nvPr>
            <p:custDataLst>
              <p:tags r:id="rId31"/>
            </p:custDataLst>
          </p:nvPr>
        </p:nvCxnSpPr>
        <p:spPr>
          <a:xfrm flipH="1">
            <a:off x="6381220" y="1273563"/>
            <a:ext cx="1643076" cy="0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接點 399" descr="poButton"/>
          <p:cNvCxnSpPr/>
          <p:nvPr>
            <p:custDataLst>
              <p:tags r:id="rId32"/>
            </p:custDataLst>
          </p:nvPr>
        </p:nvCxnSpPr>
        <p:spPr>
          <a:xfrm>
            <a:off x="6381220" y="1273563"/>
            <a:ext cx="1643076" cy="3286154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接點 400" descr="poButton"/>
          <p:cNvCxnSpPr/>
          <p:nvPr>
            <p:custDataLst>
              <p:tags r:id="rId33"/>
            </p:custDataLst>
          </p:nvPr>
        </p:nvCxnSpPr>
        <p:spPr>
          <a:xfrm flipH="1">
            <a:off x="3095066" y="1273563"/>
            <a:ext cx="3286154" cy="1643077"/>
          </a:xfrm>
          <a:prstGeom prst="line">
            <a:avLst/>
          </a:prstGeom>
          <a:ln w="101600">
            <a:solidFill>
              <a:srgbClr val="EAEAEA">
                <a:alpha val="1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1" name="標題 1"/>
          <p:cNvSpPr txBox="1">
            <a:spLocks/>
          </p:cNvSpPr>
          <p:nvPr/>
        </p:nvSpPr>
        <p:spPr>
          <a:xfrm>
            <a:off x="457200" y="321556"/>
            <a:ext cx="8229600" cy="5635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lang="zh-TW" altLang="en-US" kern="0" dirty="0" smtClean="0"/>
              <a:t>釘板</a:t>
            </a:r>
            <a:r>
              <a:rPr lang="en-US" altLang="zh-TW" kern="0" dirty="0" smtClean="0"/>
              <a:t>2-2</a:t>
            </a:r>
            <a:endParaRPr lang="zh-TW" altLang="en-US" kern="0" dirty="0"/>
          </a:p>
        </p:txBody>
      </p:sp>
      <p:grpSp>
        <p:nvGrpSpPr>
          <p:cNvPr id="68" name="群組 67"/>
          <p:cNvGrpSpPr/>
          <p:nvPr>
            <p:custDataLst>
              <p:tags r:id="rId34"/>
            </p:custDataLst>
          </p:nvPr>
        </p:nvGrpSpPr>
        <p:grpSpPr>
          <a:xfrm>
            <a:off x="7968303" y="121032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93" name="直線接點 92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橢圓 96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群組 70"/>
          <p:cNvGrpSpPr/>
          <p:nvPr>
            <p:custDataLst>
              <p:tags r:id="rId35"/>
            </p:custDataLst>
          </p:nvPr>
        </p:nvGrpSpPr>
        <p:grpSpPr>
          <a:xfrm>
            <a:off x="7968303" y="2853406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78" name="直線接點 77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橢圓 81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群組 71"/>
          <p:cNvGrpSpPr/>
          <p:nvPr>
            <p:custDataLst>
              <p:tags r:id="rId36"/>
            </p:custDataLst>
          </p:nvPr>
        </p:nvGrpSpPr>
        <p:grpSpPr>
          <a:xfrm>
            <a:off x="7968303" y="613955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73" name="直線接點 72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群組 98"/>
          <p:cNvGrpSpPr/>
          <p:nvPr>
            <p:custDataLst>
              <p:tags r:id="rId37"/>
            </p:custDataLst>
          </p:nvPr>
        </p:nvGrpSpPr>
        <p:grpSpPr>
          <a:xfrm>
            <a:off x="6325227" y="121032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24" name="直線接點 123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橢圓 127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群組 101"/>
          <p:cNvGrpSpPr/>
          <p:nvPr>
            <p:custDataLst>
              <p:tags r:id="rId38"/>
            </p:custDataLst>
          </p:nvPr>
        </p:nvGrpSpPr>
        <p:grpSpPr>
          <a:xfrm>
            <a:off x="6325227" y="2853406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09" name="直線接點 108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橢圓 112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群組 102"/>
          <p:cNvGrpSpPr/>
          <p:nvPr>
            <p:custDataLst>
              <p:tags r:id="rId39"/>
            </p:custDataLst>
          </p:nvPr>
        </p:nvGrpSpPr>
        <p:grpSpPr>
          <a:xfrm>
            <a:off x="6325227" y="613955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04" name="直線接點 103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橢圓 107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群組 129"/>
          <p:cNvGrpSpPr/>
          <p:nvPr>
            <p:custDataLst>
              <p:tags r:id="rId40"/>
            </p:custDataLst>
          </p:nvPr>
        </p:nvGrpSpPr>
        <p:grpSpPr>
          <a:xfrm>
            <a:off x="4682150" y="121032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55" name="直線接點 154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橢圓 158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群組 132"/>
          <p:cNvGrpSpPr/>
          <p:nvPr>
            <p:custDataLst>
              <p:tags r:id="rId41"/>
            </p:custDataLst>
          </p:nvPr>
        </p:nvGrpSpPr>
        <p:grpSpPr>
          <a:xfrm>
            <a:off x="4682150" y="2853406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40" name="直線接點 139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橢圓 143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群組 133"/>
          <p:cNvGrpSpPr/>
          <p:nvPr>
            <p:custDataLst>
              <p:tags r:id="rId42"/>
            </p:custDataLst>
          </p:nvPr>
        </p:nvGrpSpPr>
        <p:grpSpPr>
          <a:xfrm>
            <a:off x="4682150" y="613955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35" name="直線接點 134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橢圓 138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群組 160"/>
          <p:cNvGrpSpPr/>
          <p:nvPr>
            <p:custDataLst>
              <p:tags r:id="rId43"/>
            </p:custDataLst>
          </p:nvPr>
        </p:nvGrpSpPr>
        <p:grpSpPr>
          <a:xfrm>
            <a:off x="3039073" y="121032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86" name="直線接點 185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接點 186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接點 188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橢圓 189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群組 69"/>
          <p:cNvGrpSpPr/>
          <p:nvPr>
            <p:custDataLst>
              <p:tags r:id="rId44"/>
            </p:custDataLst>
          </p:nvPr>
        </p:nvGrpSpPr>
        <p:grpSpPr>
          <a:xfrm>
            <a:off x="7968303" y="4496483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83" name="直線接點 82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群組 100"/>
          <p:cNvGrpSpPr/>
          <p:nvPr>
            <p:custDataLst>
              <p:tags r:id="rId45"/>
            </p:custDataLst>
          </p:nvPr>
        </p:nvGrpSpPr>
        <p:grpSpPr>
          <a:xfrm>
            <a:off x="6325227" y="4496483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14" name="直線接點 113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橢圓 117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群組 131"/>
          <p:cNvGrpSpPr/>
          <p:nvPr>
            <p:custDataLst>
              <p:tags r:id="rId46"/>
            </p:custDataLst>
          </p:nvPr>
        </p:nvGrpSpPr>
        <p:grpSpPr>
          <a:xfrm>
            <a:off x="4682150" y="4496483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45" name="直線接點 144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橢圓 148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群組 162"/>
          <p:cNvGrpSpPr/>
          <p:nvPr>
            <p:custDataLst>
              <p:tags r:id="rId47"/>
            </p:custDataLst>
          </p:nvPr>
        </p:nvGrpSpPr>
        <p:grpSpPr>
          <a:xfrm>
            <a:off x="3039073" y="4496483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76" name="直線接點 175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橢圓 179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群組 163"/>
          <p:cNvGrpSpPr/>
          <p:nvPr>
            <p:custDataLst>
              <p:tags r:id="rId48"/>
            </p:custDataLst>
          </p:nvPr>
        </p:nvGrpSpPr>
        <p:grpSpPr>
          <a:xfrm>
            <a:off x="3039073" y="2853406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71" name="直線接點 170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橢圓 174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5" name="群組 164"/>
          <p:cNvGrpSpPr/>
          <p:nvPr>
            <p:custDataLst>
              <p:tags r:id="rId49"/>
            </p:custDataLst>
          </p:nvPr>
        </p:nvGrpSpPr>
        <p:grpSpPr>
          <a:xfrm>
            <a:off x="3039073" y="6139559"/>
            <a:ext cx="126468" cy="126468"/>
            <a:chOff x="5969550" y="2664825"/>
            <a:chExt cx="76200" cy="76200"/>
          </a:xfrm>
          <a:solidFill>
            <a:srgbClr val="0000FF"/>
          </a:solidFill>
        </p:grpSpPr>
        <p:cxnSp>
          <p:nvCxnSpPr>
            <p:cNvPr id="166" name="直線接點 165"/>
            <p:cNvCxnSpPr/>
            <p:nvPr/>
          </p:nvCxnSpPr>
          <p:spPr>
            <a:xfrm>
              <a:off x="60076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6007650" y="27029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H="1">
              <a:off x="5969550" y="2702925"/>
              <a:ext cx="38100" cy="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接點 168"/>
            <p:cNvCxnSpPr/>
            <p:nvPr/>
          </p:nvCxnSpPr>
          <p:spPr>
            <a:xfrm flipV="1">
              <a:off x="6007650" y="2664825"/>
              <a:ext cx="0" cy="38100"/>
            </a:xfrm>
            <a:prstGeom prst="line">
              <a:avLst/>
            </a:prstGeom>
            <a:grp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橢圓 169"/>
            <p:cNvSpPr/>
            <p:nvPr/>
          </p:nvSpPr>
          <p:spPr>
            <a:xfrm>
              <a:off x="5969550" y="2664825"/>
              <a:ext cx="76200" cy="7620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直線接點 20"/>
          <p:cNvCxnSpPr/>
          <p:nvPr>
            <p:custDataLst>
              <p:tags r:id="rId50"/>
            </p:custDataLst>
          </p:nvPr>
        </p:nvCxnSpPr>
        <p:spPr>
          <a:xfrm flipV="1">
            <a:off x="4745384" y="4559717"/>
            <a:ext cx="0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>
            <p:custDataLst>
              <p:tags r:id="rId51"/>
            </p:custDataLst>
          </p:nvPr>
        </p:nvCxnSpPr>
        <p:spPr>
          <a:xfrm flipH="1">
            <a:off x="3102307" y="4559717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>
            <p:custDataLst>
              <p:tags r:id="rId52"/>
            </p:custDataLst>
          </p:nvPr>
        </p:nvCxnSpPr>
        <p:spPr>
          <a:xfrm>
            <a:off x="3102307" y="4559717"/>
            <a:ext cx="0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>
            <p:custDataLst>
              <p:tags r:id="rId53"/>
            </p:custDataLst>
          </p:nvPr>
        </p:nvCxnSpPr>
        <p:spPr>
          <a:xfrm>
            <a:off x="3102307" y="6202793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>
            <p:custDataLst>
              <p:tags r:id="rId54"/>
            </p:custDataLst>
          </p:nvPr>
        </p:nvCxnSpPr>
        <p:spPr>
          <a:xfrm flipH="1">
            <a:off x="6388461" y="6202793"/>
            <a:ext cx="1643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3" name="直線接點 1792"/>
          <p:cNvCxnSpPr/>
          <p:nvPr>
            <p:custDataLst>
              <p:tags r:id="rId55"/>
            </p:custDataLst>
          </p:nvPr>
        </p:nvCxnSpPr>
        <p:spPr>
          <a:xfrm flipH="1">
            <a:off x="6388461" y="4559717"/>
            <a:ext cx="1643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7" name="直線接點 1796"/>
          <p:cNvCxnSpPr/>
          <p:nvPr>
            <p:custDataLst>
              <p:tags r:id="rId56"/>
            </p:custDataLst>
          </p:nvPr>
        </p:nvCxnSpPr>
        <p:spPr>
          <a:xfrm flipH="1">
            <a:off x="4745384" y="6202793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9" name="直線接點 1798"/>
          <p:cNvCxnSpPr/>
          <p:nvPr>
            <p:custDataLst>
              <p:tags r:id="rId57"/>
            </p:custDataLst>
          </p:nvPr>
        </p:nvCxnSpPr>
        <p:spPr>
          <a:xfrm flipV="1">
            <a:off x="4745384" y="4559717"/>
            <a:ext cx="1643077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1" name="直線接點 1800"/>
          <p:cNvCxnSpPr/>
          <p:nvPr>
            <p:custDataLst>
              <p:tags r:id="rId58"/>
            </p:custDataLst>
          </p:nvPr>
        </p:nvCxnSpPr>
        <p:spPr>
          <a:xfrm flipH="1">
            <a:off x="4745384" y="4559717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7" name="直線接點 1806"/>
          <p:cNvCxnSpPr/>
          <p:nvPr>
            <p:custDataLst>
              <p:tags r:id="rId59"/>
            </p:custDataLst>
          </p:nvPr>
        </p:nvCxnSpPr>
        <p:spPr>
          <a:xfrm flipV="1">
            <a:off x="6388461" y="4559717"/>
            <a:ext cx="0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9" name="直線接點 1808"/>
          <p:cNvCxnSpPr/>
          <p:nvPr>
            <p:custDataLst>
              <p:tags r:id="rId60"/>
            </p:custDataLst>
          </p:nvPr>
        </p:nvCxnSpPr>
        <p:spPr>
          <a:xfrm flipV="1">
            <a:off x="8031537" y="4559717"/>
            <a:ext cx="0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1" name="直線接點 1810"/>
          <p:cNvCxnSpPr/>
          <p:nvPr>
            <p:custDataLst>
              <p:tags r:id="rId61"/>
            </p:custDataLst>
          </p:nvPr>
        </p:nvCxnSpPr>
        <p:spPr>
          <a:xfrm flipV="1">
            <a:off x="4745384" y="4559717"/>
            <a:ext cx="3286153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3" name="直線接點 1812"/>
          <p:cNvCxnSpPr/>
          <p:nvPr>
            <p:custDataLst>
              <p:tags r:id="rId62"/>
            </p:custDataLst>
          </p:nvPr>
        </p:nvCxnSpPr>
        <p:spPr>
          <a:xfrm>
            <a:off x="3102307" y="4559717"/>
            <a:ext cx="1643077" cy="1643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5" name="直線接點 1814"/>
          <p:cNvCxnSpPr/>
          <p:nvPr>
            <p:custDataLst>
              <p:tags r:id="rId63"/>
            </p:custDataLst>
          </p:nvPr>
        </p:nvCxnSpPr>
        <p:spPr>
          <a:xfrm flipV="1">
            <a:off x="3102307" y="2916640"/>
            <a:ext cx="1643077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7" name="直線接點 1816"/>
          <p:cNvCxnSpPr/>
          <p:nvPr>
            <p:custDataLst>
              <p:tags r:id="rId64"/>
            </p:custDataLst>
          </p:nvPr>
        </p:nvCxnSpPr>
        <p:spPr>
          <a:xfrm flipV="1">
            <a:off x="3102307" y="2916640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9" name="直線接點 1818"/>
          <p:cNvCxnSpPr/>
          <p:nvPr>
            <p:custDataLst>
              <p:tags r:id="rId65"/>
            </p:custDataLst>
          </p:nvPr>
        </p:nvCxnSpPr>
        <p:spPr>
          <a:xfrm>
            <a:off x="4745384" y="2916640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2" name="直線接點 1821"/>
          <p:cNvCxnSpPr/>
          <p:nvPr>
            <p:custDataLst>
              <p:tags r:id="rId66"/>
            </p:custDataLst>
          </p:nvPr>
        </p:nvCxnSpPr>
        <p:spPr>
          <a:xfrm>
            <a:off x="6388461" y="2916640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接點 223"/>
          <p:cNvCxnSpPr/>
          <p:nvPr>
            <p:custDataLst>
              <p:tags r:id="rId67"/>
            </p:custDataLst>
          </p:nvPr>
        </p:nvCxnSpPr>
        <p:spPr>
          <a:xfrm>
            <a:off x="4745384" y="2916640"/>
            <a:ext cx="1643077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接點 224"/>
          <p:cNvCxnSpPr/>
          <p:nvPr>
            <p:custDataLst>
              <p:tags r:id="rId68"/>
            </p:custDataLst>
          </p:nvPr>
        </p:nvCxnSpPr>
        <p:spPr>
          <a:xfrm>
            <a:off x="8031537" y="2916640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接點 225"/>
          <p:cNvCxnSpPr/>
          <p:nvPr>
            <p:custDataLst>
              <p:tags r:id="rId69"/>
            </p:custDataLst>
          </p:nvPr>
        </p:nvCxnSpPr>
        <p:spPr>
          <a:xfrm flipH="1">
            <a:off x="3102307" y="2916640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接點 226"/>
          <p:cNvCxnSpPr/>
          <p:nvPr>
            <p:custDataLst>
              <p:tags r:id="rId70"/>
            </p:custDataLst>
          </p:nvPr>
        </p:nvCxnSpPr>
        <p:spPr>
          <a:xfrm flipH="1">
            <a:off x="4745384" y="2916640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接點 227"/>
          <p:cNvCxnSpPr/>
          <p:nvPr>
            <p:custDataLst>
              <p:tags r:id="rId71"/>
            </p:custDataLst>
          </p:nvPr>
        </p:nvCxnSpPr>
        <p:spPr>
          <a:xfrm flipH="1">
            <a:off x="6388461" y="2916640"/>
            <a:ext cx="1643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>
            <p:custDataLst>
              <p:tags r:id="rId72"/>
            </p:custDataLst>
          </p:nvPr>
        </p:nvCxnSpPr>
        <p:spPr>
          <a:xfrm>
            <a:off x="3102307" y="2916640"/>
            <a:ext cx="1643077" cy="3286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接點 229"/>
          <p:cNvCxnSpPr/>
          <p:nvPr>
            <p:custDataLst>
              <p:tags r:id="rId73"/>
            </p:custDataLst>
          </p:nvPr>
        </p:nvCxnSpPr>
        <p:spPr>
          <a:xfrm>
            <a:off x="3102307" y="1273563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接點 230"/>
          <p:cNvCxnSpPr/>
          <p:nvPr>
            <p:custDataLst>
              <p:tags r:id="rId74"/>
            </p:custDataLst>
          </p:nvPr>
        </p:nvCxnSpPr>
        <p:spPr>
          <a:xfrm>
            <a:off x="4745384" y="1273563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接點 231"/>
          <p:cNvCxnSpPr/>
          <p:nvPr>
            <p:custDataLst>
              <p:tags r:id="rId75"/>
            </p:custDataLst>
          </p:nvPr>
        </p:nvCxnSpPr>
        <p:spPr>
          <a:xfrm>
            <a:off x="6388461" y="1273563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接點 232"/>
          <p:cNvCxnSpPr/>
          <p:nvPr>
            <p:custDataLst>
              <p:tags r:id="rId76"/>
            </p:custDataLst>
          </p:nvPr>
        </p:nvCxnSpPr>
        <p:spPr>
          <a:xfrm>
            <a:off x="8031537" y="1273563"/>
            <a:ext cx="0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接點 233"/>
          <p:cNvCxnSpPr/>
          <p:nvPr>
            <p:custDataLst>
              <p:tags r:id="rId77"/>
            </p:custDataLst>
          </p:nvPr>
        </p:nvCxnSpPr>
        <p:spPr>
          <a:xfrm flipH="1">
            <a:off x="3102307" y="1273563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接點 234"/>
          <p:cNvCxnSpPr/>
          <p:nvPr>
            <p:custDataLst>
              <p:tags r:id="rId78"/>
            </p:custDataLst>
          </p:nvPr>
        </p:nvCxnSpPr>
        <p:spPr>
          <a:xfrm flipH="1">
            <a:off x="4745384" y="1273563"/>
            <a:ext cx="1643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接點 235"/>
          <p:cNvCxnSpPr/>
          <p:nvPr>
            <p:custDataLst>
              <p:tags r:id="rId79"/>
            </p:custDataLst>
          </p:nvPr>
        </p:nvCxnSpPr>
        <p:spPr>
          <a:xfrm flipH="1">
            <a:off x="6388461" y="1273563"/>
            <a:ext cx="1643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接點 236"/>
          <p:cNvCxnSpPr/>
          <p:nvPr>
            <p:custDataLst>
              <p:tags r:id="rId80"/>
            </p:custDataLst>
          </p:nvPr>
        </p:nvCxnSpPr>
        <p:spPr>
          <a:xfrm>
            <a:off x="6388461" y="1273563"/>
            <a:ext cx="1643076" cy="3286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接點 237"/>
          <p:cNvCxnSpPr/>
          <p:nvPr>
            <p:custDataLst>
              <p:tags r:id="rId81"/>
            </p:custDataLst>
          </p:nvPr>
        </p:nvCxnSpPr>
        <p:spPr>
          <a:xfrm flipH="1">
            <a:off x="3102307" y="1273563"/>
            <a:ext cx="3286154" cy="164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914399" y="1733266"/>
            <a:ext cx="576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兩個相同的數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相乘等於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716973" y="3196618"/>
            <a:ext cx="317514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這個數是多少呢？ </a:t>
            </a:r>
            <a:endParaRPr lang="zh-TW" altLang="en-US" sz="2800" dirty="0">
              <a:solidFill>
                <a:srgbClr val="FF0000"/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</p:txBody>
      </p:sp>
      <p:pic>
        <p:nvPicPr>
          <p:cNvPr id="5" name="Picture 2" descr="「問號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" y="2945982"/>
            <a:ext cx="3602073" cy="33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群組 211"/>
          <p:cNvGrpSpPr/>
          <p:nvPr/>
        </p:nvGrpSpPr>
        <p:grpSpPr>
          <a:xfrm>
            <a:off x="1245977" y="476672"/>
            <a:ext cx="6278351" cy="6273986"/>
            <a:chOff x="1245977" y="-243406"/>
            <a:chExt cx="6278351" cy="6273986"/>
          </a:xfrm>
        </p:grpSpPr>
        <p:grpSp>
          <p:nvGrpSpPr>
            <p:cNvPr id="183" name="群組 182"/>
            <p:cNvGrpSpPr/>
            <p:nvPr/>
          </p:nvGrpSpPr>
          <p:grpSpPr>
            <a:xfrm>
              <a:off x="1547664" y="5445224"/>
              <a:ext cx="5976664" cy="585356"/>
              <a:chOff x="1547664" y="5445224"/>
              <a:chExt cx="5976664" cy="585356"/>
            </a:xfrm>
          </p:grpSpPr>
          <p:cxnSp>
            <p:nvCxnSpPr>
              <p:cNvPr id="3" name="直線接點 2"/>
              <p:cNvCxnSpPr/>
              <p:nvPr/>
            </p:nvCxnSpPr>
            <p:spPr>
              <a:xfrm>
                <a:off x="1691680" y="5589240"/>
                <a:ext cx="58326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接點 159"/>
              <p:cNvCxnSpPr/>
              <p:nvPr/>
            </p:nvCxnSpPr>
            <p:spPr>
              <a:xfrm>
                <a:off x="195450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/>
              <p:nvPr/>
            </p:nvCxnSpPr>
            <p:spPr>
              <a:xfrm>
                <a:off x="221733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/>
              <p:nvPr/>
            </p:nvCxnSpPr>
            <p:spPr>
              <a:xfrm>
                <a:off x="248016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274299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>
                <a:off x="3005826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/>
              <p:nvPr/>
            </p:nvCxnSpPr>
            <p:spPr>
              <a:xfrm>
                <a:off x="326865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353148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>
                <a:off x="379431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>
                <a:off x="4057143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4319972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/>
              <p:nvPr/>
            </p:nvCxnSpPr>
            <p:spPr>
              <a:xfrm>
                <a:off x="458280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/>
              <p:nvPr/>
            </p:nvCxnSpPr>
            <p:spPr>
              <a:xfrm>
                <a:off x="484563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>
                <a:off x="5108460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/>
              <p:nvPr/>
            </p:nvCxnSpPr>
            <p:spPr>
              <a:xfrm>
                <a:off x="537128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接點 173"/>
              <p:cNvCxnSpPr/>
              <p:nvPr/>
            </p:nvCxnSpPr>
            <p:spPr>
              <a:xfrm>
                <a:off x="5634118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接點 174"/>
              <p:cNvCxnSpPr/>
              <p:nvPr/>
            </p:nvCxnSpPr>
            <p:spPr>
              <a:xfrm>
                <a:off x="589694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615977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/>
              <p:nvPr/>
            </p:nvCxnSpPr>
            <p:spPr>
              <a:xfrm>
                <a:off x="642260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/>
              <p:nvPr/>
            </p:nvCxnSpPr>
            <p:spPr>
              <a:xfrm>
                <a:off x="6685435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文字方塊 179"/>
              <p:cNvSpPr txBox="1"/>
              <p:nvPr/>
            </p:nvSpPr>
            <p:spPr>
              <a:xfrm>
                <a:off x="1547664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0</a:t>
                </a:r>
                <a:endParaRPr lang="zh-TW" altLang="en-US" dirty="0"/>
              </a:p>
            </p:txBody>
          </p:sp>
          <p:sp>
            <p:nvSpPr>
              <p:cNvPr id="181" name="文字方塊 180"/>
              <p:cNvSpPr txBox="1"/>
              <p:nvPr/>
            </p:nvSpPr>
            <p:spPr>
              <a:xfrm>
                <a:off x="4182783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82" name="文字方塊 181"/>
              <p:cNvSpPr txBox="1"/>
              <p:nvPr/>
            </p:nvSpPr>
            <p:spPr>
              <a:xfrm>
                <a:off x="6804248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p:grpSp>
        <p:grpSp>
          <p:nvGrpSpPr>
            <p:cNvPr id="184" name="群組 183"/>
            <p:cNvGrpSpPr/>
            <p:nvPr/>
          </p:nvGrpSpPr>
          <p:grpSpPr>
            <a:xfrm rot="16200000">
              <a:off x="-1464424" y="2466995"/>
              <a:ext cx="6010487" cy="589686"/>
              <a:chOff x="1513841" y="5143538"/>
              <a:chExt cx="6010487" cy="589686"/>
            </a:xfrm>
          </p:grpSpPr>
          <p:cxnSp>
            <p:nvCxnSpPr>
              <p:cNvPr id="185" name="直線接點 184"/>
              <p:cNvCxnSpPr/>
              <p:nvPr/>
            </p:nvCxnSpPr>
            <p:spPr>
              <a:xfrm>
                <a:off x="1691680" y="5589240"/>
                <a:ext cx="58326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接點 185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接點 187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/>
              <p:nvPr/>
            </p:nvCxnSpPr>
            <p:spPr>
              <a:xfrm>
                <a:off x="195450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接點 189"/>
              <p:cNvCxnSpPr/>
              <p:nvPr/>
            </p:nvCxnSpPr>
            <p:spPr>
              <a:xfrm>
                <a:off x="221733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接點 190"/>
              <p:cNvCxnSpPr/>
              <p:nvPr/>
            </p:nvCxnSpPr>
            <p:spPr>
              <a:xfrm>
                <a:off x="248016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接點 191"/>
              <p:cNvCxnSpPr/>
              <p:nvPr/>
            </p:nvCxnSpPr>
            <p:spPr>
              <a:xfrm>
                <a:off x="274299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接點 192"/>
              <p:cNvCxnSpPr/>
              <p:nvPr/>
            </p:nvCxnSpPr>
            <p:spPr>
              <a:xfrm>
                <a:off x="3005826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接點 193"/>
              <p:cNvCxnSpPr/>
              <p:nvPr/>
            </p:nvCxnSpPr>
            <p:spPr>
              <a:xfrm>
                <a:off x="326865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接點 194"/>
              <p:cNvCxnSpPr/>
              <p:nvPr/>
            </p:nvCxnSpPr>
            <p:spPr>
              <a:xfrm>
                <a:off x="353148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接點 195"/>
              <p:cNvCxnSpPr/>
              <p:nvPr/>
            </p:nvCxnSpPr>
            <p:spPr>
              <a:xfrm>
                <a:off x="379431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/>
              <p:cNvCxnSpPr/>
              <p:nvPr/>
            </p:nvCxnSpPr>
            <p:spPr>
              <a:xfrm>
                <a:off x="4057143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接點 197"/>
              <p:cNvCxnSpPr/>
              <p:nvPr/>
            </p:nvCxnSpPr>
            <p:spPr>
              <a:xfrm>
                <a:off x="4319972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 198"/>
              <p:cNvCxnSpPr/>
              <p:nvPr/>
            </p:nvCxnSpPr>
            <p:spPr>
              <a:xfrm>
                <a:off x="458280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接點 199"/>
              <p:cNvCxnSpPr/>
              <p:nvPr/>
            </p:nvCxnSpPr>
            <p:spPr>
              <a:xfrm>
                <a:off x="484563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接點 200"/>
              <p:cNvCxnSpPr/>
              <p:nvPr/>
            </p:nvCxnSpPr>
            <p:spPr>
              <a:xfrm>
                <a:off x="5108460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接點 201"/>
              <p:cNvCxnSpPr/>
              <p:nvPr/>
            </p:nvCxnSpPr>
            <p:spPr>
              <a:xfrm>
                <a:off x="537128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 202"/>
              <p:cNvCxnSpPr/>
              <p:nvPr/>
            </p:nvCxnSpPr>
            <p:spPr>
              <a:xfrm>
                <a:off x="5634118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接點 203"/>
              <p:cNvCxnSpPr/>
              <p:nvPr/>
            </p:nvCxnSpPr>
            <p:spPr>
              <a:xfrm>
                <a:off x="589694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接點 204"/>
              <p:cNvCxnSpPr/>
              <p:nvPr/>
            </p:nvCxnSpPr>
            <p:spPr>
              <a:xfrm>
                <a:off x="615977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接點 205"/>
              <p:cNvCxnSpPr/>
              <p:nvPr/>
            </p:nvCxnSpPr>
            <p:spPr>
              <a:xfrm>
                <a:off x="642260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接點 206"/>
              <p:cNvCxnSpPr/>
              <p:nvPr/>
            </p:nvCxnSpPr>
            <p:spPr>
              <a:xfrm>
                <a:off x="6685435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接點 207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文字方塊 208"/>
              <p:cNvSpPr txBox="1"/>
              <p:nvPr/>
            </p:nvSpPr>
            <p:spPr>
              <a:xfrm rot="5400000">
                <a:off x="1547664" y="510971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0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文字方塊 209"/>
              <p:cNvSpPr txBox="1"/>
              <p:nvPr/>
            </p:nvSpPr>
            <p:spPr>
              <a:xfrm rot="5400000">
                <a:off x="4182783" y="51097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211" name="文字方塊 210"/>
              <p:cNvSpPr txBox="1"/>
              <p:nvPr/>
            </p:nvSpPr>
            <p:spPr>
              <a:xfrm rot="5400000">
                <a:off x="6804248" y="51097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p:grpSp>
      </p:grpSp>
      <p:sp>
        <p:nvSpPr>
          <p:cNvPr id="1324" name="矩形 1323"/>
          <p:cNvSpPr/>
          <p:nvPr/>
        </p:nvSpPr>
        <p:spPr>
          <a:xfrm>
            <a:off x="1691680" y="1052736"/>
            <a:ext cx="5256000" cy="5256000"/>
          </a:xfrm>
          <a:prstGeom prst="rect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5" name="矩形 1324"/>
          <p:cNvSpPr/>
          <p:nvPr/>
        </p:nvSpPr>
        <p:spPr>
          <a:xfrm>
            <a:off x="1691680" y="1055367"/>
            <a:ext cx="5253370" cy="5253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6" name="矩形 1325"/>
          <p:cNvSpPr/>
          <p:nvPr/>
        </p:nvSpPr>
        <p:spPr>
          <a:xfrm>
            <a:off x="1691680" y="1057997"/>
            <a:ext cx="5250739" cy="5250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7" name="矩形 1326"/>
          <p:cNvSpPr/>
          <p:nvPr/>
        </p:nvSpPr>
        <p:spPr>
          <a:xfrm>
            <a:off x="1691680" y="1060628"/>
            <a:ext cx="5248108" cy="5248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8" name="矩形 1327"/>
          <p:cNvSpPr/>
          <p:nvPr/>
        </p:nvSpPr>
        <p:spPr>
          <a:xfrm>
            <a:off x="1691680" y="1063259"/>
            <a:ext cx="5245477" cy="5245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9" name="矩形 1328"/>
          <p:cNvSpPr/>
          <p:nvPr/>
        </p:nvSpPr>
        <p:spPr>
          <a:xfrm>
            <a:off x="1691680" y="1065889"/>
            <a:ext cx="5242847" cy="5242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0" name="矩形 1329"/>
          <p:cNvSpPr/>
          <p:nvPr/>
        </p:nvSpPr>
        <p:spPr>
          <a:xfrm>
            <a:off x="1691680" y="1068520"/>
            <a:ext cx="5240216" cy="5240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1" name="矩形 1330"/>
          <p:cNvSpPr/>
          <p:nvPr/>
        </p:nvSpPr>
        <p:spPr>
          <a:xfrm>
            <a:off x="1691680" y="1071150"/>
            <a:ext cx="5237586" cy="5237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2" name="矩形 1331"/>
          <p:cNvSpPr/>
          <p:nvPr/>
        </p:nvSpPr>
        <p:spPr>
          <a:xfrm>
            <a:off x="1691680" y="1073781"/>
            <a:ext cx="5234955" cy="5234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3" name="矩形 1332"/>
          <p:cNvSpPr/>
          <p:nvPr/>
        </p:nvSpPr>
        <p:spPr>
          <a:xfrm>
            <a:off x="1691680" y="1076412"/>
            <a:ext cx="5232324" cy="5232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4" name="矩形 1333"/>
          <p:cNvSpPr/>
          <p:nvPr/>
        </p:nvSpPr>
        <p:spPr>
          <a:xfrm>
            <a:off x="1691680" y="1079042"/>
            <a:ext cx="5229694" cy="5229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5" name="矩形 1334"/>
          <p:cNvSpPr/>
          <p:nvPr/>
        </p:nvSpPr>
        <p:spPr>
          <a:xfrm>
            <a:off x="1691680" y="1081673"/>
            <a:ext cx="5227063" cy="5227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6" name="矩形 1335"/>
          <p:cNvSpPr/>
          <p:nvPr/>
        </p:nvSpPr>
        <p:spPr>
          <a:xfrm>
            <a:off x="1691680" y="1084304"/>
            <a:ext cx="5224433" cy="5224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7" name="矩形 1336"/>
          <p:cNvSpPr/>
          <p:nvPr/>
        </p:nvSpPr>
        <p:spPr>
          <a:xfrm>
            <a:off x="1691680" y="1086934"/>
            <a:ext cx="5221802" cy="5221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8" name="矩形 1337"/>
          <p:cNvSpPr/>
          <p:nvPr/>
        </p:nvSpPr>
        <p:spPr>
          <a:xfrm>
            <a:off x="1691680" y="1089565"/>
            <a:ext cx="5219171" cy="5219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9" name="矩形 1338"/>
          <p:cNvSpPr/>
          <p:nvPr/>
        </p:nvSpPr>
        <p:spPr>
          <a:xfrm>
            <a:off x="1691680" y="1092196"/>
            <a:ext cx="5216541" cy="521654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0" name="矩形 1339"/>
          <p:cNvSpPr/>
          <p:nvPr/>
        </p:nvSpPr>
        <p:spPr>
          <a:xfrm>
            <a:off x="1691680" y="1094826"/>
            <a:ext cx="5213910" cy="5213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1" name="矩形 1340"/>
          <p:cNvSpPr/>
          <p:nvPr/>
        </p:nvSpPr>
        <p:spPr>
          <a:xfrm>
            <a:off x="1691680" y="1097457"/>
            <a:ext cx="5211279" cy="52112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2" name="矩形 1341"/>
          <p:cNvSpPr/>
          <p:nvPr/>
        </p:nvSpPr>
        <p:spPr>
          <a:xfrm>
            <a:off x="1691680" y="1100087"/>
            <a:ext cx="5208649" cy="5208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3" name="矩形 1342"/>
          <p:cNvSpPr/>
          <p:nvPr/>
        </p:nvSpPr>
        <p:spPr>
          <a:xfrm>
            <a:off x="1691680" y="1102718"/>
            <a:ext cx="5206018" cy="5206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4" name="矩形 1343"/>
          <p:cNvSpPr/>
          <p:nvPr/>
        </p:nvSpPr>
        <p:spPr>
          <a:xfrm>
            <a:off x="1691680" y="1105349"/>
            <a:ext cx="5203387" cy="5203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5" name="矩形 1344"/>
          <p:cNvSpPr/>
          <p:nvPr/>
        </p:nvSpPr>
        <p:spPr>
          <a:xfrm>
            <a:off x="1691680" y="1107979"/>
            <a:ext cx="5200757" cy="5200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6" name="矩形 1345"/>
          <p:cNvSpPr/>
          <p:nvPr/>
        </p:nvSpPr>
        <p:spPr>
          <a:xfrm>
            <a:off x="1691680" y="1110610"/>
            <a:ext cx="5198126" cy="5198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7" name="矩形 1346"/>
          <p:cNvSpPr/>
          <p:nvPr/>
        </p:nvSpPr>
        <p:spPr>
          <a:xfrm>
            <a:off x="1691680" y="1113241"/>
            <a:ext cx="5195496" cy="5195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8" name="矩形 1347"/>
          <p:cNvSpPr/>
          <p:nvPr/>
        </p:nvSpPr>
        <p:spPr>
          <a:xfrm>
            <a:off x="1691680" y="1115871"/>
            <a:ext cx="5192865" cy="5192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9" name="矩形 1348"/>
          <p:cNvSpPr/>
          <p:nvPr/>
        </p:nvSpPr>
        <p:spPr>
          <a:xfrm>
            <a:off x="1691680" y="1118502"/>
            <a:ext cx="5190234" cy="5190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0" name="矩形 1349"/>
          <p:cNvSpPr/>
          <p:nvPr/>
        </p:nvSpPr>
        <p:spPr>
          <a:xfrm>
            <a:off x="1691680" y="1121132"/>
            <a:ext cx="5187604" cy="5187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1" name="矩形 1350"/>
          <p:cNvSpPr/>
          <p:nvPr/>
        </p:nvSpPr>
        <p:spPr>
          <a:xfrm>
            <a:off x="1691680" y="1123763"/>
            <a:ext cx="5184973" cy="5184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2" name="矩形 1351"/>
          <p:cNvSpPr/>
          <p:nvPr/>
        </p:nvSpPr>
        <p:spPr>
          <a:xfrm>
            <a:off x="1691680" y="1126394"/>
            <a:ext cx="5182343" cy="5182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3" name="矩形 1352"/>
          <p:cNvSpPr/>
          <p:nvPr/>
        </p:nvSpPr>
        <p:spPr>
          <a:xfrm>
            <a:off x="1691680" y="1129024"/>
            <a:ext cx="5179712" cy="5179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4" name="矩形 1353"/>
          <p:cNvSpPr/>
          <p:nvPr/>
        </p:nvSpPr>
        <p:spPr>
          <a:xfrm>
            <a:off x="1691680" y="1131655"/>
            <a:ext cx="5177081" cy="5177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5" name="矩形 1354"/>
          <p:cNvSpPr/>
          <p:nvPr/>
        </p:nvSpPr>
        <p:spPr>
          <a:xfrm>
            <a:off x="1691680" y="1134286"/>
            <a:ext cx="5174450" cy="5174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6" name="矩形 1355"/>
          <p:cNvSpPr/>
          <p:nvPr/>
        </p:nvSpPr>
        <p:spPr>
          <a:xfrm>
            <a:off x="1691680" y="1136916"/>
            <a:ext cx="5171820" cy="5171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7" name="矩形 1356"/>
          <p:cNvSpPr/>
          <p:nvPr/>
        </p:nvSpPr>
        <p:spPr>
          <a:xfrm>
            <a:off x="1691680" y="1139547"/>
            <a:ext cx="5169189" cy="5169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8" name="矩形 1357"/>
          <p:cNvSpPr/>
          <p:nvPr/>
        </p:nvSpPr>
        <p:spPr>
          <a:xfrm>
            <a:off x="1691680" y="1142177"/>
            <a:ext cx="5166559" cy="5166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9" name="矩形 1358"/>
          <p:cNvSpPr/>
          <p:nvPr/>
        </p:nvSpPr>
        <p:spPr>
          <a:xfrm>
            <a:off x="1691680" y="1144808"/>
            <a:ext cx="5163928" cy="5163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0" name="矩形 1359"/>
          <p:cNvSpPr/>
          <p:nvPr/>
        </p:nvSpPr>
        <p:spPr>
          <a:xfrm>
            <a:off x="1691680" y="1147439"/>
            <a:ext cx="5161297" cy="5161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1" name="矩形 1360"/>
          <p:cNvSpPr/>
          <p:nvPr/>
        </p:nvSpPr>
        <p:spPr>
          <a:xfrm>
            <a:off x="1691680" y="1150069"/>
            <a:ext cx="5158667" cy="5158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2" name="矩形 1361"/>
          <p:cNvSpPr/>
          <p:nvPr/>
        </p:nvSpPr>
        <p:spPr>
          <a:xfrm>
            <a:off x="1691680" y="1152700"/>
            <a:ext cx="5156036" cy="5156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3" name="矩形 1362"/>
          <p:cNvSpPr/>
          <p:nvPr/>
        </p:nvSpPr>
        <p:spPr>
          <a:xfrm>
            <a:off x="1691680" y="1155331"/>
            <a:ext cx="5153406" cy="5153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4" name="矩形 1363"/>
          <p:cNvSpPr/>
          <p:nvPr/>
        </p:nvSpPr>
        <p:spPr>
          <a:xfrm>
            <a:off x="1691680" y="1157961"/>
            <a:ext cx="5150775" cy="5150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5" name="矩形 1364"/>
          <p:cNvSpPr/>
          <p:nvPr/>
        </p:nvSpPr>
        <p:spPr>
          <a:xfrm>
            <a:off x="1691680" y="1160592"/>
            <a:ext cx="5148144" cy="5148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6" name="矩形 1365"/>
          <p:cNvSpPr/>
          <p:nvPr/>
        </p:nvSpPr>
        <p:spPr>
          <a:xfrm>
            <a:off x="1691680" y="1163223"/>
            <a:ext cx="5145513" cy="5145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7" name="矩形 1366"/>
          <p:cNvSpPr/>
          <p:nvPr/>
        </p:nvSpPr>
        <p:spPr>
          <a:xfrm>
            <a:off x="1691680" y="1165853"/>
            <a:ext cx="5142883" cy="5142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8" name="矩形 1367"/>
          <p:cNvSpPr/>
          <p:nvPr/>
        </p:nvSpPr>
        <p:spPr>
          <a:xfrm>
            <a:off x="1691680" y="1168484"/>
            <a:ext cx="5140253" cy="51402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9" name="矩形 1368"/>
          <p:cNvSpPr/>
          <p:nvPr/>
        </p:nvSpPr>
        <p:spPr>
          <a:xfrm>
            <a:off x="1691680" y="1171114"/>
            <a:ext cx="5137622" cy="5137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0" name="矩形 1369"/>
          <p:cNvSpPr/>
          <p:nvPr/>
        </p:nvSpPr>
        <p:spPr>
          <a:xfrm>
            <a:off x="1691680" y="1173745"/>
            <a:ext cx="5134991" cy="5134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1" name="矩形 1370"/>
          <p:cNvSpPr/>
          <p:nvPr/>
        </p:nvSpPr>
        <p:spPr>
          <a:xfrm>
            <a:off x="1691680" y="1176376"/>
            <a:ext cx="5132360" cy="5132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2" name="矩形 1371"/>
          <p:cNvSpPr/>
          <p:nvPr/>
        </p:nvSpPr>
        <p:spPr>
          <a:xfrm>
            <a:off x="1691680" y="1179006"/>
            <a:ext cx="5129730" cy="5129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3" name="矩形 1372"/>
          <p:cNvSpPr/>
          <p:nvPr/>
        </p:nvSpPr>
        <p:spPr>
          <a:xfrm>
            <a:off x="1691680" y="1181637"/>
            <a:ext cx="5127099" cy="5127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4" name="矩形 1373"/>
          <p:cNvSpPr/>
          <p:nvPr/>
        </p:nvSpPr>
        <p:spPr>
          <a:xfrm>
            <a:off x="1691680" y="1184268"/>
            <a:ext cx="5124469" cy="5124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5" name="矩形 1374"/>
          <p:cNvSpPr/>
          <p:nvPr/>
        </p:nvSpPr>
        <p:spPr>
          <a:xfrm>
            <a:off x="1691680" y="1186898"/>
            <a:ext cx="5121838" cy="5121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6" name="矩形 1375"/>
          <p:cNvSpPr/>
          <p:nvPr/>
        </p:nvSpPr>
        <p:spPr>
          <a:xfrm>
            <a:off x="1691680" y="1189529"/>
            <a:ext cx="5119207" cy="5119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7" name="矩形 1376"/>
          <p:cNvSpPr/>
          <p:nvPr/>
        </p:nvSpPr>
        <p:spPr>
          <a:xfrm>
            <a:off x="1691680" y="1192159"/>
            <a:ext cx="5116577" cy="5116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8" name="矩形 1377"/>
          <p:cNvSpPr/>
          <p:nvPr/>
        </p:nvSpPr>
        <p:spPr>
          <a:xfrm>
            <a:off x="1691680" y="1194790"/>
            <a:ext cx="5113946" cy="5113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9" name="矩形 1378"/>
          <p:cNvSpPr/>
          <p:nvPr/>
        </p:nvSpPr>
        <p:spPr>
          <a:xfrm>
            <a:off x="1691680" y="1197421"/>
            <a:ext cx="5111316" cy="51113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0" name="矩形 1379"/>
          <p:cNvSpPr/>
          <p:nvPr/>
        </p:nvSpPr>
        <p:spPr>
          <a:xfrm>
            <a:off x="1691680" y="1200051"/>
            <a:ext cx="5108685" cy="5108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1" name="矩形 1380"/>
          <p:cNvSpPr/>
          <p:nvPr/>
        </p:nvSpPr>
        <p:spPr>
          <a:xfrm>
            <a:off x="1691680" y="1202682"/>
            <a:ext cx="5106054" cy="5106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2" name="矩形 1381"/>
          <p:cNvSpPr/>
          <p:nvPr/>
        </p:nvSpPr>
        <p:spPr>
          <a:xfrm>
            <a:off x="1691680" y="1205313"/>
            <a:ext cx="5103423" cy="5103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3" name="矩形 1382"/>
          <p:cNvSpPr/>
          <p:nvPr/>
        </p:nvSpPr>
        <p:spPr>
          <a:xfrm>
            <a:off x="1691680" y="1207943"/>
            <a:ext cx="5100793" cy="5100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4" name="矩形 1383"/>
          <p:cNvSpPr/>
          <p:nvPr/>
        </p:nvSpPr>
        <p:spPr>
          <a:xfrm>
            <a:off x="1691680" y="1210574"/>
            <a:ext cx="5098162" cy="5098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5" name="矩形 1384"/>
          <p:cNvSpPr/>
          <p:nvPr/>
        </p:nvSpPr>
        <p:spPr>
          <a:xfrm>
            <a:off x="1691680" y="1213205"/>
            <a:ext cx="5095532" cy="5095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6" name="矩形 1385"/>
          <p:cNvSpPr/>
          <p:nvPr/>
        </p:nvSpPr>
        <p:spPr>
          <a:xfrm>
            <a:off x="1691680" y="1215835"/>
            <a:ext cx="5092901" cy="5092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7" name="矩形 1386"/>
          <p:cNvSpPr/>
          <p:nvPr/>
        </p:nvSpPr>
        <p:spPr>
          <a:xfrm>
            <a:off x="1691680" y="1218466"/>
            <a:ext cx="5090270" cy="5090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8" name="矩形 1387"/>
          <p:cNvSpPr/>
          <p:nvPr/>
        </p:nvSpPr>
        <p:spPr>
          <a:xfrm>
            <a:off x="1691680" y="1221096"/>
            <a:ext cx="5087640" cy="5087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9" name="矩形 1388"/>
          <p:cNvSpPr/>
          <p:nvPr/>
        </p:nvSpPr>
        <p:spPr>
          <a:xfrm>
            <a:off x="1691680" y="1223727"/>
            <a:ext cx="5085009" cy="5085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0" name="矩形 1389"/>
          <p:cNvSpPr/>
          <p:nvPr/>
        </p:nvSpPr>
        <p:spPr>
          <a:xfrm>
            <a:off x="1691680" y="1226358"/>
            <a:ext cx="5082379" cy="5082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1" name="矩形 1390"/>
          <p:cNvSpPr/>
          <p:nvPr/>
        </p:nvSpPr>
        <p:spPr>
          <a:xfrm>
            <a:off x="1691680" y="1228988"/>
            <a:ext cx="5079748" cy="5079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2" name="矩形 1391"/>
          <p:cNvSpPr/>
          <p:nvPr/>
        </p:nvSpPr>
        <p:spPr>
          <a:xfrm>
            <a:off x="1691680" y="1231619"/>
            <a:ext cx="5077117" cy="5077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3" name="矩形 1392"/>
          <p:cNvSpPr/>
          <p:nvPr/>
        </p:nvSpPr>
        <p:spPr>
          <a:xfrm>
            <a:off x="1691680" y="1234250"/>
            <a:ext cx="5074487" cy="5074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4" name="矩形 1393"/>
          <p:cNvSpPr/>
          <p:nvPr/>
        </p:nvSpPr>
        <p:spPr>
          <a:xfrm>
            <a:off x="1691680" y="1236880"/>
            <a:ext cx="5071856" cy="5071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5" name="矩形 1394"/>
          <p:cNvSpPr/>
          <p:nvPr/>
        </p:nvSpPr>
        <p:spPr>
          <a:xfrm>
            <a:off x="1691680" y="1239511"/>
            <a:ext cx="5069225" cy="5069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6" name="矩形 1395"/>
          <p:cNvSpPr/>
          <p:nvPr/>
        </p:nvSpPr>
        <p:spPr>
          <a:xfrm>
            <a:off x="1691680" y="1242141"/>
            <a:ext cx="5066595" cy="5066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7" name="矩形 1396"/>
          <p:cNvSpPr/>
          <p:nvPr/>
        </p:nvSpPr>
        <p:spPr>
          <a:xfrm>
            <a:off x="1691680" y="1244772"/>
            <a:ext cx="5063964" cy="5063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8" name="矩形 1397"/>
          <p:cNvSpPr/>
          <p:nvPr/>
        </p:nvSpPr>
        <p:spPr>
          <a:xfrm>
            <a:off x="1691680" y="1247403"/>
            <a:ext cx="5061333" cy="5061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9" name="矩形 1398"/>
          <p:cNvSpPr/>
          <p:nvPr/>
        </p:nvSpPr>
        <p:spPr>
          <a:xfrm>
            <a:off x="1691680" y="1250033"/>
            <a:ext cx="5058703" cy="5058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0" name="矩形 1399"/>
          <p:cNvSpPr/>
          <p:nvPr/>
        </p:nvSpPr>
        <p:spPr>
          <a:xfrm>
            <a:off x="1691680" y="1252664"/>
            <a:ext cx="5056072" cy="5056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1" name="矩形 1400"/>
          <p:cNvSpPr/>
          <p:nvPr/>
        </p:nvSpPr>
        <p:spPr>
          <a:xfrm>
            <a:off x="1691680" y="1255295"/>
            <a:ext cx="5053442" cy="5053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2" name="矩形 1401"/>
          <p:cNvSpPr/>
          <p:nvPr/>
        </p:nvSpPr>
        <p:spPr>
          <a:xfrm>
            <a:off x="1691680" y="1257925"/>
            <a:ext cx="5050811" cy="5050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3" name="矩形 1402"/>
          <p:cNvSpPr/>
          <p:nvPr/>
        </p:nvSpPr>
        <p:spPr>
          <a:xfrm>
            <a:off x="1691680" y="1260556"/>
            <a:ext cx="5048180" cy="5048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4" name="矩形 1403"/>
          <p:cNvSpPr/>
          <p:nvPr/>
        </p:nvSpPr>
        <p:spPr>
          <a:xfrm>
            <a:off x="1691680" y="1263186"/>
            <a:ext cx="5045550" cy="5045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5" name="矩形 1404"/>
          <p:cNvSpPr/>
          <p:nvPr/>
        </p:nvSpPr>
        <p:spPr>
          <a:xfrm>
            <a:off x="1691680" y="1265817"/>
            <a:ext cx="5042919" cy="5042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6" name="矩形 1405"/>
          <p:cNvSpPr/>
          <p:nvPr/>
        </p:nvSpPr>
        <p:spPr>
          <a:xfrm>
            <a:off x="1691680" y="1268448"/>
            <a:ext cx="5040288" cy="5040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7" name="矩形 1406"/>
          <p:cNvSpPr/>
          <p:nvPr/>
        </p:nvSpPr>
        <p:spPr>
          <a:xfrm>
            <a:off x="1691680" y="1271078"/>
            <a:ext cx="5037658" cy="5037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8" name="矩形 1407"/>
          <p:cNvSpPr/>
          <p:nvPr/>
        </p:nvSpPr>
        <p:spPr>
          <a:xfrm>
            <a:off x="1691680" y="1273709"/>
            <a:ext cx="5035027" cy="5035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9" name="矩形 1408"/>
          <p:cNvSpPr/>
          <p:nvPr/>
        </p:nvSpPr>
        <p:spPr>
          <a:xfrm>
            <a:off x="1691680" y="1276340"/>
            <a:ext cx="5032396" cy="5032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0" name="矩形 1409"/>
          <p:cNvSpPr/>
          <p:nvPr/>
        </p:nvSpPr>
        <p:spPr>
          <a:xfrm>
            <a:off x="1691680" y="1278970"/>
            <a:ext cx="5029766" cy="5029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1" name="矩形 1410"/>
          <p:cNvSpPr/>
          <p:nvPr/>
        </p:nvSpPr>
        <p:spPr>
          <a:xfrm>
            <a:off x="1691680" y="1281601"/>
            <a:ext cx="5027135" cy="5027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2" name="矩形 1411"/>
          <p:cNvSpPr/>
          <p:nvPr/>
        </p:nvSpPr>
        <p:spPr>
          <a:xfrm>
            <a:off x="1691680" y="1284232"/>
            <a:ext cx="5024505" cy="5024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3" name="矩形 1412"/>
          <p:cNvSpPr/>
          <p:nvPr/>
        </p:nvSpPr>
        <p:spPr>
          <a:xfrm>
            <a:off x="1691680" y="1286862"/>
            <a:ext cx="5021874" cy="5021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4" name="矩形 1413"/>
          <p:cNvSpPr/>
          <p:nvPr/>
        </p:nvSpPr>
        <p:spPr>
          <a:xfrm>
            <a:off x="1691680" y="1289493"/>
            <a:ext cx="5019243" cy="5019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5" name="矩形 1414"/>
          <p:cNvSpPr/>
          <p:nvPr/>
        </p:nvSpPr>
        <p:spPr>
          <a:xfrm>
            <a:off x="1691680" y="1292123"/>
            <a:ext cx="5016613" cy="5016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6" name="矩形 1415"/>
          <p:cNvSpPr/>
          <p:nvPr/>
        </p:nvSpPr>
        <p:spPr>
          <a:xfrm>
            <a:off x="1691680" y="1294754"/>
            <a:ext cx="5013982" cy="5013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7" name="矩形 1416"/>
          <p:cNvSpPr/>
          <p:nvPr/>
        </p:nvSpPr>
        <p:spPr>
          <a:xfrm>
            <a:off x="1691680" y="1297385"/>
            <a:ext cx="5011351" cy="5011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8" name="矩形 1417"/>
          <p:cNvSpPr/>
          <p:nvPr/>
        </p:nvSpPr>
        <p:spPr>
          <a:xfrm>
            <a:off x="1691680" y="1300015"/>
            <a:ext cx="5008721" cy="5008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9" name="矩形 1418"/>
          <p:cNvSpPr/>
          <p:nvPr/>
        </p:nvSpPr>
        <p:spPr>
          <a:xfrm>
            <a:off x="1691680" y="1302646"/>
            <a:ext cx="5006090" cy="5006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0" name="矩形 1419"/>
          <p:cNvSpPr/>
          <p:nvPr/>
        </p:nvSpPr>
        <p:spPr>
          <a:xfrm>
            <a:off x="1691680" y="1305277"/>
            <a:ext cx="5003460" cy="5003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1" name="矩形 1420"/>
          <p:cNvSpPr/>
          <p:nvPr/>
        </p:nvSpPr>
        <p:spPr>
          <a:xfrm>
            <a:off x="1691680" y="1307907"/>
            <a:ext cx="5000829" cy="5000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2" name="矩形 1421"/>
          <p:cNvSpPr/>
          <p:nvPr/>
        </p:nvSpPr>
        <p:spPr>
          <a:xfrm>
            <a:off x="1691680" y="1310538"/>
            <a:ext cx="4998198" cy="4998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3" name="矩形 1422"/>
          <p:cNvSpPr/>
          <p:nvPr/>
        </p:nvSpPr>
        <p:spPr>
          <a:xfrm>
            <a:off x="1691680" y="1313168"/>
            <a:ext cx="4995568" cy="4995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4" name="矩形 1423"/>
          <p:cNvSpPr/>
          <p:nvPr/>
        </p:nvSpPr>
        <p:spPr>
          <a:xfrm>
            <a:off x="1691680" y="1315799"/>
            <a:ext cx="4992937" cy="4992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5" name="矩形 1424"/>
          <p:cNvSpPr/>
          <p:nvPr/>
        </p:nvSpPr>
        <p:spPr>
          <a:xfrm>
            <a:off x="1691680" y="1318430"/>
            <a:ext cx="4990306" cy="4990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6" name="矩形 1425"/>
          <p:cNvSpPr/>
          <p:nvPr/>
        </p:nvSpPr>
        <p:spPr>
          <a:xfrm>
            <a:off x="1691680" y="1321060"/>
            <a:ext cx="4987676" cy="4987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7" name="矩形 1426"/>
          <p:cNvSpPr/>
          <p:nvPr/>
        </p:nvSpPr>
        <p:spPr>
          <a:xfrm>
            <a:off x="1691680" y="1323691"/>
            <a:ext cx="4985045" cy="4985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8" name="矩形 1427"/>
          <p:cNvSpPr/>
          <p:nvPr/>
        </p:nvSpPr>
        <p:spPr>
          <a:xfrm>
            <a:off x="1691680" y="1326322"/>
            <a:ext cx="4982414" cy="4982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9" name="矩形 1428"/>
          <p:cNvSpPr/>
          <p:nvPr/>
        </p:nvSpPr>
        <p:spPr>
          <a:xfrm>
            <a:off x="1691680" y="1328952"/>
            <a:ext cx="4979784" cy="4979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0" name="矩形 1429"/>
          <p:cNvSpPr/>
          <p:nvPr/>
        </p:nvSpPr>
        <p:spPr>
          <a:xfrm>
            <a:off x="1691680" y="1331583"/>
            <a:ext cx="4977153" cy="4977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1" name="矩形 1430"/>
          <p:cNvSpPr/>
          <p:nvPr/>
        </p:nvSpPr>
        <p:spPr>
          <a:xfrm>
            <a:off x="1691680" y="1334214"/>
            <a:ext cx="4974523" cy="4974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2" name="矩形 1431"/>
          <p:cNvSpPr/>
          <p:nvPr/>
        </p:nvSpPr>
        <p:spPr>
          <a:xfrm>
            <a:off x="1691680" y="1336844"/>
            <a:ext cx="4971892" cy="4971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3" name="矩形 1432"/>
          <p:cNvSpPr/>
          <p:nvPr/>
        </p:nvSpPr>
        <p:spPr>
          <a:xfrm>
            <a:off x="1691680" y="1339475"/>
            <a:ext cx="4969261" cy="4969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4" name="矩形 1433"/>
          <p:cNvSpPr/>
          <p:nvPr/>
        </p:nvSpPr>
        <p:spPr>
          <a:xfrm>
            <a:off x="1691680" y="1342105"/>
            <a:ext cx="4966631" cy="4966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5" name="矩形 1434"/>
          <p:cNvSpPr/>
          <p:nvPr/>
        </p:nvSpPr>
        <p:spPr>
          <a:xfrm>
            <a:off x="1691680" y="1344736"/>
            <a:ext cx="4964000" cy="4964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6" name="矩形 1435"/>
          <p:cNvSpPr/>
          <p:nvPr/>
        </p:nvSpPr>
        <p:spPr>
          <a:xfrm>
            <a:off x="1691680" y="1347367"/>
            <a:ext cx="4961370" cy="4961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7" name="矩形 1436"/>
          <p:cNvSpPr/>
          <p:nvPr/>
        </p:nvSpPr>
        <p:spPr>
          <a:xfrm>
            <a:off x="1691680" y="1349997"/>
            <a:ext cx="4958739" cy="4958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8" name="矩形 1437"/>
          <p:cNvSpPr/>
          <p:nvPr/>
        </p:nvSpPr>
        <p:spPr>
          <a:xfrm>
            <a:off x="1691680" y="1352628"/>
            <a:ext cx="4956108" cy="4956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9" name="矩形 1438"/>
          <p:cNvSpPr/>
          <p:nvPr/>
        </p:nvSpPr>
        <p:spPr>
          <a:xfrm>
            <a:off x="1691680" y="1355259"/>
            <a:ext cx="4953477" cy="4953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0" name="矩形 1439"/>
          <p:cNvSpPr/>
          <p:nvPr/>
        </p:nvSpPr>
        <p:spPr>
          <a:xfrm>
            <a:off x="1691680" y="1357889"/>
            <a:ext cx="4950847" cy="4950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1" name="矩形 1440"/>
          <p:cNvSpPr/>
          <p:nvPr/>
        </p:nvSpPr>
        <p:spPr>
          <a:xfrm>
            <a:off x="1691680" y="1360520"/>
            <a:ext cx="4948216" cy="4948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2" name="矩形 1441"/>
          <p:cNvSpPr/>
          <p:nvPr/>
        </p:nvSpPr>
        <p:spPr>
          <a:xfrm>
            <a:off x="1691680" y="1363151"/>
            <a:ext cx="4945586" cy="4945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3" name="矩形 1442"/>
          <p:cNvSpPr/>
          <p:nvPr/>
        </p:nvSpPr>
        <p:spPr>
          <a:xfrm>
            <a:off x="1691680" y="1365781"/>
            <a:ext cx="4942955" cy="4942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4" name="矩形 1443"/>
          <p:cNvSpPr/>
          <p:nvPr/>
        </p:nvSpPr>
        <p:spPr>
          <a:xfrm>
            <a:off x="1691680" y="1368412"/>
            <a:ext cx="4940324" cy="4940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5" name="矩形 1444"/>
          <p:cNvSpPr/>
          <p:nvPr/>
        </p:nvSpPr>
        <p:spPr>
          <a:xfrm>
            <a:off x="1691680" y="1371042"/>
            <a:ext cx="4937694" cy="4937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6" name="矩形 1445"/>
          <p:cNvSpPr/>
          <p:nvPr/>
        </p:nvSpPr>
        <p:spPr>
          <a:xfrm>
            <a:off x="1691680" y="1373673"/>
            <a:ext cx="4935063" cy="4935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7" name="矩形 1446"/>
          <p:cNvSpPr/>
          <p:nvPr/>
        </p:nvSpPr>
        <p:spPr>
          <a:xfrm>
            <a:off x="1691680" y="1376304"/>
            <a:ext cx="4932433" cy="4932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8" name="矩形 1447"/>
          <p:cNvSpPr/>
          <p:nvPr/>
        </p:nvSpPr>
        <p:spPr>
          <a:xfrm>
            <a:off x="1691680" y="1378934"/>
            <a:ext cx="4929802" cy="4929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9" name="矩形 1448"/>
          <p:cNvSpPr/>
          <p:nvPr/>
        </p:nvSpPr>
        <p:spPr>
          <a:xfrm>
            <a:off x="1691680" y="1381565"/>
            <a:ext cx="4927171" cy="4927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0" name="矩形 1449"/>
          <p:cNvSpPr/>
          <p:nvPr/>
        </p:nvSpPr>
        <p:spPr>
          <a:xfrm>
            <a:off x="1691680" y="1384196"/>
            <a:ext cx="4924540" cy="4924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1" name="矩形 1450"/>
          <p:cNvSpPr/>
          <p:nvPr/>
        </p:nvSpPr>
        <p:spPr>
          <a:xfrm>
            <a:off x="1691680" y="1386826"/>
            <a:ext cx="4921910" cy="4921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2" name="矩形 1451"/>
          <p:cNvSpPr/>
          <p:nvPr/>
        </p:nvSpPr>
        <p:spPr>
          <a:xfrm>
            <a:off x="1691680" y="1389457"/>
            <a:ext cx="4919280" cy="4919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3" name="矩形 1452"/>
          <p:cNvSpPr/>
          <p:nvPr/>
        </p:nvSpPr>
        <p:spPr>
          <a:xfrm>
            <a:off x="1691680" y="1392087"/>
            <a:ext cx="4916649" cy="4916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4" name="矩形 1453"/>
          <p:cNvSpPr/>
          <p:nvPr/>
        </p:nvSpPr>
        <p:spPr>
          <a:xfrm>
            <a:off x="1691680" y="1394718"/>
            <a:ext cx="4914018" cy="4914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5" name="矩形 1454"/>
          <p:cNvSpPr/>
          <p:nvPr/>
        </p:nvSpPr>
        <p:spPr>
          <a:xfrm>
            <a:off x="1691680" y="1397349"/>
            <a:ext cx="4911387" cy="4911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6" name="矩形 1455"/>
          <p:cNvSpPr/>
          <p:nvPr/>
        </p:nvSpPr>
        <p:spPr>
          <a:xfrm>
            <a:off x="1691680" y="1399979"/>
            <a:ext cx="4908757" cy="4908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7" name="矩形 1456"/>
          <p:cNvSpPr/>
          <p:nvPr/>
        </p:nvSpPr>
        <p:spPr>
          <a:xfrm>
            <a:off x="1691680" y="1402610"/>
            <a:ext cx="4906126" cy="4906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8" name="矩形 1457"/>
          <p:cNvSpPr/>
          <p:nvPr/>
        </p:nvSpPr>
        <p:spPr>
          <a:xfrm>
            <a:off x="1691680" y="1405241"/>
            <a:ext cx="4903496" cy="4903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9" name="矩形 1458"/>
          <p:cNvSpPr/>
          <p:nvPr/>
        </p:nvSpPr>
        <p:spPr>
          <a:xfrm>
            <a:off x="1691680" y="1407871"/>
            <a:ext cx="4900865" cy="4900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0" name="矩形 1459"/>
          <p:cNvSpPr/>
          <p:nvPr/>
        </p:nvSpPr>
        <p:spPr>
          <a:xfrm>
            <a:off x="1691680" y="1410502"/>
            <a:ext cx="4898234" cy="4898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1" name="矩形 1460"/>
          <p:cNvSpPr/>
          <p:nvPr/>
        </p:nvSpPr>
        <p:spPr>
          <a:xfrm>
            <a:off x="1691680" y="1413132"/>
            <a:ext cx="4895604" cy="4895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2" name="矩形 1461"/>
          <p:cNvSpPr/>
          <p:nvPr/>
        </p:nvSpPr>
        <p:spPr>
          <a:xfrm>
            <a:off x="1691680" y="1415763"/>
            <a:ext cx="4892973" cy="4892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3" name="矩形 1462"/>
          <p:cNvSpPr/>
          <p:nvPr/>
        </p:nvSpPr>
        <p:spPr>
          <a:xfrm>
            <a:off x="1691680" y="1418394"/>
            <a:ext cx="4890343" cy="4890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4" name="矩形 1463"/>
          <p:cNvSpPr/>
          <p:nvPr/>
        </p:nvSpPr>
        <p:spPr>
          <a:xfrm>
            <a:off x="1691680" y="1421024"/>
            <a:ext cx="4887712" cy="4887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5" name="矩形 1464"/>
          <p:cNvSpPr/>
          <p:nvPr/>
        </p:nvSpPr>
        <p:spPr>
          <a:xfrm>
            <a:off x="1691680" y="1423655"/>
            <a:ext cx="4885081" cy="4885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6" name="矩形 1465"/>
          <p:cNvSpPr/>
          <p:nvPr/>
        </p:nvSpPr>
        <p:spPr>
          <a:xfrm>
            <a:off x="1691680" y="1426286"/>
            <a:ext cx="4882450" cy="4882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7" name="矩形 1466"/>
          <p:cNvSpPr/>
          <p:nvPr/>
        </p:nvSpPr>
        <p:spPr>
          <a:xfrm>
            <a:off x="1691680" y="1428916"/>
            <a:ext cx="4879820" cy="4879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8" name="矩形 1467"/>
          <p:cNvSpPr/>
          <p:nvPr/>
        </p:nvSpPr>
        <p:spPr>
          <a:xfrm>
            <a:off x="1691680" y="1431547"/>
            <a:ext cx="4877189" cy="4877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9" name="矩形 1468"/>
          <p:cNvSpPr/>
          <p:nvPr/>
        </p:nvSpPr>
        <p:spPr>
          <a:xfrm>
            <a:off x="1691680" y="1434177"/>
            <a:ext cx="4874559" cy="4874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0" name="矩形 1469"/>
          <p:cNvSpPr/>
          <p:nvPr/>
        </p:nvSpPr>
        <p:spPr>
          <a:xfrm>
            <a:off x="1691680" y="1436808"/>
            <a:ext cx="4871928" cy="4871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1" name="矩形 1470"/>
          <p:cNvSpPr/>
          <p:nvPr/>
        </p:nvSpPr>
        <p:spPr>
          <a:xfrm>
            <a:off x="1691680" y="1439439"/>
            <a:ext cx="4869297" cy="4869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2" name="矩形 1471"/>
          <p:cNvSpPr/>
          <p:nvPr/>
        </p:nvSpPr>
        <p:spPr>
          <a:xfrm>
            <a:off x="1691680" y="1442069"/>
            <a:ext cx="4866667" cy="4866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3" name="矩形 1472"/>
          <p:cNvSpPr/>
          <p:nvPr/>
        </p:nvSpPr>
        <p:spPr>
          <a:xfrm>
            <a:off x="1691680" y="1444700"/>
            <a:ext cx="4864036" cy="4864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4" name="矩形 1473"/>
          <p:cNvSpPr/>
          <p:nvPr/>
        </p:nvSpPr>
        <p:spPr>
          <a:xfrm>
            <a:off x="1691680" y="1447331"/>
            <a:ext cx="4861406" cy="4861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5" name="矩形 1474"/>
          <p:cNvSpPr/>
          <p:nvPr/>
        </p:nvSpPr>
        <p:spPr>
          <a:xfrm>
            <a:off x="1691680" y="1449961"/>
            <a:ext cx="4858775" cy="4858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6" name="矩形 1475"/>
          <p:cNvSpPr/>
          <p:nvPr/>
        </p:nvSpPr>
        <p:spPr>
          <a:xfrm>
            <a:off x="1691680" y="1452592"/>
            <a:ext cx="4856144" cy="4856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7" name="矩形 1476"/>
          <p:cNvSpPr/>
          <p:nvPr/>
        </p:nvSpPr>
        <p:spPr>
          <a:xfrm>
            <a:off x="1691680" y="1455223"/>
            <a:ext cx="4853513" cy="4853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8" name="矩形 1477"/>
          <p:cNvSpPr/>
          <p:nvPr/>
        </p:nvSpPr>
        <p:spPr>
          <a:xfrm>
            <a:off x="1691680" y="1457853"/>
            <a:ext cx="4850883" cy="4850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9" name="矩形 1478"/>
          <p:cNvSpPr/>
          <p:nvPr/>
        </p:nvSpPr>
        <p:spPr>
          <a:xfrm>
            <a:off x="1691680" y="1460484"/>
            <a:ext cx="4848253" cy="48482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0" name="矩形 1479"/>
          <p:cNvSpPr/>
          <p:nvPr/>
        </p:nvSpPr>
        <p:spPr>
          <a:xfrm>
            <a:off x="1691680" y="1463114"/>
            <a:ext cx="4845622" cy="4845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1" name="矩形 1480"/>
          <p:cNvSpPr/>
          <p:nvPr/>
        </p:nvSpPr>
        <p:spPr>
          <a:xfrm>
            <a:off x="1691680" y="1465745"/>
            <a:ext cx="4842991" cy="4842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2" name="矩形 1481"/>
          <p:cNvSpPr/>
          <p:nvPr/>
        </p:nvSpPr>
        <p:spPr>
          <a:xfrm>
            <a:off x="1691680" y="1468376"/>
            <a:ext cx="4840360" cy="4840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3" name="矩形 1482"/>
          <p:cNvSpPr/>
          <p:nvPr/>
        </p:nvSpPr>
        <p:spPr>
          <a:xfrm>
            <a:off x="1691680" y="1471006"/>
            <a:ext cx="4837730" cy="4837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4" name="矩形 1483"/>
          <p:cNvSpPr/>
          <p:nvPr/>
        </p:nvSpPr>
        <p:spPr>
          <a:xfrm>
            <a:off x="1691680" y="1473637"/>
            <a:ext cx="4835099" cy="4835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5" name="矩形 1484"/>
          <p:cNvSpPr/>
          <p:nvPr/>
        </p:nvSpPr>
        <p:spPr>
          <a:xfrm>
            <a:off x="1691680" y="1476268"/>
            <a:ext cx="4832469" cy="4832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6" name="矩形 1485"/>
          <p:cNvSpPr/>
          <p:nvPr/>
        </p:nvSpPr>
        <p:spPr>
          <a:xfrm>
            <a:off x="1691680" y="1478898"/>
            <a:ext cx="4829838" cy="4829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7" name="矩形 1486"/>
          <p:cNvSpPr/>
          <p:nvPr/>
        </p:nvSpPr>
        <p:spPr>
          <a:xfrm>
            <a:off x="1691680" y="1481529"/>
            <a:ext cx="4827207" cy="4827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8" name="矩形 1487"/>
          <p:cNvSpPr/>
          <p:nvPr/>
        </p:nvSpPr>
        <p:spPr>
          <a:xfrm>
            <a:off x="1691680" y="1484160"/>
            <a:ext cx="4824577" cy="4824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9" name="矩形 1488"/>
          <p:cNvSpPr/>
          <p:nvPr/>
        </p:nvSpPr>
        <p:spPr>
          <a:xfrm>
            <a:off x="1691680" y="1486790"/>
            <a:ext cx="4821946" cy="4821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0" name="矩形 1489"/>
          <p:cNvSpPr/>
          <p:nvPr/>
        </p:nvSpPr>
        <p:spPr>
          <a:xfrm>
            <a:off x="1691680" y="1489421"/>
            <a:ext cx="4819316" cy="48193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1" name="矩形 1490"/>
          <p:cNvSpPr/>
          <p:nvPr/>
        </p:nvSpPr>
        <p:spPr>
          <a:xfrm>
            <a:off x="1691680" y="1492051"/>
            <a:ext cx="4816685" cy="4816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2" name="矩形 1491"/>
          <p:cNvSpPr/>
          <p:nvPr/>
        </p:nvSpPr>
        <p:spPr>
          <a:xfrm>
            <a:off x="1691680" y="1494682"/>
            <a:ext cx="4814054" cy="4814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3" name="矩形 1492"/>
          <p:cNvSpPr/>
          <p:nvPr/>
        </p:nvSpPr>
        <p:spPr>
          <a:xfrm>
            <a:off x="1691680" y="1497313"/>
            <a:ext cx="4811423" cy="4811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4" name="矩形 1493"/>
          <p:cNvSpPr/>
          <p:nvPr/>
        </p:nvSpPr>
        <p:spPr>
          <a:xfrm>
            <a:off x="1691680" y="1499943"/>
            <a:ext cx="4808793" cy="4808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5" name="矩形 1494"/>
          <p:cNvSpPr/>
          <p:nvPr/>
        </p:nvSpPr>
        <p:spPr>
          <a:xfrm>
            <a:off x="1691680" y="1502574"/>
            <a:ext cx="4806162" cy="4806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6" name="矩形 1495"/>
          <p:cNvSpPr/>
          <p:nvPr/>
        </p:nvSpPr>
        <p:spPr>
          <a:xfrm>
            <a:off x="1691680" y="1505205"/>
            <a:ext cx="4803532" cy="4803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7" name="矩形 1496"/>
          <p:cNvSpPr/>
          <p:nvPr/>
        </p:nvSpPr>
        <p:spPr>
          <a:xfrm>
            <a:off x="1691680" y="1507835"/>
            <a:ext cx="4800901" cy="4800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8" name="矩形 1497"/>
          <p:cNvSpPr/>
          <p:nvPr/>
        </p:nvSpPr>
        <p:spPr>
          <a:xfrm>
            <a:off x="1691680" y="1510466"/>
            <a:ext cx="4798270" cy="4798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9" name="矩形 1498"/>
          <p:cNvSpPr/>
          <p:nvPr/>
        </p:nvSpPr>
        <p:spPr>
          <a:xfrm>
            <a:off x="1691680" y="1513096"/>
            <a:ext cx="4795640" cy="4795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0" name="矩形 1499"/>
          <p:cNvSpPr/>
          <p:nvPr/>
        </p:nvSpPr>
        <p:spPr>
          <a:xfrm>
            <a:off x="1691680" y="1515727"/>
            <a:ext cx="4793009" cy="4793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1" name="矩形 1500"/>
          <p:cNvSpPr/>
          <p:nvPr/>
        </p:nvSpPr>
        <p:spPr>
          <a:xfrm>
            <a:off x="1691680" y="1518358"/>
            <a:ext cx="4790379" cy="4790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2" name="矩形 1501"/>
          <p:cNvSpPr/>
          <p:nvPr/>
        </p:nvSpPr>
        <p:spPr>
          <a:xfrm>
            <a:off x="1691680" y="1520988"/>
            <a:ext cx="4787748" cy="4787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3" name="矩形 1502"/>
          <p:cNvSpPr/>
          <p:nvPr/>
        </p:nvSpPr>
        <p:spPr>
          <a:xfrm>
            <a:off x="1691680" y="1523619"/>
            <a:ext cx="4785117" cy="4785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4" name="矩形 1503"/>
          <p:cNvSpPr/>
          <p:nvPr/>
        </p:nvSpPr>
        <p:spPr>
          <a:xfrm>
            <a:off x="1691680" y="1526250"/>
            <a:ext cx="4782487" cy="4782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5" name="矩形 1504"/>
          <p:cNvSpPr/>
          <p:nvPr/>
        </p:nvSpPr>
        <p:spPr>
          <a:xfrm>
            <a:off x="1691680" y="1528880"/>
            <a:ext cx="4779856" cy="4779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6" name="矩形 1505"/>
          <p:cNvSpPr/>
          <p:nvPr/>
        </p:nvSpPr>
        <p:spPr>
          <a:xfrm>
            <a:off x="1691680" y="1531511"/>
            <a:ext cx="4777225" cy="4777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7" name="矩形 1506"/>
          <p:cNvSpPr/>
          <p:nvPr/>
        </p:nvSpPr>
        <p:spPr>
          <a:xfrm>
            <a:off x="1691680" y="1534141"/>
            <a:ext cx="4774595" cy="4774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8" name="矩形 1507"/>
          <p:cNvSpPr/>
          <p:nvPr/>
        </p:nvSpPr>
        <p:spPr>
          <a:xfrm>
            <a:off x="1691680" y="1536772"/>
            <a:ext cx="4771964" cy="4771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9" name="矩形 1508"/>
          <p:cNvSpPr/>
          <p:nvPr/>
        </p:nvSpPr>
        <p:spPr>
          <a:xfrm>
            <a:off x="1691680" y="1539403"/>
            <a:ext cx="4769333" cy="4769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0" name="矩形 1509"/>
          <p:cNvSpPr/>
          <p:nvPr/>
        </p:nvSpPr>
        <p:spPr>
          <a:xfrm>
            <a:off x="1691680" y="1542033"/>
            <a:ext cx="4766703" cy="4766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1" name="矩形 1510"/>
          <p:cNvSpPr/>
          <p:nvPr/>
        </p:nvSpPr>
        <p:spPr>
          <a:xfrm>
            <a:off x="1691680" y="1544664"/>
            <a:ext cx="4764072" cy="4764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2" name="矩形 1511"/>
          <p:cNvSpPr/>
          <p:nvPr/>
        </p:nvSpPr>
        <p:spPr>
          <a:xfrm>
            <a:off x="1691680" y="1547295"/>
            <a:ext cx="4761442" cy="4761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3" name="矩形 1512"/>
          <p:cNvSpPr/>
          <p:nvPr/>
        </p:nvSpPr>
        <p:spPr>
          <a:xfrm>
            <a:off x="1691680" y="1549925"/>
            <a:ext cx="4758811" cy="4758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4" name="矩形 1513"/>
          <p:cNvSpPr/>
          <p:nvPr/>
        </p:nvSpPr>
        <p:spPr>
          <a:xfrm>
            <a:off x="1691680" y="1552556"/>
            <a:ext cx="4756180" cy="4756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5" name="矩形 1514"/>
          <p:cNvSpPr/>
          <p:nvPr/>
        </p:nvSpPr>
        <p:spPr>
          <a:xfrm>
            <a:off x="1691680" y="1555187"/>
            <a:ext cx="4753550" cy="4753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6" name="矩形 1515"/>
          <p:cNvSpPr/>
          <p:nvPr/>
        </p:nvSpPr>
        <p:spPr>
          <a:xfrm>
            <a:off x="1691680" y="1557817"/>
            <a:ext cx="4750919" cy="4750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7" name="矩形 1516"/>
          <p:cNvSpPr/>
          <p:nvPr/>
        </p:nvSpPr>
        <p:spPr>
          <a:xfrm>
            <a:off x="1691680" y="1560448"/>
            <a:ext cx="4748288" cy="4748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8" name="矩形 1517"/>
          <p:cNvSpPr/>
          <p:nvPr/>
        </p:nvSpPr>
        <p:spPr>
          <a:xfrm>
            <a:off x="1691680" y="1563078"/>
            <a:ext cx="4745658" cy="4745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9" name="矩形 1518"/>
          <p:cNvSpPr/>
          <p:nvPr/>
        </p:nvSpPr>
        <p:spPr>
          <a:xfrm>
            <a:off x="1691680" y="1565709"/>
            <a:ext cx="4743027" cy="4743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0" name="矩形 1519"/>
          <p:cNvSpPr/>
          <p:nvPr/>
        </p:nvSpPr>
        <p:spPr>
          <a:xfrm>
            <a:off x="1691680" y="1568340"/>
            <a:ext cx="4740396" cy="4740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1" name="矩形 1520"/>
          <p:cNvSpPr/>
          <p:nvPr/>
        </p:nvSpPr>
        <p:spPr>
          <a:xfrm>
            <a:off x="1691680" y="1570970"/>
            <a:ext cx="4737766" cy="4737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2" name="矩形 1521"/>
          <p:cNvSpPr/>
          <p:nvPr/>
        </p:nvSpPr>
        <p:spPr>
          <a:xfrm>
            <a:off x="1691680" y="1573601"/>
            <a:ext cx="4735135" cy="4735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3" name="矩形 1522"/>
          <p:cNvSpPr/>
          <p:nvPr/>
        </p:nvSpPr>
        <p:spPr>
          <a:xfrm>
            <a:off x="1691680" y="1576232"/>
            <a:ext cx="4732505" cy="4732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4" name="矩形 1523"/>
          <p:cNvSpPr/>
          <p:nvPr/>
        </p:nvSpPr>
        <p:spPr>
          <a:xfrm>
            <a:off x="1691680" y="1578862"/>
            <a:ext cx="4729874" cy="4729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5" name="矩形 1524"/>
          <p:cNvSpPr/>
          <p:nvPr/>
        </p:nvSpPr>
        <p:spPr>
          <a:xfrm>
            <a:off x="1691680" y="1581493"/>
            <a:ext cx="4727243" cy="4727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6" name="矩形 1525"/>
          <p:cNvSpPr/>
          <p:nvPr/>
        </p:nvSpPr>
        <p:spPr>
          <a:xfrm>
            <a:off x="1691680" y="1584123"/>
            <a:ext cx="4724613" cy="4724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7" name="矩形 1526"/>
          <p:cNvSpPr/>
          <p:nvPr/>
        </p:nvSpPr>
        <p:spPr>
          <a:xfrm>
            <a:off x="1691680" y="1586754"/>
            <a:ext cx="4721982" cy="4721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8" name="矩形 1527"/>
          <p:cNvSpPr/>
          <p:nvPr/>
        </p:nvSpPr>
        <p:spPr>
          <a:xfrm>
            <a:off x="1691680" y="1589385"/>
            <a:ext cx="4719351" cy="4719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9" name="矩形 1528"/>
          <p:cNvSpPr/>
          <p:nvPr/>
        </p:nvSpPr>
        <p:spPr>
          <a:xfrm>
            <a:off x="1691680" y="1592015"/>
            <a:ext cx="4716721" cy="4716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0" name="矩形 1529"/>
          <p:cNvSpPr/>
          <p:nvPr/>
        </p:nvSpPr>
        <p:spPr>
          <a:xfrm>
            <a:off x="1691680" y="1594646"/>
            <a:ext cx="4714090" cy="4714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1" name="矩形 1530"/>
          <p:cNvSpPr/>
          <p:nvPr/>
        </p:nvSpPr>
        <p:spPr>
          <a:xfrm>
            <a:off x="1691680" y="1597277"/>
            <a:ext cx="4711460" cy="4711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2" name="矩形 1531"/>
          <p:cNvSpPr/>
          <p:nvPr/>
        </p:nvSpPr>
        <p:spPr>
          <a:xfrm>
            <a:off x="1691680" y="1599907"/>
            <a:ext cx="4708829" cy="4708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3" name="矩形 1532"/>
          <p:cNvSpPr/>
          <p:nvPr/>
        </p:nvSpPr>
        <p:spPr>
          <a:xfrm>
            <a:off x="1691680" y="1602538"/>
            <a:ext cx="4706198" cy="4706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4" name="矩形 1533"/>
          <p:cNvSpPr/>
          <p:nvPr/>
        </p:nvSpPr>
        <p:spPr>
          <a:xfrm>
            <a:off x="1691680" y="1605168"/>
            <a:ext cx="4703568" cy="4703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5" name="矩形 1534"/>
          <p:cNvSpPr/>
          <p:nvPr/>
        </p:nvSpPr>
        <p:spPr>
          <a:xfrm>
            <a:off x="1691680" y="1607799"/>
            <a:ext cx="4700937" cy="4700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6" name="矩形 1535"/>
          <p:cNvSpPr/>
          <p:nvPr/>
        </p:nvSpPr>
        <p:spPr>
          <a:xfrm>
            <a:off x="1691680" y="1610430"/>
            <a:ext cx="4698306" cy="4698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7" name="矩形 1536"/>
          <p:cNvSpPr/>
          <p:nvPr/>
        </p:nvSpPr>
        <p:spPr>
          <a:xfrm>
            <a:off x="1691680" y="1613060"/>
            <a:ext cx="4695676" cy="4695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8" name="矩形 1537"/>
          <p:cNvSpPr/>
          <p:nvPr/>
        </p:nvSpPr>
        <p:spPr>
          <a:xfrm>
            <a:off x="1691680" y="1615691"/>
            <a:ext cx="4693045" cy="4693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9" name="矩形 1538"/>
          <p:cNvSpPr/>
          <p:nvPr/>
        </p:nvSpPr>
        <p:spPr>
          <a:xfrm>
            <a:off x="1691680" y="1618322"/>
            <a:ext cx="4690414" cy="4690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0" name="矩形 1539"/>
          <p:cNvSpPr/>
          <p:nvPr/>
        </p:nvSpPr>
        <p:spPr>
          <a:xfrm>
            <a:off x="1691680" y="1620952"/>
            <a:ext cx="4687784" cy="4687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1" name="矩形 1540"/>
          <p:cNvSpPr/>
          <p:nvPr/>
        </p:nvSpPr>
        <p:spPr>
          <a:xfrm>
            <a:off x="1691680" y="1623583"/>
            <a:ext cx="4685153" cy="4685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2" name="矩形 1541"/>
          <p:cNvSpPr/>
          <p:nvPr/>
        </p:nvSpPr>
        <p:spPr>
          <a:xfrm>
            <a:off x="1691680" y="1626214"/>
            <a:ext cx="4682523" cy="4682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3" name="矩形 1542"/>
          <p:cNvSpPr/>
          <p:nvPr/>
        </p:nvSpPr>
        <p:spPr>
          <a:xfrm>
            <a:off x="1691680" y="1628844"/>
            <a:ext cx="4679892" cy="4679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4" name="矩形 1543"/>
          <p:cNvSpPr/>
          <p:nvPr/>
        </p:nvSpPr>
        <p:spPr>
          <a:xfrm>
            <a:off x="1691680" y="1631475"/>
            <a:ext cx="4677261" cy="4677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5" name="矩形 1544"/>
          <p:cNvSpPr/>
          <p:nvPr/>
        </p:nvSpPr>
        <p:spPr>
          <a:xfrm>
            <a:off x="1691680" y="1634105"/>
            <a:ext cx="4674631" cy="4674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6" name="矩形 1545"/>
          <p:cNvSpPr/>
          <p:nvPr/>
        </p:nvSpPr>
        <p:spPr>
          <a:xfrm>
            <a:off x="1691680" y="1636736"/>
            <a:ext cx="4672000" cy="4672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7" name="矩形 1546"/>
          <p:cNvSpPr/>
          <p:nvPr/>
        </p:nvSpPr>
        <p:spPr>
          <a:xfrm>
            <a:off x="1691680" y="1639367"/>
            <a:ext cx="4669370" cy="4669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8" name="矩形 1547"/>
          <p:cNvSpPr/>
          <p:nvPr/>
        </p:nvSpPr>
        <p:spPr>
          <a:xfrm>
            <a:off x="1691680" y="1641997"/>
            <a:ext cx="4666739" cy="4666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9" name="矩形 1548"/>
          <p:cNvSpPr/>
          <p:nvPr/>
        </p:nvSpPr>
        <p:spPr>
          <a:xfrm>
            <a:off x="1691680" y="1644628"/>
            <a:ext cx="4664108" cy="4664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0" name="矩形 1549"/>
          <p:cNvSpPr/>
          <p:nvPr/>
        </p:nvSpPr>
        <p:spPr>
          <a:xfrm>
            <a:off x="1691680" y="1647259"/>
            <a:ext cx="4661477" cy="4661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1" name="矩形 1550"/>
          <p:cNvSpPr/>
          <p:nvPr/>
        </p:nvSpPr>
        <p:spPr>
          <a:xfrm>
            <a:off x="1691680" y="1649889"/>
            <a:ext cx="4658847" cy="4658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2" name="矩形 1551"/>
          <p:cNvSpPr/>
          <p:nvPr/>
        </p:nvSpPr>
        <p:spPr>
          <a:xfrm>
            <a:off x="1691680" y="1652520"/>
            <a:ext cx="4656216" cy="4656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3" name="矩形 1552"/>
          <p:cNvSpPr/>
          <p:nvPr/>
        </p:nvSpPr>
        <p:spPr>
          <a:xfrm>
            <a:off x="1691680" y="1655151"/>
            <a:ext cx="4653586" cy="4653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4" name="矩形 1553"/>
          <p:cNvSpPr/>
          <p:nvPr/>
        </p:nvSpPr>
        <p:spPr>
          <a:xfrm>
            <a:off x="1691680" y="1657781"/>
            <a:ext cx="4650955" cy="4650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5" name="矩形 1554"/>
          <p:cNvSpPr/>
          <p:nvPr/>
        </p:nvSpPr>
        <p:spPr>
          <a:xfrm>
            <a:off x="1691680" y="1660412"/>
            <a:ext cx="4648324" cy="4648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6" name="矩形 1555"/>
          <p:cNvSpPr/>
          <p:nvPr/>
        </p:nvSpPr>
        <p:spPr>
          <a:xfrm>
            <a:off x="1691680" y="1663042"/>
            <a:ext cx="4645694" cy="4645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7" name="矩形 1556"/>
          <p:cNvSpPr/>
          <p:nvPr/>
        </p:nvSpPr>
        <p:spPr>
          <a:xfrm>
            <a:off x="1691680" y="1665673"/>
            <a:ext cx="4643063" cy="4643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8" name="矩形 1557"/>
          <p:cNvSpPr/>
          <p:nvPr/>
        </p:nvSpPr>
        <p:spPr>
          <a:xfrm>
            <a:off x="1691680" y="1668304"/>
            <a:ext cx="4640433" cy="4640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9" name="矩形 1558"/>
          <p:cNvSpPr/>
          <p:nvPr/>
        </p:nvSpPr>
        <p:spPr>
          <a:xfrm>
            <a:off x="1691680" y="1670934"/>
            <a:ext cx="4637802" cy="4637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0" name="矩形 1559"/>
          <p:cNvSpPr/>
          <p:nvPr/>
        </p:nvSpPr>
        <p:spPr>
          <a:xfrm>
            <a:off x="1691680" y="1673565"/>
            <a:ext cx="4635171" cy="4635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1" name="矩形 1560"/>
          <p:cNvSpPr/>
          <p:nvPr/>
        </p:nvSpPr>
        <p:spPr>
          <a:xfrm>
            <a:off x="1691680" y="1676196"/>
            <a:ext cx="4632540" cy="4632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2" name="矩形 1561"/>
          <p:cNvSpPr/>
          <p:nvPr/>
        </p:nvSpPr>
        <p:spPr>
          <a:xfrm>
            <a:off x="1691680" y="1678826"/>
            <a:ext cx="4629910" cy="4629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3" name="矩形 1562"/>
          <p:cNvSpPr/>
          <p:nvPr/>
        </p:nvSpPr>
        <p:spPr>
          <a:xfrm>
            <a:off x="1691680" y="1681457"/>
            <a:ext cx="4627280" cy="4627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4" name="矩形 1563"/>
          <p:cNvSpPr/>
          <p:nvPr/>
        </p:nvSpPr>
        <p:spPr>
          <a:xfrm>
            <a:off x="1691680" y="1684088"/>
            <a:ext cx="4624649" cy="4624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5" name="矩形 1564"/>
          <p:cNvSpPr/>
          <p:nvPr/>
        </p:nvSpPr>
        <p:spPr>
          <a:xfrm>
            <a:off x="1691680" y="1686718"/>
            <a:ext cx="4622018" cy="4622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6" name="矩形 1565"/>
          <p:cNvSpPr/>
          <p:nvPr/>
        </p:nvSpPr>
        <p:spPr>
          <a:xfrm>
            <a:off x="1691680" y="1689349"/>
            <a:ext cx="4619387" cy="4619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7" name="矩形 1566"/>
          <p:cNvSpPr/>
          <p:nvPr/>
        </p:nvSpPr>
        <p:spPr>
          <a:xfrm>
            <a:off x="1691680" y="1691979"/>
            <a:ext cx="4616757" cy="4616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8" name="矩形 1567"/>
          <p:cNvSpPr/>
          <p:nvPr/>
        </p:nvSpPr>
        <p:spPr>
          <a:xfrm>
            <a:off x="1691680" y="1694610"/>
            <a:ext cx="4614126" cy="4614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9" name="矩形 1568"/>
          <p:cNvSpPr/>
          <p:nvPr/>
        </p:nvSpPr>
        <p:spPr>
          <a:xfrm>
            <a:off x="1691680" y="1697241"/>
            <a:ext cx="4611496" cy="4611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0" name="矩形 1569"/>
          <p:cNvSpPr/>
          <p:nvPr/>
        </p:nvSpPr>
        <p:spPr>
          <a:xfrm>
            <a:off x="1691680" y="1699871"/>
            <a:ext cx="4608865" cy="4608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1" name="矩形 1570"/>
          <p:cNvSpPr/>
          <p:nvPr/>
        </p:nvSpPr>
        <p:spPr>
          <a:xfrm>
            <a:off x="1691680" y="1702502"/>
            <a:ext cx="4606234" cy="4606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2" name="矩形 1571"/>
          <p:cNvSpPr/>
          <p:nvPr/>
        </p:nvSpPr>
        <p:spPr>
          <a:xfrm>
            <a:off x="1691680" y="1705133"/>
            <a:ext cx="4603604" cy="4603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3" name="矩形 1572"/>
          <p:cNvSpPr/>
          <p:nvPr/>
        </p:nvSpPr>
        <p:spPr>
          <a:xfrm>
            <a:off x="1691680" y="1707763"/>
            <a:ext cx="4600973" cy="4600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4" name="矩形 1573"/>
          <p:cNvSpPr/>
          <p:nvPr/>
        </p:nvSpPr>
        <p:spPr>
          <a:xfrm>
            <a:off x="1691680" y="1710394"/>
            <a:ext cx="4598343" cy="4598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5" name="矩形 1574"/>
          <p:cNvSpPr/>
          <p:nvPr/>
        </p:nvSpPr>
        <p:spPr>
          <a:xfrm>
            <a:off x="1691680" y="1713024"/>
            <a:ext cx="4595712" cy="4595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6" name="矩形 1575"/>
          <p:cNvSpPr/>
          <p:nvPr/>
        </p:nvSpPr>
        <p:spPr>
          <a:xfrm>
            <a:off x="1691680" y="1715655"/>
            <a:ext cx="4593081" cy="4593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7" name="矩形 1576"/>
          <p:cNvSpPr/>
          <p:nvPr/>
        </p:nvSpPr>
        <p:spPr>
          <a:xfrm>
            <a:off x="1691680" y="1718286"/>
            <a:ext cx="4590450" cy="4590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8" name="矩形 1577"/>
          <p:cNvSpPr/>
          <p:nvPr/>
        </p:nvSpPr>
        <p:spPr>
          <a:xfrm>
            <a:off x="1691680" y="1720916"/>
            <a:ext cx="4587820" cy="4587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9" name="矩形 1578"/>
          <p:cNvSpPr/>
          <p:nvPr/>
        </p:nvSpPr>
        <p:spPr>
          <a:xfrm>
            <a:off x="1691680" y="1723547"/>
            <a:ext cx="4585189" cy="4585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0" name="矩形 1579"/>
          <p:cNvSpPr/>
          <p:nvPr/>
        </p:nvSpPr>
        <p:spPr>
          <a:xfrm>
            <a:off x="1691680" y="1726178"/>
            <a:ext cx="4582559" cy="4582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1" name="矩形 1580"/>
          <p:cNvSpPr/>
          <p:nvPr/>
        </p:nvSpPr>
        <p:spPr>
          <a:xfrm>
            <a:off x="1691680" y="1728808"/>
            <a:ext cx="4579928" cy="4579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2" name="矩形 1581"/>
          <p:cNvSpPr/>
          <p:nvPr/>
        </p:nvSpPr>
        <p:spPr>
          <a:xfrm>
            <a:off x="1691680" y="1731439"/>
            <a:ext cx="4577297" cy="4577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3" name="矩形 1582"/>
          <p:cNvSpPr/>
          <p:nvPr/>
        </p:nvSpPr>
        <p:spPr>
          <a:xfrm>
            <a:off x="1691680" y="1734069"/>
            <a:ext cx="4574667" cy="4574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4" name="矩形 1583"/>
          <p:cNvSpPr/>
          <p:nvPr/>
        </p:nvSpPr>
        <p:spPr>
          <a:xfrm>
            <a:off x="1691680" y="1736700"/>
            <a:ext cx="4572036" cy="4572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5" name="矩形 1584"/>
          <p:cNvSpPr/>
          <p:nvPr/>
        </p:nvSpPr>
        <p:spPr>
          <a:xfrm>
            <a:off x="1691680" y="1739331"/>
            <a:ext cx="4569406" cy="4569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6" name="矩形 1585"/>
          <p:cNvSpPr/>
          <p:nvPr/>
        </p:nvSpPr>
        <p:spPr>
          <a:xfrm>
            <a:off x="1691680" y="1741961"/>
            <a:ext cx="4566775" cy="4566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7" name="矩形 1586"/>
          <p:cNvSpPr/>
          <p:nvPr/>
        </p:nvSpPr>
        <p:spPr>
          <a:xfrm>
            <a:off x="1691680" y="1744592"/>
            <a:ext cx="4564144" cy="4564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8" name="矩形 1587"/>
          <p:cNvSpPr/>
          <p:nvPr/>
        </p:nvSpPr>
        <p:spPr>
          <a:xfrm>
            <a:off x="1691680" y="1747223"/>
            <a:ext cx="4561513" cy="4561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9" name="矩形 1588"/>
          <p:cNvSpPr/>
          <p:nvPr/>
        </p:nvSpPr>
        <p:spPr>
          <a:xfrm>
            <a:off x="1691680" y="1749853"/>
            <a:ext cx="4558883" cy="4558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0" name="矩形 1589"/>
          <p:cNvSpPr/>
          <p:nvPr/>
        </p:nvSpPr>
        <p:spPr>
          <a:xfrm>
            <a:off x="1691680" y="1752484"/>
            <a:ext cx="4556253" cy="45562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1" name="矩形 1590"/>
          <p:cNvSpPr/>
          <p:nvPr/>
        </p:nvSpPr>
        <p:spPr>
          <a:xfrm>
            <a:off x="1691680" y="1755114"/>
            <a:ext cx="4553622" cy="4553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2" name="矩形 1591"/>
          <p:cNvSpPr/>
          <p:nvPr/>
        </p:nvSpPr>
        <p:spPr>
          <a:xfrm>
            <a:off x="1691680" y="1757745"/>
            <a:ext cx="4550991" cy="4550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3" name="矩形 1592"/>
          <p:cNvSpPr/>
          <p:nvPr/>
        </p:nvSpPr>
        <p:spPr>
          <a:xfrm>
            <a:off x="1691680" y="1760376"/>
            <a:ext cx="4548360" cy="4548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4" name="矩形 1593"/>
          <p:cNvSpPr/>
          <p:nvPr/>
        </p:nvSpPr>
        <p:spPr>
          <a:xfrm>
            <a:off x="1691680" y="1763006"/>
            <a:ext cx="4545730" cy="4545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5" name="矩形 1594"/>
          <p:cNvSpPr/>
          <p:nvPr/>
        </p:nvSpPr>
        <p:spPr>
          <a:xfrm>
            <a:off x="1691680" y="1765637"/>
            <a:ext cx="4543099" cy="4543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6" name="矩形 1595"/>
          <p:cNvSpPr/>
          <p:nvPr/>
        </p:nvSpPr>
        <p:spPr>
          <a:xfrm>
            <a:off x="1691680" y="1768268"/>
            <a:ext cx="4540469" cy="4540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7" name="矩形 1596"/>
          <p:cNvSpPr/>
          <p:nvPr/>
        </p:nvSpPr>
        <p:spPr>
          <a:xfrm>
            <a:off x="1691680" y="1770898"/>
            <a:ext cx="4537838" cy="4537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8" name="矩形 1597"/>
          <p:cNvSpPr/>
          <p:nvPr/>
        </p:nvSpPr>
        <p:spPr>
          <a:xfrm>
            <a:off x="1691680" y="1773529"/>
            <a:ext cx="4535207" cy="4535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9" name="矩形 1598"/>
          <p:cNvSpPr/>
          <p:nvPr/>
        </p:nvSpPr>
        <p:spPr>
          <a:xfrm>
            <a:off x="1691680" y="1776160"/>
            <a:ext cx="4532577" cy="4532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0" name="矩形 1599"/>
          <p:cNvSpPr/>
          <p:nvPr/>
        </p:nvSpPr>
        <p:spPr>
          <a:xfrm>
            <a:off x="1691680" y="1778790"/>
            <a:ext cx="4529946" cy="4529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1" name="矩形 1600"/>
          <p:cNvSpPr/>
          <p:nvPr/>
        </p:nvSpPr>
        <p:spPr>
          <a:xfrm>
            <a:off x="1691680" y="1781421"/>
            <a:ext cx="4527316" cy="45273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2" name="矩形 1601"/>
          <p:cNvSpPr/>
          <p:nvPr/>
        </p:nvSpPr>
        <p:spPr>
          <a:xfrm>
            <a:off x="1691680" y="1784051"/>
            <a:ext cx="4524685" cy="4524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3" name="矩形 1602"/>
          <p:cNvSpPr/>
          <p:nvPr/>
        </p:nvSpPr>
        <p:spPr>
          <a:xfrm>
            <a:off x="1691680" y="1786682"/>
            <a:ext cx="4522054" cy="4522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4" name="矩形 1603"/>
          <p:cNvSpPr/>
          <p:nvPr/>
        </p:nvSpPr>
        <p:spPr>
          <a:xfrm>
            <a:off x="1691680" y="1789313"/>
            <a:ext cx="4519423" cy="4519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5" name="矩形 1604"/>
          <p:cNvSpPr/>
          <p:nvPr/>
        </p:nvSpPr>
        <p:spPr>
          <a:xfrm>
            <a:off x="1691680" y="1791943"/>
            <a:ext cx="4516793" cy="4516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6" name="矩形 1605"/>
          <p:cNvSpPr/>
          <p:nvPr/>
        </p:nvSpPr>
        <p:spPr>
          <a:xfrm>
            <a:off x="1691680" y="1794574"/>
            <a:ext cx="4514162" cy="4514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7" name="矩形 1606"/>
          <p:cNvSpPr/>
          <p:nvPr/>
        </p:nvSpPr>
        <p:spPr>
          <a:xfrm>
            <a:off x="1691680" y="1797205"/>
            <a:ext cx="4511532" cy="4511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8" name="矩形 1607"/>
          <p:cNvSpPr/>
          <p:nvPr/>
        </p:nvSpPr>
        <p:spPr>
          <a:xfrm>
            <a:off x="1691680" y="1799835"/>
            <a:ext cx="4508901" cy="4508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9" name="矩形 1608"/>
          <p:cNvSpPr/>
          <p:nvPr/>
        </p:nvSpPr>
        <p:spPr>
          <a:xfrm>
            <a:off x="1691680" y="1802466"/>
            <a:ext cx="4506270" cy="4506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0" name="矩形 1609"/>
          <p:cNvSpPr/>
          <p:nvPr/>
        </p:nvSpPr>
        <p:spPr>
          <a:xfrm>
            <a:off x="1691680" y="1805096"/>
            <a:ext cx="4503640" cy="4503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1" name="矩形 1610"/>
          <p:cNvSpPr/>
          <p:nvPr/>
        </p:nvSpPr>
        <p:spPr>
          <a:xfrm>
            <a:off x="1691680" y="1807727"/>
            <a:ext cx="4501009" cy="4501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2" name="矩形 1611"/>
          <p:cNvSpPr/>
          <p:nvPr/>
        </p:nvSpPr>
        <p:spPr>
          <a:xfrm>
            <a:off x="1691680" y="1810358"/>
            <a:ext cx="4498379" cy="4498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3" name="矩形 1612"/>
          <p:cNvSpPr/>
          <p:nvPr/>
        </p:nvSpPr>
        <p:spPr>
          <a:xfrm>
            <a:off x="1691680" y="1812988"/>
            <a:ext cx="4495748" cy="4495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4" name="矩形 1613"/>
          <p:cNvSpPr/>
          <p:nvPr/>
        </p:nvSpPr>
        <p:spPr>
          <a:xfrm>
            <a:off x="1691680" y="1815619"/>
            <a:ext cx="4493117" cy="4493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5" name="矩形 1614"/>
          <p:cNvSpPr/>
          <p:nvPr/>
        </p:nvSpPr>
        <p:spPr>
          <a:xfrm>
            <a:off x="1691680" y="1818250"/>
            <a:ext cx="4490487" cy="4490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6" name="矩形 1615"/>
          <p:cNvSpPr/>
          <p:nvPr/>
        </p:nvSpPr>
        <p:spPr>
          <a:xfrm>
            <a:off x="1691680" y="1820880"/>
            <a:ext cx="4487856" cy="4487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7" name="矩形 1616"/>
          <p:cNvSpPr/>
          <p:nvPr/>
        </p:nvSpPr>
        <p:spPr>
          <a:xfrm>
            <a:off x="1691680" y="1823511"/>
            <a:ext cx="4485225" cy="4485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8" name="矩形 1617"/>
          <p:cNvSpPr/>
          <p:nvPr/>
        </p:nvSpPr>
        <p:spPr>
          <a:xfrm>
            <a:off x="1691680" y="1826141"/>
            <a:ext cx="4482595" cy="4482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9" name="矩形 1618"/>
          <p:cNvSpPr/>
          <p:nvPr/>
        </p:nvSpPr>
        <p:spPr>
          <a:xfrm>
            <a:off x="1691680" y="1828772"/>
            <a:ext cx="4479964" cy="4479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0" name="矩形 1619"/>
          <p:cNvSpPr/>
          <p:nvPr/>
        </p:nvSpPr>
        <p:spPr>
          <a:xfrm>
            <a:off x="1691680" y="1831403"/>
            <a:ext cx="4477333" cy="4477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1" name="矩形 1620"/>
          <p:cNvSpPr/>
          <p:nvPr/>
        </p:nvSpPr>
        <p:spPr>
          <a:xfrm>
            <a:off x="1691680" y="1834033"/>
            <a:ext cx="4474703" cy="4474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2" name="矩形 1621"/>
          <p:cNvSpPr/>
          <p:nvPr/>
        </p:nvSpPr>
        <p:spPr>
          <a:xfrm>
            <a:off x="1691680" y="1836664"/>
            <a:ext cx="4472072" cy="4472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3" name="矩形 1622"/>
          <p:cNvSpPr/>
          <p:nvPr/>
        </p:nvSpPr>
        <p:spPr>
          <a:xfrm>
            <a:off x="1691680" y="1839295"/>
            <a:ext cx="4469442" cy="4469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4" name="矩形 1623"/>
          <p:cNvSpPr/>
          <p:nvPr/>
        </p:nvSpPr>
        <p:spPr>
          <a:xfrm>
            <a:off x="1691680" y="1841925"/>
            <a:ext cx="4466811" cy="4466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5" name="矩形 1624"/>
          <p:cNvSpPr/>
          <p:nvPr/>
        </p:nvSpPr>
        <p:spPr>
          <a:xfrm>
            <a:off x="1691680" y="1844556"/>
            <a:ext cx="4464180" cy="4464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6" name="矩形 1625"/>
          <p:cNvSpPr/>
          <p:nvPr/>
        </p:nvSpPr>
        <p:spPr>
          <a:xfrm>
            <a:off x="1691680" y="1847186"/>
            <a:ext cx="4461550" cy="4461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7" name="矩形 1626"/>
          <p:cNvSpPr/>
          <p:nvPr/>
        </p:nvSpPr>
        <p:spPr>
          <a:xfrm>
            <a:off x="1691680" y="1849817"/>
            <a:ext cx="4458919" cy="4458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8" name="矩形 1627"/>
          <p:cNvSpPr/>
          <p:nvPr/>
        </p:nvSpPr>
        <p:spPr>
          <a:xfrm>
            <a:off x="1691680" y="1852448"/>
            <a:ext cx="4456288" cy="4456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9" name="矩形 1628"/>
          <p:cNvSpPr/>
          <p:nvPr/>
        </p:nvSpPr>
        <p:spPr>
          <a:xfrm>
            <a:off x="1691680" y="1855078"/>
            <a:ext cx="4453658" cy="4453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0" name="矩形 1629"/>
          <p:cNvSpPr/>
          <p:nvPr/>
        </p:nvSpPr>
        <p:spPr>
          <a:xfrm>
            <a:off x="1691680" y="1857709"/>
            <a:ext cx="4451027" cy="4451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1" name="矩形 1630"/>
          <p:cNvSpPr/>
          <p:nvPr/>
        </p:nvSpPr>
        <p:spPr>
          <a:xfrm>
            <a:off x="1691680" y="1860340"/>
            <a:ext cx="4448396" cy="4448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2" name="矩形 1631"/>
          <p:cNvSpPr/>
          <p:nvPr/>
        </p:nvSpPr>
        <p:spPr>
          <a:xfrm>
            <a:off x="1691680" y="1862970"/>
            <a:ext cx="4445766" cy="4445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3" name="矩形 1632"/>
          <p:cNvSpPr/>
          <p:nvPr/>
        </p:nvSpPr>
        <p:spPr>
          <a:xfrm>
            <a:off x="1691680" y="1865601"/>
            <a:ext cx="4443135" cy="4443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4" name="矩形 1633"/>
          <p:cNvSpPr/>
          <p:nvPr/>
        </p:nvSpPr>
        <p:spPr>
          <a:xfrm>
            <a:off x="1691680" y="1868232"/>
            <a:ext cx="4440505" cy="4440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5" name="矩形 1634"/>
          <p:cNvSpPr/>
          <p:nvPr/>
        </p:nvSpPr>
        <p:spPr>
          <a:xfrm>
            <a:off x="1691680" y="1870862"/>
            <a:ext cx="4437874" cy="4437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6" name="矩形 1635"/>
          <p:cNvSpPr/>
          <p:nvPr/>
        </p:nvSpPr>
        <p:spPr>
          <a:xfrm>
            <a:off x="1691680" y="1873493"/>
            <a:ext cx="4435243" cy="4435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7" name="矩形 1636"/>
          <p:cNvSpPr/>
          <p:nvPr/>
        </p:nvSpPr>
        <p:spPr>
          <a:xfrm>
            <a:off x="1691680" y="1876123"/>
            <a:ext cx="4432613" cy="4432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8" name="矩形 1637"/>
          <p:cNvSpPr/>
          <p:nvPr/>
        </p:nvSpPr>
        <p:spPr>
          <a:xfrm>
            <a:off x="1691680" y="1878754"/>
            <a:ext cx="4429982" cy="4429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9" name="矩形 1638"/>
          <p:cNvSpPr/>
          <p:nvPr/>
        </p:nvSpPr>
        <p:spPr>
          <a:xfrm>
            <a:off x="1691680" y="1881385"/>
            <a:ext cx="4427351" cy="4427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0" name="矩形 1639"/>
          <p:cNvSpPr/>
          <p:nvPr/>
        </p:nvSpPr>
        <p:spPr>
          <a:xfrm>
            <a:off x="1691680" y="1884015"/>
            <a:ext cx="4424721" cy="4424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1" name="矩形 1640"/>
          <p:cNvSpPr/>
          <p:nvPr/>
        </p:nvSpPr>
        <p:spPr>
          <a:xfrm>
            <a:off x="1691680" y="1886646"/>
            <a:ext cx="4422090" cy="4422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2" name="矩形 1641"/>
          <p:cNvSpPr/>
          <p:nvPr/>
        </p:nvSpPr>
        <p:spPr>
          <a:xfrm>
            <a:off x="1691680" y="1889277"/>
            <a:ext cx="4419460" cy="4419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3" name="矩形 1642"/>
          <p:cNvSpPr/>
          <p:nvPr/>
        </p:nvSpPr>
        <p:spPr>
          <a:xfrm>
            <a:off x="1691680" y="1891907"/>
            <a:ext cx="4416829" cy="4416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4" name="矩形 1643"/>
          <p:cNvSpPr/>
          <p:nvPr/>
        </p:nvSpPr>
        <p:spPr>
          <a:xfrm>
            <a:off x="1691680" y="1894538"/>
            <a:ext cx="4414198" cy="4414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5" name="矩形 1644"/>
          <p:cNvSpPr/>
          <p:nvPr/>
        </p:nvSpPr>
        <p:spPr>
          <a:xfrm>
            <a:off x="1691680" y="1897169"/>
            <a:ext cx="4411568" cy="4411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6" name="矩形 1645"/>
          <p:cNvSpPr/>
          <p:nvPr/>
        </p:nvSpPr>
        <p:spPr>
          <a:xfrm>
            <a:off x="1691680" y="1899799"/>
            <a:ext cx="4408937" cy="4408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7" name="矩形 1646"/>
          <p:cNvSpPr/>
          <p:nvPr/>
        </p:nvSpPr>
        <p:spPr>
          <a:xfrm>
            <a:off x="1691680" y="1902430"/>
            <a:ext cx="4406306" cy="4406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8" name="矩形 1647"/>
          <p:cNvSpPr/>
          <p:nvPr/>
        </p:nvSpPr>
        <p:spPr>
          <a:xfrm>
            <a:off x="1691680" y="1905060"/>
            <a:ext cx="4403676" cy="4403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9" name="矩形 1648"/>
          <p:cNvSpPr/>
          <p:nvPr/>
        </p:nvSpPr>
        <p:spPr>
          <a:xfrm>
            <a:off x="1691680" y="1907691"/>
            <a:ext cx="4401045" cy="4401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0" name="矩形 1649"/>
          <p:cNvSpPr/>
          <p:nvPr/>
        </p:nvSpPr>
        <p:spPr>
          <a:xfrm>
            <a:off x="1691680" y="1910322"/>
            <a:ext cx="4398414" cy="4398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1" name="矩形 1650"/>
          <p:cNvSpPr/>
          <p:nvPr/>
        </p:nvSpPr>
        <p:spPr>
          <a:xfrm>
            <a:off x="1691680" y="1912952"/>
            <a:ext cx="4395784" cy="4395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2" name="矩形 1651"/>
          <p:cNvSpPr/>
          <p:nvPr/>
        </p:nvSpPr>
        <p:spPr>
          <a:xfrm>
            <a:off x="1691680" y="1915583"/>
            <a:ext cx="4393153" cy="4393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3" name="矩形 1652"/>
          <p:cNvSpPr/>
          <p:nvPr/>
        </p:nvSpPr>
        <p:spPr>
          <a:xfrm>
            <a:off x="1691680" y="1918214"/>
            <a:ext cx="4390523" cy="4390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4" name="矩形 1653"/>
          <p:cNvSpPr/>
          <p:nvPr/>
        </p:nvSpPr>
        <p:spPr>
          <a:xfrm>
            <a:off x="1691680" y="1920844"/>
            <a:ext cx="4387892" cy="4387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5" name="矩形 1654"/>
          <p:cNvSpPr/>
          <p:nvPr/>
        </p:nvSpPr>
        <p:spPr>
          <a:xfrm>
            <a:off x="1691680" y="1923475"/>
            <a:ext cx="4385261" cy="4385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6" name="矩形 1655"/>
          <p:cNvSpPr/>
          <p:nvPr/>
        </p:nvSpPr>
        <p:spPr>
          <a:xfrm>
            <a:off x="1691680" y="1926105"/>
            <a:ext cx="4382631" cy="4382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7" name="矩形 1656"/>
          <p:cNvSpPr/>
          <p:nvPr/>
        </p:nvSpPr>
        <p:spPr>
          <a:xfrm>
            <a:off x="1691680" y="1928736"/>
            <a:ext cx="4380000" cy="4380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8" name="矩形 1657"/>
          <p:cNvSpPr/>
          <p:nvPr/>
        </p:nvSpPr>
        <p:spPr>
          <a:xfrm>
            <a:off x="1691680" y="1931367"/>
            <a:ext cx="4377370" cy="4377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9" name="矩形 1658"/>
          <p:cNvSpPr/>
          <p:nvPr/>
        </p:nvSpPr>
        <p:spPr>
          <a:xfrm>
            <a:off x="1691680" y="1933997"/>
            <a:ext cx="4374739" cy="4374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0" name="矩形 1659"/>
          <p:cNvSpPr/>
          <p:nvPr/>
        </p:nvSpPr>
        <p:spPr>
          <a:xfrm>
            <a:off x="1691680" y="1936628"/>
            <a:ext cx="4372108" cy="4372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1" name="矩形 1660"/>
          <p:cNvSpPr/>
          <p:nvPr/>
        </p:nvSpPr>
        <p:spPr>
          <a:xfrm>
            <a:off x="1691680" y="1939259"/>
            <a:ext cx="4369477" cy="4369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2" name="矩形 1661"/>
          <p:cNvSpPr/>
          <p:nvPr/>
        </p:nvSpPr>
        <p:spPr>
          <a:xfrm>
            <a:off x="1691680" y="1941889"/>
            <a:ext cx="4366847" cy="4366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3" name="矩形 1662"/>
          <p:cNvSpPr/>
          <p:nvPr/>
        </p:nvSpPr>
        <p:spPr>
          <a:xfrm>
            <a:off x="1691680" y="1944520"/>
            <a:ext cx="4364216" cy="4364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4" name="矩形 1663"/>
          <p:cNvSpPr/>
          <p:nvPr/>
        </p:nvSpPr>
        <p:spPr>
          <a:xfrm>
            <a:off x="1691680" y="1947151"/>
            <a:ext cx="4361586" cy="4361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5" name="矩形 1664"/>
          <p:cNvSpPr/>
          <p:nvPr/>
        </p:nvSpPr>
        <p:spPr>
          <a:xfrm>
            <a:off x="1691680" y="1949781"/>
            <a:ext cx="4358955" cy="4358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6" name="矩形 1665"/>
          <p:cNvSpPr/>
          <p:nvPr/>
        </p:nvSpPr>
        <p:spPr>
          <a:xfrm>
            <a:off x="1691680" y="1952412"/>
            <a:ext cx="4356324" cy="4356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7" name="矩形 1666"/>
          <p:cNvSpPr/>
          <p:nvPr/>
        </p:nvSpPr>
        <p:spPr>
          <a:xfrm>
            <a:off x="1691680" y="1955042"/>
            <a:ext cx="4353694" cy="4353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8" name="矩形 1667"/>
          <p:cNvSpPr/>
          <p:nvPr/>
        </p:nvSpPr>
        <p:spPr>
          <a:xfrm>
            <a:off x="1691680" y="1957673"/>
            <a:ext cx="4351063" cy="4351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9" name="矩形 1668"/>
          <p:cNvSpPr/>
          <p:nvPr/>
        </p:nvSpPr>
        <p:spPr>
          <a:xfrm>
            <a:off x="1691680" y="1960304"/>
            <a:ext cx="4348433" cy="4348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0" name="矩形 1669"/>
          <p:cNvSpPr/>
          <p:nvPr/>
        </p:nvSpPr>
        <p:spPr>
          <a:xfrm>
            <a:off x="1691680" y="1962934"/>
            <a:ext cx="4345802" cy="4345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1" name="矩形 1670"/>
          <p:cNvSpPr/>
          <p:nvPr/>
        </p:nvSpPr>
        <p:spPr>
          <a:xfrm>
            <a:off x="1691680" y="1965565"/>
            <a:ext cx="4343171" cy="4343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2" name="矩形 1671"/>
          <p:cNvSpPr/>
          <p:nvPr/>
        </p:nvSpPr>
        <p:spPr>
          <a:xfrm>
            <a:off x="1691680" y="1968196"/>
            <a:ext cx="4340540" cy="4340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3" name="矩形 1672"/>
          <p:cNvSpPr/>
          <p:nvPr/>
        </p:nvSpPr>
        <p:spPr>
          <a:xfrm>
            <a:off x="1691680" y="1970826"/>
            <a:ext cx="4337910" cy="4337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4" name="矩形 1673"/>
          <p:cNvSpPr/>
          <p:nvPr/>
        </p:nvSpPr>
        <p:spPr>
          <a:xfrm>
            <a:off x="1691680" y="1973457"/>
            <a:ext cx="4335280" cy="4335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5" name="矩形 1674"/>
          <p:cNvSpPr/>
          <p:nvPr/>
        </p:nvSpPr>
        <p:spPr>
          <a:xfrm>
            <a:off x="1691680" y="1976088"/>
            <a:ext cx="4332649" cy="4332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6" name="矩形 1675"/>
          <p:cNvSpPr/>
          <p:nvPr/>
        </p:nvSpPr>
        <p:spPr>
          <a:xfrm>
            <a:off x="1691680" y="1978718"/>
            <a:ext cx="4330018" cy="4330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7" name="矩形 1676"/>
          <p:cNvSpPr/>
          <p:nvPr/>
        </p:nvSpPr>
        <p:spPr>
          <a:xfrm>
            <a:off x="1691680" y="1981349"/>
            <a:ext cx="4327387" cy="4327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8" name="矩形 1677"/>
          <p:cNvSpPr/>
          <p:nvPr/>
        </p:nvSpPr>
        <p:spPr>
          <a:xfrm>
            <a:off x="1691680" y="1983979"/>
            <a:ext cx="4324757" cy="4324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9" name="矩形 1678"/>
          <p:cNvSpPr/>
          <p:nvPr/>
        </p:nvSpPr>
        <p:spPr>
          <a:xfrm>
            <a:off x="1691680" y="1986610"/>
            <a:ext cx="4322126" cy="4322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0" name="矩形 1679"/>
          <p:cNvSpPr/>
          <p:nvPr/>
        </p:nvSpPr>
        <p:spPr>
          <a:xfrm>
            <a:off x="1691680" y="1989241"/>
            <a:ext cx="4319496" cy="4319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1" name="矩形 1680"/>
          <p:cNvSpPr/>
          <p:nvPr/>
        </p:nvSpPr>
        <p:spPr>
          <a:xfrm>
            <a:off x="1691680" y="1991871"/>
            <a:ext cx="4316865" cy="4316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2" name="矩形 1681"/>
          <p:cNvSpPr/>
          <p:nvPr/>
        </p:nvSpPr>
        <p:spPr>
          <a:xfrm>
            <a:off x="1691680" y="1994502"/>
            <a:ext cx="4314234" cy="4314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3" name="矩形 1682"/>
          <p:cNvSpPr/>
          <p:nvPr/>
        </p:nvSpPr>
        <p:spPr>
          <a:xfrm>
            <a:off x="1691680" y="1997133"/>
            <a:ext cx="4311604" cy="4311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4" name="矩形 1683"/>
          <p:cNvSpPr/>
          <p:nvPr/>
        </p:nvSpPr>
        <p:spPr>
          <a:xfrm>
            <a:off x="1691680" y="1999763"/>
            <a:ext cx="4308973" cy="4308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5" name="矩形 1684"/>
          <p:cNvSpPr/>
          <p:nvPr/>
        </p:nvSpPr>
        <p:spPr>
          <a:xfrm>
            <a:off x="1691680" y="2002394"/>
            <a:ext cx="4306343" cy="4306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6" name="矩形 1685"/>
          <p:cNvSpPr/>
          <p:nvPr/>
        </p:nvSpPr>
        <p:spPr>
          <a:xfrm>
            <a:off x="1691680" y="2005024"/>
            <a:ext cx="4303712" cy="4303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7" name="矩形 1686"/>
          <p:cNvSpPr/>
          <p:nvPr/>
        </p:nvSpPr>
        <p:spPr>
          <a:xfrm>
            <a:off x="1691680" y="2007655"/>
            <a:ext cx="4301081" cy="4301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8" name="矩形 1687"/>
          <p:cNvSpPr/>
          <p:nvPr/>
        </p:nvSpPr>
        <p:spPr>
          <a:xfrm>
            <a:off x="1691680" y="2010286"/>
            <a:ext cx="4298450" cy="4298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9" name="矩形 1688"/>
          <p:cNvSpPr/>
          <p:nvPr/>
        </p:nvSpPr>
        <p:spPr>
          <a:xfrm>
            <a:off x="1691680" y="2012916"/>
            <a:ext cx="4295820" cy="4295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0" name="矩形 1689"/>
          <p:cNvSpPr/>
          <p:nvPr/>
        </p:nvSpPr>
        <p:spPr>
          <a:xfrm>
            <a:off x="1691680" y="2015547"/>
            <a:ext cx="4293189" cy="4293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1" name="矩形 1690"/>
          <p:cNvSpPr/>
          <p:nvPr/>
        </p:nvSpPr>
        <p:spPr>
          <a:xfrm>
            <a:off x="1691680" y="2018178"/>
            <a:ext cx="4290559" cy="4290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2" name="矩形 1691"/>
          <p:cNvSpPr/>
          <p:nvPr/>
        </p:nvSpPr>
        <p:spPr>
          <a:xfrm>
            <a:off x="1691680" y="2020808"/>
            <a:ext cx="4287928" cy="4287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3" name="矩形 1692"/>
          <p:cNvSpPr/>
          <p:nvPr/>
        </p:nvSpPr>
        <p:spPr>
          <a:xfrm>
            <a:off x="1691680" y="2023439"/>
            <a:ext cx="4285297" cy="4285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4" name="矩形 1693"/>
          <p:cNvSpPr/>
          <p:nvPr/>
        </p:nvSpPr>
        <p:spPr>
          <a:xfrm>
            <a:off x="1691680" y="2026070"/>
            <a:ext cx="4282667" cy="4282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5" name="矩形 1694"/>
          <p:cNvSpPr/>
          <p:nvPr/>
        </p:nvSpPr>
        <p:spPr>
          <a:xfrm>
            <a:off x="1691680" y="2028700"/>
            <a:ext cx="4280036" cy="4280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6" name="矩形 1695"/>
          <p:cNvSpPr/>
          <p:nvPr/>
        </p:nvSpPr>
        <p:spPr>
          <a:xfrm>
            <a:off x="1691680" y="2031331"/>
            <a:ext cx="4277406" cy="4277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7" name="矩形 1696"/>
          <p:cNvSpPr/>
          <p:nvPr/>
        </p:nvSpPr>
        <p:spPr>
          <a:xfrm>
            <a:off x="1691680" y="2033961"/>
            <a:ext cx="4274775" cy="4274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8" name="矩形 1697"/>
          <p:cNvSpPr/>
          <p:nvPr/>
        </p:nvSpPr>
        <p:spPr>
          <a:xfrm>
            <a:off x="1691680" y="2036592"/>
            <a:ext cx="4272144" cy="4272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9" name="矩形 1698"/>
          <p:cNvSpPr/>
          <p:nvPr/>
        </p:nvSpPr>
        <p:spPr>
          <a:xfrm>
            <a:off x="1691680" y="2039223"/>
            <a:ext cx="4269513" cy="4269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0" name="矩形 1699"/>
          <p:cNvSpPr/>
          <p:nvPr/>
        </p:nvSpPr>
        <p:spPr>
          <a:xfrm>
            <a:off x="1691680" y="2041853"/>
            <a:ext cx="4266883" cy="4266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1" name="矩形 1700"/>
          <p:cNvSpPr/>
          <p:nvPr/>
        </p:nvSpPr>
        <p:spPr>
          <a:xfrm>
            <a:off x="1691680" y="2044484"/>
            <a:ext cx="4264253" cy="42642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2" name="矩形 1701"/>
          <p:cNvSpPr/>
          <p:nvPr/>
        </p:nvSpPr>
        <p:spPr>
          <a:xfrm>
            <a:off x="1691680" y="2047115"/>
            <a:ext cx="4261622" cy="4261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3" name="矩形 1702"/>
          <p:cNvSpPr/>
          <p:nvPr/>
        </p:nvSpPr>
        <p:spPr>
          <a:xfrm>
            <a:off x="1691680" y="2049745"/>
            <a:ext cx="4258991" cy="4258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4" name="矩形 1703"/>
          <p:cNvSpPr/>
          <p:nvPr/>
        </p:nvSpPr>
        <p:spPr>
          <a:xfrm>
            <a:off x="1691680" y="2052376"/>
            <a:ext cx="4256360" cy="4256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5" name="矩形 1704"/>
          <p:cNvSpPr/>
          <p:nvPr/>
        </p:nvSpPr>
        <p:spPr>
          <a:xfrm>
            <a:off x="1691680" y="2055006"/>
            <a:ext cx="4253730" cy="4253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6" name="矩形 1705"/>
          <p:cNvSpPr/>
          <p:nvPr/>
        </p:nvSpPr>
        <p:spPr>
          <a:xfrm>
            <a:off x="1691680" y="2057637"/>
            <a:ext cx="4251099" cy="4251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7" name="矩形 1706"/>
          <p:cNvSpPr/>
          <p:nvPr/>
        </p:nvSpPr>
        <p:spPr>
          <a:xfrm>
            <a:off x="1691680" y="2060268"/>
            <a:ext cx="4248469" cy="4248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8" name="矩形 1707"/>
          <p:cNvSpPr/>
          <p:nvPr/>
        </p:nvSpPr>
        <p:spPr>
          <a:xfrm>
            <a:off x="1691680" y="2062898"/>
            <a:ext cx="4245838" cy="4245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9" name="矩形 1708"/>
          <p:cNvSpPr/>
          <p:nvPr/>
        </p:nvSpPr>
        <p:spPr>
          <a:xfrm>
            <a:off x="1691680" y="2065529"/>
            <a:ext cx="4243207" cy="4243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0" name="矩形 1709"/>
          <p:cNvSpPr/>
          <p:nvPr/>
        </p:nvSpPr>
        <p:spPr>
          <a:xfrm>
            <a:off x="1691680" y="2068160"/>
            <a:ext cx="4240577" cy="4240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1" name="矩形 1710"/>
          <p:cNvSpPr/>
          <p:nvPr/>
        </p:nvSpPr>
        <p:spPr>
          <a:xfrm>
            <a:off x="1691680" y="2070790"/>
            <a:ext cx="4237946" cy="4237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2" name="矩形 1711"/>
          <p:cNvSpPr/>
          <p:nvPr/>
        </p:nvSpPr>
        <p:spPr>
          <a:xfrm>
            <a:off x="1691680" y="2073421"/>
            <a:ext cx="4235316" cy="42353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3" name="矩形 1712"/>
          <p:cNvSpPr/>
          <p:nvPr/>
        </p:nvSpPr>
        <p:spPr>
          <a:xfrm>
            <a:off x="1691680" y="2076051"/>
            <a:ext cx="4232685" cy="4232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4" name="矩形 1713"/>
          <p:cNvSpPr/>
          <p:nvPr/>
        </p:nvSpPr>
        <p:spPr>
          <a:xfrm>
            <a:off x="1691680" y="2078682"/>
            <a:ext cx="4230054" cy="4230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5" name="矩形 1714"/>
          <p:cNvSpPr/>
          <p:nvPr/>
        </p:nvSpPr>
        <p:spPr>
          <a:xfrm>
            <a:off x="1691680" y="2081313"/>
            <a:ext cx="4227423" cy="4227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6" name="矩形 1715"/>
          <p:cNvSpPr/>
          <p:nvPr/>
        </p:nvSpPr>
        <p:spPr>
          <a:xfrm>
            <a:off x="1691680" y="2083943"/>
            <a:ext cx="4224793" cy="4224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7" name="矩形 1716"/>
          <p:cNvSpPr/>
          <p:nvPr/>
        </p:nvSpPr>
        <p:spPr>
          <a:xfrm>
            <a:off x="1691680" y="2086574"/>
            <a:ext cx="4222162" cy="4222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8" name="矩形 1717"/>
          <p:cNvSpPr/>
          <p:nvPr/>
        </p:nvSpPr>
        <p:spPr>
          <a:xfrm>
            <a:off x="1691680" y="2089205"/>
            <a:ext cx="4219532" cy="4219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9" name="矩形 1718"/>
          <p:cNvSpPr/>
          <p:nvPr/>
        </p:nvSpPr>
        <p:spPr>
          <a:xfrm>
            <a:off x="1691680" y="2091835"/>
            <a:ext cx="4216901" cy="4216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0" name="矩形 1719"/>
          <p:cNvSpPr/>
          <p:nvPr/>
        </p:nvSpPr>
        <p:spPr>
          <a:xfrm>
            <a:off x="1691680" y="2094466"/>
            <a:ext cx="4214270" cy="4214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1" name="矩形 1720"/>
          <p:cNvSpPr/>
          <p:nvPr/>
        </p:nvSpPr>
        <p:spPr>
          <a:xfrm>
            <a:off x="1691680" y="2097096"/>
            <a:ext cx="4211640" cy="4211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2" name="矩形 1721"/>
          <p:cNvSpPr/>
          <p:nvPr/>
        </p:nvSpPr>
        <p:spPr>
          <a:xfrm>
            <a:off x="1691680" y="2099727"/>
            <a:ext cx="4209009" cy="4209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3" name="矩形 1722"/>
          <p:cNvSpPr/>
          <p:nvPr/>
        </p:nvSpPr>
        <p:spPr>
          <a:xfrm>
            <a:off x="1691680" y="2102358"/>
            <a:ext cx="4206379" cy="4206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4" name="矩形 1723"/>
          <p:cNvSpPr/>
          <p:nvPr/>
        </p:nvSpPr>
        <p:spPr>
          <a:xfrm>
            <a:off x="1691680" y="2104988"/>
            <a:ext cx="4203748" cy="4203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5" name="矩形 1724"/>
          <p:cNvSpPr/>
          <p:nvPr/>
        </p:nvSpPr>
        <p:spPr>
          <a:xfrm>
            <a:off x="1691680" y="2107619"/>
            <a:ext cx="4201117" cy="4201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6" name="矩形 1725"/>
          <p:cNvSpPr/>
          <p:nvPr/>
        </p:nvSpPr>
        <p:spPr>
          <a:xfrm>
            <a:off x="1691680" y="2110250"/>
            <a:ext cx="4198487" cy="4198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7" name="矩形 1726"/>
          <p:cNvSpPr/>
          <p:nvPr/>
        </p:nvSpPr>
        <p:spPr>
          <a:xfrm>
            <a:off x="1691680" y="2112880"/>
            <a:ext cx="4195856" cy="4195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8" name="矩形 1727"/>
          <p:cNvSpPr/>
          <p:nvPr/>
        </p:nvSpPr>
        <p:spPr>
          <a:xfrm>
            <a:off x="1691680" y="2115511"/>
            <a:ext cx="4193225" cy="4193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9" name="矩形 1728"/>
          <p:cNvSpPr/>
          <p:nvPr/>
        </p:nvSpPr>
        <p:spPr>
          <a:xfrm>
            <a:off x="1691680" y="2118141"/>
            <a:ext cx="4190595" cy="4190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0" name="矩形 1729"/>
          <p:cNvSpPr/>
          <p:nvPr/>
        </p:nvSpPr>
        <p:spPr>
          <a:xfrm>
            <a:off x="1691680" y="2120772"/>
            <a:ext cx="4187964" cy="4187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1" name="矩形 1730"/>
          <p:cNvSpPr/>
          <p:nvPr/>
        </p:nvSpPr>
        <p:spPr>
          <a:xfrm>
            <a:off x="1691680" y="2123403"/>
            <a:ext cx="4185333" cy="4185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2" name="矩形 1731"/>
          <p:cNvSpPr/>
          <p:nvPr/>
        </p:nvSpPr>
        <p:spPr>
          <a:xfrm>
            <a:off x="1691680" y="2126033"/>
            <a:ext cx="4182703" cy="4182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3" name="矩形 1732"/>
          <p:cNvSpPr/>
          <p:nvPr/>
        </p:nvSpPr>
        <p:spPr>
          <a:xfrm>
            <a:off x="1691680" y="2128664"/>
            <a:ext cx="4180072" cy="4180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4" name="矩形 1733"/>
          <p:cNvSpPr/>
          <p:nvPr/>
        </p:nvSpPr>
        <p:spPr>
          <a:xfrm>
            <a:off x="1691680" y="2131295"/>
            <a:ext cx="4177442" cy="4177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5" name="矩形 1734"/>
          <p:cNvSpPr/>
          <p:nvPr/>
        </p:nvSpPr>
        <p:spPr>
          <a:xfrm>
            <a:off x="1691680" y="2133925"/>
            <a:ext cx="4174811" cy="4174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6" name="矩形 1735"/>
          <p:cNvSpPr/>
          <p:nvPr/>
        </p:nvSpPr>
        <p:spPr>
          <a:xfrm>
            <a:off x="1691680" y="2136556"/>
            <a:ext cx="4172180" cy="4172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7" name="矩形 1736"/>
          <p:cNvSpPr/>
          <p:nvPr/>
        </p:nvSpPr>
        <p:spPr>
          <a:xfrm>
            <a:off x="1691680" y="2139187"/>
            <a:ext cx="4169550" cy="4169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8" name="矩形 1737"/>
          <p:cNvSpPr/>
          <p:nvPr/>
        </p:nvSpPr>
        <p:spPr>
          <a:xfrm>
            <a:off x="1691680" y="2141817"/>
            <a:ext cx="4166919" cy="4166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9" name="矩形 1738"/>
          <p:cNvSpPr/>
          <p:nvPr/>
        </p:nvSpPr>
        <p:spPr>
          <a:xfrm>
            <a:off x="1691680" y="2144448"/>
            <a:ext cx="4164288" cy="4164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0" name="矩形 1739"/>
          <p:cNvSpPr/>
          <p:nvPr/>
        </p:nvSpPr>
        <p:spPr>
          <a:xfrm>
            <a:off x="1691680" y="2147078"/>
            <a:ext cx="4161658" cy="4161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1" name="矩形 1740"/>
          <p:cNvSpPr/>
          <p:nvPr/>
        </p:nvSpPr>
        <p:spPr>
          <a:xfrm>
            <a:off x="1691680" y="2149709"/>
            <a:ext cx="4159027" cy="4159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2" name="矩形 1741"/>
          <p:cNvSpPr/>
          <p:nvPr/>
        </p:nvSpPr>
        <p:spPr>
          <a:xfrm>
            <a:off x="1691680" y="2152340"/>
            <a:ext cx="4156396" cy="4156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3" name="矩形 1742"/>
          <p:cNvSpPr/>
          <p:nvPr/>
        </p:nvSpPr>
        <p:spPr>
          <a:xfrm>
            <a:off x="1691680" y="2154970"/>
            <a:ext cx="4153766" cy="4153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4" name="矩形 1743"/>
          <p:cNvSpPr/>
          <p:nvPr/>
        </p:nvSpPr>
        <p:spPr>
          <a:xfrm>
            <a:off x="1691680" y="2157601"/>
            <a:ext cx="4151135" cy="4151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5" name="矩形 1744"/>
          <p:cNvSpPr/>
          <p:nvPr/>
        </p:nvSpPr>
        <p:spPr>
          <a:xfrm>
            <a:off x="1691680" y="2160232"/>
            <a:ext cx="4148505" cy="4148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6" name="矩形 1745"/>
          <p:cNvSpPr/>
          <p:nvPr/>
        </p:nvSpPr>
        <p:spPr>
          <a:xfrm>
            <a:off x="1691680" y="2162862"/>
            <a:ext cx="4145874" cy="4145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7" name="矩形 1746"/>
          <p:cNvSpPr/>
          <p:nvPr/>
        </p:nvSpPr>
        <p:spPr>
          <a:xfrm>
            <a:off x="1691680" y="2165493"/>
            <a:ext cx="4143243" cy="4143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8" name="矩形 1747"/>
          <p:cNvSpPr/>
          <p:nvPr/>
        </p:nvSpPr>
        <p:spPr>
          <a:xfrm>
            <a:off x="1691680" y="2168123"/>
            <a:ext cx="4140613" cy="4140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9" name="矩形 1748"/>
          <p:cNvSpPr/>
          <p:nvPr/>
        </p:nvSpPr>
        <p:spPr>
          <a:xfrm>
            <a:off x="1691680" y="2170754"/>
            <a:ext cx="4137982" cy="4137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0" name="矩形 1749"/>
          <p:cNvSpPr/>
          <p:nvPr/>
        </p:nvSpPr>
        <p:spPr>
          <a:xfrm>
            <a:off x="1691680" y="2173385"/>
            <a:ext cx="4135351" cy="4135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1" name="矩形 1750"/>
          <p:cNvSpPr/>
          <p:nvPr/>
        </p:nvSpPr>
        <p:spPr>
          <a:xfrm>
            <a:off x="1691680" y="2176015"/>
            <a:ext cx="4132721" cy="4132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2" name="矩形 1751"/>
          <p:cNvSpPr/>
          <p:nvPr/>
        </p:nvSpPr>
        <p:spPr>
          <a:xfrm>
            <a:off x="1691680" y="2178646"/>
            <a:ext cx="4130090" cy="4130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3" name="矩形 1752"/>
          <p:cNvSpPr/>
          <p:nvPr/>
        </p:nvSpPr>
        <p:spPr>
          <a:xfrm>
            <a:off x="1691680" y="2181277"/>
            <a:ext cx="4127460" cy="4127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4" name="矩形 1753"/>
          <p:cNvSpPr/>
          <p:nvPr/>
        </p:nvSpPr>
        <p:spPr>
          <a:xfrm>
            <a:off x="1691680" y="2183907"/>
            <a:ext cx="4124829" cy="4124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5" name="矩形 1754"/>
          <p:cNvSpPr/>
          <p:nvPr/>
        </p:nvSpPr>
        <p:spPr>
          <a:xfrm>
            <a:off x="1691680" y="2186538"/>
            <a:ext cx="4122198" cy="4122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6" name="矩形 1755"/>
          <p:cNvSpPr/>
          <p:nvPr/>
        </p:nvSpPr>
        <p:spPr>
          <a:xfrm>
            <a:off x="1691680" y="2189169"/>
            <a:ext cx="4119568" cy="4119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7" name="矩形 1756"/>
          <p:cNvSpPr/>
          <p:nvPr/>
        </p:nvSpPr>
        <p:spPr>
          <a:xfrm>
            <a:off x="1691680" y="2191799"/>
            <a:ext cx="4116937" cy="4116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8" name="矩形 1757"/>
          <p:cNvSpPr/>
          <p:nvPr/>
        </p:nvSpPr>
        <p:spPr>
          <a:xfrm>
            <a:off x="1691680" y="2194430"/>
            <a:ext cx="4114306" cy="4114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9" name="矩形 1758"/>
          <p:cNvSpPr/>
          <p:nvPr/>
        </p:nvSpPr>
        <p:spPr>
          <a:xfrm>
            <a:off x="1691680" y="2197060"/>
            <a:ext cx="4111676" cy="4111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0" name="矩形 1759"/>
          <p:cNvSpPr/>
          <p:nvPr/>
        </p:nvSpPr>
        <p:spPr>
          <a:xfrm>
            <a:off x="1691680" y="2199691"/>
            <a:ext cx="4109045" cy="4109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1" name="矩形 1760"/>
          <p:cNvSpPr/>
          <p:nvPr/>
        </p:nvSpPr>
        <p:spPr>
          <a:xfrm>
            <a:off x="1691680" y="2202322"/>
            <a:ext cx="4106414" cy="4106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2" name="矩形 1761"/>
          <p:cNvSpPr/>
          <p:nvPr/>
        </p:nvSpPr>
        <p:spPr>
          <a:xfrm>
            <a:off x="1691680" y="2204952"/>
            <a:ext cx="4103784" cy="4103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3" name="矩形 1762"/>
          <p:cNvSpPr/>
          <p:nvPr/>
        </p:nvSpPr>
        <p:spPr>
          <a:xfrm>
            <a:off x="1691680" y="2207583"/>
            <a:ext cx="4101153" cy="4101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4" name="矩形 1763"/>
          <p:cNvSpPr/>
          <p:nvPr/>
        </p:nvSpPr>
        <p:spPr>
          <a:xfrm>
            <a:off x="1691680" y="2210214"/>
            <a:ext cx="4098523" cy="4098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5" name="矩形 1764"/>
          <p:cNvSpPr/>
          <p:nvPr/>
        </p:nvSpPr>
        <p:spPr>
          <a:xfrm>
            <a:off x="1691680" y="2212844"/>
            <a:ext cx="4095892" cy="4095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6" name="矩形 1765"/>
          <p:cNvSpPr/>
          <p:nvPr/>
        </p:nvSpPr>
        <p:spPr>
          <a:xfrm>
            <a:off x="1691680" y="2215475"/>
            <a:ext cx="4093261" cy="4093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7" name="矩形 1766"/>
          <p:cNvSpPr/>
          <p:nvPr/>
        </p:nvSpPr>
        <p:spPr>
          <a:xfrm>
            <a:off x="1691680" y="2218106"/>
            <a:ext cx="4090631" cy="4090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8" name="矩形 1767"/>
          <p:cNvSpPr/>
          <p:nvPr/>
        </p:nvSpPr>
        <p:spPr>
          <a:xfrm>
            <a:off x="1691680" y="2220736"/>
            <a:ext cx="4088000" cy="4088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9" name="矩形 1768"/>
          <p:cNvSpPr/>
          <p:nvPr/>
        </p:nvSpPr>
        <p:spPr>
          <a:xfrm>
            <a:off x="1691680" y="2223367"/>
            <a:ext cx="4085370" cy="4085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0" name="矩形 1769"/>
          <p:cNvSpPr/>
          <p:nvPr/>
        </p:nvSpPr>
        <p:spPr>
          <a:xfrm>
            <a:off x="1691680" y="2225997"/>
            <a:ext cx="4082739" cy="4082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1" name="矩形 1770"/>
          <p:cNvSpPr/>
          <p:nvPr/>
        </p:nvSpPr>
        <p:spPr>
          <a:xfrm>
            <a:off x="1691680" y="2228628"/>
            <a:ext cx="4080108" cy="4080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2" name="矩形 1771"/>
          <p:cNvSpPr/>
          <p:nvPr/>
        </p:nvSpPr>
        <p:spPr>
          <a:xfrm>
            <a:off x="1691680" y="2231259"/>
            <a:ext cx="4077477" cy="4077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3" name="矩形 1772"/>
          <p:cNvSpPr/>
          <p:nvPr/>
        </p:nvSpPr>
        <p:spPr>
          <a:xfrm>
            <a:off x="1691680" y="2233889"/>
            <a:ext cx="4074847" cy="4074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4" name="矩形 1773"/>
          <p:cNvSpPr/>
          <p:nvPr/>
        </p:nvSpPr>
        <p:spPr>
          <a:xfrm>
            <a:off x="1691680" y="2236520"/>
            <a:ext cx="4072216" cy="4072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5" name="矩形 1774"/>
          <p:cNvSpPr/>
          <p:nvPr/>
        </p:nvSpPr>
        <p:spPr>
          <a:xfrm>
            <a:off x="1691680" y="2239151"/>
            <a:ext cx="4069586" cy="4069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6" name="矩形 1775"/>
          <p:cNvSpPr/>
          <p:nvPr/>
        </p:nvSpPr>
        <p:spPr>
          <a:xfrm>
            <a:off x="1691680" y="2241781"/>
            <a:ext cx="4066955" cy="4066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7" name="矩形 1776"/>
          <p:cNvSpPr/>
          <p:nvPr/>
        </p:nvSpPr>
        <p:spPr>
          <a:xfrm>
            <a:off x="1691680" y="2244412"/>
            <a:ext cx="4064324" cy="4064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8" name="矩形 1777"/>
          <p:cNvSpPr/>
          <p:nvPr/>
        </p:nvSpPr>
        <p:spPr>
          <a:xfrm>
            <a:off x="1691680" y="2247042"/>
            <a:ext cx="4061694" cy="4061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9" name="矩形 1778"/>
          <p:cNvSpPr/>
          <p:nvPr/>
        </p:nvSpPr>
        <p:spPr>
          <a:xfrm>
            <a:off x="1691680" y="2249673"/>
            <a:ext cx="4059063" cy="4059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0" name="矩形 1779"/>
          <p:cNvSpPr/>
          <p:nvPr/>
        </p:nvSpPr>
        <p:spPr>
          <a:xfrm>
            <a:off x="1691680" y="2252304"/>
            <a:ext cx="4056433" cy="4056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1" name="矩形 1780"/>
          <p:cNvSpPr/>
          <p:nvPr/>
        </p:nvSpPr>
        <p:spPr>
          <a:xfrm>
            <a:off x="1691680" y="2254934"/>
            <a:ext cx="4053802" cy="4053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2" name="矩形 1781"/>
          <p:cNvSpPr/>
          <p:nvPr/>
        </p:nvSpPr>
        <p:spPr>
          <a:xfrm>
            <a:off x="1691680" y="2257565"/>
            <a:ext cx="4051171" cy="4051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3" name="矩形 1782"/>
          <p:cNvSpPr/>
          <p:nvPr/>
        </p:nvSpPr>
        <p:spPr>
          <a:xfrm>
            <a:off x="1691680" y="2260196"/>
            <a:ext cx="4048540" cy="4048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4" name="矩形 1783"/>
          <p:cNvSpPr/>
          <p:nvPr/>
        </p:nvSpPr>
        <p:spPr>
          <a:xfrm>
            <a:off x="1691680" y="2262826"/>
            <a:ext cx="4045910" cy="4045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5" name="矩形 1784"/>
          <p:cNvSpPr/>
          <p:nvPr/>
        </p:nvSpPr>
        <p:spPr>
          <a:xfrm>
            <a:off x="1691680" y="2265457"/>
            <a:ext cx="4043280" cy="4043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6" name="矩形 1785"/>
          <p:cNvSpPr/>
          <p:nvPr/>
        </p:nvSpPr>
        <p:spPr>
          <a:xfrm>
            <a:off x="1691680" y="2268088"/>
            <a:ext cx="4040649" cy="4040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7" name="矩形 1786"/>
          <p:cNvSpPr/>
          <p:nvPr/>
        </p:nvSpPr>
        <p:spPr>
          <a:xfrm>
            <a:off x="1691680" y="2270718"/>
            <a:ext cx="4038018" cy="4038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8" name="矩形 1787"/>
          <p:cNvSpPr/>
          <p:nvPr/>
        </p:nvSpPr>
        <p:spPr>
          <a:xfrm>
            <a:off x="1691680" y="2273349"/>
            <a:ext cx="4035387" cy="4035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9" name="矩形 1788"/>
          <p:cNvSpPr/>
          <p:nvPr/>
        </p:nvSpPr>
        <p:spPr>
          <a:xfrm>
            <a:off x="1691680" y="2275979"/>
            <a:ext cx="4032757" cy="4032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0" name="矩形 1789"/>
          <p:cNvSpPr/>
          <p:nvPr/>
        </p:nvSpPr>
        <p:spPr>
          <a:xfrm>
            <a:off x="1691680" y="2278610"/>
            <a:ext cx="4030126" cy="4030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1" name="矩形 1790"/>
          <p:cNvSpPr/>
          <p:nvPr/>
        </p:nvSpPr>
        <p:spPr>
          <a:xfrm>
            <a:off x="1691680" y="2281241"/>
            <a:ext cx="4027496" cy="4027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2" name="矩形 1791"/>
          <p:cNvSpPr/>
          <p:nvPr/>
        </p:nvSpPr>
        <p:spPr>
          <a:xfrm>
            <a:off x="1691680" y="2283871"/>
            <a:ext cx="4024865" cy="4024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3" name="矩形 1792"/>
          <p:cNvSpPr/>
          <p:nvPr/>
        </p:nvSpPr>
        <p:spPr>
          <a:xfrm>
            <a:off x="1691680" y="2286502"/>
            <a:ext cx="4022234" cy="4022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4" name="矩形 1793"/>
          <p:cNvSpPr/>
          <p:nvPr/>
        </p:nvSpPr>
        <p:spPr>
          <a:xfrm>
            <a:off x="1691680" y="2289133"/>
            <a:ext cx="4019604" cy="4019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5" name="矩形 1794"/>
          <p:cNvSpPr/>
          <p:nvPr/>
        </p:nvSpPr>
        <p:spPr>
          <a:xfrm>
            <a:off x="1691680" y="2291763"/>
            <a:ext cx="4016973" cy="4016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6" name="矩形 1795"/>
          <p:cNvSpPr/>
          <p:nvPr/>
        </p:nvSpPr>
        <p:spPr>
          <a:xfrm>
            <a:off x="1691680" y="2294394"/>
            <a:ext cx="4014343" cy="4014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7" name="矩形 1796"/>
          <p:cNvSpPr/>
          <p:nvPr/>
        </p:nvSpPr>
        <p:spPr>
          <a:xfrm>
            <a:off x="1691680" y="2297025"/>
            <a:ext cx="4011712" cy="4011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8" name="矩形 1797"/>
          <p:cNvSpPr/>
          <p:nvPr/>
        </p:nvSpPr>
        <p:spPr>
          <a:xfrm>
            <a:off x="1691680" y="2299655"/>
            <a:ext cx="4009081" cy="4009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9" name="矩形 1798"/>
          <p:cNvSpPr/>
          <p:nvPr/>
        </p:nvSpPr>
        <p:spPr>
          <a:xfrm>
            <a:off x="1691680" y="2302286"/>
            <a:ext cx="4006450" cy="4006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0" name="矩形 1799"/>
          <p:cNvSpPr/>
          <p:nvPr/>
        </p:nvSpPr>
        <p:spPr>
          <a:xfrm>
            <a:off x="1691680" y="2304916"/>
            <a:ext cx="4003820" cy="4003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1" name="矩形 1800"/>
          <p:cNvSpPr/>
          <p:nvPr/>
        </p:nvSpPr>
        <p:spPr>
          <a:xfrm>
            <a:off x="1691680" y="2307547"/>
            <a:ext cx="4001189" cy="4001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2" name="矩形 1801"/>
          <p:cNvSpPr/>
          <p:nvPr/>
        </p:nvSpPr>
        <p:spPr>
          <a:xfrm>
            <a:off x="1691680" y="2310178"/>
            <a:ext cx="3998559" cy="3998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3" name="矩形 1802"/>
          <p:cNvSpPr/>
          <p:nvPr/>
        </p:nvSpPr>
        <p:spPr>
          <a:xfrm>
            <a:off x="1691680" y="2312808"/>
            <a:ext cx="3995928" cy="3995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4" name="矩形 1803"/>
          <p:cNvSpPr/>
          <p:nvPr/>
        </p:nvSpPr>
        <p:spPr>
          <a:xfrm>
            <a:off x="1691680" y="2315439"/>
            <a:ext cx="3993297" cy="3993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5" name="矩形 1804"/>
          <p:cNvSpPr/>
          <p:nvPr/>
        </p:nvSpPr>
        <p:spPr>
          <a:xfrm>
            <a:off x="1691680" y="2318070"/>
            <a:ext cx="3990667" cy="3990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6" name="矩形 1805"/>
          <p:cNvSpPr/>
          <p:nvPr/>
        </p:nvSpPr>
        <p:spPr>
          <a:xfrm>
            <a:off x="1691680" y="2320700"/>
            <a:ext cx="3988036" cy="3988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7" name="矩形 1806"/>
          <p:cNvSpPr/>
          <p:nvPr/>
        </p:nvSpPr>
        <p:spPr>
          <a:xfrm>
            <a:off x="1691680" y="2323331"/>
            <a:ext cx="3985406" cy="3985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8" name="矩形 1807"/>
          <p:cNvSpPr/>
          <p:nvPr/>
        </p:nvSpPr>
        <p:spPr>
          <a:xfrm>
            <a:off x="1691680" y="2325961"/>
            <a:ext cx="3982775" cy="3982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9" name="矩形 1808"/>
          <p:cNvSpPr/>
          <p:nvPr/>
        </p:nvSpPr>
        <p:spPr>
          <a:xfrm>
            <a:off x="1691680" y="2328592"/>
            <a:ext cx="3980144" cy="3980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0" name="矩形 1809"/>
          <p:cNvSpPr/>
          <p:nvPr/>
        </p:nvSpPr>
        <p:spPr>
          <a:xfrm>
            <a:off x="1691680" y="2331223"/>
            <a:ext cx="3977513" cy="3977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1" name="矩形 1810"/>
          <p:cNvSpPr/>
          <p:nvPr/>
        </p:nvSpPr>
        <p:spPr>
          <a:xfrm>
            <a:off x="1691680" y="2333853"/>
            <a:ext cx="3974883" cy="3974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2" name="矩形 1811"/>
          <p:cNvSpPr/>
          <p:nvPr/>
        </p:nvSpPr>
        <p:spPr>
          <a:xfrm>
            <a:off x="1691680" y="2336484"/>
            <a:ext cx="3972252" cy="397225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3" name="矩形 1812"/>
          <p:cNvSpPr/>
          <p:nvPr/>
        </p:nvSpPr>
        <p:spPr>
          <a:xfrm>
            <a:off x="1691680" y="2339115"/>
            <a:ext cx="3969622" cy="3969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4" name="矩形 1813"/>
          <p:cNvSpPr/>
          <p:nvPr/>
        </p:nvSpPr>
        <p:spPr>
          <a:xfrm>
            <a:off x="1691680" y="2341745"/>
            <a:ext cx="3966991" cy="3966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5" name="矩形 1814"/>
          <p:cNvSpPr/>
          <p:nvPr/>
        </p:nvSpPr>
        <p:spPr>
          <a:xfrm>
            <a:off x="1691680" y="2344376"/>
            <a:ext cx="3964360" cy="3964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6" name="矩形 1815"/>
          <p:cNvSpPr/>
          <p:nvPr/>
        </p:nvSpPr>
        <p:spPr>
          <a:xfrm>
            <a:off x="1691680" y="2347006"/>
            <a:ext cx="3961730" cy="3961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7" name="矩形 1816"/>
          <p:cNvSpPr/>
          <p:nvPr/>
        </p:nvSpPr>
        <p:spPr>
          <a:xfrm>
            <a:off x="1691680" y="2349637"/>
            <a:ext cx="3959099" cy="3959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8" name="矩形 1817"/>
          <p:cNvSpPr/>
          <p:nvPr/>
        </p:nvSpPr>
        <p:spPr>
          <a:xfrm>
            <a:off x="1691680" y="2352268"/>
            <a:ext cx="3956469" cy="3956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9" name="矩形 1818"/>
          <p:cNvSpPr/>
          <p:nvPr/>
        </p:nvSpPr>
        <p:spPr>
          <a:xfrm>
            <a:off x="1691680" y="2354898"/>
            <a:ext cx="3953838" cy="3953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0" name="矩形 1819"/>
          <p:cNvSpPr/>
          <p:nvPr/>
        </p:nvSpPr>
        <p:spPr>
          <a:xfrm>
            <a:off x="1691680" y="2357529"/>
            <a:ext cx="3951207" cy="3951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1" name="矩形 1820"/>
          <p:cNvSpPr/>
          <p:nvPr/>
        </p:nvSpPr>
        <p:spPr>
          <a:xfrm>
            <a:off x="1691680" y="2360160"/>
            <a:ext cx="3948577" cy="3948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2" name="矩形 1821"/>
          <p:cNvSpPr/>
          <p:nvPr/>
        </p:nvSpPr>
        <p:spPr>
          <a:xfrm>
            <a:off x="1691680" y="2362790"/>
            <a:ext cx="3945946" cy="3945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3" name="矩形 1822"/>
          <p:cNvSpPr/>
          <p:nvPr/>
        </p:nvSpPr>
        <p:spPr>
          <a:xfrm>
            <a:off x="1691680" y="2365421"/>
            <a:ext cx="3943316" cy="39433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4" name="矩形 1823"/>
          <p:cNvSpPr/>
          <p:nvPr/>
        </p:nvSpPr>
        <p:spPr>
          <a:xfrm>
            <a:off x="1691680" y="2368051"/>
            <a:ext cx="3940685" cy="3940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5" name="矩形 1824"/>
          <p:cNvSpPr/>
          <p:nvPr/>
        </p:nvSpPr>
        <p:spPr>
          <a:xfrm>
            <a:off x="1691680" y="2370682"/>
            <a:ext cx="3938054" cy="3938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6" name="矩形 1825"/>
          <p:cNvSpPr/>
          <p:nvPr/>
        </p:nvSpPr>
        <p:spPr>
          <a:xfrm>
            <a:off x="1691680" y="2373313"/>
            <a:ext cx="3935423" cy="3935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7" name="矩形 1826"/>
          <p:cNvSpPr/>
          <p:nvPr/>
        </p:nvSpPr>
        <p:spPr>
          <a:xfrm>
            <a:off x="1691680" y="2375943"/>
            <a:ext cx="3932793" cy="3932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8" name="矩形 1827"/>
          <p:cNvSpPr/>
          <p:nvPr/>
        </p:nvSpPr>
        <p:spPr>
          <a:xfrm>
            <a:off x="1691680" y="2378574"/>
            <a:ext cx="3930162" cy="3930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9" name="矩形 1828"/>
          <p:cNvSpPr/>
          <p:nvPr/>
        </p:nvSpPr>
        <p:spPr>
          <a:xfrm>
            <a:off x="1691680" y="2381205"/>
            <a:ext cx="3927532" cy="3927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0" name="矩形 1829"/>
          <p:cNvSpPr/>
          <p:nvPr/>
        </p:nvSpPr>
        <p:spPr>
          <a:xfrm>
            <a:off x="1691680" y="2383835"/>
            <a:ext cx="3924901" cy="3924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1" name="矩形 1830"/>
          <p:cNvSpPr/>
          <p:nvPr/>
        </p:nvSpPr>
        <p:spPr>
          <a:xfrm>
            <a:off x="1691680" y="2386466"/>
            <a:ext cx="3922270" cy="3922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2" name="矩形 1831"/>
          <p:cNvSpPr/>
          <p:nvPr/>
        </p:nvSpPr>
        <p:spPr>
          <a:xfrm>
            <a:off x="1691680" y="2389096"/>
            <a:ext cx="3919640" cy="3919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3" name="矩形 1832"/>
          <p:cNvSpPr/>
          <p:nvPr/>
        </p:nvSpPr>
        <p:spPr>
          <a:xfrm>
            <a:off x="1691680" y="2391727"/>
            <a:ext cx="3917009" cy="3917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4" name="矩形 1833"/>
          <p:cNvSpPr/>
          <p:nvPr/>
        </p:nvSpPr>
        <p:spPr>
          <a:xfrm>
            <a:off x="1691680" y="2394358"/>
            <a:ext cx="3914379" cy="3914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5" name="矩形 1834"/>
          <p:cNvSpPr/>
          <p:nvPr/>
        </p:nvSpPr>
        <p:spPr>
          <a:xfrm>
            <a:off x="1691680" y="2396988"/>
            <a:ext cx="3911748" cy="3911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6" name="矩形 1835"/>
          <p:cNvSpPr/>
          <p:nvPr/>
        </p:nvSpPr>
        <p:spPr>
          <a:xfrm>
            <a:off x="1691680" y="2399619"/>
            <a:ext cx="3909117" cy="3909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7" name="矩形 1836"/>
          <p:cNvSpPr/>
          <p:nvPr/>
        </p:nvSpPr>
        <p:spPr>
          <a:xfrm>
            <a:off x="1691680" y="2402250"/>
            <a:ext cx="3906487" cy="3906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8" name="矩形 1837"/>
          <p:cNvSpPr/>
          <p:nvPr/>
        </p:nvSpPr>
        <p:spPr>
          <a:xfrm>
            <a:off x="1691680" y="2404880"/>
            <a:ext cx="3903856" cy="3903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9" name="矩形 1838"/>
          <p:cNvSpPr/>
          <p:nvPr/>
        </p:nvSpPr>
        <p:spPr>
          <a:xfrm>
            <a:off x="1691680" y="2407511"/>
            <a:ext cx="3901225" cy="3901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0" name="矩形 1839"/>
          <p:cNvSpPr/>
          <p:nvPr/>
        </p:nvSpPr>
        <p:spPr>
          <a:xfrm>
            <a:off x="1691680" y="2410142"/>
            <a:ext cx="3898595" cy="3898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1" name="矩形 1840"/>
          <p:cNvSpPr/>
          <p:nvPr/>
        </p:nvSpPr>
        <p:spPr>
          <a:xfrm>
            <a:off x="1691680" y="2412772"/>
            <a:ext cx="3895964" cy="3895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2" name="矩形 1841"/>
          <p:cNvSpPr/>
          <p:nvPr/>
        </p:nvSpPr>
        <p:spPr>
          <a:xfrm>
            <a:off x="1691680" y="2415403"/>
            <a:ext cx="3893333" cy="3893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3" name="矩形 1842"/>
          <p:cNvSpPr/>
          <p:nvPr/>
        </p:nvSpPr>
        <p:spPr>
          <a:xfrm>
            <a:off x="1691680" y="2418033"/>
            <a:ext cx="3890703" cy="3890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4" name="矩形 1843"/>
          <p:cNvSpPr/>
          <p:nvPr/>
        </p:nvSpPr>
        <p:spPr>
          <a:xfrm>
            <a:off x="1691680" y="2420664"/>
            <a:ext cx="3888072" cy="3888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5" name="矩形 1844"/>
          <p:cNvSpPr/>
          <p:nvPr/>
        </p:nvSpPr>
        <p:spPr>
          <a:xfrm>
            <a:off x="1691680" y="2423295"/>
            <a:ext cx="3885442" cy="3885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6" name="矩形 1845"/>
          <p:cNvSpPr/>
          <p:nvPr/>
        </p:nvSpPr>
        <p:spPr>
          <a:xfrm>
            <a:off x="1691680" y="2425925"/>
            <a:ext cx="3882811" cy="3882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7" name="矩形 1846"/>
          <p:cNvSpPr/>
          <p:nvPr/>
        </p:nvSpPr>
        <p:spPr>
          <a:xfrm>
            <a:off x="1691680" y="2428556"/>
            <a:ext cx="3880180" cy="3880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8" name="矩形 1847"/>
          <p:cNvSpPr/>
          <p:nvPr/>
        </p:nvSpPr>
        <p:spPr>
          <a:xfrm>
            <a:off x="1691680" y="2431187"/>
            <a:ext cx="3877550" cy="3877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9" name="矩形 1848"/>
          <p:cNvSpPr/>
          <p:nvPr/>
        </p:nvSpPr>
        <p:spPr>
          <a:xfrm>
            <a:off x="1691680" y="2433817"/>
            <a:ext cx="3874919" cy="3874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0" name="矩形 1849"/>
          <p:cNvSpPr/>
          <p:nvPr/>
        </p:nvSpPr>
        <p:spPr>
          <a:xfrm>
            <a:off x="1691680" y="2436448"/>
            <a:ext cx="3872288" cy="3872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1" name="矩形 1850"/>
          <p:cNvSpPr/>
          <p:nvPr/>
        </p:nvSpPr>
        <p:spPr>
          <a:xfrm>
            <a:off x="1691680" y="2439078"/>
            <a:ext cx="3869658" cy="3869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2" name="矩形 1851"/>
          <p:cNvSpPr/>
          <p:nvPr/>
        </p:nvSpPr>
        <p:spPr>
          <a:xfrm>
            <a:off x="1691680" y="2441709"/>
            <a:ext cx="3867027" cy="3867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3" name="矩形 1852"/>
          <p:cNvSpPr/>
          <p:nvPr/>
        </p:nvSpPr>
        <p:spPr>
          <a:xfrm>
            <a:off x="1691680" y="2444340"/>
            <a:ext cx="3864396" cy="3864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4" name="矩形 1853"/>
          <p:cNvSpPr/>
          <p:nvPr/>
        </p:nvSpPr>
        <p:spPr>
          <a:xfrm>
            <a:off x="1691680" y="2446970"/>
            <a:ext cx="3861766" cy="3861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5" name="矩形 1854"/>
          <p:cNvSpPr/>
          <p:nvPr/>
        </p:nvSpPr>
        <p:spPr>
          <a:xfrm>
            <a:off x="1691680" y="2449601"/>
            <a:ext cx="3859135" cy="3859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6" name="矩形 1855"/>
          <p:cNvSpPr/>
          <p:nvPr/>
        </p:nvSpPr>
        <p:spPr>
          <a:xfrm>
            <a:off x="1691680" y="2452232"/>
            <a:ext cx="3856505" cy="3856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7" name="矩形 1856"/>
          <p:cNvSpPr/>
          <p:nvPr/>
        </p:nvSpPr>
        <p:spPr>
          <a:xfrm>
            <a:off x="1691680" y="2454862"/>
            <a:ext cx="3853874" cy="3853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8" name="矩形 1857"/>
          <p:cNvSpPr/>
          <p:nvPr/>
        </p:nvSpPr>
        <p:spPr>
          <a:xfrm>
            <a:off x="1691680" y="2457493"/>
            <a:ext cx="3851243" cy="3851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9" name="矩形 1858"/>
          <p:cNvSpPr/>
          <p:nvPr/>
        </p:nvSpPr>
        <p:spPr>
          <a:xfrm>
            <a:off x="1691680" y="2460123"/>
            <a:ext cx="3848613" cy="3848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0" name="矩形 1859"/>
          <p:cNvSpPr/>
          <p:nvPr/>
        </p:nvSpPr>
        <p:spPr>
          <a:xfrm>
            <a:off x="1691680" y="2462754"/>
            <a:ext cx="3845982" cy="3845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1" name="矩形 1860"/>
          <p:cNvSpPr/>
          <p:nvPr/>
        </p:nvSpPr>
        <p:spPr>
          <a:xfrm>
            <a:off x="1691680" y="2465385"/>
            <a:ext cx="3843351" cy="3843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2" name="矩形 1861"/>
          <p:cNvSpPr/>
          <p:nvPr/>
        </p:nvSpPr>
        <p:spPr>
          <a:xfrm>
            <a:off x="1691680" y="2468015"/>
            <a:ext cx="3840721" cy="3840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3" name="矩形 1862"/>
          <p:cNvSpPr/>
          <p:nvPr/>
        </p:nvSpPr>
        <p:spPr>
          <a:xfrm>
            <a:off x="1691680" y="2470646"/>
            <a:ext cx="3838090" cy="3838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4" name="矩形 1863"/>
          <p:cNvSpPr/>
          <p:nvPr/>
        </p:nvSpPr>
        <p:spPr>
          <a:xfrm>
            <a:off x="1691680" y="2473277"/>
            <a:ext cx="3835460" cy="3835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5" name="矩形 1864"/>
          <p:cNvSpPr/>
          <p:nvPr/>
        </p:nvSpPr>
        <p:spPr>
          <a:xfrm>
            <a:off x="1691680" y="2475907"/>
            <a:ext cx="3832829" cy="3832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6" name="矩形 1865"/>
          <p:cNvSpPr/>
          <p:nvPr/>
        </p:nvSpPr>
        <p:spPr>
          <a:xfrm>
            <a:off x="1691680" y="2478538"/>
            <a:ext cx="3830198" cy="3830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7" name="矩形 1866"/>
          <p:cNvSpPr/>
          <p:nvPr/>
        </p:nvSpPr>
        <p:spPr>
          <a:xfrm>
            <a:off x="1691680" y="2481169"/>
            <a:ext cx="3827568" cy="3827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8" name="矩形 1867"/>
          <p:cNvSpPr/>
          <p:nvPr/>
        </p:nvSpPr>
        <p:spPr>
          <a:xfrm>
            <a:off x="1691680" y="2483799"/>
            <a:ext cx="3824937" cy="3824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9" name="矩形 1868"/>
          <p:cNvSpPr/>
          <p:nvPr/>
        </p:nvSpPr>
        <p:spPr>
          <a:xfrm>
            <a:off x="1691680" y="2486430"/>
            <a:ext cx="3822306" cy="3822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0" name="矩形 1869"/>
          <p:cNvSpPr/>
          <p:nvPr/>
        </p:nvSpPr>
        <p:spPr>
          <a:xfrm>
            <a:off x="1691680" y="2489060"/>
            <a:ext cx="3819676" cy="3819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1" name="矩形 1870"/>
          <p:cNvSpPr/>
          <p:nvPr/>
        </p:nvSpPr>
        <p:spPr>
          <a:xfrm>
            <a:off x="1691680" y="2491691"/>
            <a:ext cx="3817045" cy="3817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2" name="矩形 1871"/>
          <p:cNvSpPr/>
          <p:nvPr/>
        </p:nvSpPr>
        <p:spPr>
          <a:xfrm>
            <a:off x="1691680" y="2494322"/>
            <a:ext cx="3814414" cy="3814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3" name="矩形 1872"/>
          <p:cNvSpPr/>
          <p:nvPr/>
        </p:nvSpPr>
        <p:spPr>
          <a:xfrm>
            <a:off x="1691680" y="2496952"/>
            <a:ext cx="3811784" cy="3811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4" name="矩形 1873"/>
          <p:cNvSpPr/>
          <p:nvPr/>
        </p:nvSpPr>
        <p:spPr>
          <a:xfrm>
            <a:off x="1691680" y="2499583"/>
            <a:ext cx="3809153" cy="3809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5" name="矩形 1874"/>
          <p:cNvSpPr/>
          <p:nvPr/>
        </p:nvSpPr>
        <p:spPr>
          <a:xfrm>
            <a:off x="1691680" y="2502214"/>
            <a:ext cx="3806523" cy="3806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6" name="矩形 1875"/>
          <p:cNvSpPr/>
          <p:nvPr/>
        </p:nvSpPr>
        <p:spPr>
          <a:xfrm>
            <a:off x="1691680" y="2504844"/>
            <a:ext cx="3803892" cy="3803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7" name="矩形 1876"/>
          <p:cNvSpPr/>
          <p:nvPr/>
        </p:nvSpPr>
        <p:spPr>
          <a:xfrm>
            <a:off x="1691680" y="2507475"/>
            <a:ext cx="3801261" cy="3801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8" name="矩形 1877"/>
          <p:cNvSpPr/>
          <p:nvPr/>
        </p:nvSpPr>
        <p:spPr>
          <a:xfrm>
            <a:off x="1691680" y="2510106"/>
            <a:ext cx="3798631" cy="3798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9" name="矩形 1878"/>
          <p:cNvSpPr/>
          <p:nvPr/>
        </p:nvSpPr>
        <p:spPr>
          <a:xfrm>
            <a:off x="1691680" y="2512736"/>
            <a:ext cx="3796000" cy="3796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0" name="矩形 1879"/>
          <p:cNvSpPr/>
          <p:nvPr/>
        </p:nvSpPr>
        <p:spPr>
          <a:xfrm>
            <a:off x="1691680" y="2515367"/>
            <a:ext cx="3793370" cy="3793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1" name="矩形 1880"/>
          <p:cNvSpPr/>
          <p:nvPr/>
        </p:nvSpPr>
        <p:spPr>
          <a:xfrm>
            <a:off x="1691680" y="2517997"/>
            <a:ext cx="3790739" cy="3790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2" name="矩形 1881"/>
          <p:cNvSpPr/>
          <p:nvPr/>
        </p:nvSpPr>
        <p:spPr>
          <a:xfrm>
            <a:off x="1691680" y="2520628"/>
            <a:ext cx="3788108" cy="3788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3" name="矩形 1882"/>
          <p:cNvSpPr/>
          <p:nvPr/>
        </p:nvSpPr>
        <p:spPr>
          <a:xfrm>
            <a:off x="1691680" y="2523259"/>
            <a:ext cx="3785477" cy="3785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4" name="矩形 1883"/>
          <p:cNvSpPr/>
          <p:nvPr/>
        </p:nvSpPr>
        <p:spPr>
          <a:xfrm>
            <a:off x="1691680" y="2525889"/>
            <a:ext cx="3782847" cy="3782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5" name="矩形 1884"/>
          <p:cNvSpPr/>
          <p:nvPr/>
        </p:nvSpPr>
        <p:spPr>
          <a:xfrm>
            <a:off x="1691680" y="2528520"/>
            <a:ext cx="3780216" cy="3780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6" name="矩形 1885"/>
          <p:cNvSpPr/>
          <p:nvPr/>
        </p:nvSpPr>
        <p:spPr>
          <a:xfrm>
            <a:off x="1691680" y="2531151"/>
            <a:ext cx="3777586" cy="3777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7" name="矩形 1886"/>
          <p:cNvSpPr/>
          <p:nvPr/>
        </p:nvSpPr>
        <p:spPr>
          <a:xfrm>
            <a:off x="1691680" y="2533781"/>
            <a:ext cx="3774955" cy="3774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8" name="矩形 1887"/>
          <p:cNvSpPr/>
          <p:nvPr/>
        </p:nvSpPr>
        <p:spPr>
          <a:xfrm>
            <a:off x="1691680" y="2536412"/>
            <a:ext cx="3772324" cy="3772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9" name="矩形 1888"/>
          <p:cNvSpPr/>
          <p:nvPr/>
        </p:nvSpPr>
        <p:spPr>
          <a:xfrm>
            <a:off x="1691680" y="2539043"/>
            <a:ext cx="3769694" cy="3769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0" name="矩形 1889"/>
          <p:cNvSpPr/>
          <p:nvPr/>
        </p:nvSpPr>
        <p:spPr>
          <a:xfrm>
            <a:off x="1691680" y="2541673"/>
            <a:ext cx="3767063" cy="3767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1" name="矩形 1890"/>
          <p:cNvSpPr/>
          <p:nvPr/>
        </p:nvSpPr>
        <p:spPr>
          <a:xfrm>
            <a:off x="1691680" y="2544304"/>
            <a:ext cx="3764433" cy="3764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2" name="矩形 1891"/>
          <p:cNvSpPr/>
          <p:nvPr/>
        </p:nvSpPr>
        <p:spPr>
          <a:xfrm>
            <a:off x="1691680" y="2546934"/>
            <a:ext cx="3761802" cy="3761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3" name="矩形 1892"/>
          <p:cNvSpPr/>
          <p:nvPr/>
        </p:nvSpPr>
        <p:spPr>
          <a:xfrm>
            <a:off x="1691680" y="2549565"/>
            <a:ext cx="3759171" cy="3759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4" name="矩形 1893"/>
          <p:cNvSpPr/>
          <p:nvPr/>
        </p:nvSpPr>
        <p:spPr>
          <a:xfrm>
            <a:off x="1691680" y="2552196"/>
            <a:ext cx="3756540" cy="3756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5" name="矩形 1894"/>
          <p:cNvSpPr/>
          <p:nvPr/>
        </p:nvSpPr>
        <p:spPr>
          <a:xfrm>
            <a:off x="1691680" y="2554826"/>
            <a:ext cx="3753910" cy="3753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6" name="矩形 1895"/>
          <p:cNvSpPr/>
          <p:nvPr/>
        </p:nvSpPr>
        <p:spPr>
          <a:xfrm>
            <a:off x="1691680" y="2557457"/>
            <a:ext cx="3751280" cy="3751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7" name="矩形 1896"/>
          <p:cNvSpPr/>
          <p:nvPr/>
        </p:nvSpPr>
        <p:spPr>
          <a:xfrm>
            <a:off x="1691680" y="2560088"/>
            <a:ext cx="3748649" cy="3748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8" name="矩形 1897"/>
          <p:cNvSpPr/>
          <p:nvPr/>
        </p:nvSpPr>
        <p:spPr>
          <a:xfrm>
            <a:off x="1691680" y="2562718"/>
            <a:ext cx="3746018" cy="3746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9" name="矩形 1898"/>
          <p:cNvSpPr/>
          <p:nvPr/>
        </p:nvSpPr>
        <p:spPr>
          <a:xfrm>
            <a:off x="1691680" y="2565349"/>
            <a:ext cx="3743387" cy="3743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0" name="矩形 1899"/>
          <p:cNvSpPr/>
          <p:nvPr/>
        </p:nvSpPr>
        <p:spPr>
          <a:xfrm>
            <a:off x="1691680" y="2567979"/>
            <a:ext cx="3740757" cy="3740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1" name="矩形 1900"/>
          <p:cNvSpPr/>
          <p:nvPr/>
        </p:nvSpPr>
        <p:spPr>
          <a:xfrm>
            <a:off x="1691680" y="2570610"/>
            <a:ext cx="3738126" cy="3738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2" name="矩形 1901"/>
          <p:cNvSpPr/>
          <p:nvPr/>
        </p:nvSpPr>
        <p:spPr>
          <a:xfrm>
            <a:off x="1691680" y="2573241"/>
            <a:ext cx="3735496" cy="3735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3" name="矩形 1902"/>
          <p:cNvSpPr/>
          <p:nvPr/>
        </p:nvSpPr>
        <p:spPr>
          <a:xfrm>
            <a:off x="1691680" y="2575871"/>
            <a:ext cx="3732865" cy="3732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4" name="矩形 1903"/>
          <p:cNvSpPr/>
          <p:nvPr/>
        </p:nvSpPr>
        <p:spPr>
          <a:xfrm>
            <a:off x="1691680" y="2578502"/>
            <a:ext cx="3730234" cy="3730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5" name="矩形 1904"/>
          <p:cNvSpPr/>
          <p:nvPr/>
        </p:nvSpPr>
        <p:spPr>
          <a:xfrm>
            <a:off x="1691680" y="2581133"/>
            <a:ext cx="3727604" cy="3727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6" name="矩形 1905"/>
          <p:cNvSpPr/>
          <p:nvPr/>
        </p:nvSpPr>
        <p:spPr>
          <a:xfrm>
            <a:off x="1691680" y="2583763"/>
            <a:ext cx="3724973" cy="3724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7" name="矩形 1906"/>
          <p:cNvSpPr/>
          <p:nvPr/>
        </p:nvSpPr>
        <p:spPr>
          <a:xfrm>
            <a:off x="1691680" y="2586394"/>
            <a:ext cx="3722343" cy="3722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8" name="矩形 1907"/>
          <p:cNvSpPr/>
          <p:nvPr/>
        </p:nvSpPr>
        <p:spPr>
          <a:xfrm>
            <a:off x="1691680" y="2589025"/>
            <a:ext cx="3719712" cy="3719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9" name="矩形 1908"/>
          <p:cNvSpPr/>
          <p:nvPr/>
        </p:nvSpPr>
        <p:spPr>
          <a:xfrm>
            <a:off x="1691680" y="2591655"/>
            <a:ext cx="3717081" cy="3717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0" name="矩形 1909"/>
          <p:cNvSpPr/>
          <p:nvPr/>
        </p:nvSpPr>
        <p:spPr>
          <a:xfrm>
            <a:off x="1691680" y="2594286"/>
            <a:ext cx="3714450" cy="3714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1" name="矩形 1910"/>
          <p:cNvSpPr/>
          <p:nvPr/>
        </p:nvSpPr>
        <p:spPr>
          <a:xfrm>
            <a:off x="1691680" y="2596916"/>
            <a:ext cx="3711820" cy="3711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2" name="矩形 1911"/>
          <p:cNvSpPr/>
          <p:nvPr/>
        </p:nvSpPr>
        <p:spPr>
          <a:xfrm>
            <a:off x="1691680" y="2599547"/>
            <a:ext cx="3709189" cy="3709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3" name="矩形 1912"/>
          <p:cNvSpPr/>
          <p:nvPr/>
        </p:nvSpPr>
        <p:spPr>
          <a:xfrm>
            <a:off x="1691680" y="2602178"/>
            <a:ext cx="3706559" cy="3706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4" name="矩形 1913"/>
          <p:cNvSpPr/>
          <p:nvPr/>
        </p:nvSpPr>
        <p:spPr>
          <a:xfrm>
            <a:off x="1691680" y="2604808"/>
            <a:ext cx="3703928" cy="3703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5" name="矩形 1914"/>
          <p:cNvSpPr/>
          <p:nvPr/>
        </p:nvSpPr>
        <p:spPr>
          <a:xfrm>
            <a:off x="1691680" y="2607439"/>
            <a:ext cx="3701297" cy="3701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6" name="矩形 1915"/>
          <p:cNvSpPr/>
          <p:nvPr/>
        </p:nvSpPr>
        <p:spPr>
          <a:xfrm>
            <a:off x="1691680" y="2610070"/>
            <a:ext cx="3698667" cy="3698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7" name="矩形 1916"/>
          <p:cNvSpPr/>
          <p:nvPr/>
        </p:nvSpPr>
        <p:spPr>
          <a:xfrm>
            <a:off x="1691680" y="2612700"/>
            <a:ext cx="3696036" cy="3696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8" name="矩形 1917"/>
          <p:cNvSpPr/>
          <p:nvPr/>
        </p:nvSpPr>
        <p:spPr>
          <a:xfrm>
            <a:off x="1691680" y="2615331"/>
            <a:ext cx="3693406" cy="3693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9" name="矩形 1918"/>
          <p:cNvSpPr/>
          <p:nvPr/>
        </p:nvSpPr>
        <p:spPr>
          <a:xfrm>
            <a:off x="1691680" y="2617961"/>
            <a:ext cx="3690775" cy="3690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0" name="矩形 1919"/>
          <p:cNvSpPr/>
          <p:nvPr/>
        </p:nvSpPr>
        <p:spPr>
          <a:xfrm>
            <a:off x="1691680" y="2620592"/>
            <a:ext cx="3688144" cy="3688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1" name="矩形 1920"/>
          <p:cNvSpPr/>
          <p:nvPr/>
        </p:nvSpPr>
        <p:spPr>
          <a:xfrm>
            <a:off x="1691680" y="2623223"/>
            <a:ext cx="3685513" cy="3685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2" name="矩形 1921"/>
          <p:cNvSpPr/>
          <p:nvPr/>
        </p:nvSpPr>
        <p:spPr>
          <a:xfrm>
            <a:off x="1691680" y="2625853"/>
            <a:ext cx="3682883" cy="3682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3" name="矩形 1922"/>
          <p:cNvSpPr/>
          <p:nvPr/>
        </p:nvSpPr>
        <p:spPr>
          <a:xfrm>
            <a:off x="1691680" y="2628484"/>
            <a:ext cx="3680252" cy="368025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4" name="矩形 1923"/>
          <p:cNvSpPr/>
          <p:nvPr/>
        </p:nvSpPr>
        <p:spPr>
          <a:xfrm>
            <a:off x="1691680" y="2631115"/>
            <a:ext cx="3677622" cy="3677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5" name="矩形 1924"/>
          <p:cNvSpPr/>
          <p:nvPr/>
        </p:nvSpPr>
        <p:spPr>
          <a:xfrm>
            <a:off x="1691680" y="2633745"/>
            <a:ext cx="3674991" cy="3674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6" name="矩形 1925"/>
          <p:cNvSpPr/>
          <p:nvPr/>
        </p:nvSpPr>
        <p:spPr>
          <a:xfrm>
            <a:off x="1691680" y="2636376"/>
            <a:ext cx="3672360" cy="3672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7" name="矩形 1926"/>
          <p:cNvSpPr/>
          <p:nvPr/>
        </p:nvSpPr>
        <p:spPr>
          <a:xfrm>
            <a:off x="1691680" y="2639006"/>
            <a:ext cx="3669730" cy="3669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8" name="矩形 1927"/>
          <p:cNvSpPr/>
          <p:nvPr/>
        </p:nvSpPr>
        <p:spPr>
          <a:xfrm>
            <a:off x="1691680" y="2641637"/>
            <a:ext cx="3667099" cy="3667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9" name="矩形 1928"/>
          <p:cNvSpPr/>
          <p:nvPr/>
        </p:nvSpPr>
        <p:spPr>
          <a:xfrm>
            <a:off x="1691680" y="2644268"/>
            <a:ext cx="3664469" cy="3664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0" name="矩形 1929"/>
          <p:cNvSpPr/>
          <p:nvPr/>
        </p:nvSpPr>
        <p:spPr>
          <a:xfrm>
            <a:off x="1691680" y="2646898"/>
            <a:ext cx="3661838" cy="3661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1" name="矩形 1930"/>
          <p:cNvSpPr/>
          <p:nvPr/>
        </p:nvSpPr>
        <p:spPr>
          <a:xfrm>
            <a:off x="1691680" y="2649529"/>
            <a:ext cx="3659207" cy="3659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2" name="矩形 1931"/>
          <p:cNvSpPr/>
          <p:nvPr/>
        </p:nvSpPr>
        <p:spPr>
          <a:xfrm>
            <a:off x="1691680" y="2652160"/>
            <a:ext cx="3656577" cy="3656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3" name="矩形 1932"/>
          <p:cNvSpPr/>
          <p:nvPr/>
        </p:nvSpPr>
        <p:spPr>
          <a:xfrm>
            <a:off x="1691680" y="2654790"/>
            <a:ext cx="3653946" cy="3653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4" name="矩形 1933"/>
          <p:cNvSpPr/>
          <p:nvPr/>
        </p:nvSpPr>
        <p:spPr>
          <a:xfrm>
            <a:off x="1691680" y="2657421"/>
            <a:ext cx="3651315" cy="365131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5" name="矩形 1934"/>
          <p:cNvSpPr/>
          <p:nvPr/>
        </p:nvSpPr>
        <p:spPr>
          <a:xfrm>
            <a:off x="1691680" y="2660051"/>
            <a:ext cx="3648685" cy="3648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6" name="矩形 1935"/>
          <p:cNvSpPr/>
          <p:nvPr/>
        </p:nvSpPr>
        <p:spPr>
          <a:xfrm>
            <a:off x="1691680" y="2662682"/>
            <a:ext cx="3646054" cy="3646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7" name="矩形 1936"/>
          <p:cNvSpPr/>
          <p:nvPr/>
        </p:nvSpPr>
        <p:spPr>
          <a:xfrm>
            <a:off x="1691680" y="2665313"/>
            <a:ext cx="3643423" cy="3643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8" name="矩形 1937"/>
          <p:cNvSpPr/>
          <p:nvPr/>
        </p:nvSpPr>
        <p:spPr>
          <a:xfrm>
            <a:off x="1691680" y="2667943"/>
            <a:ext cx="3640793" cy="3640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9" name="矩形 1938"/>
          <p:cNvSpPr/>
          <p:nvPr/>
        </p:nvSpPr>
        <p:spPr>
          <a:xfrm>
            <a:off x="1691680" y="2670574"/>
            <a:ext cx="3638162" cy="3638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0" name="矩形 1939"/>
          <p:cNvSpPr/>
          <p:nvPr/>
        </p:nvSpPr>
        <p:spPr>
          <a:xfrm>
            <a:off x="1691680" y="2673205"/>
            <a:ext cx="3635532" cy="3635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1" name="矩形 1940"/>
          <p:cNvSpPr/>
          <p:nvPr/>
        </p:nvSpPr>
        <p:spPr>
          <a:xfrm>
            <a:off x="1691680" y="2675835"/>
            <a:ext cx="3632901" cy="3632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2" name="矩形 1941"/>
          <p:cNvSpPr/>
          <p:nvPr/>
        </p:nvSpPr>
        <p:spPr>
          <a:xfrm>
            <a:off x="1691680" y="2678466"/>
            <a:ext cx="3630270" cy="3630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3" name="矩形 1942"/>
          <p:cNvSpPr/>
          <p:nvPr/>
        </p:nvSpPr>
        <p:spPr>
          <a:xfrm>
            <a:off x="1691680" y="2681097"/>
            <a:ext cx="3627640" cy="3627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4" name="矩形 1943"/>
          <p:cNvSpPr/>
          <p:nvPr/>
        </p:nvSpPr>
        <p:spPr>
          <a:xfrm>
            <a:off x="1691680" y="2683727"/>
            <a:ext cx="3625009" cy="3625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5" name="矩形 1944"/>
          <p:cNvSpPr/>
          <p:nvPr/>
        </p:nvSpPr>
        <p:spPr>
          <a:xfrm>
            <a:off x="1691680" y="2686358"/>
            <a:ext cx="3622379" cy="3622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6" name="矩形 1945"/>
          <p:cNvSpPr/>
          <p:nvPr/>
        </p:nvSpPr>
        <p:spPr>
          <a:xfrm>
            <a:off x="1691680" y="2688988"/>
            <a:ext cx="3619748" cy="3619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7" name="矩形 1946"/>
          <p:cNvSpPr/>
          <p:nvPr/>
        </p:nvSpPr>
        <p:spPr>
          <a:xfrm>
            <a:off x="1691680" y="2691619"/>
            <a:ext cx="3617117" cy="3617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8" name="矩形 1947"/>
          <p:cNvSpPr/>
          <p:nvPr/>
        </p:nvSpPr>
        <p:spPr>
          <a:xfrm>
            <a:off x="1691680" y="2694250"/>
            <a:ext cx="3614487" cy="3614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9" name="矩形 1948"/>
          <p:cNvSpPr/>
          <p:nvPr/>
        </p:nvSpPr>
        <p:spPr>
          <a:xfrm>
            <a:off x="1691680" y="2696880"/>
            <a:ext cx="3611856" cy="3611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0" name="矩形 1949"/>
          <p:cNvSpPr/>
          <p:nvPr/>
        </p:nvSpPr>
        <p:spPr>
          <a:xfrm>
            <a:off x="1691680" y="2699511"/>
            <a:ext cx="3609225" cy="3609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1" name="矩形 1950"/>
          <p:cNvSpPr/>
          <p:nvPr/>
        </p:nvSpPr>
        <p:spPr>
          <a:xfrm>
            <a:off x="1691680" y="2702142"/>
            <a:ext cx="3606595" cy="3606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2" name="矩形 1951"/>
          <p:cNvSpPr/>
          <p:nvPr/>
        </p:nvSpPr>
        <p:spPr>
          <a:xfrm>
            <a:off x="1691680" y="2704772"/>
            <a:ext cx="3603964" cy="3603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3" name="矩形 1952"/>
          <p:cNvSpPr/>
          <p:nvPr/>
        </p:nvSpPr>
        <p:spPr>
          <a:xfrm>
            <a:off x="1691680" y="2707403"/>
            <a:ext cx="3601333" cy="3601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4" name="矩形 1953"/>
          <p:cNvSpPr/>
          <p:nvPr/>
        </p:nvSpPr>
        <p:spPr>
          <a:xfrm>
            <a:off x="1691680" y="2710033"/>
            <a:ext cx="3598703" cy="3598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5" name="矩形 1954"/>
          <p:cNvSpPr/>
          <p:nvPr/>
        </p:nvSpPr>
        <p:spPr>
          <a:xfrm>
            <a:off x="1691680" y="2712664"/>
            <a:ext cx="3596072" cy="3596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6" name="矩形 1955"/>
          <p:cNvSpPr/>
          <p:nvPr/>
        </p:nvSpPr>
        <p:spPr>
          <a:xfrm>
            <a:off x="1691680" y="2715295"/>
            <a:ext cx="3593442" cy="3593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7" name="矩形 1956"/>
          <p:cNvSpPr/>
          <p:nvPr/>
        </p:nvSpPr>
        <p:spPr>
          <a:xfrm>
            <a:off x="1691680" y="2717925"/>
            <a:ext cx="3590811" cy="3590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8" name="矩形 1957"/>
          <p:cNvSpPr/>
          <p:nvPr/>
        </p:nvSpPr>
        <p:spPr>
          <a:xfrm>
            <a:off x="1691680" y="2720556"/>
            <a:ext cx="3588180" cy="3588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9" name="矩形 1958"/>
          <p:cNvSpPr/>
          <p:nvPr/>
        </p:nvSpPr>
        <p:spPr>
          <a:xfrm>
            <a:off x="1691680" y="2723187"/>
            <a:ext cx="3585550" cy="3585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0" name="矩形 1959"/>
          <p:cNvSpPr/>
          <p:nvPr/>
        </p:nvSpPr>
        <p:spPr>
          <a:xfrm>
            <a:off x="1691680" y="2725817"/>
            <a:ext cx="3582919" cy="3582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1" name="矩形 1960"/>
          <p:cNvSpPr/>
          <p:nvPr/>
        </p:nvSpPr>
        <p:spPr>
          <a:xfrm>
            <a:off x="1691680" y="2728448"/>
            <a:ext cx="3580288" cy="3580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2" name="矩形 1961"/>
          <p:cNvSpPr/>
          <p:nvPr/>
        </p:nvSpPr>
        <p:spPr>
          <a:xfrm>
            <a:off x="1691680" y="2731078"/>
            <a:ext cx="3577658" cy="3577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3" name="矩形 1962"/>
          <p:cNvSpPr/>
          <p:nvPr/>
        </p:nvSpPr>
        <p:spPr>
          <a:xfrm>
            <a:off x="1691680" y="2733709"/>
            <a:ext cx="3575027" cy="3575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4" name="矩形 1963"/>
          <p:cNvSpPr/>
          <p:nvPr/>
        </p:nvSpPr>
        <p:spPr>
          <a:xfrm>
            <a:off x="1691680" y="2736340"/>
            <a:ext cx="3572397" cy="35723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5" name="矩形 1964"/>
          <p:cNvSpPr/>
          <p:nvPr/>
        </p:nvSpPr>
        <p:spPr>
          <a:xfrm>
            <a:off x="1691680" y="2738970"/>
            <a:ext cx="3569766" cy="3569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6" name="矩形 1965"/>
          <p:cNvSpPr/>
          <p:nvPr/>
        </p:nvSpPr>
        <p:spPr>
          <a:xfrm>
            <a:off x="1691680" y="2741601"/>
            <a:ext cx="3567135" cy="3567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7" name="矩形 1966"/>
          <p:cNvSpPr/>
          <p:nvPr/>
        </p:nvSpPr>
        <p:spPr>
          <a:xfrm>
            <a:off x="1691680" y="2744232"/>
            <a:ext cx="3564505" cy="3564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8" name="矩形 1967"/>
          <p:cNvSpPr/>
          <p:nvPr/>
        </p:nvSpPr>
        <p:spPr>
          <a:xfrm>
            <a:off x="1691680" y="2746862"/>
            <a:ext cx="3561874" cy="3561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9" name="矩形 1968"/>
          <p:cNvSpPr/>
          <p:nvPr/>
        </p:nvSpPr>
        <p:spPr>
          <a:xfrm>
            <a:off x="1691680" y="2749493"/>
            <a:ext cx="3559243" cy="3559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0" name="矩形 1969"/>
          <p:cNvSpPr/>
          <p:nvPr/>
        </p:nvSpPr>
        <p:spPr>
          <a:xfrm>
            <a:off x="1691680" y="2752123"/>
            <a:ext cx="3556613" cy="3556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1" name="矩形 1970"/>
          <p:cNvSpPr/>
          <p:nvPr/>
        </p:nvSpPr>
        <p:spPr>
          <a:xfrm>
            <a:off x="1691680" y="2754754"/>
            <a:ext cx="3553982" cy="3553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2" name="矩形 1971"/>
          <p:cNvSpPr/>
          <p:nvPr/>
        </p:nvSpPr>
        <p:spPr>
          <a:xfrm>
            <a:off x="1691680" y="2757385"/>
            <a:ext cx="3551351" cy="3551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3" name="矩形 1972"/>
          <p:cNvSpPr/>
          <p:nvPr/>
        </p:nvSpPr>
        <p:spPr>
          <a:xfrm>
            <a:off x="1691680" y="2760015"/>
            <a:ext cx="3548721" cy="3548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4" name="矩形 1973"/>
          <p:cNvSpPr/>
          <p:nvPr/>
        </p:nvSpPr>
        <p:spPr>
          <a:xfrm>
            <a:off x="1691680" y="2762646"/>
            <a:ext cx="3546090" cy="3546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5" name="矩形 1974"/>
          <p:cNvSpPr/>
          <p:nvPr/>
        </p:nvSpPr>
        <p:spPr>
          <a:xfrm>
            <a:off x="1691680" y="2765277"/>
            <a:ext cx="3543460" cy="3543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6" name="矩形 1975"/>
          <p:cNvSpPr/>
          <p:nvPr/>
        </p:nvSpPr>
        <p:spPr>
          <a:xfrm>
            <a:off x="1691680" y="2767907"/>
            <a:ext cx="3540829" cy="3540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7" name="矩形 1976"/>
          <p:cNvSpPr/>
          <p:nvPr/>
        </p:nvSpPr>
        <p:spPr>
          <a:xfrm>
            <a:off x="1691680" y="2770538"/>
            <a:ext cx="3538198" cy="3538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8" name="矩形 1977"/>
          <p:cNvSpPr/>
          <p:nvPr/>
        </p:nvSpPr>
        <p:spPr>
          <a:xfrm>
            <a:off x="1691680" y="2773169"/>
            <a:ext cx="3535568" cy="3535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9" name="矩形 1978"/>
          <p:cNvSpPr/>
          <p:nvPr/>
        </p:nvSpPr>
        <p:spPr>
          <a:xfrm>
            <a:off x="1691680" y="2775799"/>
            <a:ext cx="3532937" cy="3532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0" name="矩形 1979"/>
          <p:cNvSpPr/>
          <p:nvPr/>
        </p:nvSpPr>
        <p:spPr>
          <a:xfrm>
            <a:off x="1691680" y="2778430"/>
            <a:ext cx="3530306" cy="3530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1" name="矩形 1980"/>
          <p:cNvSpPr/>
          <p:nvPr/>
        </p:nvSpPr>
        <p:spPr>
          <a:xfrm>
            <a:off x="1691680" y="2781060"/>
            <a:ext cx="3527676" cy="3527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2" name="矩形 1981"/>
          <p:cNvSpPr/>
          <p:nvPr/>
        </p:nvSpPr>
        <p:spPr>
          <a:xfrm>
            <a:off x="1691680" y="2783691"/>
            <a:ext cx="3525045" cy="3525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3" name="矩形 1982"/>
          <p:cNvSpPr/>
          <p:nvPr/>
        </p:nvSpPr>
        <p:spPr>
          <a:xfrm>
            <a:off x="1691680" y="2786322"/>
            <a:ext cx="3522414" cy="3522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4" name="矩形 1983"/>
          <p:cNvSpPr/>
          <p:nvPr/>
        </p:nvSpPr>
        <p:spPr>
          <a:xfrm>
            <a:off x="1691680" y="2788952"/>
            <a:ext cx="3519784" cy="3519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5" name="矩形 1984"/>
          <p:cNvSpPr/>
          <p:nvPr/>
        </p:nvSpPr>
        <p:spPr>
          <a:xfrm>
            <a:off x="1691680" y="2791583"/>
            <a:ext cx="3517153" cy="3517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6" name="矩形 1985"/>
          <p:cNvSpPr/>
          <p:nvPr/>
        </p:nvSpPr>
        <p:spPr>
          <a:xfrm>
            <a:off x="1691680" y="2794214"/>
            <a:ext cx="3514523" cy="3514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7" name="矩形 1986"/>
          <p:cNvSpPr/>
          <p:nvPr/>
        </p:nvSpPr>
        <p:spPr>
          <a:xfrm>
            <a:off x="1691680" y="2796844"/>
            <a:ext cx="3511892" cy="3511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8" name="矩形 1987"/>
          <p:cNvSpPr/>
          <p:nvPr/>
        </p:nvSpPr>
        <p:spPr>
          <a:xfrm>
            <a:off x="1691680" y="2799475"/>
            <a:ext cx="3509261" cy="3509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9" name="矩形 1988"/>
          <p:cNvSpPr/>
          <p:nvPr/>
        </p:nvSpPr>
        <p:spPr>
          <a:xfrm>
            <a:off x="1691680" y="2802106"/>
            <a:ext cx="3506631" cy="3506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0" name="矩形 1989"/>
          <p:cNvSpPr/>
          <p:nvPr/>
        </p:nvSpPr>
        <p:spPr>
          <a:xfrm>
            <a:off x="1691680" y="2804736"/>
            <a:ext cx="3504000" cy="3504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1" name="矩形 1990"/>
          <p:cNvSpPr/>
          <p:nvPr/>
        </p:nvSpPr>
        <p:spPr>
          <a:xfrm>
            <a:off x="1691680" y="2807367"/>
            <a:ext cx="3501370" cy="35013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2" name="矩形 1991"/>
          <p:cNvSpPr/>
          <p:nvPr/>
        </p:nvSpPr>
        <p:spPr>
          <a:xfrm>
            <a:off x="1691680" y="2809997"/>
            <a:ext cx="3498739" cy="3498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3" name="矩形 1992"/>
          <p:cNvSpPr/>
          <p:nvPr/>
        </p:nvSpPr>
        <p:spPr>
          <a:xfrm>
            <a:off x="1691680" y="2812628"/>
            <a:ext cx="3496108" cy="3496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4" name="矩形 1993"/>
          <p:cNvSpPr/>
          <p:nvPr/>
        </p:nvSpPr>
        <p:spPr>
          <a:xfrm>
            <a:off x="1691680" y="2815259"/>
            <a:ext cx="3493477" cy="34934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5" name="矩形 1994"/>
          <p:cNvSpPr/>
          <p:nvPr/>
        </p:nvSpPr>
        <p:spPr>
          <a:xfrm>
            <a:off x="1691680" y="2817889"/>
            <a:ext cx="3490847" cy="3490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6" name="矩形 1995"/>
          <p:cNvSpPr/>
          <p:nvPr/>
        </p:nvSpPr>
        <p:spPr>
          <a:xfrm>
            <a:off x="1691680" y="2820520"/>
            <a:ext cx="3488216" cy="3488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7" name="矩形 1996"/>
          <p:cNvSpPr/>
          <p:nvPr/>
        </p:nvSpPr>
        <p:spPr>
          <a:xfrm>
            <a:off x="1691680" y="2823151"/>
            <a:ext cx="3485586" cy="3485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8" name="矩形 1997"/>
          <p:cNvSpPr/>
          <p:nvPr/>
        </p:nvSpPr>
        <p:spPr>
          <a:xfrm>
            <a:off x="1691680" y="2825781"/>
            <a:ext cx="3482955" cy="3482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9" name="矩形 1998"/>
          <p:cNvSpPr/>
          <p:nvPr/>
        </p:nvSpPr>
        <p:spPr>
          <a:xfrm>
            <a:off x="1691680" y="2828412"/>
            <a:ext cx="3480324" cy="3480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0" name="矩形 1999"/>
          <p:cNvSpPr/>
          <p:nvPr/>
        </p:nvSpPr>
        <p:spPr>
          <a:xfrm>
            <a:off x="1691680" y="2831043"/>
            <a:ext cx="3477694" cy="3477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1" name="矩形 2000"/>
          <p:cNvSpPr/>
          <p:nvPr/>
        </p:nvSpPr>
        <p:spPr>
          <a:xfrm>
            <a:off x="1691680" y="2833673"/>
            <a:ext cx="3475063" cy="3475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2" name="矩形 2001"/>
          <p:cNvSpPr/>
          <p:nvPr/>
        </p:nvSpPr>
        <p:spPr>
          <a:xfrm>
            <a:off x="1691680" y="2836304"/>
            <a:ext cx="3472433" cy="34724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3" name="矩形 2002"/>
          <p:cNvSpPr/>
          <p:nvPr/>
        </p:nvSpPr>
        <p:spPr>
          <a:xfrm>
            <a:off x="1691680" y="2838934"/>
            <a:ext cx="3469802" cy="3469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4" name="矩形 2003"/>
          <p:cNvSpPr/>
          <p:nvPr/>
        </p:nvSpPr>
        <p:spPr>
          <a:xfrm>
            <a:off x="1691680" y="2841565"/>
            <a:ext cx="3467171" cy="3467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5" name="矩形 2004"/>
          <p:cNvSpPr/>
          <p:nvPr/>
        </p:nvSpPr>
        <p:spPr>
          <a:xfrm>
            <a:off x="1691680" y="2844196"/>
            <a:ext cx="3464540" cy="34645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6" name="矩形 2005"/>
          <p:cNvSpPr/>
          <p:nvPr/>
        </p:nvSpPr>
        <p:spPr>
          <a:xfrm>
            <a:off x="1691680" y="2846826"/>
            <a:ext cx="3461910" cy="3461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7" name="矩形 2006"/>
          <p:cNvSpPr/>
          <p:nvPr/>
        </p:nvSpPr>
        <p:spPr>
          <a:xfrm>
            <a:off x="1691680" y="2849457"/>
            <a:ext cx="3459280" cy="34592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8" name="矩形 2007"/>
          <p:cNvSpPr/>
          <p:nvPr/>
        </p:nvSpPr>
        <p:spPr>
          <a:xfrm>
            <a:off x="1691680" y="2852088"/>
            <a:ext cx="3456649" cy="3456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09" name="矩形 2008"/>
          <p:cNvSpPr/>
          <p:nvPr/>
        </p:nvSpPr>
        <p:spPr>
          <a:xfrm>
            <a:off x="1691680" y="2854718"/>
            <a:ext cx="3454018" cy="3454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0" name="矩形 2009"/>
          <p:cNvSpPr/>
          <p:nvPr/>
        </p:nvSpPr>
        <p:spPr>
          <a:xfrm>
            <a:off x="1691680" y="2857349"/>
            <a:ext cx="3451387" cy="3451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1" name="矩形 2010"/>
          <p:cNvSpPr/>
          <p:nvPr/>
        </p:nvSpPr>
        <p:spPr>
          <a:xfrm>
            <a:off x="1691680" y="2859979"/>
            <a:ext cx="3448757" cy="3448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2" name="矩形 2011"/>
          <p:cNvSpPr/>
          <p:nvPr/>
        </p:nvSpPr>
        <p:spPr>
          <a:xfrm>
            <a:off x="1691680" y="2862610"/>
            <a:ext cx="3446126" cy="3446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3" name="矩形 2012"/>
          <p:cNvSpPr/>
          <p:nvPr/>
        </p:nvSpPr>
        <p:spPr>
          <a:xfrm>
            <a:off x="1691680" y="2865241"/>
            <a:ext cx="3443496" cy="3443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4" name="矩形 2013"/>
          <p:cNvSpPr/>
          <p:nvPr/>
        </p:nvSpPr>
        <p:spPr>
          <a:xfrm>
            <a:off x="1691680" y="2867871"/>
            <a:ext cx="3440865" cy="3440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5" name="矩形 2014"/>
          <p:cNvSpPr/>
          <p:nvPr/>
        </p:nvSpPr>
        <p:spPr>
          <a:xfrm>
            <a:off x="1691680" y="2870502"/>
            <a:ext cx="3438234" cy="3438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6" name="矩形 2015"/>
          <p:cNvSpPr/>
          <p:nvPr/>
        </p:nvSpPr>
        <p:spPr>
          <a:xfrm>
            <a:off x="1691680" y="2873133"/>
            <a:ext cx="3435604" cy="3435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7" name="矩形 2016"/>
          <p:cNvSpPr/>
          <p:nvPr/>
        </p:nvSpPr>
        <p:spPr>
          <a:xfrm>
            <a:off x="1691680" y="2875763"/>
            <a:ext cx="3432973" cy="3432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8" name="矩形 2017"/>
          <p:cNvSpPr/>
          <p:nvPr/>
        </p:nvSpPr>
        <p:spPr>
          <a:xfrm>
            <a:off x="1691680" y="2878394"/>
            <a:ext cx="3430343" cy="34303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9" name="矩形 2018"/>
          <p:cNvSpPr/>
          <p:nvPr/>
        </p:nvSpPr>
        <p:spPr>
          <a:xfrm>
            <a:off x="1691680" y="2881025"/>
            <a:ext cx="3427712" cy="3427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0" name="矩形 2019"/>
          <p:cNvSpPr/>
          <p:nvPr/>
        </p:nvSpPr>
        <p:spPr>
          <a:xfrm>
            <a:off x="1691680" y="2883655"/>
            <a:ext cx="3425081" cy="3425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1" name="矩形 2020"/>
          <p:cNvSpPr/>
          <p:nvPr/>
        </p:nvSpPr>
        <p:spPr>
          <a:xfrm>
            <a:off x="1691680" y="2886286"/>
            <a:ext cx="3422450" cy="34224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2" name="矩形 2021"/>
          <p:cNvSpPr/>
          <p:nvPr/>
        </p:nvSpPr>
        <p:spPr>
          <a:xfrm>
            <a:off x="1691680" y="2888916"/>
            <a:ext cx="3419820" cy="3419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3" name="矩形 2022"/>
          <p:cNvSpPr/>
          <p:nvPr/>
        </p:nvSpPr>
        <p:spPr>
          <a:xfrm>
            <a:off x="1691680" y="2891547"/>
            <a:ext cx="3417189" cy="3417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4" name="矩形 2023"/>
          <p:cNvSpPr/>
          <p:nvPr/>
        </p:nvSpPr>
        <p:spPr>
          <a:xfrm>
            <a:off x="1691680" y="2894178"/>
            <a:ext cx="3414559" cy="3414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5" name="矩形 2024"/>
          <p:cNvSpPr/>
          <p:nvPr/>
        </p:nvSpPr>
        <p:spPr>
          <a:xfrm>
            <a:off x="1691680" y="2896808"/>
            <a:ext cx="3411928" cy="3411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6" name="矩形 2025"/>
          <p:cNvSpPr/>
          <p:nvPr/>
        </p:nvSpPr>
        <p:spPr>
          <a:xfrm>
            <a:off x="1691680" y="2899439"/>
            <a:ext cx="3409297" cy="3409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7" name="矩形 2026"/>
          <p:cNvSpPr/>
          <p:nvPr/>
        </p:nvSpPr>
        <p:spPr>
          <a:xfrm>
            <a:off x="1691680" y="2902070"/>
            <a:ext cx="3406667" cy="3406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8" name="矩形 2027"/>
          <p:cNvSpPr/>
          <p:nvPr/>
        </p:nvSpPr>
        <p:spPr>
          <a:xfrm>
            <a:off x="1691680" y="2904700"/>
            <a:ext cx="3404036" cy="3404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9" name="矩形 2028"/>
          <p:cNvSpPr/>
          <p:nvPr/>
        </p:nvSpPr>
        <p:spPr>
          <a:xfrm>
            <a:off x="1691680" y="2907331"/>
            <a:ext cx="3401406" cy="3401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0" name="矩形 2029"/>
          <p:cNvSpPr/>
          <p:nvPr/>
        </p:nvSpPr>
        <p:spPr>
          <a:xfrm>
            <a:off x="1691680" y="2909961"/>
            <a:ext cx="3398775" cy="3398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1" name="矩形 2030"/>
          <p:cNvSpPr/>
          <p:nvPr/>
        </p:nvSpPr>
        <p:spPr>
          <a:xfrm>
            <a:off x="1691680" y="2912592"/>
            <a:ext cx="3396144" cy="3396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2" name="矩形 2031"/>
          <p:cNvSpPr/>
          <p:nvPr/>
        </p:nvSpPr>
        <p:spPr>
          <a:xfrm>
            <a:off x="1691680" y="2915223"/>
            <a:ext cx="3393513" cy="33935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3" name="矩形 2032"/>
          <p:cNvSpPr/>
          <p:nvPr/>
        </p:nvSpPr>
        <p:spPr>
          <a:xfrm>
            <a:off x="1691680" y="2917853"/>
            <a:ext cx="3390883" cy="3390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4" name="矩形 2033"/>
          <p:cNvSpPr/>
          <p:nvPr/>
        </p:nvSpPr>
        <p:spPr>
          <a:xfrm>
            <a:off x="1691680" y="2920484"/>
            <a:ext cx="3388252" cy="338825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5" name="矩形 2034"/>
          <p:cNvSpPr/>
          <p:nvPr/>
        </p:nvSpPr>
        <p:spPr>
          <a:xfrm>
            <a:off x="1691680" y="2923115"/>
            <a:ext cx="3385622" cy="3385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6" name="矩形 2035"/>
          <p:cNvSpPr/>
          <p:nvPr/>
        </p:nvSpPr>
        <p:spPr>
          <a:xfrm>
            <a:off x="1691680" y="2925745"/>
            <a:ext cx="3382991" cy="3382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7" name="矩形 2036"/>
          <p:cNvSpPr/>
          <p:nvPr/>
        </p:nvSpPr>
        <p:spPr>
          <a:xfrm>
            <a:off x="1691680" y="2928376"/>
            <a:ext cx="3380360" cy="33803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8" name="矩形 2037"/>
          <p:cNvSpPr/>
          <p:nvPr/>
        </p:nvSpPr>
        <p:spPr>
          <a:xfrm>
            <a:off x="1691680" y="2931007"/>
            <a:ext cx="3377730" cy="3377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9" name="矩形 2038"/>
          <p:cNvSpPr/>
          <p:nvPr/>
        </p:nvSpPr>
        <p:spPr>
          <a:xfrm>
            <a:off x="1691680" y="2933637"/>
            <a:ext cx="3375099" cy="3375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0" name="矩形 2039"/>
          <p:cNvSpPr/>
          <p:nvPr/>
        </p:nvSpPr>
        <p:spPr>
          <a:xfrm>
            <a:off x="1691680" y="2936268"/>
            <a:ext cx="3372469" cy="3372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1" name="矩形 2040"/>
          <p:cNvSpPr/>
          <p:nvPr/>
        </p:nvSpPr>
        <p:spPr>
          <a:xfrm>
            <a:off x="1691680" y="2938898"/>
            <a:ext cx="3369838" cy="3369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2" name="矩形 2041"/>
          <p:cNvSpPr/>
          <p:nvPr/>
        </p:nvSpPr>
        <p:spPr>
          <a:xfrm>
            <a:off x="1691680" y="2941529"/>
            <a:ext cx="3367207" cy="3367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3" name="矩形 2042"/>
          <p:cNvSpPr/>
          <p:nvPr/>
        </p:nvSpPr>
        <p:spPr>
          <a:xfrm>
            <a:off x="1691680" y="2944160"/>
            <a:ext cx="3364577" cy="3364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4" name="矩形 2043"/>
          <p:cNvSpPr/>
          <p:nvPr/>
        </p:nvSpPr>
        <p:spPr>
          <a:xfrm>
            <a:off x="1691680" y="2946790"/>
            <a:ext cx="3361946" cy="3361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5" name="矩形 2044"/>
          <p:cNvSpPr/>
          <p:nvPr/>
        </p:nvSpPr>
        <p:spPr>
          <a:xfrm>
            <a:off x="1691680" y="2949421"/>
            <a:ext cx="3359315" cy="335931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6" name="矩形 2045"/>
          <p:cNvSpPr/>
          <p:nvPr/>
        </p:nvSpPr>
        <p:spPr>
          <a:xfrm>
            <a:off x="1691680" y="2952052"/>
            <a:ext cx="3356685" cy="3356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7" name="矩形 2046"/>
          <p:cNvSpPr/>
          <p:nvPr/>
        </p:nvSpPr>
        <p:spPr>
          <a:xfrm>
            <a:off x="1691680" y="2954682"/>
            <a:ext cx="3354054" cy="3354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8" name="矩形 2047"/>
          <p:cNvSpPr/>
          <p:nvPr/>
        </p:nvSpPr>
        <p:spPr>
          <a:xfrm>
            <a:off x="1691680" y="2957313"/>
            <a:ext cx="3351423" cy="33514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9" name="矩形 2048"/>
          <p:cNvSpPr/>
          <p:nvPr/>
        </p:nvSpPr>
        <p:spPr>
          <a:xfrm>
            <a:off x="1691680" y="2959943"/>
            <a:ext cx="3348793" cy="3348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0" name="矩形 2049"/>
          <p:cNvSpPr/>
          <p:nvPr/>
        </p:nvSpPr>
        <p:spPr>
          <a:xfrm>
            <a:off x="1691680" y="2962574"/>
            <a:ext cx="3346162" cy="3346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1" name="矩形 2050"/>
          <p:cNvSpPr/>
          <p:nvPr/>
        </p:nvSpPr>
        <p:spPr>
          <a:xfrm>
            <a:off x="1691680" y="2965205"/>
            <a:ext cx="3343532" cy="3343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2" name="矩形 2051"/>
          <p:cNvSpPr/>
          <p:nvPr/>
        </p:nvSpPr>
        <p:spPr>
          <a:xfrm>
            <a:off x="1691680" y="2967835"/>
            <a:ext cx="3340901" cy="3340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3" name="矩形 2052"/>
          <p:cNvSpPr/>
          <p:nvPr/>
        </p:nvSpPr>
        <p:spPr>
          <a:xfrm>
            <a:off x="1691680" y="2970466"/>
            <a:ext cx="3338270" cy="3338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4" name="矩形 2053"/>
          <p:cNvSpPr/>
          <p:nvPr/>
        </p:nvSpPr>
        <p:spPr>
          <a:xfrm>
            <a:off x="1691680" y="2973097"/>
            <a:ext cx="3335640" cy="3335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5" name="矩形 2054"/>
          <p:cNvSpPr/>
          <p:nvPr/>
        </p:nvSpPr>
        <p:spPr>
          <a:xfrm>
            <a:off x="1691680" y="2975727"/>
            <a:ext cx="3333009" cy="3333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6" name="矩形 2055"/>
          <p:cNvSpPr/>
          <p:nvPr/>
        </p:nvSpPr>
        <p:spPr>
          <a:xfrm>
            <a:off x="1691680" y="2978358"/>
            <a:ext cx="3330379" cy="33303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7" name="矩形 2056"/>
          <p:cNvSpPr/>
          <p:nvPr/>
        </p:nvSpPr>
        <p:spPr>
          <a:xfrm>
            <a:off x="1691680" y="2980988"/>
            <a:ext cx="3327748" cy="3327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8" name="矩形 2057"/>
          <p:cNvSpPr/>
          <p:nvPr/>
        </p:nvSpPr>
        <p:spPr>
          <a:xfrm>
            <a:off x="1691680" y="2983619"/>
            <a:ext cx="3325117" cy="3325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9" name="矩形 2058"/>
          <p:cNvSpPr/>
          <p:nvPr/>
        </p:nvSpPr>
        <p:spPr>
          <a:xfrm>
            <a:off x="1691680" y="2986250"/>
            <a:ext cx="3322487" cy="3322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0" name="矩形 2059"/>
          <p:cNvSpPr/>
          <p:nvPr/>
        </p:nvSpPr>
        <p:spPr>
          <a:xfrm>
            <a:off x="1691680" y="2988880"/>
            <a:ext cx="3319856" cy="3319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1" name="矩形 2060"/>
          <p:cNvSpPr/>
          <p:nvPr/>
        </p:nvSpPr>
        <p:spPr>
          <a:xfrm>
            <a:off x="1691680" y="2991511"/>
            <a:ext cx="3317225" cy="3317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2" name="矩形 2061"/>
          <p:cNvSpPr/>
          <p:nvPr/>
        </p:nvSpPr>
        <p:spPr>
          <a:xfrm>
            <a:off x="1691680" y="2994142"/>
            <a:ext cx="3314595" cy="3314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3" name="矩形 2062"/>
          <p:cNvSpPr/>
          <p:nvPr/>
        </p:nvSpPr>
        <p:spPr>
          <a:xfrm>
            <a:off x="1691680" y="2996772"/>
            <a:ext cx="3311964" cy="3311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4" name="矩形 2063"/>
          <p:cNvSpPr/>
          <p:nvPr/>
        </p:nvSpPr>
        <p:spPr>
          <a:xfrm>
            <a:off x="1691680" y="2999403"/>
            <a:ext cx="3309333" cy="3309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5" name="矩形 2064"/>
          <p:cNvSpPr/>
          <p:nvPr/>
        </p:nvSpPr>
        <p:spPr>
          <a:xfrm>
            <a:off x="1691680" y="3002033"/>
            <a:ext cx="3306703" cy="3306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6" name="矩形 2065"/>
          <p:cNvSpPr/>
          <p:nvPr/>
        </p:nvSpPr>
        <p:spPr>
          <a:xfrm>
            <a:off x="1691680" y="3004664"/>
            <a:ext cx="3304072" cy="3304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7" name="矩形 2066"/>
          <p:cNvSpPr/>
          <p:nvPr/>
        </p:nvSpPr>
        <p:spPr>
          <a:xfrm>
            <a:off x="1691680" y="3007295"/>
            <a:ext cx="3301442" cy="3301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8" name="矩形 2067"/>
          <p:cNvSpPr/>
          <p:nvPr/>
        </p:nvSpPr>
        <p:spPr>
          <a:xfrm>
            <a:off x="1691680" y="3009925"/>
            <a:ext cx="3298811" cy="3298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9" name="矩形 2068"/>
          <p:cNvSpPr/>
          <p:nvPr/>
        </p:nvSpPr>
        <p:spPr>
          <a:xfrm>
            <a:off x="1691680" y="3012556"/>
            <a:ext cx="3296180" cy="3296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0" name="矩形 2069"/>
          <p:cNvSpPr/>
          <p:nvPr/>
        </p:nvSpPr>
        <p:spPr>
          <a:xfrm>
            <a:off x="1691680" y="3015187"/>
            <a:ext cx="3293550" cy="3293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1" name="矩形 2070"/>
          <p:cNvSpPr/>
          <p:nvPr/>
        </p:nvSpPr>
        <p:spPr>
          <a:xfrm>
            <a:off x="1691680" y="3017817"/>
            <a:ext cx="3290919" cy="3290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2" name="矩形 2071"/>
          <p:cNvSpPr/>
          <p:nvPr/>
        </p:nvSpPr>
        <p:spPr>
          <a:xfrm>
            <a:off x="1691680" y="3020448"/>
            <a:ext cx="3288288" cy="3288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3" name="矩形 2072"/>
          <p:cNvSpPr/>
          <p:nvPr/>
        </p:nvSpPr>
        <p:spPr>
          <a:xfrm>
            <a:off x="1691680" y="3023078"/>
            <a:ext cx="3285658" cy="3285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4" name="矩形 2073"/>
          <p:cNvSpPr/>
          <p:nvPr/>
        </p:nvSpPr>
        <p:spPr>
          <a:xfrm>
            <a:off x="1691680" y="3025709"/>
            <a:ext cx="3283027" cy="3283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5" name="矩形 2074"/>
          <p:cNvSpPr/>
          <p:nvPr/>
        </p:nvSpPr>
        <p:spPr>
          <a:xfrm>
            <a:off x="1691680" y="3028340"/>
            <a:ext cx="3280397" cy="32803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6" name="矩形 2075"/>
          <p:cNvSpPr/>
          <p:nvPr/>
        </p:nvSpPr>
        <p:spPr>
          <a:xfrm>
            <a:off x="1691680" y="3030970"/>
            <a:ext cx="3277766" cy="3277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7" name="矩形 2076"/>
          <p:cNvSpPr/>
          <p:nvPr/>
        </p:nvSpPr>
        <p:spPr>
          <a:xfrm>
            <a:off x="1691680" y="3033601"/>
            <a:ext cx="3275135" cy="3275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8" name="矩形 2077"/>
          <p:cNvSpPr/>
          <p:nvPr/>
        </p:nvSpPr>
        <p:spPr>
          <a:xfrm>
            <a:off x="1691680" y="3036232"/>
            <a:ext cx="3272505" cy="3272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79" name="矩形 2078"/>
          <p:cNvSpPr/>
          <p:nvPr/>
        </p:nvSpPr>
        <p:spPr>
          <a:xfrm>
            <a:off x="1691680" y="3038862"/>
            <a:ext cx="3269874" cy="3269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0" name="矩形 2079"/>
          <p:cNvSpPr/>
          <p:nvPr/>
        </p:nvSpPr>
        <p:spPr>
          <a:xfrm>
            <a:off x="1691680" y="3041493"/>
            <a:ext cx="3267243" cy="3267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1" name="矩形 2080"/>
          <p:cNvSpPr/>
          <p:nvPr/>
        </p:nvSpPr>
        <p:spPr>
          <a:xfrm>
            <a:off x="1691680" y="3044124"/>
            <a:ext cx="3264613" cy="3264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2" name="矩形 2081"/>
          <p:cNvSpPr/>
          <p:nvPr/>
        </p:nvSpPr>
        <p:spPr>
          <a:xfrm>
            <a:off x="1691680" y="3046754"/>
            <a:ext cx="3261982" cy="3261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3" name="矩形 2082"/>
          <p:cNvSpPr/>
          <p:nvPr/>
        </p:nvSpPr>
        <p:spPr>
          <a:xfrm>
            <a:off x="1691680" y="3049385"/>
            <a:ext cx="3259351" cy="3259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4" name="矩形 2083"/>
          <p:cNvSpPr/>
          <p:nvPr/>
        </p:nvSpPr>
        <p:spPr>
          <a:xfrm>
            <a:off x="1691680" y="3052015"/>
            <a:ext cx="3256721" cy="3256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5" name="矩形 2084"/>
          <p:cNvSpPr/>
          <p:nvPr/>
        </p:nvSpPr>
        <p:spPr>
          <a:xfrm>
            <a:off x="1691680" y="3054646"/>
            <a:ext cx="3254090" cy="3254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6" name="矩形 2085"/>
          <p:cNvSpPr/>
          <p:nvPr/>
        </p:nvSpPr>
        <p:spPr>
          <a:xfrm>
            <a:off x="1691680" y="3057277"/>
            <a:ext cx="3251460" cy="325146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7" name="矩形 2086"/>
          <p:cNvSpPr/>
          <p:nvPr/>
        </p:nvSpPr>
        <p:spPr>
          <a:xfrm>
            <a:off x="1691680" y="3059907"/>
            <a:ext cx="3248829" cy="3248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8" name="矩形 2087"/>
          <p:cNvSpPr/>
          <p:nvPr/>
        </p:nvSpPr>
        <p:spPr>
          <a:xfrm>
            <a:off x="1691680" y="3062538"/>
            <a:ext cx="3246198" cy="3246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9" name="矩形 2088"/>
          <p:cNvSpPr/>
          <p:nvPr/>
        </p:nvSpPr>
        <p:spPr>
          <a:xfrm>
            <a:off x="1691680" y="3065169"/>
            <a:ext cx="3243568" cy="3243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0" name="矩形 2089"/>
          <p:cNvSpPr/>
          <p:nvPr/>
        </p:nvSpPr>
        <p:spPr>
          <a:xfrm>
            <a:off x="1691680" y="3067799"/>
            <a:ext cx="3240937" cy="3240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1" name="矩形 2090"/>
          <p:cNvSpPr/>
          <p:nvPr/>
        </p:nvSpPr>
        <p:spPr>
          <a:xfrm>
            <a:off x="1691680" y="3070430"/>
            <a:ext cx="3238306" cy="3238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2" name="矩形 2091"/>
          <p:cNvSpPr/>
          <p:nvPr/>
        </p:nvSpPr>
        <p:spPr>
          <a:xfrm>
            <a:off x="1691680" y="3073060"/>
            <a:ext cx="3235676" cy="3235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3" name="矩形 2092"/>
          <p:cNvSpPr/>
          <p:nvPr/>
        </p:nvSpPr>
        <p:spPr>
          <a:xfrm>
            <a:off x="1691680" y="3075691"/>
            <a:ext cx="3233045" cy="3233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4" name="矩形 2093"/>
          <p:cNvSpPr/>
          <p:nvPr/>
        </p:nvSpPr>
        <p:spPr>
          <a:xfrm>
            <a:off x="1691680" y="3078322"/>
            <a:ext cx="3230414" cy="3230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5" name="矩形 2094"/>
          <p:cNvSpPr/>
          <p:nvPr/>
        </p:nvSpPr>
        <p:spPr>
          <a:xfrm>
            <a:off x="1691680" y="3080952"/>
            <a:ext cx="3227784" cy="3227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6" name="矩形 2095"/>
          <p:cNvSpPr/>
          <p:nvPr/>
        </p:nvSpPr>
        <p:spPr>
          <a:xfrm>
            <a:off x="1691680" y="3083583"/>
            <a:ext cx="3225153" cy="3225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7" name="矩形 2096"/>
          <p:cNvSpPr/>
          <p:nvPr/>
        </p:nvSpPr>
        <p:spPr>
          <a:xfrm>
            <a:off x="1691680" y="3086214"/>
            <a:ext cx="3222523" cy="3222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8" name="矩形 2097"/>
          <p:cNvSpPr/>
          <p:nvPr/>
        </p:nvSpPr>
        <p:spPr>
          <a:xfrm>
            <a:off x="1691680" y="3088844"/>
            <a:ext cx="3219892" cy="3219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9" name="矩形 2098"/>
          <p:cNvSpPr/>
          <p:nvPr/>
        </p:nvSpPr>
        <p:spPr>
          <a:xfrm>
            <a:off x="1691680" y="3091475"/>
            <a:ext cx="3217261" cy="3217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0" name="矩形 2099"/>
          <p:cNvSpPr/>
          <p:nvPr/>
        </p:nvSpPr>
        <p:spPr>
          <a:xfrm>
            <a:off x="1691680" y="3094106"/>
            <a:ext cx="3214631" cy="3214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1" name="矩形 2100"/>
          <p:cNvSpPr/>
          <p:nvPr/>
        </p:nvSpPr>
        <p:spPr>
          <a:xfrm>
            <a:off x="1691680" y="3096736"/>
            <a:ext cx="3212000" cy="3212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2" name="矩形 2101"/>
          <p:cNvSpPr/>
          <p:nvPr/>
        </p:nvSpPr>
        <p:spPr>
          <a:xfrm>
            <a:off x="1691680" y="3099367"/>
            <a:ext cx="3209369" cy="32093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3" name="矩形 2102"/>
          <p:cNvSpPr/>
          <p:nvPr/>
        </p:nvSpPr>
        <p:spPr>
          <a:xfrm>
            <a:off x="1691680" y="3101997"/>
            <a:ext cx="3206739" cy="3206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4" name="矩形 2103"/>
          <p:cNvSpPr/>
          <p:nvPr/>
        </p:nvSpPr>
        <p:spPr>
          <a:xfrm>
            <a:off x="1691680" y="3104628"/>
            <a:ext cx="3204108" cy="3204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5" name="矩形 2104"/>
          <p:cNvSpPr/>
          <p:nvPr/>
        </p:nvSpPr>
        <p:spPr>
          <a:xfrm>
            <a:off x="1691680" y="3107259"/>
            <a:ext cx="3201478" cy="320147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6" name="矩形 2105"/>
          <p:cNvSpPr/>
          <p:nvPr/>
        </p:nvSpPr>
        <p:spPr>
          <a:xfrm>
            <a:off x="1691680" y="3109889"/>
            <a:ext cx="3198847" cy="3198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7" name="矩形 2106"/>
          <p:cNvSpPr/>
          <p:nvPr/>
        </p:nvSpPr>
        <p:spPr>
          <a:xfrm>
            <a:off x="1691680" y="3112520"/>
            <a:ext cx="3196216" cy="3196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8" name="矩形 2107"/>
          <p:cNvSpPr/>
          <p:nvPr/>
        </p:nvSpPr>
        <p:spPr>
          <a:xfrm>
            <a:off x="1691680" y="3115151"/>
            <a:ext cx="3193586" cy="3193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9" name="矩形 2108"/>
          <p:cNvSpPr/>
          <p:nvPr/>
        </p:nvSpPr>
        <p:spPr>
          <a:xfrm>
            <a:off x="1691680" y="3117781"/>
            <a:ext cx="3190955" cy="3190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0" name="矩形 2109"/>
          <p:cNvSpPr/>
          <p:nvPr/>
        </p:nvSpPr>
        <p:spPr>
          <a:xfrm>
            <a:off x="1691680" y="3120412"/>
            <a:ext cx="3188324" cy="3188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1" name="矩形 2110"/>
          <p:cNvSpPr/>
          <p:nvPr/>
        </p:nvSpPr>
        <p:spPr>
          <a:xfrm>
            <a:off x="1691680" y="3123043"/>
            <a:ext cx="3185694" cy="3185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2" name="矩形 2111"/>
          <p:cNvSpPr/>
          <p:nvPr/>
        </p:nvSpPr>
        <p:spPr>
          <a:xfrm>
            <a:off x="1691680" y="3125673"/>
            <a:ext cx="3183063" cy="3183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3" name="矩形 2112"/>
          <p:cNvSpPr/>
          <p:nvPr/>
        </p:nvSpPr>
        <p:spPr>
          <a:xfrm>
            <a:off x="1691680" y="3128304"/>
            <a:ext cx="3180432" cy="31804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4" name="矩形 2113"/>
          <p:cNvSpPr/>
          <p:nvPr/>
        </p:nvSpPr>
        <p:spPr>
          <a:xfrm>
            <a:off x="1691680" y="3130934"/>
            <a:ext cx="3177802" cy="3177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5" name="矩形 2114"/>
          <p:cNvSpPr/>
          <p:nvPr/>
        </p:nvSpPr>
        <p:spPr>
          <a:xfrm>
            <a:off x="1691680" y="3133565"/>
            <a:ext cx="3175171" cy="3175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6" name="矩形 2115"/>
          <p:cNvSpPr/>
          <p:nvPr/>
        </p:nvSpPr>
        <p:spPr>
          <a:xfrm>
            <a:off x="1691680" y="3136196"/>
            <a:ext cx="3172541" cy="317254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7" name="矩形 2116"/>
          <p:cNvSpPr/>
          <p:nvPr/>
        </p:nvSpPr>
        <p:spPr>
          <a:xfrm>
            <a:off x="1691680" y="3138826"/>
            <a:ext cx="3169910" cy="3169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8" name="矩形 2117"/>
          <p:cNvSpPr/>
          <p:nvPr/>
        </p:nvSpPr>
        <p:spPr>
          <a:xfrm>
            <a:off x="1691680" y="3141457"/>
            <a:ext cx="3167279" cy="31672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9" name="矩形 2118"/>
          <p:cNvSpPr/>
          <p:nvPr/>
        </p:nvSpPr>
        <p:spPr>
          <a:xfrm>
            <a:off x="1691680" y="3144088"/>
            <a:ext cx="3164649" cy="3164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0" name="矩形 2119"/>
          <p:cNvSpPr/>
          <p:nvPr/>
        </p:nvSpPr>
        <p:spPr>
          <a:xfrm>
            <a:off x="1691680" y="3146718"/>
            <a:ext cx="3162018" cy="3162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1" name="矩形 2120"/>
          <p:cNvSpPr/>
          <p:nvPr/>
        </p:nvSpPr>
        <p:spPr>
          <a:xfrm>
            <a:off x="1691680" y="3149349"/>
            <a:ext cx="3159387" cy="3159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2" name="矩形 2121"/>
          <p:cNvSpPr/>
          <p:nvPr/>
        </p:nvSpPr>
        <p:spPr>
          <a:xfrm>
            <a:off x="1691680" y="3151980"/>
            <a:ext cx="3156757" cy="3156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3" name="矩形 2122"/>
          <p:cNvSpPr/>
          <p:nvPr/>
        </p:nvSpPr>
        <p:spPr>
          <a:xfrm>
            <a:off x="1691680" y="3154610"/>
            <a:ext cx="3154126" cy="3154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4" name="矩形 2123"/>
          <p:cNvSpPr/>
          <p:nvPr/>
        </p:nvSpPr>
        <p:spPr>
          <a:xfrm>
            <a:off x="1691680" y="3157241"/>
            <a:ext cx="3151496" cy="3151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5" name="矩形 2124"/>
          <p:cNvSpPr/>
          <p:nvPr/>
        </p:nvSpPr>
        <p:spPr>
          <a:xfrm>
            <a:off x="1691680" y="3159871"/>
            <a:ext cx="3148865" cy="3148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6" name="矩形 2125"/>
          <p:cNvSpPr/>
          <p:nvPr/>
        </p:nvSpPr>
        <p:spPr>
          <a:xfrm>
            <a:off x="1691680" y="3162502"/>
            <a:ext cx="3146234" cy="3146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7" name="矩形 2126"/>
          <p:cNvSpPr/>
          <p:nvPr/>
        </p:nvSpPr>
        <p:spPr>
          <a:xfrm>
            <a:off x="1691680" y="3165133"/>
            <a:ext cx="3143604" cy="3143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8" name="矩形 2127"/>
          <p:cNvSpPr/>
          <p:nvPr/>
        </p:nvSpPr>
        <p:spPr>
          <a:xfrm>
            <a:off x="1691680" y="3167763"/>
            <a:ext cx="3140973" cy="3140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9" name="矩形 2128"/>
          <p:cNvSpPr/>
          <p:nvPr/>
        </p:nvSpPr>
        <p:spPr>
          <a:xfrm>
            <a:off x="1691680" y="3170394"/>
            <a:ext cx="3138342" cy="31383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0" name="矩形 2129"/>
          <p:cNvSpPr/>
          <p:nvPr/>
        </p:nvSpPr>
        <p:spPr>
          <a:xfrm>
            <a:off x="1691680" y="3173025"/>
            <a:ext cx="3135712" cy="3135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1" name="矩形 2130"/>
          <p:cNvSpPr/>
          <p:nvPr/>
        </p:nvSpPr>
        <p:spPr>
          <a:xfrm>
            <a:off x="1691680" y="3175655"/>
            <a:ext cx="3133081" cy="3133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2" name="矩形 2131"/>
          <p:cNvSpPr/>
          <p:nvPr/>
        </p:nvSpPr>
        <p:spPr>
          <a:xfrm>
            <a:off x="1691680" y="3178286"/>
            <a:ext cx="3130451" cy="31304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3" name="矩形 2132"/>
          <p:cNvSpPr/>
          <p:nvPr/>
        </p:nvSpPr>
        <p:spPr>
          <a:xfrm>
            <a:off x="1691680" y="3180916"/>
            <a:ext cx="3127820" cy="3127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4" name="矩形 2133"/>
          <p:cNvSpPr/>
          <p:nvPr/>
        </p:nvSpPr>
        <p:spPr>
          <a:xfrm>
            <a:off x="1691680" y="3183547"/>
            <a:ext cx="3125189" cy="3125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5" name="矩形 2134"/>
          <p:cNvSpPr/>
          <p:nvPr/>
        </p:nvSpPr>
        <p:spPr>
          <a:xfrm>
            <a:off x="1691680" y="3186178"/>
            <a:ext cx="3122559" cy="3122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6" name="矩形 2135"/>
          <p:cNvSpPr/>
          <p:nvPr/>
        </p:nvSpPr>
        <p:spPr>
          <a:xfrm>
            <a:off x="1691680" y="3188808"/>
            <a:ext cx="3119928" cy="3119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7" name="矩形 2136"/>
          <p:cNvSpPr/>
          <p:nvPr/>
        </p:nvSpPr>
        <p:spPr>
          <a:xfrm>
            <a:off x="1691680" y="3191439"/>
            <a:ext cx="3117297" cy="3117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8" name="矩形 2137"/>
          <p:cNvSpPr/>
          <p:nvPr/>
        </p:nvSpPr>
        <p:spPr>
          <a:xfrm>
            <a:off x="1691680" y="3194070"/>
            <a:ext cx="3114667" cy="3114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9" name="矩形 2138"/>
          <p:cNvSpPr/>
          <p:nvPr/>
        </p:nvSpPr>
        <p:spPr>
          <a:xfrm>
            <a:off x="1691680" y="3196700"/>
            <a:ext cx="3112036" cy="3112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0" name="矩形 2139"/>
          <p:cNvSpPr/>
          <p:nvPr/>
        </p:nvSpPr>
        <p:spPr>
          <a:xfrm>
            <a:off x="1691680" y="3199331"/>
            <a:ext cx="3109406" cy="3109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1" name="矩形 2140"/>
          <p:cNvSpPr/>
          <p:nvPr/>
        </p:nvSpPr>
        <p:spPr>
          <a:xfrm>
            <a:off x="1691680" y="3201962"/>
            <a:ext cx="3106775" cy="3106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2" name="矩形 2141"/>
          <p:cNvSpPr/>
          <p:nvPr/>
        </p:nvSpPr>
        <p:spPr>
          <a:xfrm>
            <a:off x="1691680" y="3204592"/>
            <a:ext cx="3104144" cy="3104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3" name="矩形 2142"/>
          <p:cNvSpPr/>
          <p:nvPr/>
        </p:nvSpPr>
        <p:spPr>
          <a:xfrm>
            <a:off x="1691680" y="3207223"/>
            <a:ext cx="3101514" cy="31015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4" name="矩形 2143"/>
          <p:cNvSpPr/>
          <p:nvPr/>
        </p:nvSpPr>
        <p:spPr>
          <a:xfrm>
            <a:off x="1691680" y="3209853"/>
            <a:ext cx="3098883" cy="3098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5" name="矩形 2144"/>
          <p:cNvSpPr/>
          <p:nvPr/>
        </p:nvSpPr>
        <p:spPr>
          <a:xfrm>
            <a:off x="1691680" y="3212484"/>
            <a:ext cx="3096252" cy="309625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6" name="矩形 2145"/>
          <p:cNvSpPr/>
          <p:nvPr/>
        </p:nvSpPr>
        <p:spPr>
          <a:xfrm>
            <a:off x="1691680" y="3215115"/>
            <a:ext cx="3093622" cy="3093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7" name="矩形 2146"/>
          <p:cNvSpPr/>
          <p:nvPr/>
        </p:nvSpPr>
        <p:spPr>
          <a:xfrm>
            <a:off x="1691680" y="3217745"/>
            <a:ext cx="3090991" cy="3090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8" name="矩形 2147"/>
          <p:cNvSpPr/>
          <p:nvPr/>
        </p:nvSpPr>
        <p:spPr>
          <a:xfrm>
            <a:off x="1691680" y="3220376"/>
            <a:ext cx="3088361" cy="30883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9" name="矩形 2148"/>
          <p:cNvSpPr/>
          <p:nvPr/>
        </p:nvSpPr>
        <p:spPr>
          <a:xfrm>
            <a:off x="1691680" y="3223007"/>
            <a:ext cx="3085730" cy="3085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0" name="矩形 2149"/>
          <p:cNvSpPr/>
          <p:nvPr/>
        </p:nvSpPr>
        <p:spPr>
          <a:xfrm>
            <a:off x="1691680" y="3225637"/>
            <a:ext cx="3083099" cy="3083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1" name="矩形 2150"/>
          <p:cNvSpPr/>
          <p:nvPr/>
        </p:nvSpPr>
        <p:spPr>
          <a:xfrm>
            <a:off x="1691680" y="3228268"/>
            <a:ext cx="3080469" cy="3080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2" name="矩形 2151"/>
          <p:cNvSpPr/>
          <p:nvPr/>
        </p:nvSpPr>
        <p:spPr>
          <a:xfrm>
            <a:off x="1691680" y="3230898"/>
            <a:ext cx="3077838" cy="3077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3" name="矩形 2152"/>
          <p:cNvSpPr/>
          <p:nvPr/>
        </p:nvSpPr>
        <p:spPr>
          <a:xfrm>
            <a:off x="1691680" y="3233529"/>
            <a:ext cx="3075207" cy="3075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4" name="矩形 2153"/>
          <p:cNvSpPr/>
          <p:nvPr/>
        </p:nvSpPr>
        <p:spPr>
          <a:xfrm>
            <a:off x="1691680" y="3236160"/>
            <a:ext cx="3072577" cy="3072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5" name="矩形 2154"/>
          <p:cNvSpPr/>
          <p:nvPr/>
        </p:nvSpPr>
        <p:spPr>
          <a:xfrm>
            <a:off x="1691680" y="3238790"/>
            <a:ext cx="3069946" cy="3069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6" name="矩形 2155"/>
          <p:cNvSpPr/>
          <p:nvPr/>
        </p:nvSpPr>
        <p:spPr>
          <a:xfrm>
            <a:off x="1691680" y="3241421"/>
            <a:ext cx="3067315" cy="306731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7" name="矩形 2156"/>
          <p:cNvSpPr/>
          <p:nvPr/>
        </p:nvSpPr>
        <p:spPr>
          <a:xfrm>
            <a:off x="1691680" y="3244052"/>
            <a:ext cx="3064685" cy="3064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8" name="矩形 2157"/>
          <p:cNvSpPr/>
          <p:nvPr/>
        </p:nvSpPr>
        <p:spPr>
          <a:xfrm>
            <a:off x="1691680" y="3246682"/>
            <a:ext cx="3062054" cy="3062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9" name="矩形 2158"/>
          <p:cNvSpPr/>
          <p:nvPr/>
        </p:nvSpPr>
        <p:spPr>
          <a:xfrm>
            <a:off x="1691680" y="3249313"/>
            <a:ext cx="3059424" cy="30594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0" name="矩形 2159"/>
          <p:cNvSpPr/>
          <p:nvPr/>
        </p:nvSpPr>
        <p:spPr>
          <a:xfrm>
            <a:off x="1691680" y="3251943"/>
            <a:ext cx="3056793" cy="3056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1" name="矩形 2160"/>
          <p:cNvSpPr/>
          <p:nvPr/>
        </p:nvSpPr>
        <p:spPr>
          <a:xfrm>
            <a:off x="1691680" y="3254574"/>
            <a:ext cx="3054162" cy="3054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2" name="矩形 2161"/>
          <p:cNvSpPr/>
          <p:nvPr/>
        </p:nvSpPr>
        <p:spPr>
          <a:xfrm>
            <a:off x="1691680" y="3257205"/>
            <a:ext cx="3051532" cy="3051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3" name="矩形 2162"/>
          <p:cNvSpPr/>
          <p:nvPr/>
        </p:nvSpPr>
        <p:spPr>
          <a:xfrm>
            <a:off x="1691680" y="3259835"/>
            <a:ext cx="3048901" cy="3048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4" name="矩形 2163"/>
          <p:cNvSpPr/>
          <p:nvPr/>
        </p:nvSpPr>
        <p:spPr>
          <a:xfrm>
            <a:off x="1691680" y="3262466"/>
            <a:ext cx="3046270" cy="3046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5" name="矩形 2164"/>
          <p:cNvSpPr/>
          <p:nvPr/>
        </p:nvSpPr>
        <p:spPr>
          <a:xfrm>
            <a:off x="1691680" y="3265096"/>
            <a:ext cx="3043640" cy="3043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6" name="矩形 2165"/>
          <p:cNvSpPr/>
          <p:nvPr/>
        </p:nvSpPr>
        <p:spPr>
          <a:xfrm>
            <a:off x="1691680" y="3267727"/>
            <a:ext cx="3041009" cy="3041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7" name="矩形 2166"/>
          <p:cNvSpPr/>
          <p:nvPr/>
        </p:nvSpPr>
        <p:spPr>
          <a:xfrm>
            <a:off x="1691680" y="3270358"/>
            <a:ext cx="3038378" cy="303837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8" name="矩形 2167"/>
          <p:cNvSpPr/>
          <p:nvPr/>
        </p:nvSpPr>
        <p:spPr>
          <a:xfrm>
            <a:off x="1691680" y="3272989"/>
            <a:ext cx="3035748" cy="3035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9" name="矩形 2168"/>
          <p:cNvSpPr/>
          <p:nvPr/>
        </p:nvSpPr>
        <p:spPr>
          <a:xfrm>
            <a:off x="1691680" y="3275619"/>
            <a:ext cx="3033117" cy="3033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0" name="矩形 2169"/>
          <p:cNvSpPr/>
          <p:nvPr/>
        </p:nvSpPr>
        <p:spPr>
          <a:xfrm>
            <a:off x="1691680" y="3278250"/>
            <a:ext cx="3030487" cy="3030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1" name="矩形 2170"/>
          <p:cNvSpPr/>
          <p:nvPr/>
        </p:nvSpPr>
        <p:spPr>
          <a:xfrm>
            <a:off x="1691680" y="3280880"/>
            <a:ext cx="3027856" cy="3027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2" name="矩形 2171"/>
          <p:cNvSpPr/>
          <p:nvPr/>
        </p:nvSpPr>
        <p:spPr>
          <a:xfrm>
            <a:off x="1691680" y="3283511"/>
            <a:ext cx="3025225" cy="3025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3" name="矩形 2172"/>
          <p:cNvSpPr/>
          <p:nvPr/>
        </p:nvSpPr>
        <p:spPr>
          <a:xfrm>
            <a:off x="1691680" y="3286142"/>
            <a:ext cx="3022595" cy="3022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4" name="矩形 2173"/>
          <p:cNvSpPr/>
          <p:nvPr/>
        </p:nvSpPr>
        <p:spPr>
          <a:xfrm>
            <a:off x="1691680" y="3288772"/>
            <a:ext cx="3019964" cy="3019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5" name="矩形 2174"/>
          <p:cNvSpPr/>
          <p:nvPr/>
        </p:nvSpPr>
        <p:spPr>
          <a:xfrm>
            <a:off x="1691680" y="3291403"/>
            <a:ext cx="3017333" cy="3017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6" name="矩形 2175"/>
          <p:cNvSpPr/>
          <p:nvPr/>
        </p:nvSpPr>
        <p:spPr>
          <a:xfrm>
            <a:off x="1691680" y="3294033"/>
            <a:ext cx="3014703" cy="3014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7" name="矩形 2176"/>
          <p:cNvSpPr/>
          <p:nvPr/>
        </p:nvSpPr>
        <p:spPr>
          <a:xfrm>
            <a:off x="1691680" y="3296664"/>
            <a:ext cx="3012072" cy="3012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8" name="矩形 2177"/>
          <p:cNvSpPr/>
          <p:nvPr/>
        </p:nvSpPr>
        <p:spPr>
          <a:xfrm>
            <a:off x="1691680" y="3299295"/>
            <a:ext cx="3009442" cy="30094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9" name="矩形 2178"/>
          <p:cNvSpPr/>
          <p:nvPr/>
        </p:nvSpPr>
        <p:spPr>
          <a:xfrm>
            <a:off x="1691680" y="3301926"/>
            <a:ext cx="3006811" cy="3006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0" name="矩形 2179"/>
          <p:cNvSpPr/>
          <p:nvPr/>
        </p:nvSpPr>
        <p:spPr>
          <a:xfrm>
            <a:off x="1691680" y="3304556"/>
            <a:ext cx="3004180" cy="3004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1" name="矩形 2180"/>
          <p:cNvSpPr/>
          <p:nvPr/>
        </p:nvSpPr>
        <p:spPr>
          <a:xfrm>
            <a:off x="1691680" y="3307187"/>
            <a:ext cx="3001550" cy="3001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2" name="矩形 2181"/>
          <p:cNvSpPr/>
          <p:nvPr/>
        </p:nvSpPr>
        <p:spPr>
          <a:xfrm>
            <a:off x="1691680" y="3309817"/>
            <a:ext cx="2998919" cy="2998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3" name="矩形 2182"/>
          <p:cNvSpPr/>
          <p:nvPr/>
        </p:nvSpPr>
        <p:spPr>
          <a:xfrm>
            <a:off x="1691680" y="3312448"/>
            <a:ext cx="2996288" cy="2996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4" name="矩形 2183"/>
          <p:cNvSpPr/>
          <p:nvPr/>
        </p:nvSpPr>
        <p:spPr>
          <a:xfrm>
            <a:off x="1691680" y="3315079"/>
            <a:ext cx="2993658" cy="2993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5" name="矩形 2184"/>
          <p:cNvSpPr/>
          <p:nvPr/>
        </p:nvSpPr>
        <p:spPr>
          <a:xfrm>
            <a:off x="1691680" y="3317709"/>
            <a:ext cx="2991027" cy="2991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6" name="矩形 2185"/>
          <p:cNvSpPr/>
          <p:nvPr/>
        </p:nvSpPr>
        <p:spPr>
          <a:xfrm>
            <a:off x="1691680" y="3320340"/>
            <a:ext cx="2988396" cy="2988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7" name="矩形 2186"/>
          <p:cNvSpPr/>
          <p:nvPr/>
        </p:nvSpPr>
        <p:spPr>
          <a:xfrm>
            <a:off x="1691680" y="3322970"/>
            <a:ext cx="2985766" cy="2985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8" name="矩形 2187"/>
          <p:cNvSpPr/>
          <p:nvPr/>
        </p:nvSpPr>
        <p:spPr>
          <a:xfrm>
            <a:off x="1691680" y="3325601"/>
            <a:ext cx="2983135" cy="2983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9" name="矩形 2188"/>
          <p:cNvSpPr/>
          <p:nvPr/>
        </p:nvSpPr>
        <p:spPr>
          <a:xfrm>
            <a:off x="1691680" y="3328232"/>
            <a:ext cx="2980505" cy="2980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0" name="矩形 2189"/>
          <p:cNvSpPr/>
          <p:nvPr/>
        </p:nvSpPr>
        <p:spPr>
          <a:xfrm>
            <a:off x="1691680" y="3330862"/>
            <a:ext cx="2977874" cy="2977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1" name="矩形 2190"/>
          <p:cNvSpPr/>
          <p:nvPr/>
        </p:nvSpPr>
        <p:spPr>
          <a:xfrm>
            <a:off x="1691680" y="3333493"/>
            <a:ext cx="2975243" cy="2975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2" name="矩形 2191"/>
          <p:cNvSpPr/>
          <p:nvPr/>
        </p:nvSpPr>
        <p:spPr>
          <a:xfrm>
            <a:off x="1691680" y="3336123"/>
            <a:ext cx="2972613" cy="2972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3" name="矩形 2192"/>
          <p:cNvSpPr/>
          <p:nvPr/>
        </p:nvSpPr>
        <p:spPr>
          <a:xfrm>
            <a:off x="1691680" y="3338754"/>
            <a:ext cx="2969982" cy="2969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4" name="矩形 2193"/>
          <p:cNvSpPr/>
          <p:nvPr/>
        </p:nvSpPr>
        <p:spPr>
          <a:xfrm>
            <a:off x="1691680" y="3341385"/>
            <a:ext cx="2967351" cy="2967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5" name="矩形 2194"/>
          <p:cNvSpPr/>
          <p:nvPr/>
        </p:nvSpPr>
        <p:spPr>
          <a:xfrm>
            <a:off x="1691680" y="3344016"/>
            <a:ext cx="2964721" cy="2964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6" name="矩形 2195"/>
          <p:cNvSpPr/>
          <p:nvPr/>
        </p:nvSpPr>
        <p:spPr>
          <a:xfrm>
            <a:off x="1691680" y="3346646"/>
            <a:ext cx="2962090" cy="2962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7" name="矩形 2196"/>
          <p:cNvSpPr/>
          <p:nvPr/>
        </p:nvSpPr>
        <p:spPr>
          <a:xfrm>
            <a:off x="1691680" y="3349277"/>
            <a:ext cx="2959459" cy="29594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8" name="矩形 2197"/>
          <p:cNvSpPr/>
          <p:nvPr/>
        </p:nvSpPr>
        <p:spPr>
          <a:xfrm>
            <a:off x="1691680" y="3351907"/>
            <a:ext cx="2956829" cy="2956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9" name="矩形 2198"/>
          <p:cNvSpPr/>
          <p:nvPr/>
        </p:nvSpPr>
        <p:spPr>
          <a:xfrm>
            <a:off x="1691680" y="3354538"/>
            <a:ext cx="2954198" cy="2954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0" name="矩形 2199"/>
          <p:cNvSpPr/>
          <p:nvPr/>
        </p:nvSpPr>
        <p:spPr>
          <a:xfrm>
            <a:off x="1691680" y="3357169"/>
            <a:ext cx="2951568" cy="2951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1" name="矩形 2200"/>
          <p:cNvSpPr/>
          <p:nvPr/>
        </p:nvSpPr>
        <p:spPr>
          <a:xfrm>
            <a:off x="1691680" y="3359799"/>
            <a:ext cx="2948937" cy="2948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2" name="矩形 2201"/>
          <p:cNvSpPr/>
          <p:nvPr/>
        </p:nvSpPr>
        <p:spPr>
          <a:xfrm>
            <a:off x="1691680" y="3362430"/>
            <a:ext cx="2946306" cy="2946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3" name="矩形 2202"/>
          <p:cNvSpPr/>
          <p:nvPr/>
        </p:nvSpPr>
        <p:spPr>
          <a:xfrm>
            <a:off x="1691680" y="3365060"/>
            <a:ext cx="2943676" cy="2943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4" name="矩形 2203"/>
          <p:cNvSpPr/>
          <p:nvPr/>
        </p:nvSpPr>
        <p:spPr>
          <a:xfrm>
            <a:off x="1691680" y="3367691"/>
            <a:ext cx="2941045" cy="2941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5" name="矩形 2204"/>
          <p:cNvSpPr/>
          <p:nvPr/>
        </p:nvSpPr>
        <p:spPr>
          <a:xfrm>
            <a:off x="1691680" y="3370322"/>
            <a:ext cx="2938414" cy="2938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6" name="矩形 2205"/>
          <p:cNvSpPr/>
          <p:nvPr/>
        </p:nvSpPr>
        <p:spPr>
          <a:xfrm>
            <a:off x="1691680" y="3372953"/>
            <a:ext cx="2935784" cy="2935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7" name="矩形 2206"/>
          <p:cNvSpPr/>
          <p:nvPr/>
        </p:nvSpPr>
        <p:spPr>
          <a:xfrm>
            <a:off x="1691680" y="3375583"/>
            <a:ext cx="2933153" cy="2933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8" name="矩形 2207"/>
          <p:cNvSpPr/>
          <p:nvPr/>
        </p:nvSpPr>
        <p:spPr>
          <a:xfrm>
            <a:off x="1691680" y="3378214"/>
            <a:ext cx="2930523" cy="2930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9" name="矩形 2208"/>
          <p:cNvSpPr/>
          <p:nvPr/>
        </p:nvSpPr>
        <p:spPr>
          <a:xfrm>
            <a:off x="1691680" y="3380844"/>
            <a:ext cx="2927892" cy="2927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0" name="矩形 2209"/>
          <p:cNvSpPr/>
          <p:nvPr/>
        </p:nvSpPr>
        <p:spPr>
          <a:xfrm>
            <a:off x="1691680" y="3383475"/>
            <a:ext cx="2925261" cy="2925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1" name="矩形 2210"/>
          <p:cNvSpPr/>
          <p:nvPr/>
        </p:nvSpPr>
        <p:spPr>
          <a:xfrm>
            <a:off x="1691680" y="3386106"/>
            <a:ext cx="2922631" cy="2922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2" name="矩形 2211"/>
          <p:cNvSpPr/>
          <p:nvPr/>
        </p:nvSpPr>
        <p:spPr>
          <a:xfrm>
            <a:off x="1691680" y="3388736"/>
            <a:ext cx="2920000" cy="292000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3" name="矩形 2212"/>
          <p:cNvSpPr/>
          <p:nvPr/>
        </p:nvSpPr>
        <p:spPr>
          <a:xfrm>
            <a:off x="1691680" y="3391367"/>
            <a:ext cx="2917369" cy="29173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4" name="矩形 2213"/>
          <p:cNvSpPr/>
          <p:nvPr/>
        </p:nvSpPr>
        <p:spPr>
          <a:xfrm>
            <a:off x="1691680" y="3393997"/>
            <a:ext cx="2914739" cy="291473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5" name="矩形 2214"/>
          <p:cNvSpPr/>
          <p:nvPr/>
        </p:nvSpPr>
        <p:spPr>
          <a:xfrm>
            <a:off x="1691680" y="3396628"/>
            <a:ext cx="2912108" cy="291210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6" name="矩形 2215"/>
          <p:cNvSpPr/>
          <p:nvPr/>
        </p:nvSpPr>
        <p:spPr>
          <a:xfrm>
            <a:off x="1691680" y="3399259"/>
            <a:ext cx="2909478" cy="290947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7" name="矩形 2216"/>
          <p:cNvSpPr/>
          <p:nvPr/>
        </p:nvSpPr>
        <p:spPr>
          <a:xfrm>
            <a:off x="1691680" y="3401889"/>
            <a:ext cx="2906847" cy="290684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8" name="矩形 2217"/>
          <p:cNvSpPr/>
          <p:nvPr/>
        </p:nvSpPr>
        <p:spPr>
          <a:xfrm>
            <a:off x="1691680" y="3404520"/>
            <a:ext cx="2904216" cy="290421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9" name="矩形 2218"/>
          <p:cNvSpPr/>
          <p:nvPr/>
        </p:nvSpPr>
        <p:spPr>
          <a:xfrm>
            <a:off x="1691680" y="3407151"/>
            <a:ext cx="2901586" cy="290158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0" name="矩形 2219"/>
          <p:cNvSpPr/>
          <p:nvPr/>
        </p:nvSpPr>
        <p:spPr>
          <a:xfrm>
            <a:off x="1691680" y="3409781"/>
            <a:ext cx="2898955" cy="289895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1" name="矩形 2220"/>
          <p:cNvSpPr/>
          <p:nvPr/>
        </p:nvSpPr>
        <p:spPr>
          <a:xfrm>
            <a:off x="1691680" y="3412412"/>
            <a:ext cx="2896324" cy="28963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2" name="矩形 2221"/>
          <p:cNvSpPr/>
          <p:nvPr/>
        </p:nvSpPr>
        <p:spPr>
          <a:xfrm>
            <a:off x="1691680" y="3415043"/>
            <a:ext cx="2893694" cy="289369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3" name="矩形 2222"/>
          <p:cNvSpPr/>
          <p:nvPr/>
        </p:nvSpPr>
        <p:spPr>
          <a:xfrm>
            <a:off x="1691680" y="3417673"/>
            <a:ext cx="2891063" cy="289106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4" name="矩形 2223"/>
          <p:cNvSpPr/>
          <p:nvPr/>
        </p:nvSpPr>
        <p:spPr>
          <a:xfrm>
            <a:off x="1691680" y="3420304"/>
            <a:ext cx="2888432" cy="28884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5" name="矩形 2224"/>
          <p:cNvSpPr/>
          <p:nvPr/>
        </p:nvSpPr>
        <p:spPr>
          <a:xfrm>
            <a:off x="1691680" y="3422934"/>
            <a:ext cx="2885802" cy="288580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6" name="矩形 2225"/>
          <p:cNvSpPr/>
          <p:nvPr/>
        </p:nvSpPr>
        <p:spPr>
          <a:xfrm>
            <a:off x="1691680" y="3425565"/>
            <a:ext cx="2883171" cy="288317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7" name="矩形 2226"/>
          <p:cNvSpPr/>
          <p:nvPr/>
        </p:nvSpPr>
        <p:spPr>
          <a:xfrm>
            <a:off x="1691680" y="3428196"/>
            <a:ext cx="2880541" cy="288054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8" name="矩形 2227"/>
          <p:cNvSpPr/>
          <p:nvPr/>
        </p:nvSpPr>
        <p:spPr>
          <a:xfrm>
            <a:off x="1691680" y="3430826"/>
            <a:ext cx="2877910" cy="287791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9" name="矩形 2228"/>
          <p:cNvSpPr/>
          <p:nvPr/>
        </p:nvSpPr>
        <p:spPr>
          <a:xfrm>
            <a:off x="1691680" y="3433457"/>
            <a:ext cx="2875279" cy="287527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0" name="矩形 2229"/>
          <p:cNvSpPr/>
          <p:nvPr/>
        </p:nvSpPr>
        <p:spPr>
          <a:xfrm>
            <a:off x="1691680" y="3436088"/>
            <a:ext cx="2872649" cy="287264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1" name="矩形 2230"/>
          <p:cNvSpPr/>
          <p:nvPr/>
        </p:nvSpPr>
        <p:spPr>
          <a:xfrm>
            <a:off x="1691680" y="3438718"/>
            <a:ext cx="2870018" cy="287001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2" name="矩形 2231"/>
          <p:cNvSpPr/>
          <p:nvPr/>
        </p:nvSpPr>
        <p:spPr>
          <a:xfrm>
            <a:off x="1691680" y="3441349"/>
            <a:ext cx="2867387" cy="28673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3" name="矩形 2232"/>
          <p:cNvSpPr/>
          <p:nvPr/>
        </p:nvSpPr>
        <p:spPr>
          <a:xfrm>
            <a:off x="1691680" y="3443979"/>
            <a:ext cx="2864757" cy="286475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4" name="矩形 2233"/>
          <p:cNvSpPr/>
          <p:nvPr/>
        </p:nvSpPr>
        <p:spPr>
          <a:xfrm>
            <a:off x="1691680" y="3446610"/>
            <a:ext cx="2862126" cy="286212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5" name="矩形 2234"/>
          <p:cNvSpPr/>
          <p:nvPr/>
        </p:nvSpPr>
        <p:spPr>
          <a:xfrm>
            <a:off x="1691680" y="3449241"/>
            <a:ext cx="2859496" cy="28594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6" name="矩形 2235"/>
          <p:cNvSpPr/>
          <p:nvPr/>
        </p:nvSpPr>
        <p:spPr>
          <a:xfrm>
            <a:off x="1691680" y="3451871"/>
            <a:ext cx="2856865" cy="285686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7" name="矩形 2236"/>
          <p:cNvSpPr/>
          <p:nvPr/>
        </p:nvSpPr>
        <p:spPr>
          <a:xfrm>
            <a:off x="1691680" y="3454502"/>
            <a:ext cx="2854234" cy="285423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8" name="矩形 2237"/>
          <p:cNvSpPr/>
          <p:nvPr/>
        </p:nvSpPr>
        <p:spPr>
          <a:xfrm>
            <a:off x="1691680" y="3457133"/>
            <a:ext cx="2851604" cy="285160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9" name="矩形 2238"/>
          <p:cNvSpPr/>
          <p:nvPr/>
        </p:nvSpPr>
        <p:spPr>
          <a:xfrm>
            <a:off x="1691680" y="3459763"/>
            <a:ext cx="2848973" cy="284897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0" name="矩形 2239"/>
          <p:cNvSpPr/>
          <p:nvPr/>
        </p:nvSpPr>
        <p:spPr>
          <a:xfrm>
            <a:off x="1691680" y="3462394"/>
            <a:ext cx="2846342" cy="284634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1" name="矩形 2240"/>
          <p:cNvSpPr/>
          <p:nvPr/>
        </p:nvSpPr>
        <p:spPr>
          <a:xfrm>
            <a:off x="1691680" y="3465025"/>
            <a:ext cx="2843712" cy="284371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2" name="矩形 2241"/>
          <p:cNvSpPr/>
          <p:nvPr/>
        </p:nvSpPr>
        <p:spPr>
          <a:xfrm>
            <a:off x="1691680" y="3467655"/>
            <a:ext cx="2841081" cy="284108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3" name="矩形 2242"/>
          <p:cNvSpPr/>
          <p:nvPr/>
        </p:nvSpPr>
        <p:spPr>
          <a:xfrm>
            <a:off x="1691680" y="3470286"/>
            <a:ext cx="2838451" cy="28384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4" name="矩形 2243"/>
          <p:cNvSpPr/>
          <p:nvPr/>
        </p:nvSpPr>
        <p:spPr>
          <a:xfrm>
            <a:off x="1691680" y="3472916"/>
            <a:ext cx="2835820" cy="283582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5" name="矩形 2244"/>
          <p:cNvSpPr/>
          <p:nvPr/>
        </p:nvSpPr>
        <p:spPr>
          <a:xfrm>
            <a:off x="1691680" y="3475547"/>
            <a:ext cx="2833189" cy="283318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6" name="矩形 2245"/>
          <p:cNvSpPr/>
          <p:nvPr/>
        </p:nvSpPr>
        <p:spPr>
          <a:xfrm>
            <a:off x="1691680" y="3478178"/>
            <a:ext cx="2830559" cy="28305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7" name="矩形 2246"/>
          <p:cNvSpPr/>
          <p:nvPr/>
        </p:nvSpPr>
        <p:spPr>
          <a:xfrm>
            <a:off x="1691680" y="3480808"/>
            <a:ext cx="2827928" cy="282792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8" name="矩形 2247"/>
          <p:cNvSpPr/>
          <p:nvPr/>
        </p:nvSpPr>
        <p:spPr>
          <a:xfrm>
            <a:off x="1691680" y="3483439"/>
            <a:ext cx="2825297" cy="282529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9" name="矩形 2248"/>
          <p:cNvSpPr/>
          <p:nvPr/>
        </p:nvSpPr>
        <p:spPr>
          <a:xfrm>
            <a:off x="1691680" y="3486070"/>
            <a:ext cx="2822667" cy="282266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0" name="矩形 2249"/>
          <p:cNvSpPr/>
          <p:nvPr/>
        </p:nvSpPr>
        <p:spPr>
          <a:xfrm>
            <a:off x="1691680" y="3488700"/>
            <a:ext cx="2820036" cy="282003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1" name="矩形 2250"/>
          <p:cNvSpPr/>
          <p:nvPr/>
        </p:nvSpPr>
        <p:spPr>
          <a:xfrm>
            <a:off x="1691680" y="3491331"/>
            <a:ext cx="2817406" cy="28174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2" name="矩形 2251"/>
          <p:cNvSpPr/>
          <p:nvPr/>
        </p:nvSpPr>
        <p:spPr>
          <a:xfrm>
            <a:off x="1691680" y="3493962"/>
            <a:ext cx="2814775" cy="281477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3" name="矩形 2252"/>
          <p:cNvSpPr/>
          <p:nvPr/>
        </p:nvSpPr>
        <p:spPr>
          <a:xfrm>
            <a:off x="1691680" y="3496592"/>
            <a:ext cx="2812144" cy="281214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4" name="矩形 2253"/>
          <p:cNvSpPr/>
          <p:nvPr/>
        </p:nvSpPr>
        <p:spPr>
          <a:xfrm>
            <a:off x="1691680" y="3499223"/>
            <a:ext cx="2809514" cy="28095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5" name="矩形 2254"/>
          <p:cNvSpPr/>
          <p:nvPr/>
        </p:nvSpPr>
        <p:spPr>
          <a:xfrm>
            <a:off x="1691680" y="3501853"/>
            <a:ext cx="2806883" cy="280688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6" name="矩形 2255"/>
          <p:cNvSpPr/>
          <p:nvPr/>
        </p:nvSpPr>
        <p:spPr>
          <a:xfrm>
            <a:off x="1691680" y="3504484"/>
            <a:ext cx="2804252" cy="280425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7" name="矩形 2256"/>
          <p:cNvSpPr/>
          <p:nvPr/>
        </p:nvSpPr>
        <p:spPr>
          <a:xfrm>
            <a:off x="1691680" y="3507115"/>
            <a:ext cx="2801622" cy="280162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8" name="矩形 2257"/>
          <p:cNvSpPr/>
          <p:nvPr/>
        </p:nvSpPr>
        <p:spPr>
          <a:xfrm>
            <a:off x="1691680" y="3509745"/>
            <a:ext cx="2798991" cy="279899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9" name="矩形 2258"/>
          <p:cNvSpPr/>
          <p:nvPr/>
        </p:nvSpPr>
        <p:spPr>
          <a:xfrm>
            <a:off x="1691680" y="3512376"/>
            <a:ext cx="2796361" cy="27963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0" name="矩形 2259"/>
          <p:cNvSpPr/>
          <p:nvPr/>
        </p:nvSpPr>
        <p:spPr>
          <a:xfrm>
            <a:off x="1691680" y="3515006"/>
            <a:ext cx="2793730" cy="279373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1" name="矩形 2260"/>
          <p:cNvSpPr/>
          <p:nvPr/>
        </p:nvSpPr>
        <p:spPr>
          <a:xfrm>
            <a:off x="1691680" y="3517637"/>
            <a:ext cx="2791099" cy="279109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2" name="矩形 2261"/>
          <p:cNvSpPr/>
          <p:nvPr/>
        </p:nvSpPr>
        <p:spPr>
          <a:xfrm>
            <a:off x="1691680" y="3520268"/>
            <a:ext cx="2788469" cy="278846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3" name="矩形 2262"/>
          <p:cNvSpPr/>
          <p:nvPr/>
        </p:nvSpPr>
        <p:spPr>
          <a:xfrm>
            <a:off x="1691680" y="3522899"/>
            <a:ext cx="2785838" cy="278583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4" name="矩形 2263"/>
          <p:cNvSpPr/>
          <p:nvPr/>
        </p:nvSpPr>
        <p:spPr>
          <a:xfrm>
            <a:off x="1691680" y="3525529"/>
            <a:ext cx="2783207" cy="278320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5" name="矩形 2264"/>
          <p:cNvSpPr/>
          <p:nvPr/>
        </p:nvSpPr>
        <p:spPr>
          <a:xfrm>
            <a:off x="1691680" y="3528160"/>
            <a:ext cx="2780577" cy="278057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6" name="矩形 2265"/>
          <p:cNvSpPr/>
          <p:nvPr/>
        </p:nvSpPr>
        <p:spPr>
          <a:xfrm>
            <a:off x="1691680" y="3530790"/>
            <a:ext cx="2777946" cy="277794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7" name="矩形 2266"/>
          <p:cNvSpPr/>
          <p:nvPr/>
        </p:nvSpPr>
        <p:spPr>
          <a:xfrm>
            <a:off x="1691680" y="3533421"/>
            <a:ext cx="2775315" cy="277531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8" name="矩形 2267"/>
          <p:cNvSpPr/>
          <p:nvPr/>
        </p:nvSpPr>
        <p:spPr>
          <a:xfrm>
            <a:off x="1691680" y="3536052"/>
            <a:ext cx="2772685" cy="277268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9" name="矩形 2268"/>
          <p:cNvSpPr/>
          <p:nvPr/>
        </p:nvSpPr>
        <p:spPr>
          <a:xfrm>
            <a:off x="1691680" y="3538682"/>
            <a:ext cx="2770054" cy="277005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0" name="矩形 2269"/>
          <p:cNvSpPr/>
          <p:nvPr/>
        </p:nvSpPr>
        <p:spPr>
          <a:xfrm>
            <a:off x="1691680" y="3541313"/>
            <a:ext cx="2767424" cy="276742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1" name="矩形 2270"/>
          <p:cNvSpPr/>
          <p:nvPr/>
        </p:nvSpPr>
        <p:spPr>
          <a:xfrm>
            <a:off x="1691680" y="3543943"/>
            <a:ext cx="2764793" cy="276479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2" name="矩形 2271"/>
          <p:cNvSpPr/>
          <p:nvPr/>
        </p:nvSpPr>
        <p:spPr>
          <a:xfrm>
            <a:off x="1691680" y="3546574"/>
            <a:ext cx="2762162" cy="276216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3" name="矩形 2272"/>
          <p:cNvSpPr/>
          <p:nvPr/>
        </p:nvSpPr>
        <p:spPr>
          <a:xfrm>
            <a:off x="1691680" y="3549205"/>
            <a:ext cx="2759532" cy="275953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4" name="矩形 2273"/>
          <p:cNvSpPr/>
          <p:nvPr/>
        </p:nvSpPr>
        <p:spPr>
          <a:xfrm>
            <a:off x="1691680" y="3551836"/>
            <a:ext cx="2756901" cy="275690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5" name="矩形 2274"/>
          <p:cNvSpPr/>
          <p:nvPr/>
        </p:nvSpPr>
        <p:spPr>
          <a:xfrm>
            <a:off x="1691680" y="3554466"/>
            <a:ext cx="2754270" cy="275427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6" name="矩形 2275"/>
          <p:cNvSpPr/>
          <p:nvPr/>
        </p:nvSpPr>
        <p:spPr>
          <a:xfrm>
            <a:off x="1691680" y="3557096"/>
            <a:ext cx="2751640" cy="275164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7" name="矩形 2276"/>
          <p:cNvSpPr/>
          <p:nvPr/>
        </p:nvSpPr>
        <p:spPr>
          <a:xfrm>
            <a:off x="1691680" y="3559727"/>
            <a:ext cx="2749009" cy="274900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8" name="矩形 2277"/>
          <p:cNvSpPr/>
          <p:nvPr/>
        </p:nvSpPr>
        <p:spPr>
          <a:xfrm>
            <a:off x="1691680" y="3562358"/>
            <a:ext cx="2746378" cy="274637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9" name="矩形 2278"/>
          <p:cNvSpPr/>
          <p:nvPr/>
        </p:nvSpPr>
        <p:spPr>
          <a:xfrm>
            <a:off x="1691680" y="3564989"/>
            <a:ext cx="2743748" cy="274374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0" name="矩形 2279"/>
          <p:cNvSpPr/>
          <p:nvPr/>
        </p:nvSpPr>
        <p:spPr>
          <a:xfrm>
            <a:off x="1691680" y="3567619"/>
            <a:ext cx="2741117" cy="274111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1" name="矩形 2280"/>
          <p:cNvSpPr/>
          <p:nvPr/>
        </p:nvSpPr>
        <p:spPr>
          <a:xfrm>
            <a:off x="1691680" y="3570250"/>
            <a:ext cx="2738487" cy="273848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2" name="矩形 2281"/>
          <p:cNvSpPr/>
          <p:nvPr/>
        </p:nvSpPr>
        <p:spPr>
          <a:xfrm>
            <a:off x="1691680" y="3572880"/>
            <a:ext cx="2735856" cy="273585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3" name="矩形 2282"/>
          <p:cNvSpPr/>
          <p:nvPr/>
        </p:nvSpPr>
        <p:spPr>
          <a:xfrm>
            <a:off x="1691680" y="3575511"/>
            <a:ext cx="2733225" cy="273322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4" name="矩形 2283"/>
          <p:cNvSpPr/>
          <p:nvPr/>
        </p:nvSpPr>
        <p:spPr>
          <a:xfrm>
            <a:off x="1691680" y="3578142"/>
            <a:ext cx="2730595" cy="273059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5" name="矩形 2284"/>
          <p:cNvSpPr/>
          <p:nvPr/>
        </p:nvSpPr>
        <p:spPr>
          <a:xfrm>
            <a:off x="1691680" y="3580772"/>
            <a:ext cx="2727964" cy="272796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6" name="矩形 2285"/>
          <p:cNvSpPr/>
          <p:nvPr/>
        </p:nvSpPr>
        <p:spPr>
          <a:xfrm>
            <a:off x="1691680" y="3583403"/>
            <a:ext cx="2725333" cy="272533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7" name="矩形 2286"/>
          <p:cNvSpPr/>
          <p:nvPr/>
        </p:nvSpPr>
        <p:spPr>
          <a:xfrm>
            <a:off x="1691680" y="3586033"/>
            <a:ext cx="2722703" cy="272270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8" name="矩形 2287"/>
          <p:cNvSpPr/>
          <p:nvPr/>
        </p:nvSpPr>
        <p:spPr>
          <a:xfrm>
            <a:off x="1691680" y="3588664"/>
            <a:ext cx="2720072" cy="272007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9" name="矩形 2288"/>
          <p:cNvSpPr/>
          <p:nvPr/>
        </p:nvSpPr>
        <p:spPr>
          <a:xfrm>
            <a:off x="1691680" y="3591295"/>
            <a:ext cx="2717441" cy="271744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0" name="矩形 2289"/>
          <p:cNvSpPr/>
          <p:nvPr/>
        </p:nvSpPr>
        <p:spPr>
          <a:xfrm>
            <a:off x="1691680" y="3593926"/>
            <a:ext cx="2714811" cy="271481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1" name="矩形 2290"/>
          <p:cNvSpPr/>
          <p:nvPr/>
        </p:nvSpPr>
        <p:spPr>
          <a:xfrm>
            <a:off x="1691680" y="3596556"/>
            <a:ext cx="2712180" cy="271218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2" name="矩形 2291"/>
          <p:cNvSpPr/>
          <p:nvPr/>
        </p:nvSpPr>
        <p:spPr>
          <a:xfrm>
            <a:off x="1691680" y="3599187"/>
            <a:ext cx="2709550" cy="270955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3" name="矩形 2292"/>
          <p:cNvSpPr/>
          <p:nvPr/>
        </p:nvSpPr>
        <p:spPr>
          <a:xfrm>
            <a:off x="1691680" y="3601817"/>
            <a:ext cx="2706919" cy="270691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4" name="矩形 2293"/>
          <p:cNvSpPr/>
          <p:nvPr/>
        </p:nvSpPr>
        <p:spPr>
          <a:xfrm>
            <a:off x="1691680" y="3604448"/>
            <a:ext cx="2704288" cy="270428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5" name="矩形 2294"/>
          <p:cNvSpPr/>
          <p:nvPr/>
        </p:nvSpPr>
        <p:spPr>
          <a:xfrm>
            <a:off x="1691680" y="3607079"/>
            <a:ext cx="2701658" cy="270165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6" name="矩形 2295"/>
          <p:cNvSpPr/>
          <p:nvPr/>
        </p:nvSpPr>
        <p:spPr>
          <a:xfrm>
            <a:off x="1691680" y="3609709"/>
            <a:ext cx="2699027" cy="269902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7" name="矩形 2296"/>
          <p:cNvSpPr/>
          <p:nvPr/>
        </p:nvSpPr>
        <p:spPr>
          <a:xfrm>
            <a:off x="1691680" y="3612340"/>
            <a:ext cx="2696396" cy="269639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8" name="矩形 2297"/>
          <p:cNvSpPr/>
          <p:nvPr/>
        </p:nvSpPr>
        <p:spPr>
          <a:xfrm>
            <a:off x="1691680" y="3614970"/>
            <a:ext cx="2693766" cy="269376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9" name="矩形 2298"/>
          <p:cNvSpPr/>
          <p:nvPr/>
        </p:nvSpPr>
        <p:spPr>
          <a:xfrm>
            <a:off x="1691680" y="3617601"/>
            <a:ext cx="2691135" cy="269113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0" name="矩形 2299"/>
          <p:cNvSpPr/>
          <p:nvPr/>
        </p:nvSpPr>
        <p:spPr>
          <a:xfrm>
            <a:off x="1691680" y="3620232"/>
            <a:ext cx="2688505" cy="268850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1" name="矩形 2300"/>
          <p:cNvSpPr/>
          <p:nvPr/>
        </p:nvSpPr>
        <p:spPr>
          <a:xfrm>
            <a:off x="1691680" y="3622862"/>
            <a:ext cx="2685874" cy="268587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2" name="矩形 2301"/>
          <p:cNvSpPr/>
          <p:nvPr/>
        </p:nvSpPr>
        <p:spPr>
          <a:xfrm>
            <a:off x="1691680" y="3625493"/>
            <a:ext cx="2683243" cy="268324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3" name="矩形 2302"/>
          <p:cNvSpPr/>
          <p:nvPr/>
        </p:nvSpPr>
        <p:spPr>
          <a:xfrm>
            <a:off x="1691680" y="3628124"/>
            <a:ext cx="2680613" cy="268061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4" name="矩形 2303"/>
          <p:cNvSpPr/>
          <p:nvPr/>
        </p:nvSpPr>
        <p:spPr>
          <a:xfrm>
            <a:off x="1691680" y="3630754"/>
            <a:ext cx="2677982" cy="267798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5" name="矩形 2304"/>
          <p:cNvSpPr/>
          <p:nvPr/>
        </p:nvSpPr>
        <p:spPr>
          <a:xfrm>
            <a:off x="1691680" y="3633385"/>
            <a:ext cx="2675351" cy="267535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6" name="矩形 2305"/>
          <p:cNvSpPr/>
          <p:nvPr/>
        </p:nvSpPr>
        <p:spPr>
          <a:xfrm>
            <a:off x="1691680" y="3636016"/>
            <a:ext cx="2672721" cy="267272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7" name="矩形 2306"/>
          <p:cNvSpPr/>
          <p:nvPr/>
        </p:nvSpPr>
        <p:spPr>
          <a:xfrm>
            <a:off x="1691680" y="3638646"/>
            <a:ext cx="2670090" cy="2670090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8" name="矩形 2307"/>
          <p:cNvSpPr/>
          <p:nvPr/>
        </p:nvSpPr>
        <p:spPr>
          <a:xfrm>
            <a:off x="1691680" y="3641277"/>
            <a:ext cx="2667459" cy="266745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9" name="矩形 2308"/>
          <p:cNvSpPr/>
          <p:nvPr/>
        </p:nvSpPr>
        <p:spPr>
          <a:xfrm>
            <a:off x="1691680" y="3643907"/>
            <a:ext cx="2664829" cy="2664829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0" name="矩形 2309"/>
          <p:cNvSpPr/>
          <p:nvPr/>
        </p:nvSpPr>
        <p:spPr>
          <a:xfrm>
            <a:off x="1691680" y="3646538"/>
            <a:ext cx="2662198" cy="266219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1" name="矩形 2310"/>
          <p:cNvSpPr/>
          <p:nvPr/>
        </p:nvSpPr>
        <p:spPr>
          <a:xfrm>
            <a:off x="1691680" y="3649169"/>
            <a:ext cx="2659568" cy="2659568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2" name="矩形 2311"/>
          <p:cNvSpPr/>
          <p:nvPr/>
        </p:nvSpPr>
        <p:spPr>
          <a:xfrm>
            <a:off x="1691680" y="3651799"/>
            <a:ext cx="2656937" cy="2656937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3" name="矩形 2312"/>
          <p:cNvSpPr/>
          <p:nvPr/>
        </p:nvSpPr>
        <p:spPr>
          <a:xfrm>
            <a:off x="1691680" y="3654430"/>
            <a:ext cx="2654306" cy="265430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4" name="矩形 2313"/>
          <p:cNvSpPr/>
          <p:nvPr/>
        </p:nvSpPr>
        <p:spPr>
          <a:xfrm>
            <a:off x="1691680" y="3657060"/>
            <a:ext cx="2651676" cy="2651676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5" name="矩形 2314"/>
          <p:cNvSpPr/>
          <p:nvPr/>
        </p:nvSpPr>
        <p:spPr>
          <a:xfrm>
            <a:off x="1691680" y="3659691"/>
            <a:ext cx="2649045" cy="2649045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6" name="矩形 2315"/>
          <p:cNvSpPr/>
          <p:nvPr/>
        </p:nvSpPr>
        <p:spPr>
          <a:xfrm>
            <a:off x="1691680" y="3662322"/>
            <a:ext cx="2646414" cy="264641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7" name="矩形 2316"/>
          <p:cNvSpPr/>
          <p:nvPr/>
        </p:nvSpPr>
        <p:spPr>
          <a:xfrm>
            <a:off x="1691680" y="3664953"/>
            <a:ext cx="2643784" cy="2643784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8" name="矩形 2317"/>
          <p:cNvSpPr/>
          <p:nvPr/>
        </p:nvSpPr>
        <p:spPr>
          <a:xfrm>
            <a:off x="1691680" y="3667583"/>
            <a:ext cx="2641153" cy="264115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9" name="矩形 2318"/>
          <p:cNvSpPr/>
          <p:nvPr/>
        </p:nvSpPr>
        <p:spPr>
          <a:xfrm>
            <a:off x="1691680" y="3670214"/>
            <a:ext cx="2638523" cy="2638523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0" name="矩形 2319"/>
          <p:cNvSpPr/>
          <p:nvPr/>
        </p:nvSpPr>
        <p:spPr>
          <a:xfrm>
            <a:off x="1691680" y="3672844"/>
            <a:ext cx="2635892" cy="2635892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1" name="矩形 2320"/>
          <p:cNvSpPr/>
          <p:nvPr/>
        </p:nvSpPr>
        <p:spPr>
          <a:xfrm>
            <a:off x="1691680" y="3675475"/>
            <a:ext cx="2633261" cy="263326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2" name="矩形 2321"/>
          <p:cNvSpPr/>
          <p:nvPr/>
        </p:nvSpPr>
        <p:spPr>
          <a:xfrm>
            <a:off x="1691680" y="3678106"/>
            <a:ext cx="2630631" cy="2630631"/>
          </a:xfrm>
          <a:prstGeom prst="rect">
            <a:avLst/>
          </a:prstGeom>
          <a:solidFill>
            <a:srgbClr val="4F81BD"/>
          </a:solidFill>
          <a:ln w="63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3" name="矩形 2322"/>
          <p:cNvSpPr/>
          <p:nvPr/>
        </p:nvSpPr>
        <p:spPr>
          <a:xfrm>
            <a:off x="1691680" y="3680736"/>
            <a:ext cx="2628000" cy="26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19" name="群組 1318"/>
          <p:cNvGrpSpPr/>
          <p:nvPr/>
        </p:nvGrpSpPr>
        <p:grpSpPr>
          <a:xfrm>
            <a:off x="1691680" y="1052736"/>
            <a:ext cx="5256000" cy="5256000"/>
            <a:chOff x="3654044" y="1048132"/>
            <a:chExt cx="5256000" cy="5256000"/>
          </a:xfrm>
        </p:grpSpPr>
        <p:sp>
          <p:nvSpPr>
            <p:cNvPr id="1320" name="矩形 1319"/>
            <p:cNvSpPr/>
            <p:nvPr/>
          </p:nvSpPr>
          <p:spPr>
            <a:xfrm>
              <a:off x="3654044" y="1048132"/>
              <a:ext cx="5256000" cy="5256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2" name="矩形 1321"/>
            <p:cNvSpPr/>
            <p:nvPr/>
          </p:nvSpPr>
          <p:spPr>
            <a:xfrm>
              <a:off x="6282044" y="1048132"/>
              <a:ext cx="2628000" cy="2628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3" name="矩形 1322"/>
            <p:cNvSpPr/>
            <p:nvPr/>
          </p:nvSpPr>
          <p:spPr>
            <a:xfrm>
              <a:off x="3654044" y="3676132"/>
              <a:ext cx="2628000" cy="2628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9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5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5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5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5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5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15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5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3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35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5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65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75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8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85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9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95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05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1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2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25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3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35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4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45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55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6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65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75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8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85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95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5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1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15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2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35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4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45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5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6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65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7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75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8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85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9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95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05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1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15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2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25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3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35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4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45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655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6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65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7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68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685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69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95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705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715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25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735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4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45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755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6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65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7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775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78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785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79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795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1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815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2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825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3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835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4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845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855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6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865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7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875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88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885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895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905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1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915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2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925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3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935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4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945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5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955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6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965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7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975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98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985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99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995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005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1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015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035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045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055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6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065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7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85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09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095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105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1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115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135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4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145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155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6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165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7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18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185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19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195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205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215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2350"/>
                            </p:stCondLst>
                            <p:childTnLst>
                              <p:par>
                                <p:cTn id="7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24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2450"/>
                            </p:stCondLst>
                            <p:childTnLst>
                              <p:par>
                                <p:cTn id="7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2550"/>
                            </p:stCondLst>
                            <p:childTnLst>
                              <p:par>
                                <p:cTn id="7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26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2650"/>
                            </p:stCondLst>
                            <p:childTnLst>
                              <p:par>
                                <p:cTn id="7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2700"/>
                            </p:stCondLst>
                            <p:childTnLst>
                              <p:par>
                                <p:cTn id="7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2800"/>
                            </p:stCondLst>
                            <p:childTnLst>
                              <p:par>
                                <p:cTn id="7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12850"/>
                            </p:stCondLst>
                            <p:childTnLst>
                              <p:par>
                                <p:cTn id="7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2900"/>
                            </p:stCondLst>
                            <p:childTnLst>
                              <p:par>
                                <p:cTn id="7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2950"/>
                            </p:stCondLst>
                            <p:childTnLst>
                              <p:par>
                                <p:cTn id="7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3050"/>
                            </p:stCondLst>
                            <p:childTnLst>
                              <p:par>
                                <p:cTn id="8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3100"/>
                            </p:stCondLst>
                            <p:childTnLst>
                              <p:par>
                                <p:cTn id="8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3150"/>
                            </p:stCondLst>
                            <p:childTnLst>
                              <p:par>
                                <p:cTn id="8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3200"/>
                            </p:stCondLst>
                            <p:childTnLst>
                              <p:par>
                                <p:cTn id="8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3250"/>
                            </p:stCondLst>
                            <p:childTnLst>
                              <p:par>
                                <p:cTn id="8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3300"/>
                            </p:stCondLst>
                            <p:childTnLst>
                              <p:par>
                                <p:cTn id="8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13350"/>
                            </p:stCondLst>
                            <p:childTnLst>
                              <p:par>
                                <p:cTn id="8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8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13450"/>
                            </p:stCondLst>
                            <p:childTnLst>
                              <p:par>
                                <p:cTn id="8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13550"/>
                            </p:stCondLst>
                            <p:childTnLst>
                              <p:par>
                                <p:cTn id="8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36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13650"/>
                            </p:stCondLst>
                            <p:childTnLst>
                              <p:par>
                                <p:cTn id="8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3700"/>
                            </p:stCondLst>
                            <p:childTnLst>
                              <p:par>
                                <p:cTn id="8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13750"/>
                            </p:stCondLst>
                            <p:childTnLst>
                              <p:par>
                                <p:cTn id="8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3800"/>
                            </p:stCondLst>
                            <p:childTnLst>
                              <p:par>
                                <p:cTn id="8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13850"/>
                            </p:stCondLst>
                            <p:childTnLst>
                              <p:par>
                                <p:cTn id="8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3900"/>
                            </p:stCondLst>
                            <p:childTnLst>
                              <p:par>
                                <p:cTn id="8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13950"/>
                            </p:stCondLst>
                            <p:childTnLst>
                              <p:par>
                                <p:cTn id="8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4050"/>
                            </p:stCondLst>
                            <p:childTnLst>
                              <p:par>
                                <p:cTn id="8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14150"/>
                            </p:stCondLst>
                            <p:childTnLst>
                              <p:par>
                                <p:cTn id="8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4200"/>
                            </p:stCondLst>
                            <p:childTnLst>
                              <p:par>
                                <p:cTn id="8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4250"/>
                            </p:stCondLst>
                            <p:childTnLst>
                              <p:par>
                                <p:cTn id="8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4300"/>
                            </p:stCondLst>
                            <p:childTnLst>
                              <p:par>
                                <p:cTn id="8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14350"/>
                            </p:stCondLst>
                            <p:childTnLst>
                              <p:par>
                                <p:cTn id="8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4400"/>
                            </p:stCondLst>
                            <p:childTnLst>
                              <p:par>
                                <p:cTn id="8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14450"/>
                            </p:stCondLst>
                            <p:childTnLst>
                              <p:par>
                                <p:cTn id="8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1455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146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465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147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14750"/>
                            </p:stCondLst>
                            <p:childTnLst>
                              <p:par>
                                <p:cTn id="9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48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14850"/>
                            </p:stCondLst>
                            <p:childTnLst>
                              <p:par>
                                <p:cTn id="9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4900"/>
                            </p:stCondLst>
                            <p:childTnLst>
                              <p:par>
                                <p:cTn id="9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14950"/>
                            </p:stCondLst>
                            <p:childTnLst>
                              <p:par>
                                <p:cTn id="9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15050"/>
                            </p:stCondLst>
                            <p:childTnLst>
                              <p:par>
                                <p:cTn id="9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9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15150"/>
                            </p:stCondLst>
                            <p:childTnLst>
                              <p:par>
                                <p:cTn id="9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5200"/>
                            </p:stCondLst>
                            <p:childTnLst>
                              <p:par>
                                <p:cTn id="9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5250"/>
                            </p:stCondLst>
                            <p:childTnLst>
                              <p:par>
                                <p:cTn id="9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5300"/>
                            </p:stCondLst>
                            <p:childTnLst>
                              <p:par>
                                <p:cTn id="9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15350"/>
                            </p:stCondLst>
                            <p:childTnLst>
                              <p:par>
                                <p:cTn id="9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15400"/>
                            </p:stCondLst>
                            <p:childTnLst>
                              <p:par>
                                <p:cTn id="9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15450"/>
                            </p:stCondLst>
                            <p:childTnLst>
                              <p:par>
                                <p:cTn id="9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15550"/>
                            </p:stCondLst>
                            <p:childTnLst>
                              <p:par>
                                <p:cTn id="9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15600"/>
                            </p:stCondLst>
                            <p:childTnLst>
                              <p:par>
                                <p:cTn id="9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15650"/>
                            </p:stCondLst>
                            <p:childTnLst>
                              <p:par>
                                <p:cTn id="9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5700"/>
                            </p:stCondLst>
                            <p:childTnLst>
                              <p:par>
                                <p:cTn id="9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15750"/>
                            </p:stCondLst>
                            <p:childTnLst>
                              <p:par>
                                <p:cTn id="9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5800"/>
                            </p:stCondLst>
                            <p:childTnLst>
                              <p:par>
                                <p:cTn id="9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15850"/>
                            </p:stCondLst>
                            <p:childTnLst>
                              <p:par>
                                <p:cTn id="9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5900"/>
                            </p:stCondLst>
                            <p:childTnLst>
                              <p:par>
                                <p:cTn id="9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15950"/>
                            </p:stCondLst>
                            <p:childTnLst>
                              <p:par>
                                <p:cTn id="9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6050"/>
                            </p:stCondLst>
                            <p:childTnLst>
                              <p:par>
                                <p:cTn id="9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6100"/>
                            </p:stCondLst>
                            <p:childTnLst>
                              <p:par>
                                <p:cTn id="9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16150"/>
                            </p:stCondLst>
                            <p:childTnLst>
                              <p:par>
                                <p:cTn id="9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16200"/>
                            </p:stCondLst>
                            <p:childTnLst>
                              <p:par>
                                <p:cTn id="9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16250"/>
                            </p:stCondLst>
                            <p:childTnLst>
                              <p:par>
                                <p:cTn id="9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6300"/>
                            </p:stCondLst>
                            <p:childTnLst>
                              <p:par>
                                <p:cTn id="9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6350"/>
                            </p:stCondLst>
                            <p:childTnLst>
                              <p:par>
                                <p:cTn id="9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0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16450"/>
                            </p:stCondLst>
                            <p:childTnLst>
                              <p:par>
                                <p:cTn id="10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16550"/>
                            </p:stCondLst>
                            <p:childTnLst>
                              <p:par>
                                <p:cTn id="10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16600"/>
                            </p:stCondLst>
                            <p:childTnLst>
                              <p:par>
                                <p:cTn id="10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16650"/>
                            </p:stCondLst>
                            <p:childTnLst>
                              <p:par>
                                <p:cTn id="10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6700"/>
                            </p:stCondLst>
                            <p:childTnLst>
                              <p:par>
                                <p:cTn id="10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16750"/>
                            </p:stCondLst>
                            <p:childTnLst>
                              <p:par>
                                <p:cTn id="10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16800"/>
                            </p:stCondLst>
                            <p:childTnLst>
                              <p:par>
                                <p:cTn id="10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16850"/>
                            </p:stCondLst>
                            <p:childTnLst>
                              <p:par>
                                <p:cTn id="10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16950"/>
                            </p:stCondLst>
                            <p:childTnLst>
                              <p:par>
                                <p:cTn id="10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7050"/>
                            </p:stCondLst>
                            <p:childTnLst>
                              <p:par>
                                <p:cTn id="10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17150"/>
                            </p:stCondLst>
                            <p:childTnLst>
                              <p:par>
                                <p:cTn id="10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0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17350"/>
                            </p:stCondLst>
                            <p:childTnLst>
                              <p:par>
                                <p:cTn id="10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17400"/>
                            </p:stCondLst>
                            <p:childTnLst>
                              <p:par>
                                <p:cTn id="10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17450"/>
                            </p:stCondLst>
                            <p:childTnLst>
                              <p:par>
                                <p:cTn id="10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17550"/>
                            </p:stCondLst>
                            <p:childTnLst>
                              <p:par>
                                <p:cTn id="10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17600"/>
                            </p:stCondLst>
                            <p:childTnLst>
                              <p:par>
                                <p:cTn id="10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17650"/>
                            </p:stCondLst>
                            <p:childTnLst>
                              <p:par>
                                <p:cTn id="10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0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0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17850"/>
                            </p:stCondLst>
                            <p:childTnLst>
                              <p:par>
                                <p:cTn id="10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0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17950"/>
                            </p:stCondLst>
                            <p:childTnLst>
                              <p:par>
                                <p:cTn id="10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8050"/>
                            </p:stCondLst>
                            <p:childTnLst>
                              <p:par>
                                <p:cTn id="11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1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18150"/>
                            </p:stCondLst>
                            <p:childTnLst>
                              <p:par>
                                <p:cTn id="11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>
                            <p:stCondLst>
                              <p:cond delay="18350"/>
                            </p:stCondLst>
                            <p:childTnLst>
                              <p:par>
                                <p:cTn id="11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18400"/>
                            </p:stCondLst>
                            <p:childTnLst>
                              <p:par>
                                <p:cTn id="11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18450"/>
                            </p:stCondLst>
                            <p:childTnLst>
                              <p:par>
                                <p:cTn id="11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18550"/>
                            </p:stCondLst>
                            <p:childTnLst>
                              <p:par>
                                <p:cTn id="11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18600"/>
                            </p:stCondLst>
                            <p:childTnLst>
                              <p:par>
                                <p:cTn id="11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18650"/>
                            </p:stCondLst>
                            <p:childTnLst>
                              <p:par>
                                <p:cTn id="11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18700"/>
                            </p:stCondLst>
                            <p:childTnLst>
                              <p:par>
                                <p:cTn id="11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18800"/>
                            </p:stCondLst>
                            <p:childTnLst>
                              <p:par>
                                <p:cTn id="11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18850"/>
                            </p:stCondLst>
                            <p:childTnLst>
                              <p:par>
                                <p:cTn id="11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18900"/>
                            </p:stCondLst>
                            <p:childTnLst>
                              <p:par>
                                <p:cTn id="11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>
                            <p:stCondLst>
                              <p:cond delay="18950"/>
                            </p:stCondLst>
                            <p:childTnLst>
                              <p:par>
                                <p:cTn id="11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19050"/>
                            </p:stCondLst>
                            <p:childTnLst>
                              <p:par>
                                <p:cTn id="11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1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>
                            <p:stCondLst>
                              <p:cond delay="19150"/>
                            </p:stCondLst>
                            <p:childTnLst>
                              <p:par>
                                <p:cTn id="11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1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19300"/>
                            </p:stCondLst>
                            <p:childTnLst>
                              <p:par>
                                <p:cTn id="11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>
                            <p:stCondLst>
                              <p:cond delay="19350"/>
                            </p:stCondLst>
                            <p:childTnLst>
                              <p:par>
                                <p:cTn id="11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1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19450"/>
                            </p:stCondLst>
                            <p:childTnLst>
                              <p:par>
                                <p:cTn id="11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19550"/>
                            </p:stCondLst>
                            <p:childTnLst>
                              <p:par>
                                <p:cTn id="11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1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19650"/>
                            </p:stCondLst>
                            <p:childTnLst>
                              <p:par>
                                <p:cTn id="11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>
                            <p:stCondLst>
                              <p:cond delay="19700"/>
                            </p:stCondLst>
                            <p:childTnLst>
                              <p:par>
                                <p:cTn id="11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19800"/>
                            </p:stCondLst>
                            <p:childTnLst>
                              <p:par>
                                <p:cTn id="12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19850"/>
                            </p:stCondLst>
                            <p:childTnLst>
                              <p:par>
                                <p:cTn id="12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>
                            <p:stCondLst>
                              <p:cond delay="19900"/>
                            </p:stCondLst>
                            <p:childTnLst>
                              <p:par>
                                <p:cTn id="12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>
                            <p:stCondLst>
                              <p:cond delay="19950"/>
                            </p:stCondLst>
                            <p:childTnLst>
                              <p:par>
                                <p:cTn id="12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20050"/>
                            </p:stCondLst>
                            <p:childTnLst>
                              <p:par>
                                <p:cTn id="12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2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>
                            <p:stCondLst>
                              <p:cond delay="20150"/>
                            </p:stCondLst>
                            <p:childTnLst>
                              <p:par>
                                <p:cTn id="12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20200"/>
                            </p:stCondLst>
                            <p:childTnLst>
                              <p:par>
                                <p:cTn id="12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20250"/>
                            </p:stCondLst>
                            <p:childTnLst>
                              <p:par>
                                <p:cTn id="12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>
                            <p:stCondLst>
                              <p:cond delay="20300"/>
                            </p:stCondLst>
                            <p:childTnLst>
                              <p:par>
                                <p:cTn id="12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>
                            <p:stCondLst>
                              <p:cond delay="20350"/>
                            </p:stCondLst>
                            <p:childTnLst>
                              <p:par>
                                <p:cTn id="12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20400"/>
                            </p:stCondLst>
                            <p:childTnLst>
                              <p:par>
                                <p:cTn id="12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20450"/>
                            </p:stCondLst>
                            <p:childTnLst>
                              <p:par>
                                <p:cTn id="12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20550"/>
                            </p:stCondLst>
                            <p:childTnLst>
                              <p:par>
                                <p:cTn id="12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>
                            <p:stCondLst>
                              <p:cond delay="20600"/>
                            </p:stCondLst>
                            <p:childTnLst>
                              <p:par>
                                <p:cTn id="12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20650"/>
                            </p:stCondLst>
                            <p:childTnLst>
                              <p:par>
                                <p:cTn id="12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2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2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20850"/>
                            </p:stCondLst>
                            <p:childTnLst>
                              <p:par>
                                <p:cTn id="12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0" fill="hold">
                            <p:stCondLst>
                              <p:cond delay="20900"/>
                            </p:stCondLst>
                            <p:childTnLst>
                              <p:par>
                                <p:cTn id="12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20950"/>
                            </p:stCondLst>
                            <p:childTnLst>
                              <p:par>
                                <p:cTn id="12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21050"/>
                            </p:stCondLst>
                            <p:childTnLst>
                              <p:par>
                                <p:cTn id="12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>
                            <p:stCondLst>
                              <p:cond delay="21100"/>
                            </p:stCondLst>
                            <p:childTnLst>
                              <p:par>
                                <p:cTn id="12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>
                            <p:stCondLst>
                              <p:cond delay="21150"/>
                            </p:stCondLst>
                            <p:childTnLst>
                              <p:par>
                                <p:cTn id="12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>
                            <p:stCondLst>
                              <p:cond delay="21200"/>
                            </p:stCondLst>
                            <p:childTnLst>
                              <p:par>
                                <p:cTn id="12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>
                            <p:stCondLst>
                              <p:cond delay="21250"/>
                            </p:stCondLst>
                            <p:childTnLst>
                              <p:par>
                                <p:cTn id="12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4" fill="hold">
                            <p:stCondLst>
                              <p:cond delay="21300"/>
                            </p:stCondLst>
                            <p:childTnLst>
                              <p:par>
                                <p:cTn id="12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>
                            <p:stCondLst>
                              <p:cond delay="21350"/>
                            </p:stCondLst>
                            <p:childTnLst>
                              <p:par>
                                <p:cTn id="12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>
                            <p:stCondLst>
                              <p:cond delay="21400"/>
                            </p:stCondLst>
                            <p:childTnLst>
                              <p:par>
                                <p:cTn id="13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3" fill="hold">
                            <p:stCondLst>
                              <p:cond delay="21450"/>
                            </p:stCondLst>
                            <p:childTnLst>
                              <p:par>
                                <p:cTn id="13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>
                            <p:stCondLst>
                              <p:cond delay="21550"/>
                            </p:stCondLst>
                            <p:childTnLst>
                              <p:par>
                                <p:cTn id="13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>
                            <p:stCondLst>
                              <p:cond delay="21600"/>
                            </p:stCondLst>
                            <p:childTnLst>
                              <p:par>
                                <p:cTn id="13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21650"/>
                            </p:stCondLst>
                            <p:childTnLst>
                              <p:par>
                                <p:cTn id="13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8" fill="hold">
                            <p:stCondLst>
                              <p:cond delay="21700"/>
                            </p:stCondLst>
                            <p:childTnLst>
                              <p:par>
                                <p:cTn id="13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21800"/>
                            </p:stCondLst>
                            <p:childTnLst>
                              <p:par>
                                <p:cTn id="13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7" fill="hold">
                            <p:stCondLst>
                              <p:cond delay="21850"/>
                            </p:stCondLst>
                            <p:childTnLst>
                              <p:par>
                                <p:cTn id="13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0" fill="hold">
                            <p:stCondLst>
                              <p:cond delay="21900"/>
                            </p:stCondLst>
                            <p:childTnLst>
                              <p:par>
                                <p:cTn id="13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>
                            <p:stCondLst>
                              <p:cond delay="21950"/>
                            </p:stCondLst>
                            <p:childTnLst>
                              <p:par>
                                <p:cTn id="13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9" fill="hold">
                            <p:stCondLst>
                              <p:cond delay="22050"/>
                            </p:stCondLst>
                            <p:childTnLst>
                              <p:par>
                                <p:cTn id="13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2" fill="hold">
                            <p:stCondLst>
                              <p:cond delay="22100"/>
                            </p:stCondLst>
                            <p:childTnLst>
                              <p:par>
                                <p:cTn id="13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22150"/>
                            </p:stCondLst>
                            <p:childTnLst>
                              <p:par>
                                <p:cTn id="13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>
                            <p:stCondLst>
                              <p:cond delay="22200"/>
                            </p:stCondLst>
                            <p:childTnLst>
                              <p:par>
                                <p:cTn id="13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1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4" fill="hold">
                            <p:stCondLst>
                              <p:cond delay="22300"/>
                            </p:stCondLst>
                            <p:childTnLst>
                              <p:par>
                                <p:cTn id="13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22350"/>
                            </p:stCondLst>
                            <p:childTnLst>
                              <p:par>
                                <p:cTn id="13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3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3" fill="hold">
                            <p:stCondLst>
                              <p:cond delay="22450"/>
                            </p:stCondLst>
                            <p:childTnLst>
                              <p:par>
                                <p:cTn id="13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>
                            <p:stCondLst>
                              <p:cond delay="22550"/>
                            </p:stCondLst>
                            <p:childTnLst>
                              <p:par>
                                <p:cTn id="13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22600"/>
                            </p:stCondLst>
                            <p:childTnLst>
                              <p:par>
                                <p:cTn id="13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5" fill="hold">
                            <p:stCondLst>
                              <p:cond delay="22650"/>
                            </p:stCondLst>
                            <p:childTnLst>
                              <p:par>
                                <p:cTn id="13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8" fill="hold">
                            <p:stCondLst>
                              <p:cond delay="22700"/>
                            </p:stCondLst>
                            <p:childTnLst>
                              <p:par>
                                <p:cTn id="13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>
                            <p:stCondLst>
                              <p:cond delay="22750"/>
                            </p:stCondLst>
                            <p:childTnLst>
                              <p:par>
                                <p:cTn id="13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3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7" fill="hold">
                            <p:stCondLst>
                              <p:cond delay="22850"/>
                            </p:stCondLst>
                            <p:childTnLst>
                              <p:par>
                                <p:cTn id="13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0" fill="hold">
                            <p:stCondLst>
                              <p:cond delay="22900"/>
                            </p:stCondLst>
                            <p:childTnLst>
                              <p:par>
                                <p:cTn id="13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>
                            <p:stCondLst>
                              <p:cond delay="22950"/>
                            </p:stCondLst>
                            <p:childTnLst>
                              <p:par>
                                <p:cTn id="13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23050"/>
                            </p:stCondLst>
                            <p:childTnLst>
                              <p:par>
                                <p:cTn id="14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4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>
                            <p:stCondLst>
                              <p:cond delay="23150"/>
                            </p:stCondLst>
                            <p:childTnLst>
                              <p:par>
                                <p:cTn id="14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23200"/>
                            </p:stCondLst>
                            <p:childTnLst>
                              <p:par>
                                <p:cTn id="14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1" fill="hold">
                            <p:stCondLst>
                              <p:cond delay="23250"/>
                            </p:stCondLst>
                            <p:childTnLst>
                              <p:par>
                                <p:cTn id="14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4" fill="hold">
                            <p:stCondLst>
                              <p:cond delay="23300"/>
                            </p:stCondLst>
                            <p:childTnLst>
                              <p:par>
                                <p:cTn id="14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>
                            <p:stCondLst>
                              <p:cond delay="23350"/>
                            </p:stCondLst>
                            <p:childTnLst>
                              <p:par>
                                <p:cTn id="14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0" fill="hold">
                            <p:stCondLst>
                              <p:cond delay="23400"/>
                            </p:stCondLst>
                            <p:childTnLst>
                              <p:par>
                                <p:cTn id="14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3" fill="hold">
                            <p:stCondLst>
                              <p:cond delay="23450"/>
                            </p:stCondLst>
                            <p:childTnLst>
                              <p:par>
                                <p:cTn id="14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>
                            <p:stCondLst>
                              <p:cond delay="23550"/>
                            </p:stCondLst>
                            <p:childTnLst>
                              <p:par>
                                <p:cTn id="14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2" fill="hold">
                            <p:stCondLst>
                              <p:cond delay="23600"/>
                            </p:stCondLst>
                            <p:childTnLst>
                              <p:par>
                                <p:cTn id="14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5" fill="hold">
                            <p:stCondLst>
                              <p:cond delay="23650"/>
                            </p:stCondLst>
                            <p:childTnLst>
                              <p:par>
                                <p:cTn id="14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8" fill="hold">
                            <p:stCondLst>
                              <p:cond delay="23700"/>
                            </p:stCondLst>
                            <p:childTnLst>
                              <p:par>
                                <p:cTn id="14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>
                            <p:stCondLst>
                              <p:cond delay="23750"/>
                            </p:stCondLst>
                            <p:childTnLst>
                              <p:par>
                                <p:cTn id="14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23800"/>
                            </p:stCondLst>
                            <p:childTnLst>
                              <p:par>
                                <p:cTn id="14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7" fill="hold">
                            <p:stCondLst>
                              <p:cond delay="23850"/>
                            </p:stCondLst>
                            <p:childTnLst>
                              <p:par>
                                <p:cTn id="14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0" fill="hold">
                            <p:stCondLst>
                              <p:cond delay="23900"/>
                            </p:stCondLst>
                            <p:childTnLst>
                              <p:par>
                                <p:cTn id="14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>
                            <p:stCondLst>
                              <p:cond delay="23950"/>
                            </p:stCondLst>
                            <p:childTnLst>
                              <p:par>
                                <p:cTn id="14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9" fill="hold">
                            <p:stCondLst>
                              <p:cond delay="24050"/>
                            </p:stCondLst>
                            <p:childTnLst>
                              <p:par>
                                <p:cTn id="14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2" fill="hold">
                            <p:stCondLst>
                              <p:cond delay="24100"/>
                            </p:stCondLst>
                            <p:childTnLst>
                              <p:par>
                                <p:cTn id="14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>
                            <p:stCondLst>
                              <p:cond delay="24150"/>
                            </p:stCondLst>
                            <p:childTnLst>
                              <p:par>
                                <p:cTn id="14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8" fill="hold">
                            <p:stCondLst>
                              <p:cond delay="24200"/>
                            </p:stCondLst>
                            <p:childTnLst>
                              <p:par>
                                <p:cTn id="14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1" fill="hold">
                            <p:stCondLst>
                              <p:cond delay="24250"/>
                            </p:stCondLst>
                            <p:childTnLst>
                              <p:par>
                                <p:cTn id="14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4" fill="hold">
                            <p:stCondLst>
                              <p:cond delay="24300"/>
                            </p:stCondLst>
                            <p:childTnLst>
                              <p:par>
                                <p:cTn id="14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>
                            <p:stCondLst>
                              <p:cond delay="24350"/>
                            </p:stCondLst>
                            <p:childTnLst>
                              <p:par>
                                <p:cTn id="14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0" fill="hold">
                            <p:stCondLst>
                              <p:cond delay="24400"/>
                            </p:stCondLst>
                            <p:childTnLst>
                              <p:par>
                                <p:cTn id="14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3" fill="hold">
                            <p:stCondLst>
                              <p:cond delay="24450"/>
                            </p:stCondLst>
                            <p:childTnLst>
                              <p:par>
                                <p:cTn id="14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>
                            <p:stCondLst>
                              <p:cond delay="24550"/>
                            </p:stCondLst>
                            <p:childTnLst>
                              <p:par>
                                <p:cTn id="14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2" fill="hold">
                            <p:stCondLst>
                              <p:cond delay="24600"/>
                            </p:stCondLst>
                            <p:childTnLst>
                              <p:par>
                                <p:cTn id="14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5" fill="hold">
                            <p:stCondLst>
                              <p:cond delay="24650"/>
                            </p:stCondLst>
                            <p:childTnLst>
                              <p:par>
                                <p:cTn id="14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8" fill="hold">
                            <p:stCondLst>
                              <p:cond delay="24700"/>
                            </p:stCondLst>
                            <p:childTnLst>
                              <p:par>
                                <p:cTn id="14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>
                            <p:stCondLst>
                              <p:cond delay="24750"/>
                            </p:stCondLst>
                            <p:childTnLst>
                              <p:par>
                                <p:cTn id="15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4" fill="hold">
                            <p:stCondLst>
                              <p:cond delay="24800"/>
                            </p:stCondLst>
                            <p:childTnLst>
                              <p:par>
                                <p:cTn id="15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7" fill="hold">
                            <p:stCondLst>
                              <p:cond delay="24850"/>
                            </p:stCondLst>
                            <p:childTnLst>
                              <p:par>
                                <p:cTn id="15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0" fill="hold">
                            <p:stCondLst>
                              <p:cond delay="24900"/>
                            </p:stCondLst>
                            <p:childTnLst>
                              <p:par>
                                <p:cTn id="15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>
                            <p:stCondLst>
                              <p:cond delay="24950"/>
                            </p:stCondLst>
                            <p:childTnLst>
                              <p:par>
                                <p:cTn id="15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9" fill="hold">
                            <p:stCondLst>
                              <p:cond delay="25050"/>
                            </p:stCondLst>
                            <p:childTnLst>
                              <p:par>
                                <p:cTn id="15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2" fill="hold">
                            <p:stCondLst>
                              <p:cond delay="25100"/>
                            </p:stCondLst>
                            <p:childTnLst>
                              <p:par>
                                <p:cTn id="15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>
                            <p:stCondLst>
                              <p:cond delay="25150"/>
                            </p:stCondLst>
                            <p:childTnLst>
                              <p:par>
                                <p:cTn id="15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8" fill="hold">
                            <p:stCondLst>
                              <p:cond delay="25200"/>
                            </p:stCondLst>
                            <p:childTnLst>
                              <p:par>
                                <p:cTn id="15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1" fill="hold">
                            <p:stCondLst>
                              <p:cond delay="25250"/>
                            </p:stCondLst>
                            <p:childTnLst>
                              <p:par>
                                <p:cTn id="15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4" fill="hold">
                            <p:stCondLst>
                              <p:cond delay="25300"/>
                            </p:stCondLst>
                            <p:childTnLst>
                              <p:par>
                                <p:cTn id="15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>
                            <p:stCondLst>
                              <p:cond delay="25350"/>
                            </p:stCondLst>
                            <p:childTnLst>
                              <p:par>
                                <p:cTn id="15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5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3" fill="hold">
                            <p:stCondLst>
                              <p:cond delay="25450"/>
                            </p:stCondLst>
                            <p:childTnLst>
                              <p:par>
                                <p:cTn id="15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>
                            <p:stCondLst>
                              <p:cond delay="25550"/>
                            </p:stCondLst>
                            <p:childTnLst>
                              <p:par>
                                <p:cTn id="15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2" fill="hold">
                            <p:stCondLst>
                              <p:cond delay="25600"/>
                            </p:stCondLst>
                            <p:childTnLst>
                              <p:par>
                                <p:cTn id="15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5" fill="hold">
                            <p:stCondLst>
                              <p:cond delay="25650"/>
                            </p:stCondLst>
                            <p:childTnLst>
                              <p:par>
                                <p:cTn id="15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8" fill="hold">
                            <p:stCondLst>
                              <p:cond delay="25700"/>
                            </p:stCondLst>
                            <p:childTnLst>
                              <p:par>
                                <p:cTn id="15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>
                            <p:stCondLst>
                              <p:cond delay="25750"/>
                            </p:stCondLst>
                            <p:childTnLst>
                              <p:par>
                                <p:cTn id="15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5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7" fill="hold">
                            <p:stCondLst>
                              <p:cond delay="25850"/>
                            </p:stCondLst>
                            <p:childTnLst>
                              <p:par>
                                <p:cTn id="15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0" fill="hold">
                            <p:stCondLst>
                              <p:cond delay="25900"/>
                            </p:stCondLst>
                            <p:childTnLst>
                              <p:par>
                                <p:cTn id="15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>
                            <p:stCondLst>
                              <p:cond delay="25950"/>
                            </p:stCondLst>
                            <p:childTnLst>
                              <p:par>
                                <p:cTn id="15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9" fill="hold">
                            <p:stCondLst>
                              <p:cond delay="26050"/>
                            </p:stCondLst>
                            <p:childTnLst>
                              <p:par>
                                <p:cTn id="15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2" fill="hold">
                            <p:stCondLst>
                              <p:cond delay="26100"/>
                            </p:stCondLst>
                            <p:childTnLst>
                              <p:par>
                                <p:cTn id="15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>
                            <p:stCondLst>
                              <p:cond delay="26150"/>
                            </p:stCondLst>
                            <p:childTnLst>
                              <p:par>
                                <p:cTn id="15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>
                            <p:stCondLst>
                              <p:cond delay="26200"/>
                            </p:stCondLst>
                            <p:childTnLst>
                              <p:par>
                                <p:cTn id="15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1" fill="hold">
                            <p:stCondLst>
                              <p:cond delay="26250"/>
                            </p:stCondLst>
                            <p:childTnLst>
                              <p:par>
                                <p:cTn id="15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4" fill="hold">
                            <p:stCondLst>
                              <p:cond delay="26300"/>
                            </p:stCondLst>
                            <p:childTnLst>
                              <p:par>
                                <p:cTn id="15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>
                            <p:stCondLst>
                              <p:cond delay="26350"/>
                            </p:stCondLst>
                            <p:childTnLst>
                              <p:par>
                                <p:cTn id="15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0" fill="hold">
                            <p:stCondLst>
                              <p:cond delay="26400"/>
                            </p:stCondLst>
                            <p:childTnLst>
                              <p:par>
                                <p:cTn id="16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3" fill="hold">
                            <p:stCondLst>
                              <p:cond delay="26450"/>
                            </p:stCondLst>
                            <p:childTnLst>
                              <p:par>
                                <p:cTn id="16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>
                            <p:stCondLst>
                              <p:cond delay="26550"/>
                            </p:stCondLst>
                            <p:childTnLst>
                              <p:par>
                                <p:cTn id="16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2" fill="hold">
                            <p:stCondLst>
                              <p:cond delay="26600"/>
                            </p:stCondLst>
                            <p:childTnLst>
                              <p:par>
                                <p:cTn id="16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5" fill="hold">
                            <p:stCondLst>
                              <p:cond delay="26650"/>
                            </p:stCondLst>
                            <p:childTnLst>
                              <p:par>
                                <p:cTn id="16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8" fill="hold">
                            <p:stCondLst>
                              <p:cond delay="26700"/>
                            </p:stCondLst>
                            <p:childTnLst>
                              <p:par>
                                <p:cTn id="16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>
                            <p:stCondLst>
                              <p:cond delay="26800"/>
                            </p:stCondLst>
                            <p:childTnLst>
                              <p:par>
                                <p:cTn id="16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7" fill="hold">
                            <p:stCondLst>
                              <p:cond delay="26850"/>
                            </p:stCondLst>
                            <p:childTnLst>
                              <p:par>
                                <p:cTn id="16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0" fill="hold">
                            <p:stCondLst>
                              <p:cond delay="26900"/>
                            </p:stCondLst>
                            <p:childTnLst>
                              <p:par>
                                <p:cTn id="16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>
                            <p:stCondLst>
                              <p:cond delay="26950"/>
                            </p:stCondLst>
                            <p:childTnLst>
                              <p:par>
                                <p:cTn id="16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9" fill="hold">
                            <p:stCondLst>
                              <p:cond delay="27050"/>
                            </p:stCondLst>
                            <p:childTnLst>
                              <p:par>
                                <p:cTn id="16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2" fill="hold">
                            <p:stCondLst>
                              <p:cond delay="27100"/>
                            </p:stCondLst>
                            <p:childTnLst>
                              <p:par>
                                <p:cTn id="16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>
                            <p:stCondLst>
                              <p:cond delay="27150"/>
                            </p:stCondLst>
                            <p:childTnLst>
                              <p:par>
                                <p:cTn id="16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8" fill="hold">
                            <p:stCondLst>
                              <p:cond delay="27200"/>
                            </p:stCondLst>
                            <p:childTnLst>
                              <p:par>
                                <p:cTn id="16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1" fill="hold">
                            <p:stCondLst>
                              <p:cond delay="27250"/>
                            </p:stCondLst>
                            <p:childTnLst>
                              <p:par>
                                <p:cTn id="16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4" fill="hold">
                            <p:stCondLst>
                              <p:cond delay="27300"/>
                            </p:stCondLst>
                            <p:childTnLst>
                              <p:par>
                                <p:cTn id="16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>
                            <p:stCondLst>
                              <p:cond delay="27350"/>
                            </p:stCondLst>
                            <p:childTnLst>
                              <p:par>
                                <p:cTn id="16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27400"/>
                            </p:stCondLst>
                            <p:childTnLst>
                              <p:par>
                                <p:cTn id="16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3" fill="hold">
                            <p:stCondLst>
                              <p:cond delay="27450"/>
                            </p:stCondLst>
                            <p:childTnLst>
                              <p:par>
                                <p:cTn id="16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>
                            <p:stCondLst>
                              <p:cond delay="27550"/>
                            </p:stCondLst>
                            <p:childTnLst>
                              <p:par>
                                <p:cTn id="16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2" fill="hold">
                            <p:stCondLst>
                              <p:cond delay="27600"/>
                            </p:stCondLst>
                            <p:childTnLst>
                              <p:par>
                                <p:cTn id="16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5" fill="hold">
                            <p:stCondLst>
                              <p:cond delay="27650"/>
                            </p:stCondLst>
                            <p:childTnLst>
                              <p:par>
                                <p:cTn id="16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8" fill="hold">
                            <p:stCondLst>
                              <p:cond delay="27700"/>
                            </p:stCondLst>
                            <p:childTnLst>
                              <p:par>
                                <p:cTn id="16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>
                            <p:stCondLst>
                              <p:cond delay="27750"/>
                            </p:stCondLst>
                            <p:childTnLst>
                              <p:par>
                                <p:cTn id="16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4" fill="hold">
                            <p:stCondLst>
                              <p:cond delay="27800"/>
                            </p:stCondLst>
                            <p:childTnLst>
                              <p:par>
                                <p:cTn id="16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7" fill="hold">
                            <p:stCondLst>
                              <p:cond delay="27850"/>
                            </p:stCondLst>
                            <p:childTnLst>
                              <p:par>
                                <p:cTn id="16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0" fill="hold">
                            <p:stCondLst>
                              <p:cond delay="27900"/>
                            </p:stCondLst>
                            <p:childTnLst>
                              <p:par>
                                <p:cTn id="16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>
                            <p:stCondLst>
                              <p:cond delay="27950"/>
                            </p:stCondLst>
                            <p:childTnLst>
                              <p:par>
                                <p:cTn id="16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9" fill="hold">
                            <p:stCondLst>
                              <p:cond delay="28050"/>
                            </p:stCondLst>
                            <p:childTnLst>
                              <p:par>
                                <p:cTn id="17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2" fill="hold">
                            <p:stCondLst>
                              <p:cond delay="28100"/>
                            </p:stCondLst>
                            <p:childTnLst>
                              <p:par>
                                <p:cTn id="17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>
                            <p:stCondLst>
                              <p:cond delay="28150"/>
                            </p:stCondLst>
                            <p:childTnLst>
                              <p:par>
                                <p:cTn id="17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8" fill="hold">
                            <p:stCondLst>
                              <p:cond delay="28200"/>
                            </p:stCondLst>
                            <p:childTnLst>
                              <p:par>
                                <p:cTn id="17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1" fill="hold">
                            <p:stCondLst>
                              <p:cond delay="28250"/>
                            </p:stCondLst>
                            <p:childTnLst>
                              <p:par>
                                <p:cTn id="17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4" fill="hold">
                            <p:stCondLst>
                              <p:cond delay="28300"/>
                            </p:stCondLst>
                            <p:childTnLst>
                              <p:par>
                                <p:cTn id="17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>
                            <p:stCondLst>
                              <p:cond delay="28350"/>
                            </p:stCondLst>
                            <p:childTnLst>
                              <p:par>
                                <p:cTn id="17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0" fill="hold">
                            <p:stCondLst>
                              <p:cond delay="28400"/>
                            </p:stCondLst>
                            <p:childTnLst>
                              <p:par>
                                <p:cTn id="17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3" fill="hold">
                            <p:stCondLst>
                              <p:cond delay="28450"/>
                            </p:stCondLst>
                            <p:childTnLst>
                              <p:par>
                                <p:cTn id="17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>
                            <p:stCondLst>
                              <p:cond delay="28550"/>
                            </p:stCondLst>
                            <p:childTnLst>
                              <p:par>
                                <p:cTn id="17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2" fill="hold">
                            <p:stCondLst>
                              <p:cond delay="28600"/>
                            </p:stCondLst>
                            <p:childTnLst>
                              <p:par>
                                <p:cTn id="17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5" fill="hold">
                            <p:stCondLst>
                              <p:cond delay="28650"/>
                            </p:stCondLst>
                            <p:childTnLst>
                              <p:par>
                                <p:cTn id="17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8" fill="hold">
                            <p:stCondLst>
                              <p:cond delay="28700"/>
                            </p:stCondLst>
                            <p:childTnLst>
                              <p:par>
                                <p:cTn id="17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>
                            <p:stCondLst>
                              <p:cond delay="28750"/>
                            </p:stCondLst>
                            <p:childTnLst>
                              <p:par>
                                <p:cTn id="17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17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7" fill="hold">
                            <p:stCondLst>
                              <p:cond delay="28850"/>
                            </p:stCondLst>
                            <p:childTnLst>
                              <p:par>
                                <p:cTn id="17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0" fill="hold">
                            <p:stCondLst>
                              <p:cond delay="28900"/>
                            </p:stCondLst>
                            <p:childTnLst>
                              <p:par>
                                <p:cTn id="17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>
                            <p:stCondLst>
                              <p:cond delay="28950"/>
                            </p:stCondLst>
                            <p:childTnLst>
                              <p:par>
                                <p:cTn id="17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9" fill="hold">
                            <p:stCondLst>
                              <p:cond delay="29050"/>
                            </p:stCondLst>
                            <p:childTnLst>
                              <p:par>
                                <p:cTn id="17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7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>
                            <p:stCondLst>
                              <p:cond delay="29150"/>
                            </p:stCondLst>
                            <p:childTnLst>
                              <p:par>
                                <p:cTn id="17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8" fill="hold">
                            <p:stCondLst>
                              <p:cond delay="29200"/>
                            </p:stCondLst>
                            <p:childTnLst>
                              <p:par>
                                <p:cTn id="17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7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4" fill="hold">
                            <p:stCondLst>
                              <p:cond delay="29300"/>
                            </p:stCondLst>
                            <p:childTnLst>
                              <p:par>
                                <p:cTn id="17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>
                            <p:stCondLst>
                              <p:cond delay="29350"/>
                            </p:stCondLst>
                            <p:childTnLst>
                              <p:par>
                                <p:cTn id="17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0" fill="hold">
                            <p:stCondLst>
                              <p:cond delay="29400"/>
                            </p:stCondLst>
                            <p:childTnLst>
                              <p:par>
                                <p:cTn id="17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3" fill="hold">
                            <p:stCondLst>
                              <p:cond delay="29450"/>
                            </p:stCondLst>
                            <p:childTnLst>
                              <p:par>
                                <p:cTn id="17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>
                            <p:stCondLst>
                              <p:cond delay="29550"/>
                            </p:stCondLst>
                            <p:childTnLst>
                              <p:par>
                                <p:cTn id="17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2" fill="hold">
                            <p:stCondLst>
                              <p:cond delay="29600"/>
                            </p:stCondLst>
                            <p:childTnLst>
                              <p:par>
                                <p:cTn id="17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5" fill="hold">
                            <p:stCondLst>
                              <p:cond delay="29650"/>
                            </p:stCondLst>
                            <p:childTnLst>
                              <p:par>
                                <p:cTn id="17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8" fill="hold">
                            <p:stCondLst>
                              <p:cond delay="29700"/>
                            </p:stCondLst>
                            <p:childTnLst>
                              <p:par>
                                <p:cTn id="17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1" fill="hold">
                            <p:stCondLst>
                              <p:cond delay="29750"/>
                            </p:stCondLst>
                            <p:childTnLst>
                              <p:par>
                                <p:cTn id="18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4" fill="hold">
                            <p:stCondLst>
                              <p:cond delay="29800"/>
                            </p:stCondLst>
                            <p:childTnLst>
                              <p:par>
                                <p:cTn id="18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7" fill="hold">
                            <p:stCondLst>
                              <p:cond delay="29850"/>
                            </p:stCondLst>
                            <p:childTnLst>
                              <p:par>
                                <p:cTn id="18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0" fill="hold">
                            <p:stCondLst>
                              <p:cond delay="29900"/>
                            </p:stCondLst>
                            <p:childTnLst>
                              <p:par>
                                <p:cTn id="18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>
                            <p:stCondLst>
                              <p:cond delay="29950"/>
                            </p:stCondLst>
                            <p:childTnLst>
                              <p:par>
                                <p:cTn id="18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9" fill="hold">
                            <p:stCondLst>
                              <p:cond delay="30050"/>
                            </p:stCondLst>
                            <p:childTnLst>
                              <p:par>
                                <p:cTn id="18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2" fill="hold">
                            <p:stCondLst>
                              <p:cond delay="30100"/>
                            </p:stCondLst>
                            <p:childTnLst>
                              <p:par>
                                <p:cTn id="18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5" fill="hold">
                            <p:stCondLst>
                              <p:cond delay="30150"/>
                            </p:stCondLst>
                            <p:childTnLst>
                              <p:par>
                                <p:cTn id="18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8" fill="hold">
                            <p:stCondLst>
                              <p:cond delay="30200"/>
                            </p:stCondLst>
                            <p:childTnLst>
                              <p:par>
                                <p:cTn id="18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1" fill="hold">
                            <p:stCondLst>
                              <p:cond delay="30250"/>
                            </p:stCondLst>
                            <p:childTnLst>
                              <p:par>
                                <p:cTn id="18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4" fill="hold">
                            <p:stCondLst>
                              <p:cond delay="30300"/>
                            </p:stCondLst>
                            <p:childTnLst>
                              <p:par>
                                <p:cTn id="18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7" fill="hold">
                            <p:stCondLst>
                              <p:cond delay="30350"/>
                            </p:stCondLst>
                            <p:childTnLst>
                              <p:par>
                                <p:cTn id="18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0" fill="hold">
                            <p:stCondLst>
                              <p:cond delay="30400"/>
                            </p:stCondLst>
                            <p:childTnLst>
                              <p:par>
                                <p:cTn id="18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3" fill="hold">
                            <p:stCondLst>
                              <p:cond delay="30450"/>
                            </p:stCondLst>
                            <p:childTnLst>
                              <p:par>
                                <p:cTn id="18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30550"/>
                            </p:stCondLst>
                            <p:childTnLst>
                              <p:par>
                                <p:cTn id="18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2" fill="hold">
                            <p:stCondLst>
                              <p:cond delay="30600"/>
                            </p:stCondLst>
                            <p:childTnLst>
                              <p:par>
                                <p:cTn id="18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5" fill="hold">
                            <p:stCondLst>
                              <p:cond delay="30650"/>
                            </p:stCondLst>
                            <p:childTnLst>
                              <p:par>
                                <p:cTn id="18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8" fill="hold">
                            <p:stCondLst>
                              <p:cond delay="30700"/>
                            </p:stCondLst>
                            <p:childTnLst>
                              <p:par>
                                <p:cTn id="18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1" fill="hold">
                            <p:stCondLst>
                              <p:cond delay="30750"/>
                            </p:stCondLst>
                            <p:childTnLst>
                              <p:par>
                                <p:cTn id="18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4" fill="hold">
                            <p:stCondLst>
                              <p:cond delay="30800"/>
                            </p:stCondLst>
                            <p:childTnLst>
                              <p:par>
                                <p:cTn id="18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7" fill="hold">
                            <p:stCondLst>
                              <p:cond delay="30850"/>
                            </p:stCondLst>
                            <p:childTnLst>
                              <p:par>
                                <p:cTn id="18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0" fill="hold">
                            <p:stCondLst>
                              <p:cond delay="30900"/>
                            </p:stCondLst>
                            <p:childTnLst>
                              <p:par>
                                <p:cTn id="18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3" fill="hold">
                            <p:stCondLst>
                              <p:cond delay="30950"/>
                            </p:stCondLst>
                            <p:childTnLst>
                              <p:par>
                                <p:cTn id="18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9" fill="hold">
                            <p:stCondLst>
                              <p:cond delay="31050"/>
                            </p:stCondLst>
                            <p:childTnLst>
                              <p:par>
                                <p:cTn id="18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2" fill="hold">
                            <p:stCondLst>
                              <p:cond delay="31100"/>
                            </p:stCondLst>
                            <p:childTnLst>
                              <p:par>
                                <p:cTn id="18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>
                            <p:stCondLst>
                              <p:cond delay="31150"/>
                            </p:stCondLst>
                            <p:childTnLst>
                              <p:par>
                                <p:cTn id="18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8" fill="hold">
                            <p:stCondLst>
                              <p:cond delay="31200"/>
                            </p:stCondLst>
                            <p:childTnLst>
                              <p:par>
                                <p:cTn id="18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1" fill="hold">
                            <p:stCondLst>
                              <p:cond delay="31250"/>
                            </p:stCondLst>
                            <p:childTnLst>
                              <p:par>
                                <p:cTn id="18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4" fill="hold">
                            <p:stCondLst>
                              <p:cond delay="31300"/>
                            </p:stCondLst>
                            <p:childTnLst>
                              <p:par>
                                <p:cTn id="18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7" fill="hold">
                            <p:stCondLst>
                              <p:cond delay="31350"/>
                            </p:stCondLst>
                            <p:childTnLst>
                              <p:par>
                                <p:cTn id="18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0" fill="hold">
                            <p:stCondLst>
                              <p:cond delay="31400"/>
                            </p:stCondLst>
                            <p:childTnLst>
                              <p:par>
                                <p:cTn id="19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3" fill="hold">
                            <p:stCondLst>
                              <p:cond delay="31450"/>
                            </p:stCondLst>
                            <p:childTnLst>
                              <p:par>
                                <p:cTn id="19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>
                            <p:stCondLst>
                              <p:cond delay="31550"/>
                            </p:stCondLst>
                            <p:childTnLst>
                              <p:par>
                                <p:cTn id="19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2" fill="hold">
                            <p:stCondLst>
                              <p:cond delay="31600"/>
                            </p:stCondLst>
                            <p:childTnLst>
                              <p:par>
                                <p:cTn id="19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5" fill="hold">
                            <p:stCondLst>
                              <p:cond delay="31650"/>
                            </p:stCondLst>
                            <p:childTnLst>
                              <p:par>
                                <p:cTn id="19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8" fill="hold">
                            <p:stCondLst>
                              <p:cond delay="31700"/>
                            </p:stCondLst>
                            <p:childTnLst>
                              <p:par>
                                <p:cTn id="19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>
                            <p:stCondLst>
                              <p:cond delay="31750"/>
                            </p:stCondLst>
                            <p:childTnLst>
                              <p:par>
                                <p:cTn id="19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4" fill="hold">
                            <p:stCondLst>
                              <p:cond delay="31800"/>
                            </p:stCondLst>
                            <p:childTnLst>
                              <p:par>
                                <p:cTn id="19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7" fill="hold">
                            <p:stCondLst>
                              <p:cond delay="31850"/>
                            </p:stCondLst>
                            <p:childTnLst>
                              <p:par>
                                <p:cTn id="19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0" fill="hold">
                            <p:stCondLst>
                              <p:cond delay="31900"/>
                            </p:stCondLst>
                            <p:childTnLst>
                              <p:par>
                                <p:cTn id="19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>
                            <p:stCondLst>
                              <p:cond delay="31950"/>
                            </p:stCondLst>
                            <p:childTnLst>
                              <p:par>
                                <p:cTn id="19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9" fill="hold">
                            <p:stCondLst>
                              <p:cond delay="32050"/>
                            </p:stCondLst>
                            <p:childTnLst>
                              <p:par>
                                <p:cTn id="19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2" fill="hold">
                            <p:stCondLst>
                              <p:cond delay="32100"/>
                            </p:stCondLst>
                            <p:childTnLst>
                              <p:par>
                                <p:cTn id="19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5" fill="hold">
                            <p:stCondLst>
                              <p:cond delay="32150"/>
                            </p:stCondLst>
                            <p:childTnLst>
                              <p:par>
                                <p:cTn id="19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8" fill="hold">
                            <p:stCondLst>
                              <p:cond delay="32200"/>
                            </p:stCondLst>
                            <p:childTnLst>
                              <p:par>
                                <p:cTn id="19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1" fill="hold">
                            <p:stCondLst>
                              <p:cond delay="32250"/>
                            </p:stCondLst>
                            <p:childTnLst>
                              <p:par>
                                <p:cTn id="19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4" fill="hold">
                            <p:stCondLst>
                              <p:cond delay="32300"/>
                            </p:stCondLst>
                            <p:childTnLst>
                              <p:par>
                                <p:cTn id="19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7" fill="hold">
                            <p:stCondLst>
                              <p:cond delay="32350"/>
                            </p:stCondLst>
                            <p:childTnLst>
                              <p:par>
                                <p:cTn id="19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0" fill="hold">
                            <p:stCondLst>
                              <p:cond delay="32400"/>
                            </p:stCondLst>
                            <p:childTnLst>
                              <p:par>
                                <p:cTn id="19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3" fill="hold">
                            <p:stCondLst>
                              <p:cond delay="32450"/>
                            </p:stCondLst>
                            <p:childTnLst>
                              <p:par>
                                <p:cTn id="19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9" fill="hold">
                            <p:stCondLst>
                              <p:cond delay="32550"/>
                            </p:stCondLst>
                            <p:childTnLst>
                              <p:par>
                                <p:cTn id="19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2" fill="hold">
                            <p:stCondLst>
                              <p:cond delay="32600"/>
                            </p:stCondLst>
                            <p:childTnLst>
                              <p:par>
                                <p:cTn id="19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5" fill="hold">
                            <p:stCondLst>
                              <p:cond delay="32650"/>
                            </p:stCondLst>
                            <p:childTnLst>
                              <p:par>
                                <p:cTn id="19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8" fill="hold">
                            <p:stCondLst>
                              <p:cond delay="32700"/>
                            </p:stCondLst>
                            <p:childTnLst>
                              <p:par>
                                <p:cTn id="19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1" fill="hold">
                            <p:stCondLst>
                              <p:cond delay="32750"/>
                            </p:stCondLst>
                            <p:childTnLst>
                              <p:par>
                                <p:cTn id="19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4" fill="hold">
                            <p:stCondLst>
                              <p:cond delay="32800"/>
                            </p:stCondLst>
                            <p:childTnLst>
                              <p:par>
                                <p:cTn id="19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7" fill="hold">
                            <p:stCondLst>
                              <p:cond delay="32850"/>
                            </p:stCondLst>
                            <p:childTnLst>
                              <p:par>
                                <p:cTn id="19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0" fill="hold">
                            <p:stCondLst>
                              <p:cond delay="32900"/>
                            </p:stCondLst>
                            <p:childTnLst>
                              <p:par>
                                <p:cTn id="19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3" fill="hold">
                            <p:stCondLst>
                              <p:cond delay="32950"/>
                            </p:stCondLst>
                            <p:childTnLst>
                              <p:par>
                                <p:cTn id="19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9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9" fill="hold">
                            <p:stCondLst>
                              <p:cond delay="33050"/>
                            </p:stCondLst>
                            <p:childTnLst>
                              <p:par>
                                <p:cTn id="20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2" fill="hold">
                            <p:stCondLst>
                              <p:cond delay="33100"/>
                            </p:stCondLst>
                            <p:childTnLst>
                              <p:par>
                                <p:cTn id="20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5" fill="hold">
                            <p:stCondLst>
                              <p:cond delay="33150"/>
                            </p:stCondLst>
                            <p:childTnLst>
                              <p:par>
                                <p:cTn id="20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8" fill="hold">
                            <p:stCondLst>
                              <p:cond delay="33200"/>
                            </p:stCondLst>
                            <p:childTnLst>
                              <p:par>
                                <p:cTn id="20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1" fill="hold">
                            <p:stCondLst>
                              <p:cond delay="33250"/>
                            </p:stCondLst>
                            <p:childTnLst>
                              <p:par>
                                <p:cTn id="20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4" fill="hold">
                            <p:stCondLst>
                              <p:cond delay="33300"/>
                            </p:stCondLst>
                            <p:childTnLst>
                              <p:par>
                                <p:cTn id="20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7" fill="hold">
                            <p:stCondLst>
                              <p:cond delay="33350"/>
                            </p:stCondLst>
                            <p:childTnLst>
                              <p:par>
                                <p:cTn id="20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0" fill="hold">
                            <p:stCondLst>
                              <p:cond delay="33400"/>
                            </p:stCondLst>
                            <p:childTnLst>
                              <p:par>
                                <p:cTn id="20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3" fill="hold">
                            <p:stCondLst>
                              <p:cond delay="33450"/>
                            </p:stCondLst>
                            <p:childTnLst>
                              <p:par>
                                <p:cTn id="20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9" fill="hold">
                            <p:stCondLst>
                              <p:cond delay="33550"/>
                            </p:stCondLst>
                            <p:childTnLst>
                              <p:par>
                                <p:cTn id="20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2" fill="hold">
                            <p:stCondLst>
                              <p:cond delay="33600"/>
                            </p:stCondLst>
                            <p:childTnLst>
                              <p:par>
                                <p:cTn id="20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5" fill="hold">
                            <p:stCondLst>
                              <p:cond delay="33650"/>
                            </p:stCondLst>
                            <p:childTnLst>
                              <p:par>
                                <p:cTn id="20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8" fill="hold">
                            <p:stCondLst>
                              <p:cond delay="33700"/>
                            </p:stCondLst>
                            <p:childTnLst>
                              <p:par>
                                <p:cTn id="20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1" fill="hold">
                            <p:stCondLst>
                              <p:cond delay="33750"/>
                            </p:stCondLst>
                            <p:childTnLst>
                              <p:par>
                                <p:cTn id="20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4" fill="hold">
                            <p:stCondLst>
                              <p:cond delay="33800"/>
                            </p:stCondLst>
                            <p:childTnLst>
                              <p:par>
                                <p:cTn id="20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7" fill="hold">
                            <p:stCondLst>
                              <p:cond delay="33850"/>
                            </p:stCondLst>
                            <p:childTnLst>
                              <p:par>
                                <p:cTn id="20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0" fill="hold">
                            <p:stCondLst>
                              <p:cond delay="33900"/>
                            </p:stCondLst>
                            <p:childTnLst>
                              <p:par>
                                <p:cTn id="20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3" fill="hold">
                            <p:stCondLst>
                              <p:cond delay="33950"/>
                            </p:stCondLst>
                            <p:childTnLst>
                              <p:par>
                                <p:cTn id="20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9" fill="hold">
                            <p:stCondLst>
                              <p:cond delay="34050"/>
                            </p:stCondLst>
                            <p:childTnLst>
                              <p:par>
                                <p:cTn id="20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2" fill="hold">
                            <p:stCondLst>
                              <p:cond delay="34100"/>
                            </p:stCondLst>
                            <p:childTnLst>
                              <p:par>
                                <p:cTn id="20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5" fill="hold">
                            <p:stCondLst>
                              <p:cond delay="34150"/>
                            </p:stCondLst>
                            <p:childTnLst>
                              <p:par>
                                <p:cTn id="20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8" fill="hold">
                            <p:stCondLst>
                              <p:cond delay="34200"/>
                            </p:stCondLst>
                            <p:childTnLst>
                              <p:par>
                                <p:cTn id="20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1" fill="hold">
                            <p:stCondLst>
                              <p:cond delay="34250"/>
                            </p:stCondLst>
                            <p:childTnLst>
                              <p:par>
                                <p:cTn id="20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4" fill="hold">
                            <p:stCondLst>
                              <p:cond delay="34300"/>
                            </p:stCondLst>
                            <p:childTnLst>
                              <p:par>
                                <p:cTn id="20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7" fill="hold">
                            <p:stCondLst>
                              <p:cond delay="34350"/>
                            </p:stCondLst>
                            <p:childTnLst>
                              <p:par>
                                <p:cTn id="20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0" fill="hold">
                            <p:stCondLst>
                              <p:cond delay="34400"/>
                            </p:stCondLst>
                            <p:childTnLst>
                              <p:par>
                                <p:cTn id="20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3" fill="hold">
                            <p:stCondLst>
                              <p:cond delay="34450"/>
                            </p:stCondLst>
                            <p:childTnLst>
                              <p:par>
                                <p:cTn id="20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0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9" fill="hold">
                            <p:stCondLst>
                              <p:cond delay="34550"/>
                            </p:stCondLst>
                            <p:childTnLst>
                              <p:par>
                                <p:cTn id="20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2" fill="hold">
                            <p:stCondLst>
                              <p:cond delay="34600"/>
                            </p:stCondLst>
                            <p:childTnLst>
                              <p:par>
                                <p:cTn id="20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5" fill="hold">
                            <p:stCondLst>
                              <p:cond delay="34650"/>
                            </p:stCondLst>
                            <p:childTnLst>
                              <p:par>
                                <p:cTn id="20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8" fill="hold">
                            <p:stCondLst>
                              <p:cond delay="34700"/>
                            </p:stCondLst>
                            <p:childTnLst>
                              <p:par>
                                <p:cTn id="20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1" fill="hold">
                            <p:stCondLst>
                              <p:cond delay="34750"/>
                            </p:stCondLst>
                            <p:childTnLst>
                              <p:par>
                                <p:cTn id="21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4" fill="hold">
                            <p:stCondLst>
                              <p:cond delay="34800"/>
                            </p:stCondLst>
                            <p:childTnLst>
                              <p:par>
                                <p:cTn id="21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7" fill="hold">
                            <p:stCondLst>
                              <p:cond delay="34850"/>
                            </p:stCondLst>
                            <p:childTnLst>
                              <p:par>
                                <p:cTn id="21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0" fill="hold">
                            <p:stCondLst>
                              <p:cond delay="34900"/>
                            </p:stCondLst>
                            <p:childTnLst>
                              <p:par>
                                <p:cTn id="21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3" fill="hold">
                            <p:stCondLst>
                              <p:cond delay="34950"/>
                            </p:stCondLst>
                            <p:childTnLst>
                              <p:par>
                                <p:cTn id="21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9" fill="hold">
                            <p:stCondLst>
                              <p:cond delay="35050"/>
                            </p:stCondLst>
                            <p:childTnLst>
                              <p:par>
                                <p:cTn id="21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2" fill="hold">
                            <p:stCondLst>
                              <p:cond delay="35100"/>
                            </p:stCondLst>
                            <p:childTnLst>
                              <p:par>
                                <p:cTn id="21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5" fill="hold">
                            <p:stCondLst>
                              <p:cond delay="35150"/>
                            </p:stCondLst>
                            <p:childTnLst>
                              <p:par>
                                <p:cTn id="21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8" fill="hold">
                            <p:stCondLst>
                              <p:cond delay="35200"/>
                            </p:stCondLst>
                            <p:childTnLst>
                              <p:par>
                                <p:cTn id="21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1" fill="hold">
                            <p:stCondLst>
                              <p:cond delay="35250"/>
                            </p:stCondLst>
                            <p:childTnLst>
                              <p:par>
                                <p:cTn id="21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4" fill="hold">
                            <p:stCondLst>
                              <p:cond delay="35300"/>
                            </p:stCondLst>
                            <p:childTnLst>
                              <p:par>
                                <p:cTn id="21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7" fill="hold">
                            <p:stCondLst>
                              <p:cond delay="35350"/>
                            </p:stCondLst>
                            <p:childTnLst>
                              <p:par>
                                <p:cTn id="21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0" fill="hold">
                            <p:stCondLst>
                              <p:cond delay="35400"/>
                            </p:stCondLst>
                            <p:childTnLst>
                              <p:par>
                                <p:cTn id="21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3" fill="hold">
                            <p:stCondLst>
                              <p:cond delay="35450"/>
                            </p:stCondLst>
                            <p:childTnLst>
                              <p:par>
                                <p:cTn id="21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9" fill="hold">
                            <p:stCondLst>
                              <p:cond delay="35550"/>
                            </p:stCondLst>
                            <p:childTnLst>
                              <p:par>
                                <p:cTn id="21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2" fill="hold">
                            <p:stCondLst>
                              <p:cond delay="35600"/>
                            </p:stCondLst>
                            <p:childTnLst>
                              <p:par>
                                <p:cTn id="21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5" fill="hold">
                            <p:stCondLst>
                              <p:cond delay="35650"/>
                            </p:stCondLst>
                            <p:childTnLst>
                              <p:par>
                                <p:cTn id="21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8" fill="hold">
                            <p:stCondLst>
                              <p:cond delay="35700"/>
                            </p:stCondLst>
                            <p:childTnLst>
                              <p:par>
                                <p:cTn id="21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1" fill="hold">
                            <p:stCondLst>
                              <p:cond delay="35750"/>
                            </p:stCondLst>
                            <p:childTnLst>
                              <p:par>
                                <p:cTn id="21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4" fill="hold">
                            <p:stCondLst>
                              <p:cond delay="35800"/>
                            </p:stCondLst>
                            <p:childTnLst>
                              <p:par>
                                <p:cTn id="21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7" fill="hold">
                            <p:stCondLst>
                              <p:cond delay="35850"/>
                            </p:stCondLst>
                            <p:childTnLst>
                              <p:par>
                                <p:cTn id="21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0" fill="hold">
                            <p:stCondLst>
                              <p:cond delay="35900"/>
                            </p:stCondLst>
                            <p:childTnLst>
                              <p:par>
                                <p:cTn id="21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3" fill="hold">
                            <p:stCondLst>
                              <p:cond delay="35950"/>
                            </p:stCondLst>
                            <p:childTnLst>
                              <p:par>
                                <p:cTn id="21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9" fill="hold">
                            <p:stCondLst>
                              <p:cond delay="36050"/>
                            </p:stCondLst>
                            <p:childTnLst>
                              <p:par>
                                <p:cTn id="21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2" fill="hold">
                            <p:stCondLst>
                              <p:cond delay="36100"/>
                            </p:stCondLst>
                            <p:childTnLst>
                              <p:par>
                                <p:cTn id="21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5" fill="hold">
                            <p:stCondLst>
                              <p:cond delay="36150"/>
                            </p:stCondLst>
                            <p:childTnLst>
                              <p:par>
                                <p:cTn id="21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8" fill="hold">
                            <p:stCondLst>
                              <p:cond delay="36200"/>
                            </p:stCondLst>
                            <p:childTnLst>
                              <p:par>
                                <p:cTn id="21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1" fill="hold">
                            <p:stCondLst>
                              <p:cond delay="36250"/>
                            </p:stCondLst>
                            <p:childTnLst>
                              <p:par>
                                <p:cTn id="21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4" fill="hold">
                            <p:stCondLst>
                              <p:cond delay="36300"/>
                            </p:stCondLst>
                            <p:childTnLst>
                              <p:par>
                                <p:cTn id="21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7" fill="hold">
                            <p:stCondLst>
                              <p:cond delay="36350"/>
                            </p:stCondLst>
                            <p:childTnLst>
                              <p:par>
                                <p:cTn id="21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0" fill="hold">
                            <p:stCondLst>
                              <p:cond delay="36400"/>
                            </p:stCondLst>
                            <p:childTnLst>
                              <p:par>
                                <p:cTn id="22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3" fill="hold">
                            <p:stCondLst>
                              <p:cond delay="36450"/>
                            </p:stCondLst>
                            <p:childTnLst>
                              <p:par>
                                <p:cTn id="22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9" fill="hold">
                            <p:stCondLst>
                              <p:cond delay="36550"/>
                            </p:stCondLst>
                            <p:childTnLst>
                              <p:par>
                                <p:cTn id="22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2" fill="hold">
                            <p:stCondLst>
                              <p:cond delay="36600"/>
                            </p:stCondLst>
                            <p:childTnLst>
                              <p:par>
                                <p:cTn id="22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5" fill="hold">
                            <p:stCondLst>
                              <p:cond delay="36650"/>
                            </p:stCondLst>
                            <p:childTnLst>
                              <p:par>
                                <p:cTn id="22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8" fill="hold">
                            <p:stCondLst>
                              <p:cond delay="36700"/>
                            </p:stCondLst>
                            <p:childTnLst>
                              <p:par>
                                <p:cTn id="22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1" fill="hold">
                            <p:stCondLst>
                              <p:cond delay="36750"/>
                            </p:stCondLst>
                            <p:childTnLst>
                              <p:par>
                                <p:cTn id="22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4" fill="hold">
                            <p:stCondLst>
                              <p:cond delay="36800"/>
                            </p:stCondLst>
                            <p:childTnLst>
                              <p:par>
                                <p:cTn id="22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7" fill="hold">
                            <p:stCondLst>
                              <p:cond delay="36850"/>
                            </p:stCondLst>
                            <p:childTnLst>
                              <p:par>
                                <p:cTn id="22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0" fill="hold">
                            <p:stCondLst>
                              <p:cond delay="36900"/>
                            </p:stCondLst>
                            <p:childTnLst>
                              <p:par>
                                <p:cTn id="22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3" fill="hold">
                            <p:stCondLst>
                              <p:cond delay="36950"/>
                            </p:stCondLst>
                            <p:childTnLst>
                              <p:par>
                                <p:cTn id="22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9" fill="hold">
                            <p:stCondLst>
                              <p:cond delay="37050"/>
                            </p:stCondLst>
                            <p:childTnLst>
                              <p:par>
                                <p:cTn id="22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2" fill="hold">
                            <p:stCondLst>
                              <p:cond delay="37100"/>
                            </p:stCondLst>
                            <p:childTnLst>
                              <p:par>
                                <p:cTn id="22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5" fill="hold">
                            <p:stCondLst>
                              <p:cond delay="37150"/>
                            </p:stCondLst>
                            <p:childTnLst>
                              <p:par>
                                <p:cTn id="22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8" fill="hold">
                            <p:stCondLst>
                              <p:cond delay="37200"/>
                            </p:stCondLst>
                            <p:childTnLst>
                              <p:par>
                                <p:cTn id="22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1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4" fill="hold">
                            <p:stCondLst>
                              <p:cond delay="37300"/>
                            </p:stCondLst>
                            <p:childTnLst>
                              <p:par>
                                <p:cTn id="22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7" fill="hold">
                            <p:stCondLst>
                              <p:cond delay="37350"/>
                            </p:stCondLst>
                            <p:childTnLst>
                              <p:par>
                                <p:cTn id="22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0" fill="hold">
                            <p:stCondLst>
                              <p:cond delay="37400"/>
                            </p:stCondLst>
                            <p:childTnLst>
                              <p:par>
                                <p:cTn id="22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3" fill="hold">
                            <p:stCondLst>
                              <p:cond delay="37450"/>
                            </p:stCondLst>
                            <p:childTnLst>
                              <p:par>
                                <p:cTn id="22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9" fill="hold">
                            <p:stCondLst>
                              <p:cond delay="37550"/>
                            </p:stCondLst>
                            <p:childTnLst>
                              <p:par>
                                <p:cTn id="22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2" fill="hold">
                            <p:stCondLst>
                              <p:cond delay="37600"/>
                            </p:stCondLst>
                            <p:childTnLst>
                              <p:par>
                                <p:cTn id="22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5" fill="hold">
                            <p:stCondLst>
                              <p:cond delay="37650"/>
                            </p:stCondLst>
                            <p:childTnLst>
                              <p:par>
                                <p:cTn id="22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8" fill="hold">
                            <p:stCondLst>
                              <p:cond delay="37700"/>
                            </p:stCondLst>
                            <p:childTnLst>
                              <p:par>
                                <p:cTn id="22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1" fill="hold">
                            <p:stCondLst>
                              <p:cond delay="37750"/>
                            </p:stCondLst>
                            <p:childTnLst>
                              <p:par>
                                <p:cTn id="22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4" fill="hold">
                            <p:stCondLst>
                              <p:cond delay="37800"/>
                            </p:stCondLst>
                            <p:childTnLst>
                              <p:par>
                                <p:cTn id="22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7" fill="hold">
                            <p:stCondLst>
                              <p:cond delay="37850"/>
                            </p:stCondLst>
                            <p:childTnLst>
                              <p:par>
                                <p:cTn id="22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0" fill="hold">
                            <p:stCondLst>
                              <p:cond delay="37900"/>
                            </p:stCondLst>
                            <p:childTnLst>
                              <p:par>
                                <p:cTn id="22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3" fill="hold">
                            <p:stCondLst>
                              <p:cond delay="37950"/>
                            </p:stCondLst>
                            <p:childTnLst>
                              <p:par>
                                <p:cTn id="22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9" fill="hold">
                            <p:stCondLst>
                              <p:cond delay="38050"/>
                            </p:stCondLst>
                            <p:childTnLst>
                              <p:par>
                                <p:cTn id="23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2" fill="hold">
                            <p:stCondLst>
                              <p:cond delay="38100"/>
                            </p:stCondLst>
                            <p:childTnLst>
                              <p:par>
                                <p:cTn id="23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5" fill="hold">
                            <p:stCondLst>
                              <p:cond delay="38150"/>
                            </p:stCondLst>
                            <p:childTnLst>
                              <p:par>
                                <p:cTn id="23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8" fill="hold">
                            <p:stCondLst>
                              <p:cond delay="38200"/>
                            </p:stCondLst>
                            <p:childTnLst>
                              <p:par>
                                <p:cTn id="23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1" fill="hold">
                            <p:stCondLst>
                              <p:cond delay="38250"/>
                            </p:stCondLst>
                            <p:childTnLst>
                              <p:par>
                                <p:cTn id="23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4" fill="hold">
                            <p:stCondLst>
                              <p:cond delay="38300"/>
                            </p:stCondLst>
                            <p:childTnLst>
                              <p:par>
                                <p:cTn id="23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7" fill="hold">
                            <p:stCondLst>
                              <p:cond delay="38350"/>
                            </p:stCondLst>
                            <p:childTnLst>
                              <p:par>
                                <p:cTn id="23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0" fill="hold">
                            <p:stCondLst>
                              <p:cond delay="38400"/>
                            </p:stCondLst>
                            <p:childTnLst>
                              <p:par>
                                <p:cTn id="23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3" fill="hold">
                            <p:stCondLst>
                              <p:cond delay="38450"/>
                            </p:stCondLst>
                            <p:childTnLst>
                              <p:par>
                                <p:cTn id="23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3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9" fill="hold">
                            <p:stCondLst>
                              <p:cond delay="38550"/>
                            </p:stCondLst>
                            <p:childTnLst>
                              <p:par>
                                <p:cTn id="23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2" fill="hold">
                            <p:stCondLst>
                              <p:cond delay="38600"/>
                            </p:stCondLst>
                            <p:childTnLst>
                              <p:par>
                                <p:cTn id="23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5" fill="hold">
                            <p:stCondLst>
                              <p:cond delay="38650"/>
                            </p:stCondLst>
                            <p:childTnLst>
                              <p:par>
                                <p:cTn id="23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8" fill="hold">
                            <p:stCondLst>
                              <p:cond delay="38700"/>
                            </p:stCondLst>
                            <p:childTnLst>
                              <p:par>
                                <p:cTn id="23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1" fill="hold">
                            <p:stCondLst>
                              <p:cond delay="38750"/>
                            </p:stCondLst>
                            <p:childTnLst>
                              <p:par>
                                <p:cTn id="23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4" fill="hold">
                            <p:stCondLst>
                              <p:cond delay="38800"/>
                            </p:stCondLst>
                            <p:childTnLst>
                              <p:par>
                                <p:cTn id="23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7" fill="hold">
                            <p:stCondLst>
                              <p:cond delay="38850"/>
                            </p:stCondLst>
                            <p:childTnLst>
                              <p:par>
                                <p:cTn id="23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0" fill="hold">
                            <p:stCondLst>
                              <p:cond delay="38900"/>
                            </p:stCondLst>
                            <p:childTnLst>
                              <p:par>
                                <p:cTn id="23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3" fill="hold">
                            <p:stCondLst>
                              <p:cond delay="38950"/>
                            </p:stCondLst>
                            <p:childTnLst>
                              <p:par>
                                <p:cTn id="23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9" fill="hold">
                            <p:stCondLst>
                              <p:cond delay="39050"/>
                            </p:stCondLst>
                            <p:childTnLst>
                              <p:par>
                                <p:cTn id="23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2" fill="hold">
                            <p:stCondLst>
                              <p:cond delay="39100"/>
                            </p:stCondLst>
                            <p:childTnLst>
                              <p:par>
                                <p:cTn id="23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5" fill="hold">
                            <p:stCondLst>
                              <p:cond delay="39150"/>
                            </p:stCondLst>
                            <p:childTnLst>
                              <p:par>
                                <p:cTn id="23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8" fill="hold">
                            <p:stCondLst>
                              <p:cond delay="39200"/>
                            </p:stCondLst>
                            <p:childTnLst>
                              <p:par>
                                <p:cTn id="23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1" fill="hold">
                            <p:stCondLst>
                              <p:cond delay="39250"/>
                            </p:stCondLst>
                            <p:childTnLst>
                              <p:par>
                                <p:cTn id="23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4" fill="hold">
                            <p:stCondLst>
                              <p:cond delay="39300"/>
                            </p:stCondLst>
                            <p:childTnLst>
                              <p:par>
                                <p:cTn id="23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7" fill="hold">
                            <p:stCondLst>
                              <p:cond delay="39350"/>
                            </p:stCondLst>
                            <p:childTnLst>
                              <p:par>
                                <p:cTn id="23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0" fill="hold">
                            <p:stCondLst>
                              <p:cond delay="39400"/>
                            </p:stCondLst>
                            <p:childTnLst>
                              <p:par>
                                <p:cTn id="23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3" fill="hold">
                            <p:stCondLst>
                              <p:cond delay="39450"/>
                            </p:stCondLst>
                            <p:childTnLst>
                              <p:par>
                                <p:cTn id="23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6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9" fill="hold">
                            <p:stCondLst>
                              <p:cond delay="39550"/>
                            </p:stCondLst>
                            <p:childTnLst>
                              <p:par>
                                <p:cTn id="23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2" fill="hold">
                            <p:stCondLst>
                              <p:cond delay="39600"/>
                            </p:stCondLst>
                            <p:childTnLst>
                              <p:par>
                                <p:cTn id="23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5" fill="hold">
                            <p:stCondLst>
                              <p:cond delay="39650"/>
                            </p:stCondLst>
                            <p:childTnLst>
                              <p:par>
                                <p:cTn id="23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8" fill="hold">
                            <p:stCondLst>
                              <p:cond delay="39700"/>
                            </p:stCondLst>
                            <p:childTnLst>
                              <p:par>
                                <p:cTn id="23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1" fill="hold">
                            <p:stCondLst>
                              <p:cond delay="39750"/>
                            </p:stCondLst>
                            <p:childTnLst>
                              <p:par>
                                <p:cTn id="24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4" fill="hold">
                            <p:stCondLst>
                              <p:cond delay="39800"/>
                            </p:stCondLst>
                            <p:childTnLst>
                              <p:par>
                                <p:cTn id="24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7" fill="hold">
                            <p:stCondLst>
                              <p:cond delay="39850"/>
                            </p:stCondLst>
                            <p:childTnLst>
                              <p:par>
                                <p:cTn id="24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0" fill="hold">
                            <p:stCondLst>
                              <p:cond delay="39900"/>
                            </p:stCondLst>
                            <p:childTnLst>
                              <p:par>
                                <p:cTn id="24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3" fill="hold">
                            <p:stCondLst>
                              <p:cond delay="39950"/>
                            </p:stCondLst>
                            <p:childTnLst>
                              <p:par>
                                <p:cTn id="24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9" fill="hold">
                            <p:stCondLst>
                              <p:cond delay="40050"/>
                            </p:stCondLst>
                            <p:childTnLst>
                              <p:par>
                                <p:cTn id="24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2" fill="hold">
                            <p:stCondLst>
                              <p:cond delay="40100"/>
                            </p:stCondLst>
                            <p:childTnLst>
                              <p:par>
                                <p:cTn id="24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5" fill="hold">
                            <p:stCondLst>
                              <p:cond delay="40150"/>
                            </p:stCondLst>
                            <p:childTnLst>
                              <p:par>
                                <p:cTn id="24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8" fill="hold">
                            <p:stCondLst>
                              <p:cond delay="40200"/>
                            </p:stCondLst>
                            <p:childTnLst>
                              <p:par>
                                <p:cTn id="24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1" fill="hold">
                            <p:stCondLst>
                              <p:cond delay="40250"/>
                            </p:stCondLst>
                            <p:childTnLst>
                              <p:par>
                                <p:cTn id="24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4" fill="hold">
                            <p:stCondLst>
                              <p:cond delay="40300"/>
                            </p:stCondLst>
                            <p:childTnLst>
                              <p:par>
                                <p:cTn id="24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7" fill="hold">
                            <p:stCondLst>
                              <p:cond delay="40350"/>
                            </p:stCondLst>
                            <p:childTnLst>
                              <p:par>
                                <p:cTn id="24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0" fill="hold">
                            <p:stCondLst>
                              <p:cond delay="40400"/>
                            </p:stCondLst>
                            <p:childTnLst>
                              <p:par>
                                <p:cTn id="24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3" fill="hold">
                            <p:stCondLst>
                              <p:cond delay="40450"/>
                            </p:stCondLst>
                            <p:childTnLst>
                              <p:par>
                                <p:cTn id="24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6" fill="hold">
                            <p:stCondLst>
                              <p:cond delay="40500"/>
                            </p:stCondLst>
                            <p:childTnLst>
                              <p:par>
                                <p:cTn id="24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9" fill="hold">
                            <p:stCondLst>
                              <p:cond delay="40550"/>
                            </p:stCondLst>
                            <p:childTnLst>
                              <p:par>
                                <p:cTn id="24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2" fill="hold">
                            <p:stCondLst>
                              <p:cond delay="40600"/>
                            </p:stCondLst>
                            <p:childTnLst>
                              <p:par>
                                <p:cTn id="24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5" fill="hold">
                            <p:stCondLst>
                              <p:cond delay="40650"/>
                            </p:stCondLst>
                            <p:childTnLst>
                              <p:par>
                                <p:cTn id="24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8" fill="hold">
                            <p:stCondLst>
                              <p:cond delay="40700"/>
                            </p:stCondLst>
                            <p:childTnLst>
                              <p:par>
                                <p:cTn id="24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1" fill="hold">
                            <p:stCondLst>
                              <p:cond delay="40750"/>
                            </p:stCondLst>
                            <p:childTnLst>
                              <p:par>
                                <p:cTn id="24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4" fill="hold">
                            <p:stCondLst>
                              <p:cond delay="40800"/>
                            </p:stCondLst>
                            <p:childTnLst>
                              <p:par>
                                <p:cTn id="24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7" fill="hold">
                            <p:stCondLst>
                              <p:cond delay="40850"/>
                            </p:stCondLst>
                            <p:childTnLst>
                              <p:par>
                                <p:cTn id="24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0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3" fill="hold">
                            <p:stCondLst>
                              <p:cond delay="40950"/>
                            </p:stCondLst>
                            <p:childTnLst>
                              <p:par>
                                <p:cTn id="24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9" fill="hold">
                            <p:stCondLst>
                              <p:cond delay="41050"/>
                            </p:stCondLst>
                            <p:childTnLst>
                              <p:par>
                                <p:cTn id="24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2" fill="hold">
                            <p:stCondLst>
                              <p:cond delay="41100"/>
                            </p:stCondLst>
                            <p:childTnLst>
                              <p:par>
                                <p:cTn id="24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5" fill="hold">
                            <p:stCondLst>
                              <p:cond delay="41150"/>
                            </p:stCondLst>
                            <p:childTnLst>
                              <p:par>
                                <p:cTn id="24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8" fill="hold">
                            <p:stCondLst>
                              <p:cond delay="41200"/>
                            </p:stCondLst>
                            <p:childTnLst>
                              <p:par>
                                <p:cTn id="24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1" fill="hold">
                            <p:stCondLst>
                              <p:cond delay="41250"/>
                            </p:stCondLst>
                            <p:childTnLst>
                              <p:par>
                                <p:cTn id="24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4" fill="hold">
                            <p:stCondLst>
                              <p:cond delay="41300"/>
                            </p:stCondLst>
                            <p:childTnLst>
                              <p:par>
                                <p:cTn id="24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7" fill="hold">
                            <p:stCondLst>
                              <p:cond delay="41350"/>
                            </p:stCondLst>
                            <p:childTnLst>
                              <p:par>
                                <p:cTn id="24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0" fill="hold">
                            <p:stCondLst>
                              <p:cond delay="41400"/>
                            </p:stCondLst>
                            <p:childTnLst>
                              <p:par>
                                <p:cTn id="25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3" fill="hold">
                            <p:stCondLst>
                              <p:cond delay="41450"/>
                            </p:stCondLst>
                            <p:childTnLst>
                              <p:par>
                                <p:cTn id="25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9" fill="hold">
                            <p:stCondLst>
                              <p:cond delay="41550"/>
                            </p:stCondLst>
                            <p:childTnLst>
                              <p:par>
                                <p:cTn id="25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2" fill="hold">
                            <p:stCondLst>
                              <p:cond delay="41600"/>
                            </p:stCondLst>
                            <p:childTnLst>
                              <p:par>
                                <p:cTn id="25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5" fill="hold">
                            <p:stCondLst>
                              <p:cond delay="41650"/>
                            </p:stCondLst>
                            <p:childTnLst>
                              <p:par>
                                <p:cTn id="25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8" fill="hold">
                            <p:stCondLst>
                              <p:cond delay="41700"/>
                            </p:stCondLst>
                            <p:childTnLst>
                              <p:par>
                                <p:cTn id="25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1" fill="hold">
                            <p:stCondLst>
                              <p:cond delay="41750"/>
                            </p:stCondLst>
                            <p:childTnLst>
                              <p:par>
                                <p:cTn id="25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5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7" fill="hold">
                            <p:stCondLst>
                              <p:cond delay="41850"/>
                            </p:stCondLst>
                            <p:childTnLst>
                              <p:par>
                                <p:cTn id="25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0" fill="hold">
                            <p:stCondLst>
                              <p:cond delay="41900"/>
                            </p:stCondLst>
                            <p:childTnLst>
                              <p:par>
                                <p:cTn id="25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3" fill="hold">
                            <p:stCondLst>
                              <p:cond delay="41950"/>
                            </p:stCondLst>
                            <p:childTnLst>
                              <p:par>
                                <p:cTn id="25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9" fill="hold">
                            <p:stCondLst>
                              <p:cond delay="42050"/>
                            </p:stCondLst>
                            <p:childTnLst>
                              <p:par>
                                <p:cTn id="25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2" fill="hold">
                            <p:stCondLst>
                              <p:cond delay="42100"/>
                            </p:stCondLst>
                            <p:childTnLst>
                              <p:par>
                                <p:cTn id="25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5" fill="hold">
                            <p:stCondLst>
                              <p:cond delay="42150"/>
                            </p:stCondLst>
                            <p:childTnLst>
                              <p:par>
                                <p:cTn id="25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8" fill="hold">
                            <p:stCondLst>
                              <p:cond delay="42200"/>
                            </p:stCondLst>
                            <p:childTnLst>
                              <p:par>
                                <p:cTn id="25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1" fill="hold">
                            <p:stCondLst>
                              <p:cond delay="42250"/>
                            </p:stCondLst>
                            <p:childTnLst>
                              <p:par>
                                <p:cTn id="25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4" fill="hold">
                            <p:stCondLst>
                              <p:cond delay="42300"/>
                            </p:stCondLst>
                            <p:childTnLst>
                              <p:par>
                                <p:cTn id="25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7" fill="hold">
                            <p:stCondLst>
                              <p:cond delay="42350"/>
                            </p:stCondLst>
                            <p:childTnLst>
                              <p:par>
                                <p:cTn id="25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0" fill="hold">
                            <p:stCondLst>
                              <p:cond delay="42400"/>
                            </p:stCondLst>
                            <p:childTnLst>
                              <p:par>
                                <p:cTn id="25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3" fill="hold">
                            <p:stCondLst>
                              <p:cond delay="42450"/>
                            </p:stCondLst>
                            <p:childTnLst>
                              <p:par>
                                <p:cTn id="25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9" fill="hold">
                            <p:stCondLst>
                              <p:cond delay="42550"/>
                            </p:stCondLst>
                            <p:childTnLst>
                              <p:par>
                                <p:cTn id="25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2" fill="hold">
                            <p:stCondLst>
                              <p:cond delay="42600"/>
                            </p:stCondLst>
                            <p:childTnLst>
                              <p:par>
                                <p:cTn id="25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5" fill="hold">
                            <p:stCondLst>
                              <p:cond delay="42650"/>
                            </p:stCondLst>
                            <p:childTnLst>
                              <p:par>
                                <p:cTn id="25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8" fill="hold">
                            <p:stCondLst>
                              <p:cond delay="42700"/>
                            </p:stCondLst>
                            <p:childTnLst>
                              <p:par>
                                <p:cTn id="25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1" fill="hold">
                            <p:stCondLst>
                              <p:cond delay="42750"/>
                            </p:stCondLst>
                            <p:childTnLst>
                              <p:par>
                                <p:cTn id="25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4" fill="hold">
                            <p:stCondLst>
                              <p:cond delay="42800"/>
                            </p:stCondLst>
                            <p:childTnLst>
                              <p:par>
                                <p:cTn id="25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7" fill="hold">
                            <p:stCondLst>
                              <p:cond delay="42850"/>
                            </p:stCondLst>
                            <p:childTnLst>
                              <p:par>
                                <p:cTn id="25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0" fill="hold">
                            <p:stCondLst>
                              <p:cond delay="42900"/>
                            </p:stCondLst>
                            <p:childTnLst>
                              <p:par>
                                <p:cTn id="25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3" fill="hold">
                            <p:stCondLst>
                              <p:cond delay="42950"/>
                            </p:stCondLst>
                            <p:childTnLst>
                              <p:par>
                                <p:cTn id="25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5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9" fill="hold">
                            <p:stCondLst>
                              <p:cond delay="43050"/>
                            </p:stCondLst>
                            <p:childTnLst>
                              <p:par>
                                <p:cTn id="26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2" fill="hold">
                            <p:stCondLst>
                              <p:cond delay="43100"/>
                            </p:stCondLst>
                            <p:childTnLst>
                              <p:par>
                                <p:cTn id="26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5" fill="hold">
                            <p:stCondLst>
                              <p:cond delay="43150"/>
                            </p:stCondLst>
                            <p:childTnLst>
                              <p:par>
                                <p:cTn id="26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8" fill="hold">
                            <p:stCondLst>
                              <p:cond delay="43200"/>
                            </p:stCondLst>
                            <p:childTnLst>
                              <p:par>
                                <p:cTn id="26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1" fill="hold">
                            <p:stCondLst>
                              <p:cond delay="43250"/>
                            </p:stCondLst>
                            <p:childTnLst>
                              <p:par>
                                <p:cTn id="26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4" fill="hold">
                            <p:stCondLst>
                              <p:cond delay="43300"/>
                            </p:stCondLst>
                            <p:childTnLst>
                              <p:par>
                                <p:cTn id="26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7" fill="hold">
                            <p:stCondLst>
                              <p:cond delay="43350"/>
                            </p:stCondLst>
                            <p:childTnLst>
                              <p:par>
                                <p:cTn id="26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0" fill="hold">
                            <p:stCondLst>
                              <p:cond delay="43400"/>
                            </p:stCondLst>
                            <p:childTnLst>
                              <p:par>
                                <p:cTn id="26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3" fill="hold">
                            <p:stCondLst>
                              <p:cond delay="43450"/>
                            </p:stCondLst>
                            <p:childTnLst>
                              <p:par>
                                <p:cTn id="26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6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9" fill="hold">
                            <p:stCondLst>
                              <p:cond delay="43550"/>
                            </p:stCondLst>
                            <p:childTnLst>
                              <p:par>
                                <p:cTn id="26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2" fill="hold">
                            <p:stCondLst>
                              <p:cond delay="43600"/>
                            </p:stCondLst>
                            <p:childTnLst>
                              <p:par>
                                <p:cTn id="26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5" fill="hold">
                            <p:stCondLst>
                              <p:cond delay="43650"/>
                            </p:stCondLst>
                            <p:childTnLst>
                              <p:par>
                                <p:cTn id="26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8" fill="hold">
                            <p:stCondLst>
                              <p:cond delay="43700"/>
                            </p:stCondLst>
                            <p:childTnLst>
                              <p:par>
                                <p:cTn id="26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1" fill="hold">
                            <p:stCondLst>
                              <p:cond delay="43750"/>
                            </p:stCondLst>
                            <p:childTnLst>
                              <p:par>
                                <p:cTn id="26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4" fill="hold">
                            <p:stCondLst>
                              <p:cond delay="43800"/>
                            </p:stCondLst>
                            <p:childTnLst>
                              <p:par>
                                <p:cTn id="26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7" fill="hold">
                            <p:stCondLst>
                              <p:cond delay="43850"/>
                            </p:stCondLst>
                            <p:childTnLst>
                              <p:par>
                                <p:cTn id="26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0" fill="hold">
                            <p:stCondLst>
                              <p:cond delay="43900"/>
                            </p:stCondLst>
                            <p:childTnLst>
                              <p:par>
                                <p:cTn id="26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3" fill="hold">
                            <p:stCondLst>
                              <p:cond delay="43950"/>
                            </p:stCondLst>
                            <p:childTnLst>
                              <p:par>
                                <p:cTn id="26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9" fill="hold">
                            <p:stCondLst>
                              <p:cond delay="44050"/>
                            </p:stCondLst>
                            <p:childTnLst>
                              <p:par>
                                <p:cTn id="26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2" fill="hold">
                            <p:stCondLst>
                              <p:cond delay="44100"/>
                            </p:stCondLst>
                            <p:childTnLst>
                              <p:par>
                                <p:cTn id="26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5" fill="hold">
                            <p:stCondLst>
                              <p:cond delay="44150"/>
                            </p:stCondLst>
                            <p:childTnLst>
                              <p:par>
                                <p:cTn id="26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8" fill="hold">
                            <p:stCondLst>
                              <p:cond delay="44200"/>
                            </p:stCondLst>
                            <p:childTnLst>
                              <p:par>
                                <p:cTn id="26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1" fill="hold">
                            <p:stCondLst>
                              <p:cond delay="44250"/>
                            </p:stCondLst>
                            <p:childTnLst>
                              <p:par>
                                <p:cTn id="26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4" fill="hold">
                            <p:stCondLst>
                              <p:cond delay="44300"/>
                            </p:stCondLst>
                            <p:childTnLst>
                              <p:par>
                                <p:cTn id="26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7" fill="hold">
                            <p:stCondLst>
                              <p:cond delay="44350"/>
                            </p:stCondLst>
                            <p:childTnLst>
                              <p:par>
                                <p:cTn id="26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0" fill="hold">
                            <p:stCondLst>
                              <p:cond delay="44400"/>
                            </p:stCondLst>
                            <p:childTnLst>
                              <p:par>
                                <p:cTn id="26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3" fill="hold">
                            <p:stCondLst>
                              <p:cond delay="44450"/>
                            </p:stCondLst>
                            <p:childTnLst>
                              <p:par>
                                <p:cTn id="26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6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9" fill="hold">
                            <p:stCondLst>
                              <p:cond delay="44550"/>
                            </p:stCondLst>
                            <p:childTnLst>
                              <p:par>
                                <p:cTn id="26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2" fill="hold">
                            <p:stCondLst>
                              <p:cond delay="44600"/>
                            </p:stCondLst>
                            <p:childTnLst>
                              <p:par>
                                <p:cTn id="26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5" fill="hold">
                            <p:stCondLst>
                              <p:cond delay="44650"/>
                            </p:stCondLst>
                            <p:childTnLst>
                              <p:par>
                                <p:cTn id="26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8" fill="hold">
                            <p:stCondLst>
                              <p:cond delay="44700"/>
                            </p:stCondLst>
                            <p:childTnLst>
                              <p:par>
                                <p:cTn id="26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1" fill="hold">
                            <p:stCondLst>
                              <p:cond delay="44750"/>
                            </p:stCondLst>
                            <p:childTnLst>
                              <p:par>
                                <p:cTn id="27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4" fill="hold">
                            <p:stCondLst>
                              <p:cond delay="44800"/>
                            </p:stCondLst>
                            <p:childTnLst>
                              <p:par>
                                <p:cTn id="27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7" fill="hold">
                            <p:stCondLst>
                              <p:cond delay="44850"/>
                            </p:stCondLst>
                            <p:childTnLst>
                              <p:par>
                                <p:cTn id="27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0" fill="hold">
                            <p:stCondLst>
                              <p:cond delay="44900"/>
                            </p:stCondLst>
                            <p:childTnLst>
                              <p:par>
                                <p:cTn id="27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3" fill="hold">
                            <p:stCondLst>
                              <p:cond delay="44950"/>
                            </p:stCondLst>
                            <p:childTnLst>
                              <p:par>
                                <p:cTn id="27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9" fill="hold">
                            <p:stCondLst>
                              <p:cond delay="45050"/>
                            </p:stCondLst>
                            <p:childTnLst>
                              <p:par>
                                <p:cTn id="27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2" fill="hold">
                            <p:stCondLst>
                              <p:cond delay="45100"/>
                            </p:stCondLst>
                            <p:childTnLst>
                              <p:par>
                                <p:cTn id="27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5" fill="hold">
                            <p:stCondLst>
                              <p:cond delay="45150"/>
                            </p:stCondLst>
                            <p:childTnLst>
                              <p:par>
                                <p:cTn id="27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8" fill="hold">
                            <p:stCondLst>
                              <p:cond delay="45200"/>
                            </p:stCondLst>
                            <p:childTnLst>
                              <p:par>
                                <p:cTn id="27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1" fill="hold">
                            <p:stCondLst>
                              <p:cond delay="45250"/>
                            </p:stCondLst>
                            <p:childTnLst>
                              <p:par>
                                <p:cTn id="27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4" fill="hold">
                            <p:stCondLst>
                              <p:cond delay="45300"/>
                            </p:stCondLst>
                            <p:childTnLst>
                              <p:par>
                                <p:cTn id="27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7" fill="hold">
                            <p:stCondLst>
                              <p:cond delay="45350"/>
                            </p:stCondLst>
                            <p:childTnLst>
                              <p:par>
                                <p:cTn id="27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0" fill="hold">
                            <p:stCondLst>
                              <p:cond delay="45400"/>
                            </p:stCondLst>
                            <p:childTnLst>
                              <p:par>
                                <p:cTn id="27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3" fill="hold">
                            <p:stCondLst>
                              <p:cond delay="45450"/>
                            </p:stCondLst>
                            <p:childTnLst>
                              <p:par>
                                <p:cTn id="27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7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9" fill="hold">
                            <p:stCondLst>
                              <p:cond delay="45550"/>
                            </p:stCondLst>
                            <p:childTnLst>
                              <p:par>
                                <p:cTn id="27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2" fill="hold">
                            <p:stCondLst>
                              <p:cond delay="45600"/>
                            </p:stCondLst>
                            <p:childTnLst>
                              <p:par>
                                <p:cTn id="27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5" fill="hold">
                            <p:stCondLst>
                              <p:cond delay="45650"/>
                            </p:stCondLst>
                            <p:childTnLst>
                              <p:par>
                                <p:cTn id="27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8" fill="hold">
                            <p:stCondLst>
                              <p:cond delay="45700"/>
                            </p:stCondLst>
                            <p:childTnLst>
                              <p:par>
                                <p:cTn id="27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1" fill="hold">
                            <p:stCondLst>
                              <p:cond delay="45750"/>
                            </p:stCondLst>
                            <p:childTnLst>
                              <p:par>
                                <p:cTn id="27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4" fill="hold">
                            <p:stCondLst>
                              <p:cond delay="45800"/>
                            </p:stCondLst>
                            <p:childTnLst>
                              <p:par>
                                <p:cTn id="27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7" fill="hold">
                            <p:stCondLst>
                              <p:cond delay="45850"/>
                            </p:stCondLst>
                            <p:childTnLst>
                              <p:par>
                                <p:cTn id="27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0" fill="hold">
                            <p:stCondLst>
                              <p:cond delay="45900"/>
                            </p:stCondLst>
                            <p:childTnLst>
                              <p:par>
                                <p:cTn id="27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3" fill="hold">
                            <p:stCondLst>
                              <p:cond delay="45950"/>
                            </p:stCondLst>
                            <p:childTnLst>
                              <p:par>
                                <p:cTn id="27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9" fill="hold">
                            <p:stCondLst>
                              <p:cond delay="46050"/>
                            </p:stCondLst>
                            <p:childTnLst>
                              <p:par>
                                <p:cTn id="27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2" fill="hold">
                            <p:stCondLst>
                              <p:cond delay="46100"/>
                            </p:stCondLst>
                            <p:childTnLst>
                              <p:par>
                                <p:cTn id="27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5" fill="hold">
                            <p:stCondLst>
                              <p:cond delay="46150"/>
                            </p:stCondLst>
                            <p:childTnLst>
                              <p:par>
                                <p:cTn id="27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8" fill="hold">
                            <p:stCondLst>
                              <p:cond delay="46200"/>
                            </p:stCondLst>
                            <p:childTnLst>
                              <p:par>
                                <p:cTn id="27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1" fill="hold">
                            <p:stCondLst>
                              <p:cond delay="46250"/>
                            </p:stCondLst>
                            <p:childTnLst>
                              <p:par>
                                <p:cTn id="27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4" fill="hold">
                            <p:stCondLst>
                              <p:cond delay="46300"/>
                            </p:stCondLst>
                            <p:childTnLst>
                              <p:par>
                                <p:cTn id="27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7" fill="hold">
                            <p:stCondLst>
                              <p:cond delay="46350"/>
                            </p:stCondLst>
                            <p:childTnLst>
                              <p:par>
                                <p:cTn id="27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0" fill="hold">
                            <p:stCondLst>
                              <p:cond delay="46400"/>
                            </p:stCondLst>
                            <p:childTnLst>
                              <p:par>
                                <p:cTn id="28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3" fill="hold">
                            <p:stCondLst>
                              <p:cond delay="46450"/>
                            </p:stCondLst>
                            <p:childTnLst>
                              <p:par>
                                <p:cTn id="28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8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9" fill="hold">
                            <p:stCondLst>
                              <p:cond delay="46550"/>
                            </p:stCondLst>
                            <p:childTnLst>
                              <p:par>
                                <p:cTn id="28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2" fill="hold">
                            <p:stCondLst>
                              <p:cond delay="46600"/>
                            </p:stCondLst>
                            <p:childTnLst>
                              <p:par>
                                <p:cTn id="28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5" fill="hold">
                            <p:stCondLst>
                              <p:cond delay="46650"/>
                            </p:stCondLst>
                            <p:childTnLst>
                              <p:par>
                                <p:cTn id="28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8" fill="hold">
                            <p:stCondLst>
                              <p:cond delay="46700"/>
                            </p:stCondLst>
                            <p:childTnLst>
                              <p:par>
                                <p:cTn id="28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1" fill="hold">
                            <p:stCondLst>
                              <p:cond delay="46750"/>
                            </p:stCondLst>
                            <p:childTnLst>
                              <p:par>
                                <p:cTn id="28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4" fill="hold">
                            <p:stCondLst>
                              <p:cond delay="46800"/>
                            </p:stCondLst>
                            <p:childTnLst>
                              <p:par>
                                <p:cTn id="28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7" fill="hold">
                            <p:stCondLst>
                              <p:cond delay="46850"/>
                            </p:stCondLst>
                            <p:childTnLst>
                              <p:par>
                                <p:cTn id="28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0" fill="hold">
                            <p:stCondLst>
                              <p:cond delay="46900"/>
                            </p:stCondLst>
                            <p:childTnLst>
                              <p:par>
                                <p:cTn id="28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3" fill="hold">
                            <p:stCondLst>
                              <p:cond delay="46950"/>
                            </p:stCondLst>
                            <p:childTnLst>
                              <p:par>
                                <p:cTn id="28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9" fill="hold">
                            <p:stCondLst>
                              <p:cond delay="47050"/>
                            </p:stCondLst>
                            <p:childTnLst>
                              <p:par>
                                <p:cTn id="28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2" fill="hold">
                            <p:stCondLst>
                              <p:cond delay="47100"/>
                            </p:stCondLst>
                            <p:childTnLst>
                              <p:par>
                                <p:cTn id="28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5" fill="hold">
                            <p:stCondLst>
                              <p:cond delay="47150"/>
                            </p:stCondLst>
                            <p:childTnLst>
                              <p:par>
                                <p:cTn id="28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8" fill="hold">
                            <p:stCondLst>
                              <p:cond delay="47200"/>
                            </p:stCondLst>
                            <p:childTnLst>
                              <p:par>
                                <p:cTn id="28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1" fill="hold">
                            <p:stCondLst>
                              <p:cond delay="47250"/>
                            </p:stCondLst>
                            <p:childTnLst>
                              <p:par>
                                <p:cTn id="28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4" fill="hold">
                            <p:stCondLst>
                              <p:cond delay="47300"/>
                            </p:stCondLst>
                            <p:childTnLst>
                              <p:par>
                                <p:cTn id="28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7" fill="hold">
                            <p:stCondLst>
                              <p:cond delay="47350"/>
                            </p:stCondLst>
                            <p:childTnLst>
                              <p:par>
                                <p:cTn id="28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0" fill="hold">
                            <p:stCondLst>
                              <p:cond delay="47400"/>
                            </p:stCondLst>
                            <p:childTnLst>
                              <p:par>
                                <p:cTn id="28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3" fill="hold">
                            <p:stCondLst>
                              <p:cond delay="47450"/>
                            </p:stCondLst>
                            <p:childTnLst>
                              <p:par>
                                <p:cTn id="28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8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9" fill="hold">
                            <p:stCondLst>
                              <p:cond delay="47550"/>
                            </p:stCondLst>
                            <p:childTnLst>
                              <p:par>
                                <p:cTn id="28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2" fill="hold">
                            <p:stCondLst>
                              <p:cond delay="47600"/>
                            </p:stCondLst>
                            <p:childTnLst>
                              <p:par>
                                <p:cTn id="28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5" fill="hold">
                            <p:stCondLst>
                              <p:cond delay="47650"/>
                            </p:stCondLst>
                            <p:childTnLst>
                              <p:par>
                                <p:cTn id="28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8" fill="hold">
                            <p:stCondLst>
                              <p:cond delay="47700"/>
                            </p:stCondLst>
                            <p:childTnLst>
                              <p:par>
                                <p:cTn id="28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1" fill="hold">
                            <p:stCondLst>
                              <p:cond delay="47750"/>
                            </p:stCondLst>
                            <p:childTnLst>
                              <p:par>
                                <p:cTn id="28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4" fill="hold">
                            <p:stCondLst>
                              <p:cond delay="47800"/>
                            </p:stCondLst>
                            <p:childTnLst>
                              <p:par>
                                <p:cTn id="28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7" fill="hold">
                            <p:stCondLst>
                              <p:cond delay="47850"/>
                            </p:stCondLst>
                            <p:childTnLst>
                              <p:par>
                                <p:cTn id="28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0" fill="hold">
                            <p:stCondLst>
                              <p:cond delay="47900"/>
                            </p:stCondLst>
                            <p:childTnLst>
                              <p:par>
                                <p:cTn id="28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3" fill="hold">
                            <p:stCondLst>
                              <p:cond delay="47950"/>
                            </p:stCondLst>
                            <p:childTnLst>
                              <p:par>
                                <p:cTn id="28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9" fill="hold">
                            <p:stCondLst>
                              <p:cond delay="48050"/>
                            </p:stCondLst>
                            <p:childTnLst>
                              <p:par>
                                <p:cTn id="29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2" fill="hold">
                            <p:stCondLst>
                              <p:cond delay="48100"/>
                            </p:stCondLst>
                            <p:childTnLst>
                              <p:par>
                                <p:cTn id="29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5" fill="hold">
                            <p:stCondLst>
                              <p:cond delay="48150"/>
                            </p:stCondLst>
                            <p:childTnLst>
                              <p:par>
                                <p:cTn id="29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8" fill="hold">
                            <p:stCondLst>
                              <p:cond delay="48200"/>
                            </p:stCondLst>
                            <p:childTnLst>
                              <p:par>
                                <p:cTn id="29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1" fill="hold">
                            <p:stCondLst>
                              <p:cond delay="48250"/>
                            </p:stCondLst>
                            <p:childTnLst>
                              <p:par>
                                <p:cTn id="29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4" fill="hold">
                            <p:stCondLst>
                              <p:cond delay="48300"/>
                            </p:stCondLst>
                            <p:childTnLst>
                              <p:par>
                                <p:cTn id="29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7" fill="hold">
                            <p:stCondLst>
                              <p:cond delay="48350"/>
                            </p:stCondLst>
                            <p:childTnLst>
                              <p:par>
                                <p:cTn id="29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0" fill="hold">
                            <p:stCondLst>
                              <p:cond delay="48400"/>
                            </p:stCondLst>
                            <p:childTnLst>
                              <p:par>
                                <p:cTn id="29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3" fill="hold">
                            <p:stCondLst>
                              <p:cond delay="48450"/>
                            </p:stCondLst>
                            <p:childTnLst>
                              <p:par>
                                <p:cTn id="29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9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9" fill="hold">
                            <p:stCondLst>
                              <p:cond delay="48550"/>
                            </p:stCondLst>
                            <p:childTnLst>
                              <p:par>
                                <p:cTn id="29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2" fill="hold">
                            <p:stCondLst>
                              <p:cond delay="48600"/>
                            </p:stCondLst>
                            <p:childTnLst>
                              <p:par>
                                <p:cTn id="29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5" fill="hold">
                            <p:stCondLst>
                              <p:cond delay="48650"/>
                            </p:stCondLst>
                            <p:childTnLst>
                              <p:par>
                                <p:cTn id="29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8" fill="hold">
                            <p:stCondLst>
                              <p:cond delay="48700"/>
                            </p:stCondLst>
                            <p:childTnLst>
                              <p:par>
                                <p:cTn id="29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1" fill="hold">
                            <p:stCondLst>
                              <p:cond delay="48750"/>
                            </p:stCondLst>
                            <p:childTnLst>
                              <p:par>
                                <p:cTn id="29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4" fill="hold">
                            <p:stCondLst>
                              <p:cond delay="48800"/>
                            </p:stCondLst>
                            <p:childTnLst>
                              <p:par>
                                <p:cTn id="29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7" fill="hold">
                            <p:stCondLst>
                              <p:cond delay="48850"/>
                            </p:stCondLst>
                            <p:childTnLst>
                              <p:par>
                                <p:cTn id="29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0" fill="hold">
                            <p:stCondLst>
                              <p:cond delay="48900"/>
                            </p:stCondLst>
                            <p:childTnLst>
                              <p:par>
                                <p:cTn id="29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3" fill="hold">
                            <p:stCondLst>
                              <p:cond delay="48950"/>
                            </p:stCondLst>
                            <p:childTnLst>
                              <p:par>
                                <p:cTn id="29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9" fill="hold">
                            <p:stCondLst>
                              <p:cond delay="49050"/>
                            </p:stCondLst>
                            <p:childTnLst>
                              <p:par>
                                <p:cTn id="29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2" fill="hold">
                            <p:stCondLst>
                              <p:cond delay="49100"/>
                            </p:stCondLst>
                            <p:childTnLst>
                              <p:par>
                                <p:cTn id="29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5" fill="hold">
                            <p:stCondLst>
                              <p:cond delay="49150"/>
                            </p:stCondLst>
                            <p:childTnLst>
                              <p:par>
                                <p:cTn id="29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8" fill="hold">
                            <p:stCondLst>
                              <p:cond delay="49200"/>
                            </p:stCondLst>
                            <p:childTnLst>
                              <p:par>
                                <p:cTn id="29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1" fill="hold">
                            <p:stCondLst>
                              <p:cond delay="49250"/>
                            </p:stCondLst>
                            <p:childTnLst>
                              <p:par>
                                <p:cTn id="29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4" fill="hold">
                            <p:stCondLst>
                              <p:cond delay="49300"/>
                            </p:stCondLst>
                            <p:childTnLst>
                              <p:par>
                                <p:cTn id="29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7" fill="hold">
                            <p:stCondLst>
                              <p:cond delay="49350"/>
                            </p:stCondLst>
                            <p:childTnLst>
                              <p:par>
                                <p:cTn id="29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0" fill="hold">
                            <p:stCondLst>
                              <p:cond delay="49400"/>
                            </p:stCondLst>
                            <p:childTnLst>
                              <p:par>
                                <p:cTn id="29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3" fill="hold">
                            <p:stCondLst>
                              <p:cond delay="49450"/>
                            </p:stCondLst>
                            <p:childTnLst>
                              <p:par>
                                <p:cTn id="29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6" fill="hold">
                            <p:stCondLst>
                              <p:cond delay="49500"/>
                            </p:stCondLst>
                            <p:childTnLst>
                              <p:par>
                                <p:cTn id="29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9" fill="hold">
                            <p:stCondLst>
                              <p:cond delay="49550"/>
                            </p:stCondLst>
                            <p:childTnLst>
                              <p:par>
                                <p:cTn id="29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2" fill="hold">
                            <p:stCondLst>
                              <p:cond delay="49600"/>
                            </p:stCondLst>
                            <p:childTnLst>
                              <p:par>
                                <p:cTn id="29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5" fill="hold">
                            <p:stCondLst>
                              <p:cond delay="49650"/>
                            </p:stCondLst>
                            <p:childTnLst>
                              <p:par>
                                <p:cTn id="29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8" fill="hold">
                            <p:stCondLst>
                              <p:cond delay="49700"/>
                            </p:stCondLst>
                            <p:childTnLst>
                              <p:par>
                                <p:cTn id="29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1" fill="hold">
                            <p:stCondLst>
                              <p:cond delay="49750"/>
                            </p:stCondLst>
                            <p:childTnLst>
                              <p:par>
                                <p:cTn id="30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4" fill="hold">
                            <p:stCondLst>
                              <p:cond delay="49800"/>
                            </p:stCondLst>
                            <p:childTnLst>
                              <p:par>
                                <p:cTn id="30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7" fill="hold">
                            <p:stCondLst>
                              <p:cond delay="49850"/>
                            </p:stCondLst>
                            <p:childTnLst>
                              <p:par>
                                <p:cTn id="30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1332" grpId="0" animBg="1"/>
      <p:bldP spid="1333" grpId="0" animBg="1"/>
      <p:bldP spid="1334" grpId="0" animBg="1"/>
      <p:bldP spid="1335" grpId="0" animBg="1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 animBg="1"/>
      <p:bldP spid="1344" grpId="0" animBg="1"/>
      <p:bldP spid="1345" grpId="0" animBg="1"/>
      <p:bldP spid="1346" grpId="0" animBg="1"/>
      <p:bldP spid="1347" grpId="0" animBg="1"/>
      <p:bldP spid="1348" grpId="0" animBg="1"/>
      <p:bldP spid="1349" grpId="0" animBg="1"/>
      <p:bldP spid="1350" grpId="0" animBg="1"/>
      <p:bldP spid="1351" grpId="0" animBg="1"/>
      <p:bldP spid="1352" grpId="0" animBg="1"/>
      <p:bldP spid="1353" grpId="0" animBg="1"/>
      <p:bldP spid="1354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0" grpId="0" animBg="1"/>
      <p:bldP spid="1361" grpId="0" animBg="1"/>
      <p:bldP spid="1362" grpId="0" animBg="1"/>
      <p:bldP spid="1363" grpId="0" animBg="1"/>
      <p:bldP spid="1364" grpId="0" animBg="1"/>
      <p:bldP spid="1365" grpId="0" animBg="1"/>
      <p:bldP spid="1366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  <p:bldP spid="1388" grpId="0" animBg="1"/>
      <p:bldP spid="1389" grpId="0" animBg="1"/>
      <p:bldP spid="1390" grpId="0" animBg="1"/>
      <p:bldP spid="1391" grpId="0" animBg="1"/>
      <p:bldP spid="1392" grpId="0" animBg="1"/>
      <p:bldP spid="1393" grpId="0" animBg="1"/>
      <p:bldP spid="1394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0" grpId="0" animBg="1"/>
      <p:bldP spid="1411" grpId="0" animBg="1"/>
      <p:bldP spid="1412" grpId="0" animBg="1"/>
      <p:bldP spid="1413" grpId="0" animBg="1"/>
      <p:bldP spid="1414" grpId="0" animBg="1"/>
      <p:bldP spid="1415" grpId="0" animBg="1"/>
      <p:bldP spid="1416" grpId="0" animBg="1"/>
      <p:bldP spid="1417" grpId="0" animBg="1"/>
      <p:bldP spid="1418" grpId="0" animBg="1"/>
      <p:bldP spid="1419" grpId="0" animBg="1"/>
      <p:bldP spid="1420" grpId="0" animBg="1"/>
      <p:bldP spid="1421" grpId="0" animBg="1"/>
      <p:bldP spid="1422" grpId="0" animBg="1"/>
      <p:bldP spid="1423" grpId="0" animBg="1"/>
      <p:bldP spid="1424" grpId="0" animBg="1"/>
      <p:bldP spid="1425" grpId="0" animBg="1"/>
      <p:bldP spid="1426" grpId="0" animBg="1"/>
      <p:bldP spid="1427" grpId="0" animBg="1"/>
      <p:bldP spid="1428" grpId="0" animBg="1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  <p:bldP spid="1435" grpId="0" animBg="1"/>
      <p:bldP spid="1436" grpId="0" animBg="1"/>
      <p:bldP spid="1437" grpId="0" animBg="1"/>
      <p:bldP spid="1438" grpId="0" animBg="1"/>
      <p:bldP spid="1439" grpId="0" animBg="1"/>
      <p:bldP spid="1440" grpId="0" animBg="1"/>
      <p:bldP spid="1441" grpId="0" animBg="1"/>
      <p:bldP spid="1442" grpId="0" animBg="1"/>
      <p:bldP spid="1443" grpId="0" animBg="1"/>
      <p:bldP spid="1444" grpId="0" animBg="1"/>
      <p:bldP spid="1445" grpId="0" animBg="1"/>
      <p:bldP spid="1446" grpId="0" animBg="1"/>
      <p:bldP spid="1447" grpId="0" animBg="1"/>
      <p:bldP spid="1448" grpId="0" animBg="1"/>
      <p:bldP spid="1449" grpId="0" animBg="1"/>
      <p:bldP spid="1450" grpId="0" animBg="1"/>
      <p:bldP spid="1451" grpId="0" animBg="1"/>
      <p:bldP spid="1452" grpId="0" animBg="1"/>
      <p:bldP spid="1453" grpId="0" animBg="1"/>
      <p:bldP spid="1454" grpId="0" animBg="1"/>
      <p:bldP spid="1455" grpId="0" animBg="1"/>
      <p:bldP spid="1456" grpId="0" animBg="1"/>
      <p:bldP spid="1457" grpId="0" animBg="1"/>
      <p:bldP spid="1458" grpId="0" animBg="1"/>
      <p:bldP spid="1459" grpId="0" animBg="1"/>
      <p:bldP spid="1460" grpId="0" animBg="1"/>
      <p:bldP spid="1461" grpId="0" animBg="1"/>
      <p:bldP spid="1462" grpId="0" animBg="1"/>
      <p:bldP spid="1463" grpId="0" animBg="1"/>
      <p:bldP spid="1464" grpId="0" animBg="1"/>
      <p:bldP spid="1465" grpId="0" animBg="1"/>
      <p:bldP spid="1466" grpId="0" animBg="1"/>
      <p:bldP spid="1467" grpId="0" animBg="1"/>
      <p:bldP spid="1468" grpId="0" animBg="1"/>
      <p:bldP spid="1469" grpId="0" animBg="1"/>
      <p:bldP spid="1470" grpId="0" animBg="1"/>
      <p:bldP spid="1471" grpId="0" animBg="1"/>
      <p:bldP spid="1472" grpId="0" animBg="1"/>
      <p:bldP spid="1473" grpId="0" animBg="1"/>
      <p:bldP spid="1474" grpId="0" animBg="1"/>
      <p:bldP spid="1475" grpId="0" animBg="1"/>
      <p:bldP spid="1476" grpId="0" animBg="1"/>
      <p:bldP spid="1477" grpId="0" animBg="1"/>
      <p:bldP spid="1478" grpId="0" animBg="1"/>
      <p:bldP spid="1479" grpId="0" animBg="1"/>
      <p:bldP spid="1480" grpId="0" animBg="1"/>
      <p:bldP spid="1481" grpId="0" animBg="1"/>
      <p:bldP spid="1482" grpId="0" animBg="1"/>
      <p:bldP spid="1483" grpId="0" animBg="1"/>
      <p:bldP spid="1484" grpId="0" animBg="1"/>
      <p:bldP spid="1485" grpId="0" animBg="1"/>
      <p:bldP spid="1486" grpId="0" animBg="1"/>
      <p:bldP spid="1487" grpId="0" animBg="1"/>
      <p:bldP spid="1488" grpId="0" animBg="1"/>
      <p:bldP spid="1489" grpId="0" animBg="1"/>
      <p:bldP spid="1490" grpId="0" animBg="1"/>
      <p:bldP spid="1491" grpId="0" animBg="1"/>
      <p:bldP spid="1492" grpId="0" animBg="1"/>
      <p:bldP spid="1493" grpId="0" animBg="1"/>
      <p:bldP spid="1494" grpId="0" animBg="1"/>
      <p:bldP spid="1495" grpId="0" animBg="1"/>
      <p:bldP spid="1496" grpId="0" animBg="1"/>
      <p:bldP spid="1497" grpId="0" animBg="1"/>
      <p:bldP spid="1498" grpId="0" animBg="1"/>
      <p:bldP spid="1499" grpId="0" animBg="1"/>
      <p:bldP spid="1500" grpId="0" animBg="1"/>
      <p:bldP spid="1501" grpId="0" animBg="1"/>
      <p:bldP spid="1502" grpId="0" animBg="1"/>
      <p:bldP spid="1503" grpId="0" animBg="1"/>
      <p:bldP spid="1504" grpId="0" animBg="1"/>
      <p:bldP spid="1505" grpId="0" animBg="1"/>
      <p:bldP spid="1506" grpId="0" animBg="1"/>
      <p:bldP spid="1507" grpId="0" animBg="1"/>
      <p:bldP spid="1508" grpId="0" animBg="1"/>
      <p:bldP spid="1509" grpId="0" animBg="1"/>
      <p:bldP spid="1510" grpId="0" animBg="1"/>
      <p:bldP spid="1511" grpId="0" animBg="1"/>
      <p:bldP spid="1512" grpId="0" animBg="1"/>
      <p:bldP spid="1513" grpId="0" animBg="1"/>
      <p:bldP spid="1514" grpId="0" animBg="1"/>
      <p:bldP spid="1515" grpId="0" animBg="1"/>
      <p:bldP spid="1516" grpId="0" animBg="1"/>
      <p:bldP spid="1517" grpId="0" animBg="1"/>
      <p:bldP spid="1518" grpId="0" animBg="1"/>
      <p:bldP spid="1519" grpId="0" animBg="1"/>
      <p:bldP spid="1520" grpId="0" animBg="1"/>
      <p:bldP spid="1521" grpId="0" animBg="1"/>
      <p:bldP spid="1522" grpId="0" animBg="1"/>
      <p:bldP spid="1523" grpId="0" animBg="1"/>
      <p:bldP spid="1524" grpId="0" animBg="1"/>
      <p:bldP spid="1525" grpId="0" animBg="1"/>
      <p:bldP spid="1526" grpId="0" animBg="1"/>
      <p:bldP spid="1527" grpId="0" animBg="1"/>
      <p:bldP spid="1528" grpId="0" animBg="1"/>
      <p:bldP spid="1529" grpId="0" animBg="1"/>
      <p:bldP spid="1530" grpId="0" animBg="1"/>
      <p:bldP spid="1531" grpId="0" animBg="1"/>
      <p:bldP spid="1532" grpId="0" animBg="1"/>
      <p:bldP spid="1533" grpId="0" animBg="1"/>
      <p:bldP spid="1534" grpId="0" animBg="1"/>
      <p:bldP spid="1535" grpId="0" animBg="1"/>
      <p:bldP spid="1536" grpId="0" animBg="1"/>
      <p:bldP spid="1537" grpId="0" animBg="1"/>
      <p:bldP spid="1538" grpId="0" animBg="1"/>
      <p:bldP spid="1539" grpId="0" animBg="1"/>
      <p:bldP spid="1540" grpId="0" animBg="1"/>
      <p:bldP spid="1541" grpId="0" animBg="1"/>
      <p:bldP spid="1542" grpId="0" animBg="1"/>
      <p:bldP spid="1543" grpId="0" animBg="1"/>
      <p:bldP spid="1544" grpId="0" animBg="1"/>
      <p:bldP spid="1545" grpId="0" animBg="1"/>
      <p:bldP spid="1546" grpId="0" animBg="1"/>
      <p:bldP spid="1547" grpId="0" animBg="1"/>
      <p:bldP spid="1548" grpId="0" animBg="1"/>
      <p:bldP spid="1549" grpId="0" animBg="1"/>
      <p:bldP spid="1550" grpId="0" animBg="1"/>
      <p:bldP spid="1551" grpId="0" animBg="1"/>
      <p:bldP spid="1552" grpId="0" animBg="1"/>
      <p:bldP spid="1553" grpId="0" animBg="1"/>
      <p:bldP spid="1554" grpId="0" animBg="1"/>
      <p:bldP spid="1555" grpId="0" animBg="1"/>
      <p:bldP spid="1556" grpId="0" animBg="1"/>
      <p:bldP spid="1557" grpId="0" animBg="1"/>
      <p:bldP spid="1558" grpId="0" animBg="1"/>
      <p:bldP spid="1559" grpId="0" animBg="1"/>
      <p:bldP spid="1560" grpId="0" animBg="1"/>
      <p:bldP spid="1561" grpId="0" animBg="1"/>
      <p:bldP spid="1562" grpId="0" animBg="1"/>
      <p:bldP spid="1563" grpId="0" animBg="1"/>
      <p:bldP spid="1564" grpId="0" animBg="1"/>
      <p:bldP spid="1565" grpId="0" animBg="1"/>
      <p:bldP spid="1566" grpId="0" animBg="1"/>
      <p:bldP spid="1567" grpId="0" animBg="1"/>
      <p:bldP spid="1568" grpId="0" animBg="1"/>
      <p:bldP spid="1569" grpId="0" animBg="1"/>
      <p:bldP spid="1570" grpId="0" animBg="1"/>
      <p:bldP spid="1571" grpId="0" animBg="1"/>
      <p:bldP spid="1572" grpId="0" animBg="1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  <p:bldP spid="1579" grpId="0" animBg="1"/>
      <p:bldP spid="1580" grpId="0" animBg="1"/>
      <p:bldP spid="1581" grpId="0" animBg="1"/>
      <p:bldP spid="1582" grpId="0" animBg="1"/>
      <p:bldP spid="1583" grpId="0" animBg="1"/>
      <p:bldP spid="1584" grpId="0" animBg="1"/>
      <p:bldP spid="1585" grpId="0" animBg="1"/>
      <p:bldP spid="1586" grpId="0" animBg="1"/>
      <p:bldP spid="1587" grpId="0" animBg="1"/>
      <p:bldP spid="1588" grpId="0" animBg="1"/>
      <p:bldP spid="1589" grpId="0" animBg="1"/>
      <p:bldP spid="1590" grpId="0" animBg="1"/>
      <p:bldP spid="1591" grpId="0" animBg="1"/>
      <p:bldP spid="1592" grpId="0" animBg="1"/>
      <p:bldP spid="1593" grpId="0" animBg="1"/>
      <p:bldP spid="1594" grpId="0" animBg="1"/>
      <p:bldP spid="1595" grpId="0" animBg="1"/>
      <p:bldP spid="1596" grpId="0" animBg="1"/>
      <p:bldP spid="1597" grpId="0" animBg="1"/>
      <p:bldP spid="1598" grpId="0" animBg="1"/>
      <p:bldP spid="1599" grpId="0" animBg="1"/>
      <p:bldP spid="1600" grpId="0" animBg="1"/>
      <p:bldP spid="1601" grpId="0" animBg="1"/>
      <p:bldP spid="1602" grpId="0" animBg="1"/>
      <p:bldP spid="1603" grpId="0" animBg="1"/>
      <p:bldP spid="1604" grpId="0" animBg="1"/>
      <p:bldP spid="1605" grpId="0" animBg="1"/>
      <p:bldP spid="1606" grpId="0" animBg="1"/>
      <p:bldP spid="1607" grpId="0" animBg="1"/>
      <p:bldP spid="1608" grpId="0" animBg="1"/>
      <p:bldP spid="1609" grpId="0" animBg="1"/>
      <p:bldP spid="1610" grpId="0" animBg="1"/>
      <p:bldP spid="1611" grpId="0" animBg="1"/>
      <p:bldP spid="1612" grpId="0" animBg="1"/>
      <p:bldP spid="1613" grpId="0" animBg="1"/>
      <p:bldP spid="1614" grpId="0" animBg="1"/>
      <p:bldP spid="1615" grpId="0" animBg="1"/>
      <p:bldP spid="1616" grpId="0" animBg="1"/>
      <p:bldP spid="1617" grpId="0" animBg="1"/>
      <p:bldP spid="1618" grpId="0" animBg="1"/>
      <p:bldP spid="1619" grpId="0" animBg="1"/>
      <p:bldP spid="1620" grpId="0" animBg="1"/>
      <p:bldP spid="1621" grpId="0" animBg="1"/>
      <p:bldP spid="1622" grpId="0" animBg="1"/>
      <p:bldP spid="1623" grpId="0" animBg="1"/>
      <p:bldP spid="1624" grpId="0" animBg="1"/>
      <p:bldP spid="1625" grpId="0" animBg="1"/>
      <p:bldP spid="1626" grpId="0" animBg="1"/>
      <p:bldP spid="1627" grpId="0" animBg="1"/>
      <p:bldP spid="1628" grpId="0" animBg="1"/>
      <p:bldP spid="1629" grpId="0" animBg="1"/>
      <p:bldP spid="1630" grpId="0" animBg="1"/>
      <p:bldP spid="1631" grpId="0" animBg="1"/>
      <p:bldP spid="1632" grpId="0" animBg="1"/>
      <p:bldP spid="1633" grpId="0" animBg="1"/>
      <p:bldP spid="1634" grpId="0" animBg="1"/>
      <p:bldP spid="1635" grpId="0" animBg="1"/>
      <p:bldP spid="1636" grpId="0" animBg="1"/>
      <p:bldP spid="1637" grpId="0" animBg="1"/>
      <p:bldP spid="1638" grpId="0" animBg="1"/>
      <p:bldP spid="1639" grpId="0" animBg="1"/>
      <p:bldP spid="1640" grpId="0" animBg="1"/>
      <p:bldP spid="1641" grpId="0" animBg="1"/>
      <p:bldP spid="1642" grpId="0" animBg="1"/>
      <p:bldP spid="1643" grpId="0" animBg="1"/>
      <p:bldP spid="1644" grpId="0" animBg="1"/>
      <p:bldP spid="1645" grpId="0" animBg="1"/>
      <p:bldP spid="1646" grpId="0" animBg="1"/>
      <p:bldP spid="1647" grpId="0" animBg="1"/>
      <p:bldP spid="1648" grpId="0" animBg="1"/>
      <p:bldP spid="1649" grpId="0" animBg="1"/>
      <p:bldP spid="1650" grpId="0" animBg="1"/>
      <p:bldP spid="1651" grpId="0" animBg="1"/>
      <p:bldP spid="1652" grpId="0" animBg="1"/>
      <p:bldP spid="1653" grpId="0" animBg="1"/>
      <p:bldP spid="1654" grpId="0" animBg="1"/>
      <p:bldP spid="1655" grpId="0" animBg="1"/>
      <p:bldP spid="1656" grpId="0" animBg="1"/>
      <p:bldP spid="1657" grpId="0" animBg="1"/>
      <p:bldP spid="1658" grpId="0" animBg="1"/>
      <p:bldP spid="1659" grpId="0" animBg="1"/>
      <p:bldP spid="1660" grpId="0" animBg="1"/>
      <p:bldP spid="1661" grpId="0" animBg="1"/>
      <p:bldP spid="1662" grpId="0" animBg="1"/>
      <p:bldP spid="1663" grpId="0" animBg="1"/>
      <p:bldP spid="1664" grpId="0" animBg="1"/>
      <p:bldP spid="1665" grpId="0" animBg="1"/>
      <p:bldP spid="1666" grpId="0" animBg="1"/>
      <p:bldP spid="1667" grpId="0" animBg="1"/>
      <p:bldP spid="1668" grpId="0" animBg="1"/>
      <p:bldP spid="1669" grpId="0" animBg="1"/>
      <p:bldP spid="1670" grpId="0" animBg="1"/>
      <p:bldP spid="1671" grpId="0" animBg="1"/>
      <p:bldP spid="1672" grpId="0" animBg="1"/>
      <p:bldP spid="1673" grpId="0" animBg="1"/>
      <p:bldP spid="1674" grpId="0" animBg="1"/>
      <p:bldP spid="1675" grpId="0" animBg="1"/>
      <p:bldP spid="1676" grpId="0" animBg="1"/>
      <p:bldP spid="1677" grpId="0" animBg="1"/>
      <p:bldP spid="1678" grpId="0" animBg="1"/>
      <p:bldP spid="1679" grpId="0" animBg="1"/>
      <p:bldP spid="1680" grpId="0" animBg="1"/>
      <p:bldP spid="1681" grpId="0" animBg="1"/>
      <p:bldP spid="1682" grpId="0" animBg="1"/>
      <p:bldP spid="1683" grpId="0" animBg="1"/>
      <p:bldP spid="1684" grpId="0" animBg="1"/>
      <p:bldP spid="1685" grpId="0" animBg="1"/>
      <p:bldP spid="1686" grpId="0" animBg="1"/>
      <p:bldP spid="1687" grpId="0" animBg="1"/>
      <p:bldP spid="1688" grpId="0" animBg="1"/>
      <p:bldP spid="1689" grpId="0" animBg="1"/>
      <p:bldP spid="1690" grpId="0" animBg="1"/>
      <p:bldP spid="1691" grpId="0" animBg="1"/>
      <p:bldP spid="1692" grpId="0" animBg="1"/>
      <p:bldP spid="1693" grpId="0" animBg="1"/>
      <p:bldP spid="1694" grpId="0" animBg="1"/>
      <p:bldP spid="1695" grpId="0" animBg="1"/>
      <p:bldP spid="1696" grpId="0" animBg="1"/>
      <p:bldP spid="1697" grpId="0" animBg="1"/>
      <p:bldP spid="1698" grpId="0" animBg="1"/>
      <p:bldP spid="1699" grpId="0" animBg="1"/>
      <p:bldP spid="1700" grpId="0" animBg="1"/>
      <p:bldP spid="1701" grpId="0" animBg="1"/>
      <p:bldP spid="1702" grpId="0" animBg="1"/>
      <p:bldP spid="1703" grpId="0" animBg="1"/>
      <p:bldP spid="1704" grpId="0" animBg="1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1711" grpId="0" animBg="1"/>
      <p:bldP spid="1712" grpId="0" animBg="1"/>
      <p:bldP spid="1713" grpId="0" animBg="1"/>
      <p:bldP spid="1714" grpId="0" animBg="1"/>
      <p:bldP spid="1715" grpId="0" animBg="1"/>
      <p:bldP spid="1716" grpId="0" animBg="1"/>
      <p:bldP spid="1717" grpId="0" animBg="1"/>
      <p:bldP spid="1718" grpId="0" animBg="1"/>
      <p:bldP spid="1719" grpId="0" animBg="1"/>
      <p:bldP spid="1720" grpId="0" animBg="1"/>
      <p:bldP spid="1721" grpId="0" animBg="1"/>
      <p:bldP spid="1722" grpId="0" animBg="1"/>
      <p:bldP spid="1723" grpId="0" animBg="1"/>
      <p:bldP spid="1724" grpId="0" animBg="1"/>
      <p:bldP spid="1725" grpId="0" animBg="1"/>
      <p:bldP spid="1726" grpId="0" animBg="1"/>
      <p:bldP spid="1727" grpId="0" animBg="1"/>
      <p:bldP spid="1728" grpId="0" animBg="1"/>
      <p:bldP spid="1729" grpId="0" animBg="1"/>
      <p:bldP spid="1730" grpId="0" animBg="1"/>
      <p:bldP spid="1731" grpId="0" animBg="1"/>
      <p:bldP spid="1732" grpId="0" animBg="1"/>
      <p:bldP spid="1733" grpId="0" animBg="1"/>
      <p:bldP spid="1734" grpId="0" animBg="1"/>
      <p:bldP spid="1735" grpId="0" animBg="1"/>
      <p:bldP spid="1736" grpId="0" animBg="1"/>
      <p:bldP spid="1737" grpId="0" animBg="1"/>
      <p:bldP spid="1738" grpId="0" animBg="1"/>
      <p:bldP spid="1739" grpId="0" animBg="1"/>
      <p:bldP spid="1740" grpId="0" animBg="1"/>
      <p:bldP spid="1741" grpId="0" animBg="1"/>
      <p:bldP spid="1742" grpId="0" animBg="1"/>
      <p:bldP spid="1743" grpId="0" animBg="1"/>
      <p:bldP spid="1744" grpId="0" animBg="1"/>
      <p:bldP spid="1745" grpId="0" animBg="1"/>
      <p:bldP spid="1746" grpId="0" animBg="1"/>
      <p:bldP spid="1747" grpId="0" animBg="1"/>
      <p:bldP spid="1748" grpId="0" animBg="1"/>
      <p:bldP spid="1749" grpId="0" animBg="1"/>
      <p:bldP spid="1750" grpId="0" animBg="1"/>
      <p:bldP spid="1751" grpId="0" animBg="1"/>
      <p:bldP spid="1752" grpId="0" animBg="1"/>
      <p:bldP spid="1753" grpId="0" animBg="1"/>
      <p:bldP spid="1754" grpId="0" animBg="1"/>
      <p:bldP spid="1755" grpId="0" animBg="1"/>
      <p:bldP spid="1756" grpId="0" animBg="1"/>
      <p:bldP spid="1757" grpId="0" animBg="1"/>
      <p:bldP spid="1758" grpId="0" animBg="1"/>
      <p:bldP spid="1759" grpId="0" animBg="1"/>
      <p:bldP spid="1760" grpId="0" animBg="1"/>
      <p:bldP spid="1761" grpId="0" animBg="1"/>
      <p:bldP spid="1762" grpId="0" animBg="1"/>
      <p:bldP spid="1763" grpId="0" animBg="1"/>
      <p:bldP spid="1764" grpId="0" animBg="1"/>
      <p:bldP spid="1765" grpId="0" animBg="1"/>
      <p:bldP spid="1766" grpId="0" animBg="1"/>
      <p:bldP spid="1767" grpId="0" animBg="1"/>
      <p:bldP spid="1768" grpId="0" animBg="1"/>
      <p:bldP spid="1769" grpId="0" animBg="1"/>
      <p:bldP spid="1770" grpId="0" animBg="1"/>
      <p:bldP spid="1771" grpId="0" animBg="1"/>
      <p:bldP spid="1772" grpId="0" animBg="1"/>
      <p:bldP spid="1773" grpId="0" animBg="1"/>
      <p:bldP spid="1774" grpId="0" animBg="1"/>
      <p:bldP spid="1775" grpId="0" animBg="1"/>
      <p:bldP spid="1776" grpId="0" animBg="1"/>
      <p:bldP spid="1777" grpId="0" animBg="1"/>
      <p:bldP spid="1778" grpId="0" animBg="1"/>
      <p:bldP spid="1779" grpId="0" animBg="1"/>
      <p:bldP spid="1780" grpId="0" animBg="1"/>
      <p:bldP spid="1781" grpId="0" animBg="1"/>
      <p:bldP spid="1782" grpId="0" animBg="1"/>
      <p:bldP spid="1783" grpId="0" animBg="1"/>
      <p:bldP spid="1784" grpId="0" animBg="1"/>
      <p:bldP spid="1785" grpId="0" animBg="1"/>
      <p:bldP spid="1786" grpId="0" animBg="1"/>
      <p:bldP spid="1787" grpId="0" animBg="1"/>
      <p:bldP spid="1788" grpId="0" animBg="1"/>
      <p:bldP spid="1789" grpId="0" animBg="1"/>
      <p:bldP spid="1790" grpId="0" animBg="1"/>
      <p:bldP spid="1791" grpId="0" animBg="1"/>
      <p:bldP spid="1792" grpId="0" animBg="1"/>
      <p:bldP spid="1793" grpId="0" animBg="1"/>
      <p:bldP spid="1794" grpId="0" animBg="1"/>
      <p:bldP spid="1795" grpId="0" animBg="1"/>
      <p:bldP spid="1796" grpId="0" animBg="1"/>
      <p:bldP spid="1797" grpId="0" animBg="1"/>
      <p:bldP spid="1798" grpId="0" animBg="1"/>
      <p:bldP spid="1799" grpId="0" animBg="1"/>
      <p:bldP spid="1800" grpId="0" animBg="1"/>
      <p:bldP spid="1801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1811" grpId="0" animBg="1"/>
      <p:bldP spid="1812" grpId="0" animBg="1"/>
      <p:bldP spid="1813" grpId="0" animBg="1"/>
      <p:bldP spid="1814" grpId="0" animBg="1"/>
      <p:bldP spid="1815" grpId="0" animBg="1"/>
      <p:bldP spid="1816" grpId="0" animBg="1"/>
      <p:bldP spid="1817" grpId="0" animBg="1"/>
      <p:bldP spid="1818" grpId="0" animBg="1"/>
      <p:bldP spid="1819" grpId="0" animBg="1"/>
      <p:bldP spid="1820" grpId="0" animBg="1"/>
      <p:bldP spid="1821" grpId="0" animBg="1"/>
      <p:bldP spid="1822" grpId="0" animBg="1"/>
      <p:bldP spid="1823" grpId="0" animBg="1"/>
      <p:bldP spid="1824" grpId="0" animBg="1"/>
      <p:bldP spid="1825" grpId="0" animBg="1"/>
      <p:bldP spid="1826" grpId="0" animBg="1"/>
      <p:bldP spid="1827" grpId="0" animBg="1"/>
      <p:bldP spid="1828" grpId="0" animBg="1"/>
      <p:bldP spid="1829" grpId="0" animBg="1"/>
      <p:bldP spid="1830" grpId="0" animBg="1"/>
      <p:bldP spid="1831" grpId="0" animBg="1"/>
      <p:bldP spid="1832" grpId="0" animBg="1"/>
      <p:bldP spid="1833" grpId="0" animBg="1"/>
      <p:bldP spid="1834" grpId="0" animBg="1"/>
      <p:bldP spid="1835" grpId="0" animBg="1"/>
      <p:bldP spid="1836" grpId="0" animBg="1"/>
      <p:bldP spid="1837" grpId="0" animBg="1"/>
      <p:bldP spid="1838" grpId="0" animBg="1"/>
      <p:bldP spid="1839" grpId="0" animBg="1"/>
      <p:bldP spid="1840" grpId="0" animBg="1"/>
      <p:bldP spid="1841" grpId="0" animBg="1"/>
      <p:bldP spid="1842" grpId="0" animBg="1"/>
      <p:bldP spid="1843" grpId="0" animBg="1"/>
      <p:bldP spid="1844" grpId="0" animBg="1"/>
      <p:bldP spid="1845" grpId="0" animBg="1"/>
      <p:bldP spid="1846" grpId="0" animBg="1"/>
      <p:bldP spid="1847" grpId="0" animBg="1"/>
      <p:bldP spid="1848" grpId="0" animBg="1"/>
      <p:bldP spid="1849" grpId="0" animBg="1"/>
      <p:bldP spid="1850" grpId="0" animBg="1"/>
      <p:bldP spid="1851" grpId="0" animBg="1"/>
      <p:bldP spid="1852" grpId="0" animBg="1"/>
      <p:bldP spid="1853" grpId="0" animBg="1"/>
      <p:bldP spid="1854" grpId="0" animBg="1"/>
      <p:bldP spid="1855" grpId="0" animBg="1"/>
      <p:bldP spid="1856" grpId="0" animBg="1"/>
      <p:bldP spid="1857" grpId="0" animBg="1"/>
      <p:bldP spid="1858" grpId="0" animBg="1"/>
      <p:bldP spid="1859" grpId="0" animBg="1"/>
      <p:bldP spid="1860" grpId="0" animBg="1"/>
      <p:bldP spid="1861" grpId="0" animBg="1"/>
      <p:bldP spid="1862" grpId="0" animBg="1"/>
      <p:bldP spid="1863" grpId="0" animBg="1"/>
      <p:bldP spid="1864" grpId="0" animBg="1"/>
      <p:bldP spid="1865" grpId="0" animBg="1"/>
      <p:bldP spid="1866" grpId="0" animBg="1"/>
      <p:bldP spid="1867" grpId="0" animBg="1"/>
      <p:bldP spid="1868" grpId="0" animBg="1"/>
      <p:bldP spid="1869" grpId="0" animBg="1"/>
      <p:bldP spid="1870" grpId="0" animBg="1"/>
      <p:bldP spid="1871" grpId="0" animBg="1"/>
      <p:bldP spid="1872" grpId="0" animBg="1"/>
      <p:bldP spid="1873" grpId="0" animBg="1"/>
      <p:bldP spid="1874" grpId="0" animBg="1"/>
      <p:bldP spid="1875" grpId="0" animBg="1"/>
      <p:bldP spid="1876" grpId="0" animBg="1"/>
      <p:bldP spid="1877" grpId="0" animBg="1"/>
      <p:bldP spid="1878" grpId="0" animBg="1"/>
      <p:bldP spid="1879" grpId="0" animBg="1"/>
      <p:bldP spid="1880" grpId="0" animBg="1"/>
      <p:bldP spid="1881" grpId="0" animBg="1"/>
      <p:bldP spid="1882" grpId="0" animBg="1"/>
      <p:bldP spid="1883" grpId="0" animBg="1"/>
      <p:bldP spid="1884" grpId="0" animBg="1"/>
      <p:bldP spid="1885" grpId="0" animBg="1"/>
      <p:bldP spid="1886" grpId="0" animBg="1"/>
      <p:bldP spid="1887" grpId="0" animBg="1"/>
      <p:bldP spid="1888" grpId="0" animBg="1"/>
      <p:bldP spid="1889" grpId="0" animBg="1"/>
      <p:bldP spid="1890" grpId="0" animBg="1"/>
      <p:bldP spid="1891" grpId="0" animBg="1"/>
      <p:bldP spid="1892" grpId="0" animBg="1"/>
      <p:bldP spid="1893" grpId="0" animBg="1"/>
      <p:bldP spid="1894" grpId="0" animBg="1"/>
      <p:bldP spid="1895" grpId="0" animBg="1"/>
      <p:bldP spid="1896" grpId="0" animBg="1"/>
      <p:bldP spid="1897" grpId="0" animBg="1"/>
      <p:bldP spid="1898" grpId="0" animBg="1"/>
      <p:bldP spid="1899" grpId="0" animBg="1"/>
      <p:bldP spid="1900" grpId="0" animBg="1"/>
      <p:bldP spid="1901" grpId="0" animBg="1"/>
      <p:bldP spid="1902" grpId="0" animBg="1"/>
      <p:bldP spid="1903" grpId="0" animBg="1"/>
      <p:bldP spid="1904" grpId="0" animBg="1"/>
      <p:bldP spid="1905" grpId="0" animBg="1"/>
      <p:bldP spid="1906" grpId="0" animBg="1"/>
      <p:bldP spid="1907" grpId="0" animBg="1"/>
      <p:bldP spid="1908" grpId="0" animBg="1"/>
      <p:bldP spid="1909" grpId="0" animBg="1"/>
      <p:bldP spid="1910" grpId="0" animBg="1"/>
      <p:bldP spid="1911" grpId="0" animBg="1"/>
      <p:bldP spid="1912" grpId="0" animBg="1"/>
      <p:bldP spid="1913" grpId="0" animBg="1"/>
      <p:bldP spid="1914" grpId="0" animBg="1"/>
      <p:bldP spid="1915" grpId="0" animBg="1"/>
      <p:bldP spid="1916" grpId="0" animBg="1"/>
      <p:bldP spid="1917" grpId="0" animBg="1"/>
      <p:bldP spid="1918" grpId="0" animBg="1"/>
      <p:bldP spid="1919" grpId="0" animBg="1"/>
      <p:bldP spid="1920" grpId="0" animBg="1"/>
      <p:bldP spid="1921" grpId="0" animBg="1"/>
      <p:bldP spid="1922" grpId="0" animBg="1"/>
      <p:bldP spid="1923" grpId="0" animBg="1"/>
      <p:bldP spid="1924" grpId="0" animBg="1"/>
      <p:bldP spid="1925" grpId="0" animBg="1"/>
      <p:bldP spid="1926" grpId="0" animBg="1"/>
      <p:bldP spid="1927" grpId="0" animBg="1"/>
      <p:bldP spid="1928" grpId="0" animBg="1"/>
      <p:bldP spid="1929" grpId="0" animBg="1"/>
      <p:bldP spid="1930" grpId="0" animBg="1"/>
      <p:bldP spid="1931" grpId="0" animBg="1"/>
      <p:bldP spid="1932" grpId="0" animBg="1"/>
      <p:bldP spid="1933" grpId="0" animBg="1"/>
      <p:bldP spid="1934" grpId="0" animBg="1"/>
      <p:bldP spid="1935" grpId="0" animBg="1"/>
      <p:bldP spid="1936" grpId="0" animBg="1"/>
      <p:bldP spid="1937" grpId="0" animBg="1"/>
      <p:bldP spid="1938" grpId="0" animBg="1"/>
      <p:bldP spid="1939" grpId="0" animBg="1"/>
      <p:bldP spid="1940" grpId="0" animBg="1"/>
      <p:bldP spid="1941" grpId="0" animBg="1"/>
      <p:bldP spid="1942" grpId="0" animBg="1"/>
      <p:bldP spid="1943" grpId="0" animBg="1"/>
      <p:bldP spid="1944" grpId="0" animBg="1"/>
      <p:bldP spid="1945" grpId="0" animBg="1"/>
      <p:bldP spid="1946" grpId="0" animBg="1"/>
      <p:bldP spid="1947" grpId="0" animBg="1"/>
      <p:bldP spid="1948" grpId="0" animBg="1"/>
      <p:bldP spid="1949" grpId="0" animBg="1"/>
      <p:bldP spid="1950" grpId="0" animBg="1"/>
      <p:bldP spid="1951" grpId="0" animBg="1"/>
      <p:bldP spid="1952" grpId="0" animBg="1"/>
      <p:bldP spid="1953" grpId="0" animBg="1"/>
      <p:bldP spid="1954" grpId="0" animBg="1"/>
      <p:bldP spid="1955" grpId="0" animBg="1"/>
      <p:bldP spid="1956" grpId="0" animBg="1"/>
      <p:bldP spid="1957" grpId="0" animBg="1"/>
      <p:bldP spid="1958" grpId="0" animBg="1"/>
      <p:bldP spid="1959" grpId="0" animBg="1"/>
      <p:bldP spid="1960" grpId="0" animBg="1"/>
      <p:bldP spid="1961" grpId="0" animBg="1"/>
      <p:bldP spid="1962" grpId="0" animBg="1"/>
      <p:bldP spid="1963" grpId="0" animBg="1"/>
      <p:bldP spid="1964" grpId="0" animBg="1"/>
      <p:bldP spid="1965" grpId="0" animBg="1"/>
      <p:bldP spid="1966" grpId="0" animBg="1"/>
      <p:bldP spid="1967" grpId="0" animBg="1"/>
      <p:bldP spid="1968" grpId="0" animBg="1"/>
      <p:bldP spid="1969" grpId="0" animBg="1"/>
      <p:bldP spid="1970" grpId="0" animBg="1"/>
      <p:bldP spid="1971" grpId="0" animBg="1"/>
      <p:bldP spid="1972" grpId="0" animBg="1"/>
      <p:bldP spid="1973" grpId="0" animBg="1"/>
      <p:bldP spid="1974" grpId="0" animBg="1"/>
      <p:bldP spid="1975" grpId="0" animBg="1"/>
      <p:bldP spid="1976" grpId="0" animBg="1"/>
      <p:bldP spid="1977" grpId="0" animBg="1"/>
      <p:bldP spid="1978" grpId="0" animBg="1"/>
      <p:bldP spid="1979" grpId="0" animBg="1"/>
      <p:bldP spid="1980" grpId="0" animBg="1"/>
      <p:bldP spid="1981" grpId="0" animBg="1"/>
      <p:bldP spid="1982" grpId="0" animBg="1"/>
      <p:bldP spid="1983" grpId="0" animBg="1"/>
      <p:bldP spid="1984" grpId="0" animBg="1"/>
      <p:bldP spid="1985" grpId="0" animBg="1"/>
      <p:bldP spid="1986" grpId="0" animBg="1"/>
      <p:bldP spid="1987" grpId="0" animBg="1"/>
      <p:bldP spid="1988" grpId="0" animBg="1"/>
      <p:bldP spid="1989" grpId="0" animBg="1"/>
      <p:bldP spid="1990" grpId="0" animBg="1"/>
      <p:bldP spid="1991" grpId="0" animBg="1"/>
      <p:bldP spid="1992" grpId="0" animBg="1"/>
      <p:bldP spid="1993" grpId="0" animBg="1"/>
      <p:bldP spid="1994" grpId="0" animBg="1"/>
      <p:bldP spid="1995" grpId="0" animBg="1"/>
      <p:bldP spid="1996" grpId="0" animBg="1"/>
      <p:bldP spid="1997" grpId="0" animBg="1"/>
      <p:bldP spid="1998" grpId="0" animBg="1"/>
      <p:bldP spid="1999" grpId="0" animBg="1"/>
      <p:bldP spid="2000" grpId="0" animBg="1"/>
      <p:bldP spid="2001" grpId="0" animBg="1"/>
      <p:bldP spid="2002" grpId="0" animBg="1"/>
      <p:bldP spid="2003" grpId="0" animBg="1"/>
      <p:bldP spid="2004" grpId="0" animBg="1"/>
      <p:bldP spid="2005" grpId="0" animBg="1"/>
      <p:bldP spid="2006" grpId="0" animBg="1"/>
      <p:bldP spid="2007" grpId="0" animBg="1"/>
      <p:bldP spid="2008" grpId="0" animBg="1"/>
      <p:bldP spid="2009" grpId="0" animBg="1"/>
      <p:bldP spid="2010" grpId="0" animBg="1"/>
      <p:bldP spid="2011" grpId="0" animBg="1"/>
      <p:bldP spid="2012" grpId="0" animBg="1"/>
      <p:bldP spid="2013" grpId="0" animBg="1"/>
      <p:bldP spid="2014" grpId="0" animBg="1"/>
      <p:bldP spid="2015" grpId="0" animBg="1"/>
      <p:bldP spid="2016" grpId="0" animBg="1"/>
      <p:bldP spid="2017" grpId="0" animBg="1"/>
      <p:bldP spid="2018" grpId="0" animBg="1"/>
      <p:bldP spid="2019" grpId="0" animBg="1"/>
      <p:bldP spid="2020" grpId="0" animBg="1"/>
      <p:bldP spid="2021" grpId="0" animBg="1"/>
      <p:bldP spid="2022" grpId="0" animBg="1"/>
      <p:bldP spid="2023" grpId="0" animBg="1"/>
      <p:bldP spid="2024" grpId="0" animBg="1"/>
      <p:bldP spid="2025" grpId="0" animBg="1"/>
      <p:bldP spid="2026" grpId="0" animBg="1"/>
      <p:bldP spid="2027" grpId="0" animBg="1"/>
      <p:bldP spid="2028" grpId="0" animBg="1"/>
      <p:bldP spid="2029" grpId="0" animBg="1"/>
      <p:bldP spid="2030" grpId="0" animBg="1"/>
      <p:bldP spid="2031" grpId="0" animBg="1"/>
      <p:bldP spid="2032" grpId="0" animBg="1"/>
      <p:bldP spid="2033" grpId="0" animBg="1"/>
      <p:bldP spid="2034" grpId="0" animBg="1"/>
      <p:bldP spid="2035" grpId="0" animBg="1"/>
      <p:bldP spid="2036" grpId="0" animBg="1"/>
      <p:bldP spid="2037" grpId="0" animBg="1"/>
      <p:bldP spid="2038" grpId="0" animBg="1"/>
      <p:bldP spid="2039" grpId="0" animBg="1"/>
      <p:bldP spid="2040" grpId="0" animBg="1"/>
      <p:bldP spid="2041" grpId="0" animBg="1"/>
      <p:bldP spid="2042" grpId="0" animBg="1"/>
      <p:bldP spid="2043" grpId="0" animBg="1"/>
      <p:bldP spid="2044" grpId="0" animBg="1"/>
      <p:bldP spid="2045" grpId="0" animBg="1"/>
      <p:bldP spid="2046" grpId="0" animBg="1"/>
      <p:bldP spid="2047" grpId="0" animBg="1"/>
      <p:bldP spid="2048" grpId="0" animBg="1"/>
      <p:bldP spid="2049" grpId="0" animBg="1"/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44" grpId="0" animBg="1"/>
      <p:bldP spid="2145" grpId="0" animBg="1"/>
      <p:bldP spid="2146" grpId="0" animBg="1"/>
      <p:bldP spid="2147" grpId="0" animBg="1"/>
      <p:bldP spid="2148" grpId="0" animBg="1"/>
      <p:bldP spid="2149" grpId="0" animBg="1"/>
      <p:bldP spid="2150" grpId="0" animBg="1"/>
      <p:bldP spid="2151" grpId="0" animBg="1"/>
      <p:bldP spid="2152" grpId="0" animBg="1"/>
      <p:bldP spid="2153" grpId="0" animBg="1"/>
      <p:bldP spid="2154" grpId="0" animBg="1"/>
      <p:bldP spid="2155" grpId="0" animBg="1"/>
      <p:bldP spid="2156" grpId="0" animBg="1"/>
      <p:bldP spid="2157" grpId="0" animBg="1"/>
      <p:bldP spid="2158" grpId="0" animBg="1"/>
      <p:bldP spid="2159" grpId="0" animBg="1"/>
      <p:bldP spid="2160" grpId="0" animBg="1"/>
      <p:bldP spid="2161" grpId="0" animBg="1"/>
      <p:bldP spid="2162" grpId="0" animBg="1"/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169" grpId="0" animBg="1"/>
      <p:bldP spid="2170" grpId="0" animBg="1"/>
      <p:bldP spid="2171" grpId="0" animBg="1"/>
      <p:bldP spid="2172" grpId="0" animBg="1"/>
      <p:bldP spid="2173" grpId="0" animBg="1"/>
      <p:bldP spid="2174" grpId="0" animBg="1"/>
      <p:bldP spid="2175" grpId="0" animBg="1"/>
      <p:bldP spid="2176" grpId="0" animBg="1"/>
      <p:bldP spid="2177" grpId="0" animBg="1"/>
      <p:bldP spid="2178" grpId="0" animBg="1"/>
      <p:bldP spid="2179" grpId="0" animBg="1"/>
      <p:bldP spid="2180" grpId="0" animBg="1"/>
      <p:bldP spid="2181" grpId="0" animBg="1"/>
      <p:bldP spid="2182" grpId="0" animBg="1"/>
      <p:bldP spid="2183" grpId="0" animBg="1"/>
      <p:bldP spid="2184" grpId="0" animBg="1"/>
      <p:bldP spid="2185" grpId="0" animBg="1"/>
      <p:bldP spid="2186" grpId="0" animBg="1"/>
      <p:bldP spid="2187" grpId="0" animBg="1"/>
      <p:bldP spid="2188" grpId="0" animBg="1"/>
      <p:bldP spid="2189" grpId="0" animBg="1"/>
      <p:bldP spid="2190" grpId="0" animBg="1"/>
      <p:bldP spid="2191" grpId="0" animBg="1"/>
      <p:bldP spid="2192" grpId="0" animBg="1"/>
      <p:bldP spid="2193" grpId="0" animBg="1"/>
      <p:bldP spid="2194" grpId="0" animBg="1"/>
      <p:bldP spid="2195" grpId="0" animBg="1"/>
      <p:bldP spid="2196" grpId="0" animBg="1"/>
      <p:bldP spid="2197" grpId="0" animBg="1"/>
      <p:bldP spid="2198" grpId="0" animBg="1"/>
      <p:bldP spid="2199" grpId="0" animBg="1"/>
      <p:bldP spid="2200" grpId="0" animBg="1"/>
      <p:bldP spid="2201" grpId="0" animBg="1"/>
      <p:bldP spid="2202" grpId="0" animBg="1"/>
      <p:bldP spid="2203" grpId="0" animBg="1"/>
      <p:bldP spid="2204" grpId="0" animBg="1"/>
      <p:bldP spid="2205" grpId="0" animBg="1"/>
      <p:bldP spid="2206" grpId="0" animBg="1"/>
      <p:bldP spid="2207" grpId="0" animBg="1"/>
      <p:bldP spid="2208" grpId="0" animBg="1"/>
      <p:bldP spid="2209" grpId="0" animBg="1"/>
      <p:bldP spid="2210" grpId="0" animBg="1"/>
      <p:bldP spid="2211" grpId="0" animBg="1"/>
      <p:bldP spid="2212" grpId="0" animBg="1"/>
      <p:bldP spid="2213" grpId="0" animBg="1"/>
      <p:bldP spid="2214" grpId="0" animBg="1"/>
      <p:bldP spid="2215" grpId="0" animBg="1"/>
      <p:bldP spid="2216" grpId="0" animBg="1"/>
      <p:bldP spid="2217" grpId="0" animBg="1"/>
      <p:bldP spid="2218" grpId="0" animBg="1"/>
      <p:bldP spid="2219" grpId="0" animBg="1"/>
      <p:bldP spid="2220" grpId="0" animBg="1"/>
      <p:bldP spid="2221" grpId="0" animBg="1"/>
      <p:bldP spid="2222" grpId="0" animBg="1"/>
      <p:bldP spid="2223" grpId="0" animBg="1"/>
      <p:bldP spid="2224" grpId="0" animBg="1"/>
      <p:bldP spid="2225" grpId="0" animBg="1"/>
      <p:bldP spid="2226" grpId="0" animBg="1"/>
      <p:bldP spid="2227" grpId="0" animBg="1"/>
      <p:bldP spid="2228" grpId="0" animBg="1"/>
      <p:bldP spid="2229" grpId="0" animBg="1"/>
      <p:bldP spid="2230" grpId="0" animBg="1"/>
      <p:bldP spid="2231" grpId="0" animBg="1"/>
      <p:bldP spid="2232" grpId="0" animBg="1"/>
      <p:bldP spid="2233" grpId="0" animBg="1"/>
      <p:bldP spid="2234" grpId="0" animBg="1"/>
      <p:bldP spid="2235" grpId="0" animBg="1"/>
      <p:bldP spid="2236" grpId="0" animBg="1"/>
      <p:bldP spid="2237" grpId="0" animBg="1"/>
      <p:bldP spid="2238" grpId="0" animBg="1"/>
      <p:bldP spid="2239" grpId="0" animBg="1"/>
      <p:bldP spid="2240" grpId="0" animBg="1"/>
      <p:bldP spid="2241" grpId="0" animBg="1"/>
      <p:bldP spid="2242" grpId="0" animBg="1"/>
      <p:bldP spid="2243" grpId="0" animBg="1"/>
      <p:bldP spid="2244" grpId="0" animBg="1"/>
      <p:bldP spid="2245" grpId="0" animBg="1"/>
      <p:bldP spid="2246" grpId="0" animBg="1"/>
      <p:bldP spid="2247" grpId="0" animBg="1"/>
      <p:bldP spid="2248" grpId="0" animBg="1"/>
      <p:bldP spid="2249" grpId="0" animBg="1"/>
      <p:bldP spid="2250" grpId="0" animBg="1"/>
      <p:bldP spid="2251" grpId="0" animBg="1"/>
      <p:bldP spid="2252" grpId="0" animBg="1"/>
      <p:bldP spid="2253" grpId="0" animBg="1"/>
      <p:bldP spid="2254" grpId="0" animBg="1"/>
      <p:bldP spid="2255" grpId="0" animBg="1"/>
      <p:bldP spid="2256" grpId="0" animBg="1"/>
      <p:bldP spid="2257" grpId="0" animBg="1"/>
      <p:bldP spid="2258" grpId="0" animBg="1"/>
      <p:bldP spid="2259" grpId="0" animBg="1"/>
      <p:bldP spid="2260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75" grpId="0" animBg="1"/>
      <p:bldP spid="2276" grpId="0" animBg="1"/>
      <p:bldP spid="2277" grpId="0" animBg="1"/>
      <p:bldP spid="2278" grpId="0" animBg="1"/>
      <p:bldP spid="2279" grpId="0" animBg="1"/>
      <p:bldP spid="2280" grpId="0" animBg="1"/>
      <p:bldP spid="2281" grpId="0" animBg="1"/>
      <p:bldP spid="2282" grpId="0" animBg="1"/>
      <p:bldP spid="2283" grpId="0" animBg="1"/>
      <p:bldP spid="2284" grpId="0" animBg="1"/>
      <p:bldP spid="2285" grpId="0" animBg="1"/>
      <p:bldP spid="2286" grpId="0" animBg="1"/>
      <p:bldP spid="2287" grpId="0" animBg="1"/>
      <p:bldP spid="2288" grpId="0" animBg="1"/>
      <p:bldP spid="2289" grpId="0" animBg="1"/>
      <p:bldP spid="2290" grpId="0" animBg="1"/>
      <p:bldP spid="2291" grpId="0" animBg="1"/>
      <p:bldP spid="2292" grpId="0" animBg="1"/>
      <p:bldP spid="2293" grpId="0" animBg="1"/>
      <p:bldP spid="2294" grpId="0" animBg="1"/>
      <p:bldP spid="2295" grpId="0" animBg="1"/>
      <p:bldP spid="2296" grpId="0" animBg="1"/>
      <p:bldP spid="2297" grpId="0" animBg="1"/>
      <p:bldP spid="2298" grpId="0" animBg="1"/>
      <p:bldP spid="2299" grpId="0" animBg="1"/>
      <p:bldP spid="2300" grpId="0" animBg="1"/>
      <p:bldP spid="2301" grpId="0" animBg="1"/>
      <p:bldP spid="2302" grpId="0" animBg="1"/>
      <p:bldP spid="2303" grpId="0" animBg="1"/>
      <p:bldP spid="2304" grpId="0" animBg="1"/>
      <p:bldP spid="2305" grpId="0" animBg="1"/>
      <p:bldP spid="2306" grpId="0" animBg="1"/>
      <p:bldP spid="2307" grpId="0" animBg="1"/>
      <p:bldP spid="2308" grpId="0" animBg="1"/>
      <p:bldP spid="2309" grpId="0" animBg="1"/>
      <p:bldP spid="2310" grpId="0" animBg="1"/>
      <p:bldP spid="2311" grpId="0" animBg="1"/>
      <p:bldP spid="2312" grpId="0" animBg="1"/>
      <p:bldP spid="2313" grpId="0" animBg="1"/>
      <p:bldP spid="2314" grpId="0" animBg="1"/>
      <p:bldP spid="2315" grpId="0" animBg="1"/>
      <p:bldP spid="2316" grpId="0" animBg="1"/>
      <p:bldP spid="2317" grpId="0" animBg="1"/>
      <p:bldP spid="2318" grpId="0" animBg="1"/>
      <p:bldP spid="2319" grpId="0" animBg="1"/>
      <p:bldP spid="2320" grpId="0" animBg="1"/>
      <p:bldP spid="2321" grpId="0" animBg="1"/>
      <p:bldP spid="2322" grpId="0" animBg="1"/>
      <p:bldP spid="23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0"/>
          </p:nvPr>
        </p:nvSpPr>
        <p:spPr>
          <a:xfrm>
            <a:off x="251520" y="1412776"/>
            <a:ext cx="8640960" cy="3312368"/>
          </a:xfrm>
          <a:blipFill rotWithShape="1">
            <a:blip r:embed="rId2"/>
            <a:stretch>
              <a:fillRect l="-1763" t="-2394" r="-564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1443" name="文字版面配置區 4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65</a:t>
            </a:r>
            <a:endParaRPr lang="zh-TW" altLang="en-US" smtClean="0"/>
          </a:p>
        </p:txBody>
      </p:sp>
      <p:grpSp>
        <p:nvGrpSpPr>
          <p:cNvPr id="61444" name="群組 5"/>
          <p:cNvGrpSpPr>
            <a:grpSpLocks/>
          </p:cNvGrpSpPr>
          <p:nvPr/>
        </p:nvGrpSpPr>
        <p:grpSpPr bwMode="auto">
          <a:xfrm>
            <a:off x="395288" y="476250"/>
            <a:ext cx="720725" cy="785813"/>
            <a:chOff x="3491960" y="4797152"/>
            <a:chExt cx="720000" cy="784830"/>
          </a:xfrm>
        </p:grpSpPr>
        <p:pic>
          <p:nvPicPr>
            <p:cNvPr id="6144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960" y="4843204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599801" y="4797152"/>
              <a:ext cx="504317" cy="784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500" b="1" dirty="0">
                  <a:solidFill>
                    <a:schemeClr val="bg1"/>
                  </a:solidFill>
                  <a:effectLst>
                    <a:outerShdw blurRad="50800" dist="25400" sx="104000" sy="104000" algn="tl" rotWithShape="0">
                      <a:prstClr val="black">
                        <a:alpha val="46000"/>
                      </a:prst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zh-TW" altLang="en-US" sz="4500" b="1" dirty="0">
                <a:solidFill>
                  <a:schemeClr val="bg1"/>
                </a:solidFill>
                <a:effectLst>
                  <a:outerShdw blurRad="50800" dist="25400" sx="104000" sy="104000" algn="tl" rotWithShape="0">
                    <a:prstClr val="black">
                      <a:alpha val="46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9" name="Text Box 1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32079" y="548680"/>
            <a:ext cx="3743977" cy="78168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55733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38932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250825" y="549275"/>
            <a:ext cx="6337300" cy="63087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solidFill>
                  <a:schemeClr val="tx1"/>
                </a:solidFill>
              </a:rPr>
              <a:t>　</a:t>
            </a:r>
            <a:r>
              <a:rPr lang="zh-TW" altLang="en-US" dirty="0" smtClean="0">
                <a:solidFill>
                  <a:schemeClr val="tx1"/>
                </a:solidFill>
              </a:rPr>
              <a:t>　將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</a:rPr>
              <a:t>之間</a:t>
            </a:r>
            <a:r>
              <a:rPr lang="zh-TW" altLang="en-US" dirty="0">
                <a:solidFill>
                  <a:schemeClr val="tx1"/>
                </a:solidFill>
              </a:rPr>
              <a:t>分成十等分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並</a:t>
            </a:r>
            <a:r>
              <a:rPr lang="zh-TW" altLang="en-US" dirty="0">
                <a:solidFill>
                  <a:schemeClr val="tx1"/>
                </a:solidFill>
              </a:rPr>
              <a:t>求出這九個等分</a:t>
            </a:r>
            <a:r>
              <a:rPr lang="zh-TW" altLang="en-US" dirty="0" smtClean="0">
                <a:solidFill>
                  <a:schemeClr val="tx1"/>
                </a:solidFill>
              </a:rPr>
              <a:t>點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</a:rPr>
              <a:t>至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9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的平方 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i="1" dirty="0" smtClean="0">
                <a:solidFill>
                  <a:srgbClr val="FF0000"/>
                </a:solidFill>
              </a:rPr>
              <a:t>.</a:t>
            </a:r>
            <a:r>
              <a:rPr lang="en-US" altLang="zh-TW" dirty="0" smtClean="0">
                <a:solidFill>
                  <a:srgbClr val="FF0000"/>
                </a:solidFill>
              </a:rPr>
              <a:t>4)</a:t>
            </a:r>
            <a:r>
              <a:rPr lang="en-US" altLang="zh-TW" baseline="30000" dirty="0">
                <a:solidFill>
                  <a:srgbClr val="FF0000"/>
                </a:solidFill>
              </a:rPr>
              <a:t> 2</a:t>
            </a:r>
            <a:r>
              <a:rPr lang="zh-TW" altLang="en-US" dirty="0" smtClean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i="1" dirty="0">
                <a:solidFill>
                  <a:srgbClr val="FF0000"/>
                </a:solidFill>
              </a:rPr>
              <a:t>.</a:t>
            </a:r>
            <a:r>
              <a:rPr lang="en-US" altLang="zh-TW" dirty="0">
                <a:solidFill>
                  <a:srgbClr val="FF0000"/>
                </a:solidFill>
              </a:rPr>
              <a:t>96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i="1" dirty="0" smtClean="0">
                <a:solidFill>
                  <a:srgbClr val="FF0000"/>
                </a:solidFill>
              </a:rPr>
              <a:t>.</a:t>
            </a:r>
            <a:r>
              <a:rPr lang="en-US" altLang="zh-TW" dirty="0" smtClean="0">
                <a:solidFill>
                  <a:srgbClr val="FF0000"/>
                </a:solidFill>
              </a:rPr>
              <a:t>5)</a:t>
            </a:r>
            <a:r>
              <a:rPr lang="en-US" altLang="zh-TW" baseline="30000" dirty="0">
                <a:solidFill>
                  <a:srgbClr val="FF0000"/>
                </a:solidFill>
              </a:rPr>
              <a:t> 2</a:t>
            </a:r>
            <a:r>
              <a:rPr lang="zh-TW" altLang="en-US" dirty="0" smtClean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.</a:t>
            </a:r>
            <a:r>
              <a:rPr lang="en-US" altLang="zh-TW" dirty="0">
                <a:solidFill>
                  <a:srgbClr val="FF0000"/>
                </a:solidFill>
              </a:rPr>
              <a:t>25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61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467" name="文字版面配置區 4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65</a:t>
            </a:r>
            <a:endParaRPr lang="zh-TW" altLang="en-US" smtClean="0"/>
          </a:p>
        </p:txBody>
      </p:sp>
      <p:sp>
        <p:nvSpPr>
          <p:cNvPr id="2" name="右大括弧 1"/>
          <p:cNvSpPr/>
          <p:nvPr/>
        </p:nvSpPr>
        <p:spPr>
          <a:xfrm>
            <a:off x="2555875" y="2312988"/>
            <a:ext cx="215900" cy="15113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右大括弧 9"/>
          <p:cNvSpPr/>
          <p:nvPr/>
        </p:nvSpPr>
        <p:spPr>
          <a:xfrm>
            <a:off x="2555875" y="4292600"/>
            <a:ext cx="215900" cy="1944688"/>
          </a:xfrm>
          <a:prstGeom prst="righ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2470" name="矩形 2"/>
          <p:cNvSpPr>
            <a:spLocks noChangeArrowheads="1"/>
          </p:cNvSpPr>
          <p:nvPr/>
        </p:nvSpPr>
        <p:spPr bwMode="auto">
          <a:xfrm>
            <a:off x="2857500" y="2776538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kumimoji="0" lang="zh-TW" altLang="en-US" sz="3200">
                <a:solidFill>
                  <a:srgbClr val="0000FF"/>
                </a:solidFill>
              </a:rPr>
              <a:t>小於</a:t>
            </a:r>
            <a:r>
              <a:rPr kumimoji="0" lang="en-US" altLang="zh-TW" sz="3200">
                <a:solidFill>
                  <a:srgbClr val="0000FF"/>
                </a:solidFill>
              </a:rPr>
              <a:t>2</a:t>
            </a:r>
            <a:endParaRPr kumimoji="0" lang="zh-TW" altLang="en-US" sz="3200">
              <a:solidFill>
                <a:srgbClr val="0000FF"/>
              </a:solidFill>
            </a:endParaRPr>
          </a:p>
        </p:txBody>
      </p:sp>
      <p:sp>
        <p:nvSpPr>
          <p:cNvPr id="62471" name="矩形 10"/>
          <p:cNvSpPr>
            <a:spLocks noChangeArrowheads="1"/>
          </p:cNvSpPr>
          <p:nvPr/>
        </p:nvSpPr>
        <p:spPr bwMode="auto">
          <a:xfrm>
            <a:off x="2843213" y="4941888"/>
            <a:ext cx="121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kumimoji="0" lang="zh-TW" altLang="en-US" sz="3200">
                <a:solidFill>
                  <a:srgbClr val="FF00FF"/>
                </a:solidFill>
              </a:rPr>
              <a:t>大於</a:t>
            </a:r>
            <a:r>
              <a:rPr kumimoji="0" lang="en-US" altLang="zh-TW" sz="3200">
                <a:solidFill>
                  <a:srgbClr val="FF00FF"/>
                </a:solidFill>
              </a:rPr>
              <a:t>2</a:t>
            </a:r>
            <a:endParaRPr kumimoji="0" lang="zh-TW" altLang="en-US" sz="3200">
              <a:solidFill>
                <a:srgbClr val="FF00FF"/>
              </a:solidFill>
            </a:endParaRPr>
          </a:p>
        </p:txBody>
      </p:sp>
      <p:grpSp>
        <p:nvGrpSpPr>
          <p:cNvPr id="62472" name="群組 12"/>
          <p:cNvGrpSpPr>
            <a:grpSpLocks/>
          </p:cNvGrpSpPr>
          <p:nvPr/>
        </p:nvGrpSpPr>
        <p:grpSpPr bwMode="auto">
          <a:xfrm>
            <a:off x="2555875" y="3771900"/>
            <a:ext cx="2441575" cy="565150"/>
            <a:chOff x="4153324" y="3680564"/>
            <a:chExt cx="2441586" cy="565155"/>
          </a:xfrm>
        </p:grpSpPr>
        <p:sp>
          <p:nvSpPr>
            <p:cNvPr id="14" name="矩形 1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29388" y="3680564"/>
              <a:ext cx="1865522" cy="565155"/>
            </a:xfrm>
            <a:prstGeom prst="rect">
              <a:avLst/>
            </a:prstGeom>
            <a:blipFill rotWithShape="1">
              <a:blip r:embed="rId2"/>
              <a:stretch>
                <a:fillRect l="-6863" t="-3226" b="-29032"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H="1">
              <a:off x="4153324" y="3982192"/>
              <a:ext cx="504827" cy="0"/>
            </a:xfrm>
            <a:prstGeom prst="straightConnector1">
              <a:avLst/>
            </a:prstGeom>
            <a:ln w="25400">
              <a:solidFill>
                <a:srgbClr val="99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473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4813"/>
            <a:ext cx="22701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ctr"/>
            <a:r>
              <a:rPr lang="zh-TW" altLang="en-US" sz="9600" dirty="0" smtClean="0">
                <a:solidFill>
                  <a:srgbClr val="EAEAEA"/>
                </a:solidFill>
              </a:rPr>
              <a:t>    課本</a:t>
            </a:r>
          </a:p>
        </p:txBody>
      </p:sp>
    </p:spTree>
    <p:extLst>
      <p:ext uri="{BB962C8B-B14F-4D97-AF65-F5344CB8AC3E}">
        <p14:creationId xmlns:p14="http://schemas.microsoft.com/office/powerpoint/2010/main" val="6947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0"/>
          </p:nvPr>
        </p:nvSpPr>
        <p:spPr>
          <a:xfrm>
            <a:off x="251520" y="1268760"/>
            <a:ext cx="8640960" cy="2160240"/>
          </a:xfrm>
          <a:blipFill rotWithShape="1">
            <a:blip r:embed="rId2"/>
            <a:stretch>
              <a:fillRect l="-1763" t="-1690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3491" name="文字版面配置區 4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65</a:t>
            </a:r>
            <a:endParaRPr lang="zh-TW" altLang="en-US" smtClean="0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15263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250825" y="549275"/>
            <a:ext cx="6769100" cy="64801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solidFill>
                  <a:schemeClr val="tx1"/>
                </a:solidFill>
              </a:rPr>
              <a:t>　</a:t>
            </a:r>
            <a:r>
              <a:rPr lang="zh-TW" altLang="en-US" dirty="0" smtClean="0">
                <a:solidFill>
                  <a:schemeClr val="tx1"/>
                </a:solidFill>
              </a:rPr>
              <a:t>　</a:t>
            </a:r>
            <a:r>
              <a:rPr lang="zh-TW" altLang="en-US" dirty="0">
                <a:solidFill>
                  <a:schemeClr val="tx1"/>
                </a:solidFill>
              </a:rPr>
              <a:t>再</a:t>
            </a:r>
            <a:r>
              <a:rPr lang="zh-TW" altLang="en-US" dirty="0" smtClean="0">
                <a:solidFill>
                  <a:schemeClr val="tx1"/>
                </a:solidFill>
              </a:rPr>
              <a:t>將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</a:rPr>
              <a:t>之間</a:t>
            </a:r>
            <a:r>
              <a:rPr lang="zh-TW" altLang="en-US" dirty="0">
                <a:solidFill>
                  <a:schemeClr val="tx1"/>
                </a:solidFill>
              </a:rPr>
              <a:t>分成十等分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並</a:t>
            </a:r>
            <a:r>
              <a:rPr lang="zh-TW" altLang="en-US" dirty="0">
                <a:solidFill>
                  <a:schemeClr val="tx1"/>
                </a:solidFill>
              </a:rPr>
              <a:t>求</a:t>
            </a:r>
            <a:r>
              <a:rPr lang="zh-TW" altLang="en-US" dirty="0" smtClean="0">
                <a:solidFill>
                  <a:schemeClr val="tx1"/>
                </a:solidFill>
              </a:rPr>
              <a:t>出這九</a:t>
            </a:r>
            <a:r>
              <a:rPr lang="zh-TW" altLang="en-US" dirty="0">
                <a:solidFill>
                  <a:schemeClr val="tx1"/>
                </a:solidFill>
              </a:rPr>
              <a:t>個等分</a:t>
            </a:r>
            <a:r>
              <a:rPr lang="zh-TW" altLang="en-US" dirty="0" smtClean="0">
                <a:solidFill>
                  <a:schemeClr val="tx1"/>
                </a:solidFill>
              </a:rPr>
              <a:t>點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41</a:t>
            </a:r>
            <a:r>
              <a:rPr lang="zh-TW" altLang="en-US" dirty="0" smtClean="0">
                <a:solidFill>
                  <a:schemeClr val="tx1"/>
                </a:solidFill>
              </a:rPr>
              <a:t>至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i="1" dirty="0" smtClean="0">
                <a:solidFill>
                  <a:schemeClr val="tx1"/>
                </a:solidFill>
              </a:rPr>
              <a:t>.</a:t>
            </a:r>
            <a:r>
              <a:rPr lang="en-US" altLang="zh-TW" dirty="0" smtClean="0">
                <a:solidFill>
                  <a:schemeClr val="tx1"/>
                </a:solidFill>
              </a:rPr>
              <a:t>49</a:t>
            </a:r>
            <a:r>
              <a:rPr lang="zh-TW" altLang="en-US" dirty="0" smtClean="0">
                <a:solidFill>
                  <a:schemeClr val="tx1"/>
                </a:solidFill>
              </a:rPr>
              <a:t>的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平方 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1.41)</a:t>
            </a:r>
            <a:r>
              <a:rPr lang="en-US" altLang="zh-TW" baseline="30000" dirty="0">
                <a:solidFill>
                  <a:srgbClr val="FF0000"/>
                </a:solidFill>
              </a:rPr>
              <a:t> 2</a:t>
            </a:r>
            <a:r>
              <a:rPr lang="zh-TW" altLang="en-US" dirty="0" smtClean="0">
                <a:solidFill>
                  <a:srgbClr val="FF0000"/>
                </a:solidFill>
              </a:rPr>
              <a:t>＝</a:t>
            </a:r>
            <a:r>
              <a:rPr lang="en-US" altLang="zh-TW" dirty="0" smtClean="0">
                <a:solidFill>
                  <a:srgbClr val="FF0000"/>
                </a:solidFill>
              </a:rPr>
              <a:t>1.9881</a:t>
            </a:r>
            <a:endParaRPr lang="en-US" altLang="zh-TW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1.42)</a:t>
            </a:r>
            <a:r>
              <a:rPr lang="en-US" altLang="zh-TW" baseline="30000" dirty="0">
                <a:solidFill>
                  <a:srgbClr val="FF0000"/>
                </a:solidFill>
              </a:rPr>
              <a:t> 2</a:t>
            </a:r>
            <a:r>
              <a:rPr lang="zh-TW" altLang="en-US" dirty="0" smtClean="0">
                <a:solidFill>
                  <a:srgbClr val="FF0000"/>
                </a:solidFill>
              </a:rPr>
              <a:t>＝</a:t>
            </a:r>
            <a:r>
              <a:rPr lang="en-US" altLang="zh-TW" dirty="0" smtClean="0">
                <a:solidFill>
                  <a:srgbClr val="FF0000"/>
                </a:solidFill>
              </a:rPr>
              <a:t>2.0164</a:t>
            </a:r>
            <a:endParaRPr lang="en-US" altLang="zh-TW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1.43)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2.0449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1.44)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2.0736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(1.45)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2.1025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1.46)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2.1316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1.47)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2.1609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1.48)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2.1904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1.49)</a:t>
            </a:r>
            <a:r>
              <a:rPr lang="en-US" altLang="zh-TW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＝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2.2201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516" name="矩形 2"/>
          <p:cNvSpPr>
            <a:spLocks noChangeArrowheads="1"/>
          </p:cNvSpPr>
          <p:nvPr/>
        </p:nvSpPr>
        <p:spPr bwMode="auto">
          <a:xfrm>
            <a:off x="3132138" y="1989138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kumimoji="0" lang="zh-TW" altLang="en-US" sz="3200">
                <a:solidFill>
                  <a:srgbClr val="0000FF"/>
                </a:solidFill>
              </a:rPr>
              <a:t>小於</a:t>
            </a:r>
            <a:r>
              <a:rPr kumimoji="0" lang="en-US" altLang="zh-TW" sz="3200">
                <a:solidFill>
                  <a:srgbClr val="0000FF"/>
                </a:solidFill>
              </a:rPr>
              <a:t>2</a:t>
            </a:r>
            <a:endParaRPr kumimoji="0" lang="zh-TW" altLang="en-US" sz="3200">
              <a:solidFill>
                <a:srgbClr val="0000FF"/>
              </a:solidFill>
            </a:endParaRPr>
          </a:p>
        </p:txBody>
      </p:sp>
      <p:grpSp>
        <p:nvGrpSpPr>
          <p:cNvPr id="64517" name="群組 6"/>
          <p:cNvGrpSpPr>
            <a:grpSpLocks/>
          </p:cNvGrpSpPr>
          <p:nvPr/>
        </p:nvGrpSpPr>
        <p:grpSpPr bwMode="auto">
          <a:xfrm>
            <a:off x="3305175" y="2871788"/>
            <a:ext cx="1498600" cy="3365500"/>
            <a:chOff x="2555776" y="4293312"/>
            <a:chExt cx="1498620" cy="3366272"/>
          </a:xfrm>
        </p:grpSpPr>
        <p:sp>
          <p:nvSpPr>
            <p:cNvPr id="10" name="右大括弧 9"/>
            <p:cNvSpPr/>
            <p:nvPr/>
          </p:nvSpPr>
          <p:spPr>
            <a:xfrm>
              <a:off x="2555776" y="4293312"/>
              <a:ext cx="287342" cy="3366272"/>
            </a:xfrm>
            <a:prstGeom prst="rightBrac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4523" name="矩形 10"/>
            <p:cNvSpPr>
              <a:spLocks noChangeArrowheads="1"/>
            </p:cNvSpPr>
            <p:nvPr/>
          </p:nvSpPr>
          <p:spPr bwMode="auto">
            <a:xfrm>
              <a:off x="2843808" y="5643360"/>
              <a:ext cx="12105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r>
                <a:rPr kumimoji="0" lang="zh-TW" altLang="en-US" sz="3200">
                  <a:solidFill>
                    <a:srgbClr val="FF00FF"/>
                  </a:solidFill>
                </a:rPr>
                <a:t>大於</a:t>
              </a:r>
              <a:r>
                <a:rPr kumimoji="0" lang="en-US" altLang="zh-TW" sz="3200">
                  <a:solidFill>
                    <a:srgbClr val="FF00FF"/>
                  </a:solidFill>
                </a:rPr>
                <a:t>2</a:t>
              </a:r>
              <a:endParaRPr kumimoji="0" lang="zh-TW" altLang="en-US" sz="3200">
                <a:solidFill>
                  <a:srgbClr val="FF00FF"/>
                </a:solidFill>
              </a:endParaRPr>
            </a:p>
          </p:txBody>
        </p:sp>
      </p:grpSp>
      <p:grpSp>
        <p:nvGrpSpPr>
          <p:cNvPr id="64518" name="群組 12"/>
          <p:cNvGrpSpPr>
            <a:grpSpLocks/>
          </p:cNvGrpSpPr>
          <p:nvPr/>
        </p:nvGrpSpPr>
        <p:grpSpPr bwMode="auto">
          <a:xfrm>
            <a:off x="3203575" y="2290763"/>
            <a:ext cx="2952750" cy="565150"/>
            <a:chOff x="4153324" y="3680564"/>
            <a:chExt cx="2952328" cy="565155"/>
          </a:xfrm>
        </p:grpSpPr>
        <p:sp>
          <p:nvSpPr>
            <p:cNvPr id="14" name="矩形 1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40130" y="3680564"/>
              <a:ext cx="1865522" cy="565155"/>
            </a:xfrm>
            <a:prstGeom prst="rect">
              <a:avLst/>
            </a:prstGeom>
            <a:blipFill rotWithShape="1">
              <a:blip r:embed="rId2"/>
              <a:stretch>
                <a:fillRect l="-6863" t="-3226" b="-29032"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H="1">
              <a:off x="4153324" y="3982192"/>
              <a:ext cx="1087283" cy="0"/>
            </a:xfrm>
            <a:prstGeom prst="straightConnector1">
              <a:avLst/>
            </a:prstGeom>
            <a:ln w="25400">
              <a:solidFill>
                <a:srgbClr val="99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 bwMode="auto">
          <a:xfrm>
            <a:off x="8459788" y="0"/>
            <a:ext cx="68421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FF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99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rgbClr val="DE84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smtClean="0"/>
              <a:t>65</a:t>
            </a:r>
            <a:endParaRPr lang="zh-TW" altLang="en-US" kern="0" smtClean="0"/>
          </a:p>
        </p:txBody>
      </p:sp>
      <p:pic>
        <p:nvPicPr>
          <p:cNvPr id="17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4813"/>
            <a:ext cx="22701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ctr"/>
            <a:r>
              <a:rPr lang="zh-TW" altLang="en-US" sz="9600" dirty="0" smtClean="0">
                <a:solidFill>
                  <a:srgbClr val="EAEAEA"/>
                </a:solidFill>
              </a:rPr>
              <a:t>    課本</a:t>
            </a:r>
          </a:p>
        </p:txBody>
      </p:sp>
    </p:spTree>
    <p:extLst>
      <p:ext uri="{BB962C8B-B14F-4D97-AF65-F5344CB8AC3E}">
        <p14:creationId xmlns:p14="http://schemas.microsoft.com/office/powerpoint/2010/main" val="412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綱要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26"/>
          </p:nvPr>
        </p:nvSpPr>
        <p:spPr>
          <a:xfrm>
            <a:off x="5786745" y="1533614"/>
            <a:ext cx="3096000" cy="360000"/>
          </a:xfrm>
        </p:spPr>
        <p:txBody>
          <a:bodyPr/>
          <a:lstStyle/>
          <a:p>
            <a:r>
              <a:rPr lang="zh-TW" altLang="en-US" dirty="0"/>
              <a:t>威</a:t>
            </a:r>
            <a:r>
              <a:rPr lang="zh-TW" altLang="en-US" dirty="0" smtClean="0"/>
              <a:t>鈞老師</a:t>
            </a:r>
            <a:r>
              <a:rPr lang="en-US" altLang="zh-TW" dirty="0" smtClean="0"/>
              <a:t>/</a:t>
            </a:r>
            <a:r>
              <a:rPr lang="zh-TW" altLang="en-US" dirty="0" smtClean="0"/>
              <a:t>北市格致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9"/>
          </p:nvPr>
        </p:nvSpPr>
        <p:spPr>
          <a:xfrm>
            <a:off x="5786745" y="1173614"/>
            <a:ext cx="3096000" cy="360000"/>
          </a:xfrm>
          <a:solidFill>
            <a:srgbClr val="F8F8F8"/>
          </a:solidFill>
        </p:spPr>
        <p:txBody>
          <a:bodyPr/>
          <a:lstStyle/>
          <a:p>
            <a:r>
              <a:rPr lang="zh-TW" altLang="en-US" dirty="0" smtClean="0"/>
              <a:t>昕</a:t>
            </a:r>
            <a:r>
              <a:rPr lang="zh-TW" altLang="en-US" dirty="0"/>
              <a:t>儀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/</a:t>
            </a:r>
            <a:r>
              <a:rPr lang="zh-TW" altLang="en-US" dirty="0"/>
              <a:t>基隆碇</a:t>
            </a:r>
            <a:r>
              <a:rPr lang="zh-TW" altLang="en-US" dirty="0" smtClean="0"/>
              <a:t>內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0"/>
          </p:nvPr>
        </p:nvSpPr>
        <p:spPr>
          <a:xfrm>
            <a:off x="5786745" y="1893614"/>
            <a:ext cx="3096000" cy="360000"/>
          </a:xfrm>
        </p:spPr>
        <p:txBody>
          <a:bodyPr/>
          <a:lstStyle/>
          <a:p>
            <a:r>
              <a:rPr lang="zh-TW" altLang="en-US" dirty="0" smtClean="0"/>
              <a:t>宋老師    </a:t>
            </a:r>
            <a:r>
              <a:rPr lang="en-US" altLang="zh-TW" dirty="0" smtClean="0"/>
              <a:t>/</a:t>
            </a:r>
            <a:r>
              <a:rPr lang="zh-TW" altLang="en-US" dirty="0" smtClean="0"/>
              <a:t>北市陽明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35"/>
          </p:nvPr>
        </p:nvSpPr>
        <p:spPr>
          <a:xfrm>
            <a:off x="3030096" y="2410675"/>
            <a:ext cx="2520000" cy="360000"/>
          </a:xfrm>
        </p:spPr>
        <p:txBody>
          <a:bodyPr/>
          <a:lstStyle/>
          <a:p>
            <a:r>
              <a:rPr lang="en-US" altLang="zh-TW" dirty="0" smtClean="0"/>
              <a:t>106/11/01</a:t>
            </a:r>
            <a:endParaRPr lang="zh-TW" altLang="en-US" dirty="0"/>
          </a:p>
        </p:txBody>
      </p:sp>
      <p:sp>
        <p:nvSpPr>
          <p:cNvPr id="20" name="文字版面配置區 19"/>
          <p:cNvSpPr>
            <a:spLocks noGrp="1"/>
          </p:cNvSpPr>
          <p:nvPr>
            <p:ph type="body" idx="38"/>
          </p:nvPr>
        </p:nvSpPr>
        <p:spPr>
          <a:xfrm>
            <a:off x="3030096" y="1173614"/>
            <a:ext cx="2520000" cy="360000"/>
          </a:xfrm>
        </p:spPr>
        <p:txBody>
          <a:bodyPr/>
          <a:lstStyle/>
          <a:p>
            <a:r>
              <a:rPr lang="en-US" altLang="zh-TW" dirty="0" smtClean="0"/>
              <a:t>106/09/27</a:t>
            </a:r>
            <a:endParaRPr lang="zh-TW" altLang="en-US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idx="39"/>
          </p:nvPr>
        </p:nvSpPr>
        <p:spPr>
          <a:xfrm>
            <a:off x="3030096" y="3647736"/>
            <a:ext cx="2520000" cy="360000"/>
          </a:xfrm>
        </p:spPr>
        <p:txBody>
          <a:bodyPr/>
          <a:lstStyle/>
          <a:p>
            <a:r>
              <a:rPr lang="en-US" altLang="zh-TW" dirty="0" smtClean="0"/>
              <a:t>106/12/06</a:t>
            </a:r>
            <a:endParaRPr lang="zh-TW" altLang="en-US" dirty="0"/>
          </a:p>
        </p:txBody>
      </p:sp>
      <p:sp>
        <p:nvSpPr>
          <p:cNvPr id="24" name="文字版面配置區 23"/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r>
              <a:rPr lang="zh-TW" altLang="en-US" dirty="0" smtClean="0"/>
              <a:t>共備經驗分享</a:t>
            </a:r>
            <a:endParaRPr lang="zh-TW" altLang="en-US" dirty="0"/>
          </a:p>
        </p:txBody>
      </p:sp>
      <p:sp>
        <p:nvSpPr>
          <p:cNvPr id="25" name="文字版面配置區 24"/>
          <p:cNvSpPr>
            <a:spLocks noGrp="1"/>
          </p:cNvSpPr>
          <p:nvPr>
            <p:ph type="body" idx="43"/>
          </p:nvPr>
        </p:nvSpPr>
        <p:spPr>
          <a:xfrm>
            <a:off x="246553" y="5419496"/>
            <a:ext cx="2520000" cy="432000"/>
          </a:xfrm>
        </p:spPr>
        <p:txBody>
          <a:bodyPr/>
          <a:lstStyle/>
          <a:p>
            <a:r>
              <a:rPr lang="zh-TW" altLang="en-US" b="1" dirty="0" smtClean="0"/>
              <a:t>省思與學習</a:t>
            </a:r>
            <a:endParaRPr lang="zh-TW" altLang="en-US" b="1" dirty="0"/>
          </a:p>
        </p:txBody>
      </p:sp>
      <p:sp>
        <p:nvSpPr>
          <p:cNvPr id="29" name="文字版面配置區 7"/>
          <p:cNvSpPr>
            <a:spLocks noGrp="1"/>
          </p:cNvSpPr>
          <p:nvPr>
            <p:ph type="body" idx="26"/>
          </p:nvPr>
        </p:nvSpPr>
        <p:spPr>
          <a:xfrm>
            <a:off x="5786745" y="2770675"/>
            <a:ext cx="3096000" cy="360000"/>
          </a:xfrm>
        </p:spPr>
        <p:txBody>
          <a:bodyPr/>
          <a:lstStyle/>
          <a:p>
            <a:r>
              <a:rPr lang="zh-TW" altLang="en-US" dirty="0"/>
              <a:t>琨棋</a:t>
            </a:r>
            <a:r>
              <a:rPr lang="zh-TW" altLang="en-US" dirty="0" smtClean="0"/>
              <a:t>老師</a:t>
            </a:r>
            <a:r>
              <a:rPr lang="en-US" altLang="zh-TW" dirty="0"/>
              <a:t>/</a:t>
            </a:r>
            <a:r>
              <a:rPr lang="zh-TW" altLang="en-US" dirty="0" smtClean="0"/>
              <a:t>北市至善</a:t>
            </a:r>
            <a:endParaRPr lang="zh-TW" altLang="en-US" dirty="0"/>
          </a:p>
        </p:txBody>
      </p:sp>
      <p:sp>
        <p:nvSpPr>
          <p:cNvPr id="30" name="文字版面配置區 10"/>
          <p:cNvSpPr>
            <a:spLocks noGrp="1"/>
          </p:cNvSpPr>
          <p:nvPr>
            <p:ph type="body" idx="29"/>
          </p:nvPr>
        </p:nvSpPr>
        <p:spPr>
          <a:xfrm>
            <a:off x="5786745" y="2410675"/>
            <a:ext cx="3096000" cy="360000"/>
          </a:xfrm>
        </p:spPr>
        <p:txBody>
          <a:bodyPr/>
          <a:lstStyle/>
          <a:p>
            <a:r>
              <a:rPr lang="zh-TW" altLang="en-US" dirty="0"/>
              <a:t>慶森</a:t>
            </a:r>
            <a:r>
              <a:rPr lang="zh-TW" altLang="en-US" dirty="0" smtClean="0"/>
              <a:t>老師</a:t>
            </a:r>
            <a:r>
              <a:rPr lang="en-US" altLang="zh-TW" dirty="0"/>
              <a:t>/</a:t>
            </a:r>
            <a:r>
              <a:rPr lang="zh-TW" altLang="en-US" dirty="0"/>
              <a:t>北市</a:t>
            </a:r>
            <a:r>
              <a:rPr lang="zh-TW" altLang="en-US" dirty="0" smtClean="0"/>
              <a:t>格致</a:t>
            </a:r>
            <a:endParaRPr lang="zh-TW" altLang="en-US" dirty="0"/>
          </a:p>
        </p:txBody>
      </p:sp>
      <p:sp>
        <p:nvSpPr>
          <p:cNvPr id="33" name="文字版面配置區 11"/>
          <p:cNvSpPr>
            <a:spLocks noGrp="1"/>
          </p:cNvSpPr>
          <p:nvPr>
            <p:ph type="body" idx="30"/>
          </p:nvPr>
        </p:nvSpPr>
        <p:spPr>
          <a:xfrm>
            <a:off x="5786745" y="3130675"/>
            <a:ext cx="3096000" cy="360000"/>
          </a:xfrm>
        </p:spPr>
        <p:txBody>
          <a:bodyPr/>
          <a:lstStyle/>
          <a:p>
            <a:r>
              <a:rPr lang="zh-TW" altLang="en-US" dirty="0"/>
              <a:t>政憲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/</a:t>
            </a:r>
            <a:r>
              <a:rPr lang="zh-TW" altLang="en-US" dirty="0" smtClean="0"/>
              <a:t>新北林口</a:t>
            </a:r>
            <a:endParaRPr lang="zh-TW" altLang="en-US" dirty="0"/>
          </a:p>
        </p:txBody>
      </p:sp>
      <p:sp>
        <p:nvSpPr>
          <p:cNvPr id="34" name="文字版面配置區 7"/>
          <p:cNvSpPr>
            <a:spLocks noGrp="1"/>
          </p:cNvSpPr>
          <p:nvPr>
            <p:ph type="body" idx="26"/>
          </p:nvPr>
        </p:nvSpPr>
        <p:spPr>
          <a:xfrm>
            <a:off x="5786745" y="4007736"/>
            <a:ext cx="3096000" cy="360000"/>
          </a:xfrm>
          <a:solidFill>
            <a:srgbClr val="F8F8F8"/>
          </a:solidFill>
        </p:spPr>
        <p:txBody>
          <a:bodyPr/>
          <a:lstStyle/>
          <a:p>
            <a:r>
              <a:rPr lang="zh-TW" altLang="en-US" dirty="0"/>
              <a:t>誌</a:t>
            </a:r>
            <a:r>
              <a:rPr lang="zh-TW" altLang="en-US" dirty="0" smtClean="0"/>
              <a:t>凱老師</a:t>
            </a:r>
            <a:r>
              <a:rPr lang="en-US" altLang="zh-TW" dirty="0"/>
              <a:t>/</a:t>
            </a:r>
            <a:r>
              <a:rPr lang="zh-TW" altLang="en-US" dirty="0"/>
              <a:t>北市陽明</a:t>
            </a:r>
          </a:p>
        </p:txBody>
      </p:sp>
      <p:sp>
        <p:nvSpPr>
          <p:cNvPr id="35" name="文字版面配置區 10"/>
          <p:cNvSpPr>
            <a:spLocks noGrp="1"/>
          </p:cNvSpPr>
          <p:nvPr>
            <p:ph type="body" idx="29"/>
          </p:nvPr>
        </p:nvSpPr>
        <p:spPr>
          <a:xfrm>
            <a:off x="5786745" y="3647736"/>
            <a:ext cx="3096000" cy="360000"/>
          </a:xfrm>
        </p:spPr>
        <p:txBody>
          <a:bodyPr/>
          <a:lstStyle/>
          <a:p>
            <a:r>
              <a:rPr lang="zh-TW" altLang="en-US" dirty="0" smtClean="0"/>
              <a:t>紋怡老師</a:t>
            </a:r>
            <a:r>
              <a:rPr lang="en-US" altLang="zh-TW" dirty="0" smtClean="0"/>
              <a:t>/</a:t>
            </a:r>
            <a:r>
              <a:rPr lang="zh-TW" altLang="en-US" dirty="0" smtClean="0"/>
              <a:t>桃園東興</a:t>
            </a:r>
            <a:endParaRPr lang="zh-TW" altLang="en-US" dirty="0"/>
          </a:p>
        </p:txBody>
      </p:sp>
      <p:sp>
        <p:nvSpPr>
          <p:cNvPr id="36" name="文字版面配置區 11"/>
          <p:cNvSpPr>
            <a:spLocks noGrp="1"/>
          </p:cNvSpPr>
          <p:nvPr>
            <p:ph type="body" idx="30"/>
          </p:nvPr>
        </p:nvSpPr>
        <p:spPr>
          <a:xfrm>
            <a:off x="5786745" y="4367736"/>
            <a:ext cx="3096000" cy="360000"/>
          </a:xfrm>
        </p:spPr>
        <p:txBody>
          <a:bodyPr/>
          <a:lstStyle/>
          <a:p>
            <a:r>
              <a:rPr lang="zh-TW" altLang="en-US" dirty="0" smtClean="0"/>
              <a:t>玉珍老師</a:t>
            </a:r>
            <a:r>
              <a:rPr lang="en-US" altLang="zh-TW" dirty="0" smtClean="0"/>
              <a:t>/</a:t>
            </a:r>
            <a:r>
              <a:rPr lang="zh-TW" altLang="en-US" dirty="0"/>
              <a:t>北市陽明</a:t>
            </a:r>
          </a:p>
        </p:txBody>
      </p:sp>
    </p:spTree>
    <p:extLst>
      <p:ext uri="{BB962C8B-B14F-4D97-AF65-F5344CB8AC3E}">
        <p14:creationId xmlns:p14="http://schemas.microsoft.com/office/powerpoint/2010/main" val="39990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0"/>
          </p:nvPr>
        </p:nvSpPr>
        <p:spPr>
          <a:xfrm>
            <a:off x="179512" y="548680"/>
            <a:ext cx="8640960" cy="6192688"/>
          </a:xfrm>
          <a:blipFill rotWithShape="1">
            <a:blip r:embed="rId2"/>
            <a:stretch>
              <a:fillRect l="-1763" t="-1378" r="-564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5539" name="文字版面配置區 4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66</a:t>
            </a:r>
            <a:endParaRPr lang="zh-TW" altLang="en-US" smtClean="0"/>
          </a:p>
        </p:txBody>
      </p:sp>
      <p:pic>
        <p:nvPicPr>
          <p:cNvPr id="6554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84238"/>
            <a:ext cx="38798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3976688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28101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0"/>
          </p:nvPr>
        </p:nvSpPr>
        <p:spPr>
          <a:xfrm>
            <a:off x="251520" y="548680"/>
            <a:ext cx="9145016" cy="4032448"/>
          </a:xfrm>
          <a:blipFill rotWithShape="1">
            <a:blip r:embed="rId2"/>
            <a:stretch>
              <a:fillRect l="-1667" t="-75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6563" name="文字版面配置區 4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66</a:t>
            </a:r>
            <a:endParaRPr lang="zh-TW" altLang="en-US" smtClean="0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14466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4294967295"/>
          </p:nvPr>
        </p:nvSpPr>
        <p:spPr>
          <a:xfrm>
            <a:off x="395536" y="1412776"/>
            <a:ext cx="8064896" cy="5688632"/>
          </a:xfrm>
          <a:prstGeom prst="rect">
            <a:avLst/>
          </a:prstGeom>
          <a:blipFill rotWithShape="1">
            <a:blip r:embed="rId2"/>
            <a:stretch>
              <a:fillRect l="-1587" t="-322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7587" name="文字版面配置區 6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66</a:t>
            </a:r>
            <a:endParaRPr lang="zh-TW" altLang="en-US" smtClean="0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15564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4294967295"/>
          </p:nvPr>
        </p:nvSpPr>
        <p:spPr>
          <a:xfrm>
            <a:off x="395536" y="1412776"/>
            <a:ext cx="8064896" cy="5688632"/>
          </a:xfrm>
          <a:prstGeom prst="rect">
            <a:avLst/>
          </a:prstGeom>
          <a:blipFill rotWithShape="1">
            <a:blip r:embed="rId2"/>
            <a:stretch>
              <a:fillRect l="-1587" t="-322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8611" name="文字版面配置區 6"/>
          <p:cNvSpPr>
            <a:spLocks noGrp="1"/>
          </p:cNvSpPr>
          <p:nvPr>
            <p:ph type="body" sz="quarter" idx="11"/>
          </p:nvPr>
        </p:nvSpPr>
        <p:spPr bwMode="auto">
          <a:xfrm>
            <a:off x="8459788" y="0"/>
            <a:ext cx="684212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66</a:t>
            </a:r>
            <a:endParaRPr lang="zh-TW" altLang="en-US" smtClean="0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8F8F8">
              <a:alpha val="5098"/>
            </a:srgbClr>
          </a:solidFill>
          <a:ln w="9525"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endParaRPr lang="en-US" altLang="zh-TW" sz="9600" dirty="0">
              <a:solidFill>
                <a:srgbClr val="EAEAEA"/>
              </a:solidFill>
            </a:endParaRPr>
          </a:p>
          <a:p>
            <a:pPr algn="r"/>
            <a:endParaRPr lang="en-US" altLang="zh-TW" sz="9600" dirty="0" smtClean="0">
              <a:solidFill>
                <a:srgbClr val="EAEAEA"/>
              </a:solidFill>
            </a:endParaRPr>
          </a:p>
          <a:p>
            <a:pPr algn="r"/>
            <a:r>
              <a:rPr lang="zh-TW" altLang="en-US" sz="9600" dirty="0" smtClean="0">
                <a:solidFill>
                  <a:srgbClr val="EAEAEA"/>
                </a:solidFill>
              </a:rPr>
              <a:t>課本</a:t>
            </a:r>
          </a:p>
        </p:txBody>
      </p:sp>
    </p:spTree>
    <p:extLst>
      <p:ext uri="{BB962C8B-B14F-4D97-AF65-F5344CB8AC3E}">
        <p14:creationId xmlns:p14="http://schemas.microsoft.com/office/powerpoint/2010/main" val="22194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但是</a:t>
            </a:r>
            <a:r>
              <a:rPr lang="en-US" altLang="zh-TW" dirty="0" smtClean="0"/>
              <a:t>…</a:t>
            </a:r>
            <a:r>
              <a:rPr lang="zh-TW" altLang="en-US" smtClean="0"/>
              <a:t>孩子真的接受了嗎？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3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914399" y="1733266"/>
            <a:ext cx="540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兩個相同的數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相乘等於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</a:p>
        </p:txBody>
      </p:sp>
      <p:sp>
        <p:nvSpPr>
          <p:cNvPr id="4" name="矩形 3"/>
          <p:cNvSpPr/>
          <p:nvPr/>
        </p:nvSpPr>
        <p:spPr>
          <a:xfrm>
            <a:off x="3716974" y="3196618"/>
            <a:ext cx="3160076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有</a:t>
            </a:r>
            <a:r>
              <a:rPr lang="zh-TW" altLang="en-US" sz="2800" dirty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這個正方形嗎？</a:t>
            </a:r>
            <a:r>
              <a:rPr lang="zh-TW" altLang="en-US" sz="2800" dirty="0" smtClean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</p:txBody>
      </p:sp>
      <p:pic>
        <p:nvPicPr>
          <p:cNvPr id="5" name="Picture 2" descr="「問號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" y="2945982"/>
            <a:ext cx="3602073" cy="33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716973" y="3196618"/>
            <a:ext cx="317514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這個數是多少呢？ </a:t>
            </a:r>
            <a:endParaRPr lang="zh-TW" altLang="en-US" sz="2800" dirty="0">
              <a:solidFill>
                <a:srgbClr val="FF0000"/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8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群組 131"/>
          <p:cNvGrpSpPr/>
          <p:nvPr/>
        </p:nvGrpSpPr>
        <p:grpSpPr>
          <a:xfrm>
            <a:off x="1245977" y="476672"/>
            <a:ext cx="6278351" cy="6273986"/>
            <a:chOff x="1245977" y="-243406"/>
            <a:chExt cx="6278351" cy="6273986"/>
          </a:xfrm>
        </p:grpSpPr>
        <p:grpSp>
          <p:nvGrpSpPr>
            <p:cNvPr id="133" name="群組 132"/>
            <p:cNvGrpSpPr/>
            <p:nvPr/>
          </p:nvGrpSpPr>
          <p:grpSpPr>
            <a:xfrm>
              <a:off x="1547664" y="5445224"/>
              <a:ext cx="5976664" cy="585356"/>
              <a:chOff x="1547664" y="5445224"/>
              <a:chExt cx="5976664" cy="585356"/>
            </a:xfrm>
          </p:grpSpPr>
          <p:cxnSp>
            <p:nvCxnSpPr>
              <p:cNvPr id="162" name="直線接點 161"/>
              <p:cNvCxnSpPr/>
              <p:nvPr/>
            </p:nvCxnSpPr>
            <p:spPr>
              <a:xfrm>
                <a:off x="1691680" y="5589240"/>
                <a:ext cx="58326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195450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>
                <a:off x="221733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>
                <a:off x="248016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274299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/>
              <p:nvPr/>
            </p:nvCxnSpPr>
            <p:spPr>
              <a:xfrm>
                <a:off x="3005826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/>
              <p:nvPr/>
            </p:nvCxnSpPr>
            <p:spPr>
              <a:xfrm>
                <a:off x="326865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>
                <a:off x="353148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/>
              <p:nvPr/>
            </p:nvCxnSpPr>
            <p:spPr>
              <a:xfrm>
                <a:off x="379431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接點 173"/>
              <p:cNvCxnSpPr/>
              <p:nvPr/>
            </p:nvCxnSpPr>
            <p:spPr>
              <a:xfrm>
                <a:off x="4057143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接點 174"/>
              <p:cNvCxnSpPr/>
              <p:nvPr/>
            </p:nvCxnSpPr>
            <p:spPr>
              <a:xfrm>
                <a:off x="4319972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458280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/>
              <p:nvPr/>
            </p:nvCxnSpPr>
            <p:spPr>
              <a:xfrm>
                <a:off x="484563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/>
              <p:nvPr/>
            </p:nvCxnSpPr>
            <p:spPr>
              <a:xfrm>
                <a:off x="5108460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/>
              <p:nvPr/>
            </p:nvCxnSpPr>
            <p:spPr>
              <a:xfrm>
                <a:off x="537128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/>
              <p:nvPr/>
            </p:nvCxnSpPr>
            <p:spPr>
              <a:xfrm>
                <a:off x="5634118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/>
              <p:nvPr/>
            </p:nvCxnSpPr>
            <p:spPr>
              <a:xfrm>
                <a:off x="589694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 181"/>
              <p:cNvCxnSpPr/>
              <p:nvPr/>
            </p:nvCxnSpPr>
            <p:spPr>
              <a:xfrm>
                <a:off x="615977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接點 182"/>
              <p:cNvCxnSpPr/>
              <p:nvPr/>
            </p:nvCxnSpPr>
            <p:spPr>
              <a:xfrm>
                <a:off x="642260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接點 183"/>
              <p:cNvCxnSpPr/>
              <p:nvPr/>
            </p:nvCxnSpPr>
            <p:spPr>
              <a:xfrm>
                <a:off x="6685435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接點 184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文字方塊 185"/>
              <p:cNvSpPr txBox="1"/>
              <p:nvPr/>
            </p:nvSpPr>
            <p:spPr>
              <a:xfrm>
                <a:off x="1547664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0</a:t>
                </a:r>
                <a:endParaRPr lang="zh-TW" altLang="en-US" dirty="0"/>
              </a:p>
            </p:txBody>
          </p:sp>
          <p:sp>
            <p:nvSpPr>
              <p:cNvPr id="187" name="文字方塊 186"/>
              <p:cNvSpPr txBox="1"/>
              <p:nvPr/>
            </p:nvSpPr>
            <p:spPr>
              <a:xfrm>
                <a:off x="4182783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88" name="文字方塊 187"/>
              <p:cNvSpPr txBox="1"/>
              <p:nvPr/>
            </p:nvSpPr>
            <p:spPr>
              <a:xfrm>
                <a:off x="6804248" y="566124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p:grpSp>
        <p:grpSp>
          <p:nvGrpSpPr>
            <p:cNvPr id="134" name="群組 133"/>
            <p:cNvGrpSpPr/>
            <p:nvPr/>
          </p:nvGrpSpPr>
          <p:grpSpPr>
            <a:xfrm rot="16200000">
              <a:off x="-1464424" y="2466995"/>
              <a:ext cx="6010487" cy="589686"/>
              <a:chOff x="1513841" y="5143538"/>
              <a:chExt cx="6010487" cy="589686"/>
            </a:xfrm>
          </p:grpSpPr>
          <p:cxnSp>
            <p:nvCxnSpPr>
              <p:cNvPr id="135" name="直線接點 134"/>
              <p:cNvCxnSpPr/>
              <p:nvPr/>
            </p:nvCxnSpPr>
            <p:spPr>
              <a:xfrm>
                <a:off x="1691680" y="5589240"/>
                <a:ext cx="58326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接點 136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 137"/>
              <p:cNvCxnSpPr/>
              <p:nvPr/>
            </p:nvCxnSpPr>
            <p:spPr>
              <a:xfrm>
                <a:off x="1691680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>
                <a:off x="195450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/>
              <p:nvPr/>
            </p:nvCxnSpPr>
            <p:spPr>
              <a:xfrm>
                <a:off x="221733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 140"/>
              <p:cNvCxnSpPr/>
              <p:nvPr/>
            </p:nvCxnSpPr>
            <p:spPr>
              <a:xfrm>
                <a:off x="2480168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/>
              <p:nvPr/>
            </p:nvCxnSpPr>
            <p:spPr>
              <a:xfrm>
                <a:off x="274299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/>
              <p:nvPr/>
            </p:nvCxnSpPr>
            <p:spPr>
              <a:xfrm>
                <a:off x="3005826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326865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接點 144"/>
              <p:cNvCxnSpPr/>
              <p:nvPr/>
            </p:nvCxnSpPr>
            <p:spPr>
              <a:xfrm>
                <a:off x="353148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接點 145"/>
              <p:cNvCxnSpPr/>
              <p:nvPr/>
            </p:nvCxnSpPr>
            <p:spPr>
              <a:xfrm>
                <a:off x="3794314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接點 146"/>
              <p:cNvCxnSpPr/>
              <p:nvPr/>
            </p:nvCxnSpPr>
            <p:spPr>
              <a:xfrm>
                <a:off x="4057143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>
                <a:off x="4319972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/>
              <p:cNvCxnSpPr/>
              <p:nvPr/>
            </p:nvCxnSpPr>
            <p:spPr>
              <a:xfrm>
                <a:off x="458280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接點 149"/>
              <p:cNvCxnSpPr/>
              <p:nvPr/>
            </p:nvCxnSpPr>
            <p:spPr>
              <a:xfrm>
                <a:off x="4845631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接點 150"/>
              <p:cNvCxnSpPr/>
              <p:nvPr/>
            </p:nvCxnSpPr>
            <p:spPr>
              <a:xfrm>
                <a:off x="5108460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接點 151"/>
              <p:cNvCxnSpPr/>
              <p:nvPr/>
            </p:nvCxnSpPr>
            <p:spPr>
              <a:xfrm>
                <a:off x="5371289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接點 152"/>
              <p:cNvCxnSpPr/>
              <p:nvPr/>
            </p:nvCxnSpPr>
            <p:spPr>
              <a:xfrm>
                <a:off x="5634118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接點 153"/>
              <p:cNvCxnSpPr/>
              <p:nvPr/>
            </p:nvCxnSpPr>
            <p:spPr>
              <a:xfrm>
                <a:off x="589694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/>
              <p:cNvCxnSpPr/>
              <p:nvPr/>
            </p:nvCxnSpPr>
            <p:spPr>
              <a:xfrm>
                <a:off x="6159777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/>
              <p:nvPr/>
            </p:nvCxnSpPr>
            <p:spPr>
              <a:xfrm>
                <a:off x="6422606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>
                <a:off x="6685435" y="548121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>
                <a:off x="6948264" y="5445224"/>
                <a:ext cx="0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文字方塊 158"/>
              <p:cNvSpPr txBox="1"/>
              <p:nvPr/>
            </p:nvSpPr>
            <p:spPr>
              <a:xfrm rot="5400000">
                <a:off x="1547664" y="510971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0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文字方塊 159"/>
              <p:cNvSpPr txBox="1"/>
              <p:nvPr/>
            </p:nvSpPr>
            <p:spPr>
              <a:xfrm rot="5400000">
                <a:off x="4182783" y="51097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61" name="文字方塊 160"/>
              <p:cNvSpPr txBox="1"/>
              <p:nvPr/>
            </p:nvSpPr>
            <p:spPr>
              <a:xfrm rot="5400000">
                <a:off x="6804248" y="51097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702841" y="1060074"/>
            <a:ext cx="5248655" cy="52486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663168" y="1020401"/>
            <a:ext cx="5328000" cy="5328000"/>
            <a:chOff x="1663168" y="1020401"/>
            <a:chExt cx="5328000" cy="5328000"/>
          </a:xfrm>
        </p:grpSpPr>
        <p:grpSp>
          <p:nvGrpSpPr>
            <p:cNvPr id="65" name="群組 64"/>
            <p:cNvGrpSpPr/>
            <p:nvPr>
              <p:custDataLst>
                <p:tags r:id="rId1"/>
              </p:custDataLst>
            </p:nvPr>
          </p:nvGrpSpPr>
          <p:grpSpPr>
            <a:xfrm>
              <a:off x="1663168" y="3644728"/>
              <a:ext cx="79345" cy="79345"/>
              <a:chOff x="1653580" y="3750940"/>
              <a:chExt cx="76200" cy="76200"/>
            </a:xfrm>
          </p:grpSpPr>
          <p:cxnSp>
            <p:nvCxnSpPr>
              <p:cNvPr id="60" name="直線接點 59"/>
              <p:cNvCxnSpPr/>
              <p:nvPr/>
            </p:nvCxnSpPr>
            <p:spPr>
              <a:xfrm>
                <a:off x="1691680" y="378904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1691680" y="378904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flipH="1">
                <a:off x="1653580" y="378904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flipV="1">
                <a:off x="1691680" y="375094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橢圓 63"/>
              <p:cNvSpPr/>
              <p:nvPr/>
            </p:nvSpPr>
            <p:spPr>
              <a:xfrm>
                <a:off x="1653580" y="375094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7" name="群組 76"/>
            <p:cNvGrpSpPr/>
            <p:nvPr>
              <p:custDataLst>
                <p:tags r:id="rId2"/>
              </p:custDataLst>
            </p:nvPr>
          </p:nvGrpSpPr>
          <p:grpSpPr>
            <a:xfrm>
              <a:off x="4287495" y="6269056"/>
              <a:ext cx="79345" cy="79345"/>
              <a:chOff x="4173860" y="6271220"/>
              <a:chExt cx="76200" cy="76200"/>
            </a:xfrm>
          </p:grpSpPr>
          <p:cxnSp>
            <p:nvCxnSpPr>
              <p:cNvPr id="72" name="直線接點 71"/>
              <p:cNvCxnSpPr/>
              <p:nvPr/>
            </p:nvCxnSpPr>
            <p:spPr>
              <a:xfrm>
                <a:off x="4211960" y="630932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/>
              <p:nvPr/>
            </p:nvCxnSpPr>
            <p:spPr>
              <a:xfrm>
                <a:off x="4211960" y="630932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flipH="1">
                <a:off x="4173860" y="630932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 flipV="1">
                <a:off x="4211960" y="627122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橢圓 75"/>
              <p:cNvSpPr/>
              <p:nvPr/>
            </p:nvSpPr>
            <p:spPr>
              <a:xfrm>
                <a:off x="4173860" y="627122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9" name="群組 88"/>
            <p:cNvGrpSpPr/>
            <p:nvPr>
              <p:custDataLst>
                <p:tags r:id="rId3"/>
              </p:custDataLst>
            </p:nvPr>
          </p:nvGrpSpPr>
          <p:grpSpPr>
            <a:xfrm>
              <a:off x="6911823" y="3644728"/>
              <a:ext cx="79345" cy="79345"/>
              <a:chOff x="6694140" y="3750940"/>
              <a:chExt cx="76200" cy="76200"/>
            </a:xfrm>
          </p:grpSpPr>
          <p:cxnSp>
            <p:nvCxnSpPr>
              <p:cNvPr id="84" name="直線接點 83"/>
              <p:cNvCxnSpPr/>
              <p:nvPr/>
            </p:nvCxnSpPr>
            <p:spPr>
              <a:xfrm>
                <a:off x="6732240" y="378904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>
                <a:off x="6732240" y="378904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 flipH="1">
                <a:off x="6694140" y="378904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 flipV="1">
                <a:off x="6732240" y="375094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橢圓 87"/>
              <p:cNvSpPr/>
              <p:nvPr/>
            </p:nvSpPr>
            <p:spPr>
              <a:xfrm>
                <a:off x="6694140" y="375094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1" name="群組 100"/>
            <p:cNvGrpSpPr/>
            <p:nvPr>
              <p:custDataLst>
                <p:tags r:id="rId4"/>
              </p:custDataLst>
            </p:nvPr>
          </p:nvGrpSpPr>
          <p:grpSpPr>
            <a:xfrm>
              <a:off x="4287495" y="1020401"/>
              <a:ext cx="79345" cy="79345"/>
              <a:chOff x="4173860" y="1230660"/>
              <a:chExt cx="76200" cy="7620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4211960" y="126876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4211960" y="126876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flipH="1">
                <a:off x="4173860" y="1268760"/>
                <a:ext cx="381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V="1">
                <a:off x="4211960" y="1230660"/>
                <a:ext cx="0" cy="381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橢圓 99"/>
              <p:cNvSpPr/>
              <p:nvPr/>
            </p:nvSpPr>
            <p:spPr>
              <a:xfrm>
                <a:off x="4173860" y="123066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90" name="群組 89"/>
          <p:cNvGrpSpPr/>
          <p:nvPr/>
        </p:nvGrpSpPr>
        <p:grpSpPr>
          <a:xfrm>
            <a:off x="1691680" y="1052736"/>
            <a:ext cx="5256000" cy="5256000"/>
            <a:chOff x="3654044" y="1048132"/>
            <a:chExt cx="5256000" cy="5256000"/>
          </a:xfrm>
        </p:grpSpPr>
        <p:sp>
          <p:nvSpPr>
            <p:cNvPr id="91" name="矩形 90"/>
            <p:cNvSpPr/>
            <p:nvPr/>
          </p:nvSpPr>
          <p:spPr>
            <a:xfrm>
              <a:off x="3654044" y="1048132"/>
              <a:ext cx="5256000" cy="5256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6282044" y="1048132"/>
              <a:ext cx="2628000" cy="2628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3654044" y="3676132"/>
              <a:ext cx="2628000" cy="2628000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702841" y="1060074"/>
            <a:ext cx="5248654" cy="5248655"/>
            <a:chOff x="1702841" y="1060074"/>
            <a:chExt cx="5248654" cy="5248655"/>
          </a:xfrm>
        </p:grpSpPr>
        <p:cxnSp>
          <p:nvCxnSpPr>
            <p:cNvPr id="94" name="直線接點 93"/>
            <p:cNvCxnSpPr/>
            <p:nvPr/>
          </p:nvCxnSpPr>
          <p:spPr>
            <a:xfrm>
              <a:off x="4327168" y="1060074"/>
              <a:ext cx="2624327" cy="2624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H="1">
              <a:off x="4327168" y="3684402"/>
              <a:ext cx="2624327" cy="2624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H="1" flipV="1">
              <a:off x="1702841" y="3684402"/>
              <a:ext cx="2624327" cy="2624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V="1">
              <a:off x="1702841" y="1060074"/>
              <a:ext cx="2624327" cy="2624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手繪多邊形 129"/>
          <p:cNvSpPr/>
          <p:nvPr/>
        </p:nvSpPr>
        <p:spPr>
          <a:xfrm>
            <a:off x="1702842" y="1060071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手繪多邊形 122"/>
          <p:cNvSpPr/>
          <p:nvPr/>
        </p:nvSpPr>
        <p:spPr>
          <a:xfrm rot="5400000">
            <a:off x="4329385" y="1060071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手繪多邊形 127"/>
          <p:cNvSpPr/>
          <p:nvPr/>
        </p:nvSpPr>
        <p:spPr>
          <a:xfrm rot="10800000">
            <a:off x="4329385" y="3684994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" name="手繪多邊形 191"/>
          <p:cNvSpPr/>
          <p:nvPr/>
        </p:nvSpPr>
        <p:spPr>
          <a:xfrm rot="16200000">
            <a:off x="1702843" y="3684994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手繪多邊形 128"/>
          <p:cNvSpPr/>
          <p:nvPr/>
        </p:nvSpPr>
        <p:spPr>
          <a:xfrm>
            <a:off x="1702842" y="1060071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0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0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0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" name="手繪多邊形 190"/>
          <p:cNvSpPr/>
          <p:nvPr/>
        </p:nvSpPr>
        <p:spPr>
          <a:xfrm rot="10800000">
            <a:off x="1702842" y="1060071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手繪多邊形 103"/>
          <p:cNvSpPr/>
          <p:nvPr/>
        </p:nvSpPr>
        <p:spPr>
          <a:xfrm rot="5400000">
            <a:off x="4329385" y="1060071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9313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9313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9313" y="106007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手繪多邊形 107"/>
          <p:cNvSpPr/>
          <p:nvPr/>
        </p:nvSpPr>
        <p:spPr>
          <a:xfrm rot="16200000">
            <a:off x="4329385" y="1060072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手繪多邊形 108"/>
          <p:cNvSpPr/>
          <p:nvPr/>
        </p:nvSpPr>
        <p:spPr>
          <a:xfrm rot="10800000">
            <a:off x="4329385" y="3684993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9313" y="368492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9313" y="368492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9313" y="3684921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手繪多邊形 112"/>
          <p:cNvSpPr/>
          <p:nvPr/>
        </p:nvSpPr>
        <p:spPr>
          <a:xfrm>
            <a:off x="4329385" y="3684994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手繪多邊形 113"/>
          <p:cNvSpPr/>
          <p:nvPr/>
        </p:nvSpPr>
        <p:spPr>
          <a:xfrm rot="16200000">
            <a:off x="1702842" y="3684994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2770" y="3684922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2770" y="3684922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2770" y="3684922"/>
            <a:ext cx="2624400" cy="26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手繪多邊形 117"/>
          <p:cNvSpPr/>
          <p:nvPr/>
        </p:nvSpPr>
        <p:spPr>
          <a:xfrm rot="5400000">
            <a:off x="1702843" y="3684994"/>
            <a:ext cx="2624328" cy="2624328"/>
          </a:xfrm>
          <a:custGeom>
            <a:avLst/>
            <a:gdLst/>
            <a:ahLst/>
            <a:cxnLst/>
            <a:rect l="0" t="0" r="0" b="0"/>
            <a:pathLst>
              <a:path w="2520281" h="2520281">
                <a:moveTo>
                  <a:pt x="2520280" y="0"/>
                </a:moveTo>
                <a:lnTo>
                  <a:pt x="0" y="252028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1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0" grpId="1" animBg="1"/>
      <p:bldP spid="123" grpId="1" animBg="1"/>
      <p:bldP spid="128" grpId="1" animBg="1"/>
      <p:bldP spid="192" grpId="1" animBg="1"/>
      <p:bldP spid="129" grpId="0" animBg="1"/>
      <p:bldP spid="191" grpId="0" animBg="1"/>
      <p:bldP spid="104" grpId="0" animBg="1"/>
      <p:bldP spid="108" grpId="0" animBg="1"/>
      <p:bldP spid="109" grpId="0" animBg="1"/>
      <p:bldP spid="113" grpId="0" animBg="1"/>
      <p:bldP spid="114" grpId="0" animBg="1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914399" y="1733266"/>
            <a:ext cx="540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兩個相同的數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相乘等於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</a:p>
        </p:txBody>
      </p:sp>
      <p:pic>
        <p:nvPicPr>
          <p:cNvPr id="5" name="Picture 2" descr="「問號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" y="2945982"/>
            <a:ext cx="3602073" cy="33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716973" y="3196618"/>
            <a:ext cx="317514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有這個數嗎？ </a:t>
            </a:r>
            <a:endParaRPr lang="zh-TW" altLang="en-US" sz="2800" dirty="0">
              <a:solidFill>
                <a:srgbClr val="FF0000"/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9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發現問題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只有有限小數的經驗，不能理解無限小數</a:t>
            </a:r>
            <a:endParaRPr lang="en-US" altLang="zh-TW" dirty="0" smtClean="0"/>
          </a:p>
          <a:p>
            <a:r>
              <a:rPr lang="zh-TW" altLang="en-US" dirty="0" smtClean="0"/>
              <a:t>對數線上點所代表的數字，是離散的，不是稠密的。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5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求助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3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3</a:t>
            </a:fld>
            <a:endParaRPr lang="en-US" altLang="zh-TW"/>
          </a:p>
        </p:txBody>
      </p:sp>
      <p:grpSp>
        <p:nvGrpSpPr>
          <p:cNvPr id="30" name="群組 29"/>
          <p:cNvGrpSpPr/>
          <p:nvPr/>
        </p:nvGrpSpPr>
        <p:grpSpPr>
          <a:xfrm>
            <a:off x="1853905" y="1371600"/>
            <a:ext cx="4667535" cy="1369662"/>
            <a:chOff x="1087206" y="2511188"/>
            <a:chExt cx="4667535" cy="1369662"/>
          </a:xfrm>
        </p:grpSpPr>
        <p:grpSp>
          <p:nvGrpSpPr>
            <p:cNvPr id="11" name="群組 10"/>
            <p:cNvGrpSpPr/>
            <p:nvPr/>
          </p:nvGrpSpPr>
          <p:grpSpPr>
            <a:xfrm>
              <a:off x="1087206" y="2511188"/>
              <a:ext cx="682388" cy="1369662"/>
              <a:chOff x="1087206" y="2511188"/>
              <a:chExt cx="682388" cy="1369662"/>
            </a:xfrm>
          </p:grpSpPr>
          <p:cxnSp>
            <p:nvCxnSpPr>
              <p:cNvPr id="8" name="直線接點 7"/>
              <p:cNvCxnSpPr/>
              <p:nvPr/>
            </p:nvCxnSpPr>
            <p:spPr>
              <a:xfrm>
                <a:off x="1087206" y="3196019"/>
                <a:ext cx="6823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1207827" y="2511188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/>
                  <a:t>2</a:t>
                </a:r>
                <a:endParaRPr lang="zh-TW" altLang="en-US" sz="360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1207827" y="3234519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/>
                  <a:t>3</a:t>
                </a:r>
                <a:endParaRPr lang="zh-TW" altLang="en-US" sz="3600" dirty="0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3079779" y="2511188"/>
              <a:ext cx="682388" cy="1369662"/>
              <a:chOff x="1087206" y="2511188"/>
              <a:chExt cx="682388" cy="1369662"/>
            </a:xfrm>
          </p:grpSpPr>
          <p:cxnSp>
            <p:nvCxnSpPr>
              <p:cNvPr id="13" name="直線接點 12"/>
              <p:cNvCxnSpPr/>
              <p:nvPr/>
            </p:nvCxnSpPr>
            <p:spPr>
              <a:xfrm>
                <a:off x="1087206" y="3196019"/>
                <a:ext cx="6823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1207827" y="2511188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/>
                  <a:t>1</a:t>
                </a:r>
                <a:endParaRPr lang="zh-TW" altLang="en-US" sz="3600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207827" y="3234519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/>
                  <a:t>5</a:t>
                </a:r>
                <a:endParaRPr lang="zh-TW" altLang="en-US" sz="3600" dirty="0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2162435" y="2872854"/>
              <a:ext cx="52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latin typeface="+mn-ea"/>
                  <a:ea typeface="+mn-ea"/>
                </a:rPr>
                <a:t>+</a:t>
              </a:r>
              <a:endParaRPr lang="zh-TW" altLang="en-US" sz="3600" dirty="0">
                <a:latin typeface="+mn-ea"/>
                <a:ea typeface="+mn-ea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155008" y="2872854"/>
              <a:ext cx="52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latin typeface="+mn-ea"/>
                  <a:ea typeface="+mn-ea"/>
                </a:rPr>
                <a:t>=</a:t>
              </a:r>
              <a:endParaRPr lang="zh-TW" altLang="en-US" sz="3600" dirty="0">
                <a:latin typeface="+mn-ea"/>
                <a:ea typeface="+mn-ea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5072353" y="2511188"/>
              <a:ext cx="682388" cy="1369662"/>
              <a:chOff x="1087206" y="2511188"/>
              <a:chExt cx="682388" cy="1369662"/>
            </a:xfrm>
          </p:grpSpPr>
          <p:cxnSp>
            <p:nvCxnSpPr>
              <p:cNvPr id="26" name="直線接點 25"/>
              <p:cNvCxnSpPr/>
              <p:nvPr/>
            </p:nvCxnSpPr>
            <p:spPr>
              <a:xfrm>
                <a:off x="1087206" y="3196019"/>
                <a:ext cx="6823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26"/>
              <p:cNvSpPr txBox="1"/>
              <p:nvPr/>
            </p:nvSpPr>
            <p:spPr>
              <a:xfrm>
                <a:off x="1207827" y="2511188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 smtClean="0"/>
                  <a:t>3</a:t>
                </a:r>
                <a:endParaRPr lang="zh-TW" altLang="en-US" sz="3600" dirty="0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1207827" y="3234519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dirty="0"/>
                  <a:t>8</a:t>
                </a:r>
                <a:endParaRPr lang="zh-TW" altLang="en-US" sz="3600" dirty="0"/>
              </a:p>
            </p:txBody>
          </p:sp>
        </p:grpSp>
      </p:grpSp>
      <p:sp>
        <p:nvSpPr>
          <p:cNvPr id="34" name="文字方塊 33"/>
          <p:cNvSpPr txBox="1"/>
          <p:nvPr/>
        </p:nvSpPr>
        <p:spPr>
          <a:xfrm>
            <a:off x="914400" y="17332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933063" y="17332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「問號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" y="2945982"/>
            <a:ext cx="3602073" cy="33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5546919" y="32039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肘形接點 40"/>
          <p:cNvCxnSpPr>
            <a:stCxn id="1026" idx="3"/>
            <a:endCxn id="40" idx="1"/>
          </p:cNvCxnSpPr>
          <p:nvPr/>
        </p:nvCxnSpPr>
        <p:spPr>
          <a:xfrm flipV="1">
            <a:off x="4141594" y="3465561"/>
            <a:ext cx="1405325" cy="1159057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5546919" y="368783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該做什麼？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肘形接點 44"/>
          <p:cNvCxnSpPr>
            <a:stCxn id="1026" idx="3"/>
            <a:endCxn id="44" idx="1"/>
          </p:cNvCxnSpPr>
          <p:nvPr/>
        </p:nvCxnSpPr>
        <p:spPr>
          <a:xfrm flipV="1">
            <a:off x="4141594" y="3949442"/>
            <a:ext cx="1405325" cy="675176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5546919" y="46555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該如何做？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8" name="肘形接點 47"/>
          <p:cNvCxnSpPr>
            <a:stCxn id="1026" idx="3"/>
            <a:endCxn id="47" idx="1"/>
          </p:cNvCxnSpPr>
          <p:nvPr/>
        </p:nvCxnSpPr>
        <p:spPr>
          <a:xfrm>
            <a:off x="4141594" y="4624618"/>
            <a:ext cx="1405325" cy="292586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5546919" y="51394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分數是什麼？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1" name="肘形接點 50"/>
          <p:cNvCxnSpPr>
            <a:stCxn id="1026" idx="3"/>
            <a:endCxn id="50" idx="1"/>
          </p:cNvCxnSpPr>
          <p:nvPr/>
        </p:nvCxnSpPr>
        <p:spPr>
          <a:xfrm>
            <a:off x="4141594" y="4624618"/>
            <a:ext cx="1405325" cy="776467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5546919" y="6107238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4" name="肘形接點 53"/>
          <p:cNvCxnSpPr>
            <a:stCxn id="1026" idx="3"/>
            <a:endCxn id="53" idx="1"/>
          </p:cNvCxnSpPr>
          <p:nvPr/>
        </p:nvCxnSpPr>
        <p:spPr>
          <a:xfrm>
            <a:off x="4141594" y="4624618"/>
            <a:ext cx="1405325" cy="1744230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接點 3"/>
          <p:cNvCxnSpPr>
            <a:stCxn id="1026" idx="3"/>
            <a:endCxn id="36" idx="1"/>
          </p:cNvCxnSpPr>
          <p:nvPr/>
        </p:nvCxnSpPr>
        <p:spPr>
          <a:xfrm>
            <a:off x="4141594" y="4624618"/>
            <a:ext cx="1405325" cy="1260348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546919" y="562335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分數的四則？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546919" y="417171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可以做什麼？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肘形接點 20"/>
          <p:cNvCxnSpPr>
            <a:stCxn id="1026" idx="3"/>
            <a:endCxn id="43" idx="1"/>
          </p:cNvCxnSpPr>
          <p:nvPr/>
        </p:nvCxnSpPr>
        <p:spPr>
          <a:xfrm flipV="1">
            <a:off x="4141594" y="4433323"/>
            <a:ext cx="1405325" cy="191295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0.9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972457" y="112846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0.9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72457" y="196134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0.99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2457" y="270515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0.999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2457" y="34489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2457" y="419278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0.999…9</a:t>
            </a:r>
            <a:endParaRPr lang="zh-TW" altLang="en-US" sz="36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5129775" y="1128464"/>
            <a:ext cx="2034110" cy="834405"/>
            <a:chOff x="3538525" y="1567514"/>
            <a:chExt cx="2034110" cy="834405"/>
          </a:xfrm>
        </p:grpSpPr>
        <p:cxnSp>
          <p:nvCxnSpPr>
            <p:cNvPr id="10" name="直線接點 9"/>
            <p:cNvCxnSpPr/>
            <p:nvPr/>
          </p:nvCxnSpPr>
          <p:spPr>
            <a:xfrm>
              <a:off x="3657600" y="1881517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3538525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[</a:t>
              </a:r>
              <a:endParaRPr lang="zh-TW" altLang="en-US" sz="28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135028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]</a:t>
              </a:r>
              <a:endParaRPr lang="zh-TW" altLang="en-US" sz="28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959967" y="1940254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0.9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29775" y="1927706"/>
            <a:ext cx="2305654" cy="834405"/>
            <a:chOff x="3538525" y="1567514"/>
            <a:chExt cx="2305654" cy="834405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3657599" y="1881517"/>
              <a:ext cx="178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538525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[</a:t>
              </a:r>
              <a:endParaRPr lang="zh-TW" altLang="en-US" sz="28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287444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]</a:t>
              </a:r>
              <a:endParaRPr lang="zh-TW" altLang="en-US" sz="28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59990" y="1940254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0.99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129775" y="2726948"/>
            <a:ext cx="2477176" cy="834405"/>
            <a:chOff x="3538525" y="1567514"/>
            <a:chExt cx="2477176" cy="834405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3657599" y="1881517"/>
              <a:ext cx="181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538525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[</a:t>
              </a:r>
              <a:endParaRPr lang="zh-TW" altLang="en-US" sz="28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335074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]</a:t>
              </a:r>
              <a:endParaRPr lang="zh-TW" altLang="en-US" sz="28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059990" y="1940254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0.999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504613" y="5635116"/>
            <a:ext cx="8321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+mn-ea"/>
                <a:ea typeface="+mn-ea"/>
              </a:rPr>
              <a:t>Q</a:t>
            </a:r>
            <a:r>
              <a:rPr lang="zh-TW" altLang="en-US" sz="3200" dirty="0" smtClean="0">
                <a:latin typeface="+mn-ea"/>
                <a:ea typeface="+mn-ea"/>
              </a:rPr>
              <a:t>：因為無窮，所以用推論的。</a:t>
            </a:r>
            <a:endParaRPr lang="en-US" altLang="zh-TW" sz="3200" dirty="0" smtClean="0">
              <a:latin typeface="+mn-ea"/>
              <a:ea typeface="+mn-ea"/>
            </a:endParaRPr>
          </a:p>
          <a:p>
            <a:r>
              <a:rPr lang="zh-TW" altLang="en-US" sz="3200" dirty="0" smtClean="0">
                <a:latin typeface="+mn-ea"/>
                <a:ea typeface="+mn-ea"/>
              </a:rPr>
              <a:t>       如果不用</a:t>
            </a:r>
            <a:r>
              <a:rPr lang="en-US" altLang="zh-TW" sz="3200" dirty="0" smtClean="0">
                <a:latin typeface="+mn-ea"/>
                <a:ea typeface="+mn-ea"/>
              </a:rPr>
              <a:t>1</a:t>
            </a:r>
            <a:r>
              <a:rPr lang="zh-TW" altLang="en-US" sz="3200" dirty="0" smtClean="0">
                <a:latin typeface="+mn-ea"/>
                <a:ea typeface="+mn-ea"/>
              </a:rPr>
              <a:t>表示，那要用什麼數表示呢？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972457" y="4936598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0.999…99</a:t>
            </a:r>
            <a:endParaRPr lang="zh-TW" altLang="en-US" sz="3600" dirty="0"/>
          </a:p>
        </p:txBody>
      </p:sp>
      <p:cxnSp>
        <p:nvCxnSpPr>
          <p:cNvPr id="40" name="直線接點 39"/>
          <p:cNvCxnSpPr/>
          <p:nvPr/>
        </p:nvCxnSpPr>
        <p:spPr>
          <a:xfrm>
            <a:off x="883557" y="368300"/>
            <a:ext cx="4129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29429" y="109925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用集合</a:t>
            </a:r>
          </a:p>
        </p:txBody>
      </p:sp>
      <p:sp>
        <p:nvSpPr>
          <p:cNvPr id="39" name="矩形 38"/>
          <p:cNvSpPr/>
          <p:nvPr/>
        </p:nvSpPr>
        <p:spPr>
          <a:xfrm>
            <a:off x="7487294" y="497176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用長度表示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248849" y="3526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5129775" y="4137358"/>
            <a:ext cx="2956473" cy="834405"/>
            <a:chOff x="3538525" y="1567514"/>
            <a:chExt cx="2956473" cy="834405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3657599" y="1881517"/>
              <a:ext cx="183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/>
            <p:cNvSpPr txBox="1"/>
            <p:nvPr/>
          </p:nvSpPr>
          <p:spPr>
            <a:xfrm>
              <a:off x="3538525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[</a:t>
              </a:r>
              <a:endParaRPr lang="zh-TW" altLang="en-US" sz="28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5335074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]</a:t>
              </a:r>
              <a:endParaRPr lang="zh-TW" altLang="en-US" sz="28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059990" y="1940254"/>
              <a:ext cx="143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0.999…9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129775" y="4936598"/>
            <a:ext cx="2125329" cy="834405"/>
            <a:chOff x="3538525" y="1567514"/>
            <a:chExt cx="2125329" cy="834405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3657599" y="1881517"/>
              <a:ext cx="183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/>
            <p:cNvSpPr txBox="1"/>
            <p:nvPr/>
          </p:nvSpPr>
          <p:spPr>
            <a:xfrm>
              <a:off x="3538525" y="156751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[</a:t>
              </a:r>
              <a:endParaRPr lang="zh-TW" altLang="en-US" sz="28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335074" y="156751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)</a:t>
              </a:r>
              <a:endParaRPr lang="zh-TW" altLang="en-US" sz="28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307666" y="194025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1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橢圓 12"/>
          <p:cNvSpPr/>
          <p:nvPr/>
        </p:nvSpPr>
        <p:spPr>
          <a:xfrm>
            <a:off x="4981433" y="4839114"/>
            <a:ext cx="2453996" cy="931889"/>
          </a:xfrm>
          <a:prstGeom prst="ellipse">
            <a:avLst/>
          </a:prstGeom>
          <a:grp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73366-E29D-4191-804A-FBC19B216FDC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504613" y="1172025"/>
            <a:ext cx="814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+mn-ea"/>
                <a:ea typeface="+mn-ea"/>
              </a:rPr>
              <a:t>Q</a:t>
            </a:r>
            <a:r>
              <a:rPr lang="zh-TW" altLang="en-US" sz="3200" dirty="0" smtClean="0">
                <a:latin typeface="+mn-ea"/>
                <a:ea typeface="+mn-ea"/>
              </a:rPr>
              <a:t>：如果不用</a:t>
            </a:r>
            <a:r>
              <a:rPr lang="en-US" altLang="zh-TW" sz="3200" dirty="0" smtClean="0">
                <a:latin typeface="+mn-ea"/>
                <a:ea typeface="+mn-ea"/>
              </a:rPr>
              <a:t>1</a:t>
            </a:r>
            <a:r>
              <a:rPr lang="zh-TW" altLang="en-US" sz="3200" dirty="0" smtClean="0">
                <a:latin typeface="+mn-ea"/>
                <a:ea typeface="+mn-ea"/>
              </a:rPr>
              <a:t>表示，那要用什麼數表示呢？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4613" y="3612928"/>
            <a:ext cx="790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+mn-ea"/>
                <a:ea typeface="+mn-ea"/>
              </a:rPr>
              <a:t>Q</a:t>
            </a:r>
            <a:r>
              <a:rPr lang="zh-TW" altLang="en-US" sz="3200" dirty="0" smtClean="0">
                <a:latin typeface="+mn-ea"/>
                <a:ea typeface="+mn-ea"/>
              </a:rPr>
              <a:t>：是不是所有的數可以用小數來表示呢？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4613" y="4197703"/>
            <a:ext cx="790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+mn-ea"/>
                <a:ea typeface="+mn-ea"/>
              </a:rPr>
              <a:t>Q</a:t>
            </a:r>
            <a:r>
              <a:rPr lang="zh-TW" altLang="en-US" sz="3200" dirty="0" smtClean="0">
                <a:latin typeface="+mn-ea"/>
                <a:ea typeface="+mn-ea"/>
              </a:rPr>
              <a:t>：是不是所有的數可以用分數來表示呢？</a:t>
            </a:r>
            <a:endParaRPr lang="zh-TW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02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結果大家覺得還沒有解決問題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發展概念的好</a:t>
            </a:r>
            <a:r>
              <a:rPr lang="zh-TW" altLang="en-US" dirty="0" smtClean="0"/>
              <a:t>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3366-E29D-4191-804A-FBC19B216FDC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6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再次   各自論述、對話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60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用對話取代教學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type="subTitle" idx="1"/>
          </p:nvPr>
        </p:nvSpPr>
        <p:spPr>
          <a:xfrm>
            <a:off x="682388" y="3886200"/>
            <a:ext cx="7779224" cy="1752600"/>
          </a:xfrm>
        </p:spPr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l" eaLnBrk="1" hangingPunct="1">
              <a:spcBef>
                <a:spcPct val="10000"/>
              </a:spcBef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知識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</a:rPr>
              <a:t>是有限的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而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</a:rPr>
              <a:t>想像力卻可以遨遊世界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。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</a:br>
            <a:endParaRPr lang="zh-TW" altLang="en-US" sz="1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用對話取代教學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type="subTitle" idx="1"/>
          </p:nvPr>
        </p:nvSpPr>
        <p:spPr>
          <a:xfrm>
            <a:off x="682388" y="3886200"/>
            <a:ext cx="7779224" cy="1752600"/>
          </a:xfrm>
        </p:spPr>
        <p:txBody>
          <a:bodyPr/>
          <a:lstStyle/>
          <a:p>
            <a:pPr algn="l"/>
            <a:r>
              <a:rPr lang="zh-TW" altLang="en-US" dirty="0"/>
              <a:t>用對話取代</a:t>
            </a:r>
            <a:r>
              <a:rPr lang="zh-TW" altLang="en-US" dirty="0" smtClean="0"/>
              <a:t>教學，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我們可以發展出什麼樣的對話模式或方法。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9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困難？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 smtClean="0"/>
              <a:t>常</a:t>
            </a:r>
            <a:r>
              <a:rPr lang="zh-TW" altLang="zh-TW" dirty="0"/>
              <a:t>悶不</a:t>
            </a:r>
            <a:r>
              <a:rPr lang="zh-TW" altLang="zh-TW" dirty="0" smtClean="0"/>
              <a:t>作聲。</a:t>
            </a: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 smtClean="0"/>
              <a:t>文不對題。</a:t>
            </a: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 smtClean="0"/>
              <a:t>「</a:t>
            </a:r>
            <a:r>
              <a:rPr lang="zh-TW" altLang="zh-TW" dirty="0"/>
              <a:t>問答式教學</a:t>
            </a:r>
            <a:r>
              <a:rPr lang="zh-TW" altLang="zh-TW" dirty="0" smtClean="0"/>
              <a:t>」。 </a:t>
            </a: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 smtClean="0"/>
              <a:t>急於</a:t>
            </a:r>
            <a:r>
              <a:rPr lang="zh-TW" altLang="zh-TW" dirty="0"/>
              <a:t>想要</a:t>
            </a:r>
            <a:r>
              <a:rPr lang="zh-TW" altLang="zh-TW" dirty="0" smtClean="0"/>
              <a:t>答案。 </a:t>
            </a:r>
            <a:endParaRPr lang="zh-TW" altLang="zh-TW" dirty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 smtClean="0"/>
              <a:t>班級</a:t>
            </a:r>
            <a:r>
              <a:rPr lang="zh-TW" altLang="zh-TW" dirty="0"/>
              <a:t>人數</a:t>
            </a:r>
            <a:r>
              <a:rPr lang="zh-TW" altLang="zh-TW" dirty="0" smtClean="0"/>
              <a:t>過多。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38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4316105" y="330783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小班、</a:t>
            </a:r>
            <a:r>
              <a:rPr lang="zh-TW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分組討論的方式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3898900" y="3600221"/>
            <a:ext cx="4172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心法</a:t>
            </a:r>
            <a:r>
              <a:rPr lang="en-US" altLang="zh-TW" dirty="0" smtClean="0"/>
              <a:t>/</a:t>
            </a:r>
            <a:r>
              <a:rPr lang="zh-TW" altLang="en-US" dirty="0" smtClean="0"/>
              <a:t>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猜問法 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你</a:t>
            </a:r>
            <a:r>
              <a:rPr lang="zh-TW" altLang="zh-TW" dirty="0"/>
              <a:t>的意思是</a:t>
            </a:r>
            <a:r>
              <a:rPr lang="en-US" altLang="zh-TW" dirty="0"/>
              <a:t>……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是嗎</a:t>
            </a:r>
            <a:r>
              <a:rPr lang="en-US" altLang="zh-TW" dirty="0" smtClean="0"/>
              <a:t>? </a:t>
            </a:r>
          </a:p>
          <a:p>
            <a:endParaRPr lang="en-US" altLang="zh-TW" dirty="0"/>
          </a:p>
          <a:p>
            <a:r>
              <a:rPr lang="zh-TW" altLang="zh-TW" dirty="0"/>
              <a:t>修補法 </a:t>
            </a:r>
            <a:endParaRPr lang="en-US" altLang="zh-TW" dirty="0" smtClean="0"/>
          </a:p>
          <a:p>
            <a:pPr lvl="1"/>
            <a:r>
              <a:rPr lang="zh-TW" altLang="zh-TW" dirty="0"/>
              <a:t>你是說</a:t>
            </a:r>
            <a:r>
              <a:rPr lang="en-US" altLang="zh-TW" dirty="0" smtClean="0"/>
              <a:t>"…”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>
                <a:solidFill>
                  <a:srgbClr val="0070C0"/>
                </a:solidFill>
              </a:rPr>
              <a:t>關鍵還是在師生之間的感覺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3366-E29D-4191-804A-FBC19B216FDC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2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單位</a:t>
            </a:r>
            <a:r>
              <a:rPr lang="en-US" altLang="zh-TW" dirty="0" smtClean="0"/>
              <a:t>/</a:t>
            </a:r>
            <a:r>
              <a:rPr lang="zh-TW" altLang="en-US" dirty="0" smtClean="0"/>
              <a:t>單元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4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對話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對話所給予的回饋，使得我們的思維不局限於自己的脈絡，而有著無限擴充的可能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對話即是溝通，使得我們彼此有著經驗交流的時刻，也因為彼此經驗的不同，而讓我們有機會擴大本身的視野，不再侷限於自己的成</a:t>
            </a:r>
            <a:r>
              <a:rPr lang="zh-TW" altLang="en-US" dirty="0"/>
              <a:t>長</a:t>
            </a:r>
            <a:r>
              <a:rPr lang="zh-TW" altLang="en-US" dirty="0" smtClean="0"/>
              <a:t>脈絡下，彼此都在這樣的過程中不斷的轉變與進步。</a:t>
            </a:r>
            <a:endParaRPr lang="en-US" altLang="zh-TW" dirty="0" smtClean="0"/>
          </a:p>
          <a:p>
            <a:r>
              <a:rPr lang="zh-TW" altLang="en-US" dirty="0" smtClean="0"/>
              <a:t>對話給予我們一種無限可能性的創造，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對話就是教育。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0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在落地之處開花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57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數一數，算一算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6" y="1574190"/>
            <a:ext cx="1071045" cy="107104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7" y="1082002"/>
            <a:ext cx="1147547" cy="114754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3" y="1574190"/>
            <a:ext cx="1071045" cy="107104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12" y="2229549"/>
            <a:ext cx="1071045" cy="10710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60" y="3475299"/>
            <a:ext cx="1257587" cy="12448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6" y="4290094"/>
            <a:ext cx="1071045" cy="10710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7" y="3797906"/>
            <a:ext cx="1147547" cy="11475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3" y="4290094"/>
            <a:ext cx="1071045" cy="10710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12" y="4945453"/>
            <a:ext cx="1071045" cy="107104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1" y="2899696"/>
            <a:ext cx="1071045" cy="10710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78" y="2872459"/>
            <a:ext cx="1147547" cy="11475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01" y="4025504"/>
            <a:ext cx="1071045" cy="107104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01" y="5122333"/>
            <a:ext cx="1071045" cy="107104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1" y="3492305"/>
            <a:ext cx="1071045" cy="107104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1" y="4084914"/>
            <a:ext cx="1071045" cy="107104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1" y="4677523"/>
            <a:ext cx="1071045" cy="107104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1" y="5270131"/>
            <a:ext cx="1071045" cy="10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60198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60198 E" pathEditMode="relative" ptsTypes="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60198 E" pathEditMode="relative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60198 E" pathEditMode="relative" ptsTypes="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54835 -0.1328752 E" pathEditMode="relative" ptsTypes="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64182 -0.1964464 E" pathEditMode="relative" ptsTypes="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915808 -0.03651225 E" pathEditMode="relative" ptsTypes="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50272 0.02786074 E" pathEditMode="relative" ptsTypes="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是什麼？什麼是</a:t>
            </a:r>
            <a:r>
              <a:rPr lang="en-US" altLang="zh-TW" dirty="0"/>
              <a:t>1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7371-2018-4B5D-9932-4D4E755DBCB5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4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是什麼？什麼是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7</a:t>
            </a:fld>
            <a:endParaRPr lang="en-US" altLang="zh-TW"/>
          </a:p>
        </p:txBody>
      </p:sp>
      <p:cxnSp>
        <p:nvCxnSpPr>
          <p:cNvPr id="13" name="直線接點 12"/>
          <p:cNvCxnSpPr/>
          <p:nvPr/>
        </p:nvCxnSpPr>
        <p:spPr>
          <a:xfrm>
            <a:off x="2710866" y="5382076"/>
            <a:ext cx="6165850" cy="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94176" y="1259800"/>
                <a:ext cx="1127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altLang="zh-TW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zh-TW" alt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6" y="1259800"/>
                <a:ext cx="112704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0811" t="-2083" b="-26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94176" y="4144920"/>
                <a:ext cx="1127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altLang="zh-TW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zh-TW" alt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6" y="4144920"/>
                <a:ext cx="112704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0811" t="-2083" b="-26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322362" y="5322170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073704" y="5322170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25046" y="5313544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576388" y="5313544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327730" y="5313544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7079072" y="5313544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7830412" y="5313544"/>
            <a:ext cx="0" cy="133350"/>
          </a:xfrm>
          <a:prstGeom prst="line">
            <a:avLst/>
          </a:prstGeom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316012" y="5389530"/>
            <a:ext cx="750626" cy="0"/>
          </a:xfrm>
          <a:prstGeom prst="line">
            <a:avLst/>
          </a:prstGeom>
          <a:ln w="1905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3514377" y="53876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TW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 flipV="1">
            <a:off x="3330988" y="5281791"/>
            <a:ext cx="720000" cy="216000"/>
            <a:chOff x="948046" y="1878851"/>
            <a:chExt cx="738315" cy="144000"/>
          </a:xfrm>
          <a:noFill/>
        </p:grpSpPr>
        <p:sp>
          <p:nvSpPr>
            <p:cNvPr id="38" name="弧形 37"/>
            <p:cNvSpPr/>
            <p:nvPr/>
          </p:nvSpPr>
          <p:spPr>
            <a:xfrm>
              <a:off x="1254361" y="1878851"/>
              <a:ext cx="432000" cy="144000"/>
            </a:xfrm>
            <a:prstGeom prst="arc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flipH="1">
              <a:off x="948046" y="1878851"/>
              <a:ext cx="432000" cy="144000"/>
            </a:xfrm>
            <a:prstGeom prst="arc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3182174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931678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683020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431186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185704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937046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688386" y="537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zh-TW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65" name="群組 264"/>
          <p:cNvGrpSpPr/>
          <p:nvPr/>
        </p:nvGrpSpPr>
        <p:grpSpPr>
          <a:xfrm>
            <a:off x="4825270" y="1365423"/>
            <a:ext cx="2708800" cy="378372"/>
            <a:chOff x="4977670" y="1515401"/>
            <a:chExt cx="2708800" cy="378372"/>
          </a:xfrm>
          <a:noFill/>
        </p:grpSpPr>
        <p:sp>
          <p:nvSpPr>
            <p:cNvPr id="266" name="橢圓 265"/>
            <p:cNvSpPr/>
            <p:nvPr/>
          </p:nvSpPr>
          <p:spPr>
            <a:xfrm>
              <a:off x="4977670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7" name="橢圓 266"/>
            <p:cNvSpPr/>
            <p:nvPr/>
          </p:nvSpPr>
          <p:spPr>
            <a:xfrm>
              <a:off x="5443756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8" name="橢圓 267"/>
            <p:cNvSpPr/>
            <p:nvPr/>
          </p:nvSpPr>
          <p:spPr>
            <a:xfrm>
              <a:off x="5909842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9" name="橢圓 268"/>
            <p:cNvSpPr/>
            <p:nvPr/>
          </p:nvSpPr>
          <p:spPr>
            <a:xfrm>
              <a:off x="6375928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0" name="橢圓 269"/>
            <p:cNvSpPr/>
            <p:nvPr/>
          </p:nvSpPr>
          <p:spPr>
            <a:xfrm>
              <a:off x="6842014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1" name="橢圓 270"/>
            <p:cNvSpPr/>
            <p:nvPr/>
          </p:nvSpPr>
          <p:spPr>
            <a:xfrm>
              <a:off x="7308098" y="1515401"/>
              <a:ext cx="378372" cy="378372"/>
            </a:xfrm>
            <a:prstGeom prst="ellipse">
              <a:avLst/>
            </a:prstGeom>
            <a:grpFill/>
            <a:ln w="9525">
              <a:solidFill>
                <a:srgbClr val="0000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73" name="橢圓 272"/>
          <p:cNvSpPr/>
          <p:nvPr/>
        </p:nvSpPr>
        <p:spPr>
          <a:xfrm>
            <a:off x="4825270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4" name="橢圓 273"/>
          <p:cNvSpPr/>
          <p:nvPr/>
        </p:nvSpPr>
        <p:spPr>
          <a:xfrm>
            <a:off x="5291356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5" name="橢圓 274"/>
          <p:cNvSpPr/>
          <p:nvPr/>
        </p:nvSpPr>
        <p:spPr>
          <a:xfrm>
            <a:off x="5757442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6" name="橢圓 275"/>
          <p:cNvSpPr/>
          <p:nvPr/>
        </p:nvSpPr>
        <p:spPr>
          <a:xfrm>
            <a:off x="6223528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7" name="橢圓 276"/>
          <p:cNvSpPr/>
          <p:nvPr/>
        </p:nvSpPr>
        <p:spPr>
          <a:xfrm>
            <a:off x="6689614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8" name="橢圓 277"/>
          <p:cNvSpPr/>
          <p:nvPr/>
        </p:nvSpPr>
        <p:spPr>
          <a:xfrm>
            <a:off x="7155698" y="1363001"/>
            <a:ext cx="378372" cy="378372"/>
          </a:xfrm>
          <a:prstGeom prst="ellipse">
            <a:avLst/>
          </a:prstGeom>
          <a:solidFill>
            <a:srgbClr val="0000FF">
              <a:alpha val="60000"/>
            </a:srgbClr>
          </a:solidFill>
          <a:ln w="9525">
            <a:solidFill>
              <a:srgbClr val="0000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79" name="橢圓 278"/>
          <p:cNvSpPr/>
          <p:nvPr/>
        </p:nvSpPr>
        <p:spPr>
          <a:xfrm>
            <a:off x="4139470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0" name="橢圓 279"/>
          <p:cNvSpPr/>
          <p:nvPr/>
        </p:nvSpPr>
        <p:spPr>
          <a:xfrm>
            <a:off x="4605556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1" name="橢圓 280"/>
          <p:cNvSpPr/>
          <p:nvPr/>
        </p:nvSpPr>
        <p:spPr>
          <a:xfrm>
            <a:off x="5071642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2" name="橢圓 281"/>
          <p:cNvSpPr/>
          <p:nvPr/>
        </p:nvSpPr>
        <p:spPr>
          <a:xfrm>
            <a:off x="6909328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3" name="橢圓 282"/>
          <p:cNvSpPr/>
          <p:nvPr/>
        </p:nvSpPr>
        <p:spPr>
          <a:xfrm>
            <a:off x="7375414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4" name="橢圓 283"/>
          <p:cNvSpPr/>
          <p:nvPr/>
        </p:nvSpPr>
        <p:spPr>
          <a:xfrm>
            <a:off x="7841498" y="2319425"/>
            <a:ext cx="378372" cy="378372"/>
          </a:xfrm>
          <a:prstGeom prst="ellipse">
            <a:avLst/>
          </a:prstGeom>
          <a:solidFill>
            <a:srgbClr val="0000FF">
              <a:alpha val="0"/>
            </a:srgbClr>
          </a:solidFill>
          <a:ln w="9525">
            <a:solidFill>
              <a:srgbClr val="0000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3947064" y="2216506"/>
            <a:ext cx="1722664" cy="621792"/>
          </a:xfrm>
          <a:prstGeom prst="rect">
            <a:avLst/>
          </a:prstGeom>
          <a:grp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6" name="矩形 285"/>
          <p:cNvSpPr/>
          <p:nvPr/>
        </p:nvSpPr>
        <p:spPr>
          <a:xfrm>
            <a:off x="6691788" y="2216506"/>
            <a:ext cx="1722664" cy="621792"/>
          </a:xfrm>
          <a:prstGeom prst="rect">
            <a:avLst/>
          </a:prstGeom>
          <a:grp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87" name="矩形 286" descr="poButton"/>
          <p:cNvSpPr/>
          <p:nvPr/>
        </p:nvSpPr>
        <p:spPr>
          <a:xfrm>
            <a:off x="3127482" y="928049"/>
            <a:ext cx="5798153" cy="2251880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316012" y="4905318"/>
            <a:ext cx="0" cy="432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接點 418"/>
          <p:cNvCxnSpPr/>
          <p:nvPr/>
        </p:nvCxnSpPr>
        <p:spPr>
          <a:xfrm>
            <a:off x="5568182" y="4905318"/>
            <a:ext cx="0" cy="432000"/>
          </a:xfrm>
          <a:prstGeom prst="line">
            <a:avLst/>
          </a:prstGeom>
          <a:ln w="28575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接點 419"/>
          <p:cNvCxnSpPr/>
          <p:nvPr/>
        </p:nvCxnSpPr>
        <p:spPr>
          <a:xfrm>
            <a:off x="7824912" y="4905318"/>
            <a:ext cx="0" cy="432000"/>
          </a:xfrm>
          <a:prstGeom prst="line">
            <a:avLst/>
          </a:prstGeom>
          <a:ln w="28575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5216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50260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48360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46460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44560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42660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40761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38861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36961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35061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33161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31261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2936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27462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25562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23662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21762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9862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7963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6063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4163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2263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10363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08463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06564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04664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02764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400864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98964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97064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95165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93265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91365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89465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87565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85665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8376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81866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996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8066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6166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4266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2367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70467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68567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66667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6476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62867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60968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5906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57168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55268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53368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51468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9569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7669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5769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386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1969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4006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38170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36270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34370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32470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30570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28670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26771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24871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22971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21071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19171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17271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15372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13472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11572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9672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7772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5872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3973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2073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300173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98273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96373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94473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92574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90674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88774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86874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84974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83075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81175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79275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77375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75475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73575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7167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9776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7876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5976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4076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2176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60277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58377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56477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54577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52677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50777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48878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46978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45078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43178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41278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39378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37479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35579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33679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317795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29879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27979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2" y="4916943"/>
            <a:ext cx="22608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8" name="直線接點 417"/>
          <p:cNvCxnSpPr/>
          <p:nvPr/>
        </p:nvCxnSpPr>
        <p:spPr>
          <a:xfrm>
            <a:off x="4066638" y="5013318"/>
            <a:ext cx="0" cy="3240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矩形 198" descr="poButton"/>
          <p:cNvSpPr/>
          <p:nvPr/>
        </p:nvSpPr>
        <p:spPr>
          <a:xfrm>
            <a:off x="2480577" y="4045379"/>
            <a:ext cx="6473758" cy="2251880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.1394611 E" pathEditMode="relative" ptsTypes="">
                                      <p:cBhvr>
                                        <p:cTn id="6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69435 0.1394611 E" pathEditMode="relative" ptsTypes="">
                                      <p:cBhvr>
                                        <p:cTn id="1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14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9718 0.1394611 E" pathEditMode="relative" ptsTypes="">
                                      <p:cBhvr>
                                        <p:cTn id="18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2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9718 0.1394611 E" pathEditMode="relative" ptsTypes="">
                                      <p:cBhvr>
                                        <p:cTn id="2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26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9436 0.1394611 E" pathEditMode="relative" ptsTypes="">
                                      <p:cBhvr>
                                        <p:cTn id="3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32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394611 E" pathEditMode="relative" ptsTypes="">
                                      <p:cBhvr>
                                        <p:cTn id="36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0">
                                      <p:cBhvr>
                                        <p:cTn id="38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3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9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2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8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4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7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3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6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9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7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6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1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7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3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6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9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68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71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74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77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83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86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89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92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8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1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40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7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13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16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19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2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280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310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340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37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43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460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49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2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8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1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640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670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73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760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79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82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880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910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940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970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3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060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9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12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180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2100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2400"/>
                            </p:stCondLst>
                            <p:childTnLst>
                              <p:par>
                                <p:cTn id="39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2700"/>
                            </p:stCondLst>
                            <p:childTnLst>
                              <p:par>
                                <p:cTn id="39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3300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36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3900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4200"/>
                            </p:stCondLst>
                            <p:childTnLst>
                              <p:par>
                                <p:cTn id="40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4800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510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</p:childTnLst>
        </p:cTn>
      </p:par>
    </p:tnLst>
    <p:bldLst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EE09-9B92-4603-824A-0A4895FCA6D0}" type="slidenum">
              <a:rPr lang="en-US" altLang="zh-TW" smtClean="0"/>
              <a:pPr/>
              <a:t>8</a:t>
            </a:fld>
            <a:endParaRPr lang="en-US" altLang="zh-TW"/>
          </a:p>
        </p:txBody>
      </p:sp>
      <p:grpSp>
        <p:nvGrpSpPr>
          <p:cNvPr id="4" name="群組 3"/>
          <p:cNvGrpSpPr/>
          <p:nvPr/>
        </p:nvGrpSpPr>
        <p:grpSpPr>
          <a:xfrm>
            <a:off x="1853905" y="1371600"/>
            <a:ext cx="682388" cy="1369662"/>
            <a:chOff x="1087206" y="2511188"/>
            <a:chExt cx="682388" cy="1369662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2</a:t>
              </a:r>
              <a:endParaRPr lang="zh-TW" altLang="en-US" sz="3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3</a:t>
              </a:r>
              <a:endParaRPr lang="zh-TW" altLang="en-US" sz="36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846478" y="1371600"/>
            <a:ext cx="682388" cy="1369662"/>
            <a:chOff x="1087206" y="2511188"/>
            <a:chExt cx="682388" cy="1369662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1</a:t>
              </a:r>
              <a:endParaRPr lang="zh-TW" altLang="en-US" sz="36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5</a:t>
              </a:r>
              <a:endParaRPr lang="zh-TW" alt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29134" y="1733266"/>
                <a:ext cx="6447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/>
                          <a:ea typeface="Cambria Math"/>
                        </a:rPr>
                        <m:t>÷</m:t>
                      </m:r>
                    </m:oMath>
                  </m:oMathPara>
                </a14:m>
                <a:endParaRPr lang="zh-TW" altLang="en-US" sz="36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4" y="1733266"/>
                <a:ext cx="64472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921707" y="1733266"/>
            <a:ext cx="52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+mn-ea"/>
                <a:ea typeface="+mn-ea"/>
              </a:rPr>
              <a:t>=</a:t>
            </a:r>
            <a:endParaRPr lang="zh-TW" altLang="en-US" sz="3600" dirty="0">
              <a:latin typeface="+mn-ea"/>
              <a:ea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80246" y="614149"/>
            <a:ext cx="682388" cy="1369662"/>
            <a:chOff x="1087206" y="2511188"/>
            <a:chExt cx="682388" cy="1369662"/>
          </a:xfrm>
        </p:grpSpPr>
        <p:cxnSp>
          <p:nvCxnSpPr>
            <p:cNvPr id="9" name="直線接點 8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2</a:t>
              </a:r>
              <a:endParaRPr lang="zh-TW" altLang="en-US" sz="36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3</a:t>
              </a:r>
              <a:endParaRPr lang="zh-TW" altLang="en-US" sz="3600" dirty="0"/>
            </a:p>
          </p:txBody>
        </p:sp>
      </p:grpSp>
      <p:cxnSp>
        <p:nvCxnSpPr>
          <p:cNvPr id="21" name="直線接點 20"/>
          <p:cNvCxnSpPr/>
          <p:nvPr/>
        </p:nvCxnSpPr>
        <p:spPr>
          <a:xfrm>
            <a:off x="5754976" y="2017931"/>
            <a:ext cx="14100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6180246" y="2047668"/>
            <a:ext cx="682388" cy="1369662"/>
            <a:chOff x="1087206" y="2511188"/>
            <a:chExt cx="682388" cy="1369662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1</a:t>
              </a:r>
              <a:endParaRPr lang="zh-TW" altLang="en-US" sz="3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5</a:t>
              </a:r>
              <a:endParaRPr lang="zh-TW" altLang="en-US" sz="3600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921707" y="4599301"/>
            <a:ext cx="52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+mn-ea"/>
                <a:ea typeface="+mn-ea"/>
              </a:rPr>
              <a:t>=</a:t>
            </a:r>
            <a:endParaRPr lang="zh-TW" altLang="en-US" sz="3600" dirty="0">
              <a:latin typeface="+mn-ea"/>
              <a:ea typeface="+mn-ea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180246" y="3480184"/>
            <a:ext cx="682388" cy="1369662"/>
            <a:chOff x="1087206" y="2511188"/>
            <a:chExt cx="682388" cy="1369662"/>
          </a:xfrm>
        </p:grpSpPr>
        <p:cxnSp>
          <p:nvCxnSpPr>
            <p:cNvPr id="31" name="直線接點 30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2</a:t>
              </a:r>
              <a:endParaRPr lang="zh-TW" altLang="en-US" sz="36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3</a:t>
              </a:r>
              <a:endParaRPr lang="zh-TW" altLang="en-US" sz="3600" dirty="0"/>
            </a:p>
          </p:txBody>
        </p:sp>
      </p:grpSp>
      <p:cxnSp>
        <p:nvCxnSpPr>
          <p:cNvPr id="34" name="直線接點 33"/>
          <p:cNvCxnSpPr/>
          <p:nvPr/>
        </p:nvCxnSpPr>
        <p:spPr>
          <a:xfrm>
            <a:off x="5754976" y="4883966"/>
            <a:ext cx="24336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6180246" y="4913703"/>
            <a:ext cx="682388" cy="1369662"/>
            <a:chOff x="1087206" y="2511188"/>
            <a:chExt cx="682388" cy="1369662"/>
          </a:xfrm>
        </p:grpSpPr>
        <p:cxnSp>
          <p:nvCxnSpPr>
            <p:cNvPr id="36" name="直線接點 35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1</a:t>
              </a:r>
              <a:endParaRPr lang="zh-TW" altLang="en-US" sz="36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5</a:t>
              </a:r>
              <a:endParaRPr lang="zh-TW" alt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971816" y="5245632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TW" altLang="en-US" sz="3600" dirty="0">
                  <a:solidFill>
                    <a:srgbClr val="0070C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16" y="5245632"/>
                <a:ext cx="63030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71816" y="3841849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TW" altLang="en-US" sz="3600" dirty="0">
                  <a:solidFill>
                    <a:srgbClr val="0070C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16" y="3841849"/>
                <a:ext cx="63030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/>
          <p:cNvGrpSpPr/>
          <p:nvPr/>
        </p:nvGrpSpPr>
        <p:grpSpPr>
          <a:xfrm>
            <a:off x="7518041" y="4913703"/>
            <a:ext cx="682388" cy="1369662"/>
            <a:chOff x="1087206" y="2511188"/>
            <a:chExt cx="682388" cy="1369662"/>
          </a:xfrm>
        </p:grpSpPr>
        <p:cxnSp>
          <p:nvCxnSpPr>
            <p:cNvPr id="44" name="直線接點 43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rgbClr val="33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0070C0"/>
                  </a:solidFill>
                </a:rPr>
                <a:t>5</a:t>
              </a:r>
              <a:endParaRPr lang="zh-TW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0070C0"/>
                  </a:solidFill>
                </a:rPr>
                <a:t>1</a:t>
              </a:r>
              <a:endParaRPr lang="zh-TW" altLang="en-US" sz="3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518041" y="3480184"/>
            <a:ext cx="682388" cy="1369662"/>
            <a:chOff x="1087206" y="2511188"/>
            <a:chExt cx="682388" cy="1369662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1087206" y="3196019"/>
              <a:ext cx="682388" cy="0"/>
            </a:xfrm>
            <a:prstGeom prst="line">
              <a:avLst/>
            </a:prstGeom>
            <a:ln w="28575">
              <a:solidFill>
                <a:srgbClr val="33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/>
            <p:cNvSpPr txBox="1"/>
            <p:nvPr/>
          </p:nvSpPr>
          <p:spPr>
            <a:xfrm>
              <a:off x="1207827" y="251118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0070C0"/>
                  </a:solidFill>
                </a:rPr>
                <a:t>5</a:t>
              </a:r>
              <a:endParaRPr lang="zh-TW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1207827" y="323451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0070C0"/>
                  </a:solidFill>
                </a:rPr>
                <a:t>1</a:t>
              </a:r>
              <a:endParaRPr lang="zh-TW" altLang="en-US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862634" y="4862225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</a:rPr>
              <a:t>1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0" grpId="1"/>
      <p:bldP spid="4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</a:t>
            </a:r>
            <a:r>
              <a:rPr lang="zh-TW" altLang="en-US" dirty="0"/>
              <a:t>數學老師害怕的事情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你</a:t>
            </a:r>
            <a:r>
              <a:rPr lang="zh-TW" altLang="en-US" dirty="0"/>
              <a:t>可以不要告訴我為什麼，也不要問我為什麼，你只要告訴</a:t>
            </a:r>
            <a:r>
              <a:rPr lang="zh-TW" altLang="en-US" dirty="0" smtClean="0"/>
              <a:t>我，這樣</a:t>
            </a:r>
            <a:r>
              <a:rPr lang="zh-TW" altLang="en-US" dirty="0"/>
              <a:t>算那樣算，然後我可以算出來就好了嗎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這讓人有一種被</a:t>
            </a:r>
            <a:r>
              <a:rPr lang="zh-TW" altLang="en-US" dirty="0" smtClean="0"/>
              <a:t>撞擊    </a:t>
            </a:r>
            <a:r>
              <a:rPr lang="zh-TW" altLang="en-US" dirty="0"/>
              <a:t>無言的感覺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不知</a:t>
            </a:r>
            <a:r>
              <a:rPr lang="zh-TW" altLang="en-US" dirty="0"/>
              <a:t>該說什麼是好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98C4-534A-4CE1-97F8-40688BD53CB2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4" name="AutoShape 2" descr="「饅頭人貼圖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8" name="Picture 4" descr="「饅頭人貼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592740"/>
            <a:ext cx="2959100" cy="31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  <p:tag name="SELECTED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 w="9525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</TotalTime>
  <Words>810</Words>
  <Application>Microsoft Office PowerPoint</Application>
  <PresentationFormat>如螢幕大小 (4:3)</PresentationFormat>
  <Paragraphs>277</Paragraphs>
  <Slides>42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預設簡報設計</vt:lpstr>
      <vt:lpstr>小鬼當家 -共備經驗分享</vt:lpstr>
      <vt:lpstr>綱要</vt:lpstr>
      <vt:lpstr>PowerPoint 簡報</vt:lpstr>
      <vt:lpstr>單位/單元</vt:lpstr>
      <vt:lpstr>數一數，算一算</vt:lpstr>
      <vt:lpstr>1是什麼？什麼是1？</vt:lpstr>
      <vt:lpstr>1是什麼？什麼是1？</vt:lpstr>
      <vt:lpstr>PowerPoint 簡報</vt:lpstr>
      <vt:lpstr>當數學老師害怕的事情</vt:lpstr>
      <vt:lpstr>PowerPoint 簡報</vt:lpstr>
      <vt:lpstr>桌遊活動名稱：幾何釘板實驗</vt:lpstr>
      <vt:lpstr>桌遊活動名稱：幾何釘板實驗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但是…孩子真的接受了嗎？</vt:lpstr>
      <vt:lpstr>PowerPoint 簡報</vt:lpstr>
      <vt:lpstr>PowerPoint 簡報</vt:lpstr>
      <vt:lpstr>PowerPoint 簡報</vt:lpstr>
      <vt:lpstr>發現問題</vt:lpstr>
      <vt:lpstr>求助</vt:lpstr>
      <vt:lpstr>0.9</vt:lpstr>
      <vt:lpstr>PowerPoint 簡報</vt:lpstr>
      <vt:lpstr>結果大家覺得還沒有解決問題</vt:lpstr>
      <vt:lpstr>發展概念的好時間</vt:lpstr>
      <vt:lpstr>再次   各自論述、對話</vt:lpstr>
      <vt:lpstr>用對話取代教學</vt:lpstr>
      <vt:lpstr>知識是有限的， 而想像力卻可以遨遊世界。 </vt:lpstr>
      <vt:lpstr>用對話取代教學</vt:lpstr>
      <vt:lpstr>困難？</vt:lpstr>
      <vt:lpstr>心法/方法</vt:lpstr>
      <vt:lpstr>對話</vt:lpstr>
      <vt:lpstr>PowerPoint 簡報</vt:lpstr>
      <vt:lpstr>在落地之處開花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teacher</cp:lastModifiedBy>
  <cp:revision>1527</cp:revision>
  <cp:lastPrinted>1601-01-01T00:00:00Z</cp:lastPrinted>
  <dcterms:created xsi:type="dcterms:W3CDTF">1601-01-01T00:00:00Z</dcterms:created>
  <dcterms:modified xsi:type="dcterms:W3CDTF">2018-01-15T06:32:21Z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