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1" r:id="rId5"/>
    <p:sldId id="259" r:id="rId6"/>
    <p:sldId id="258" r:id="rId7"/>
    <p:sldId id="257" r:id="rId8"/>
    <p:sldId id="260" r:id="rId9"/>
    <p:sldId id="261" r:id="rId10"/>
    <p:sldId id="272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89" r:id="rId21"/>
    <p:sldId id="276" r:id="rId22"/>
    <p:sldId id="277" r:id="rId23"/>
    <p:sldId id="278" r:id="rId24"/>
    <p:sldId id="279" r:id="rId25"/>
    <p:sldId id="280" r:id="rId26"/>
    <p:sldId id="293" r:id="rId27"/>
    <p:sldId id="292" r:id="rId28"/>
    <p:sldId id="285" r:id="rId29"/>
    <p:sldId id="281" r:id="rId30"/>
    <p:sldId id="282" r:id="rId31"/>
    <p:sldId id="283" r:id="rId32"/>
    <p:sldId id="284" r:id="rId33"/>
    <p:sldId id="286" r:id="rId34"/>
    <p:sldId id="291" r:id="rId35"/>
    <p:sldId id="290" r:id="rId36"/>
    <p:sldId id="288" r:id="rId37"/>
    <p:sldId id="287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FF"/>
    <a:srgbClr val="06B243"/>
    <a:srgbClr val="FF00FF"/>
    <a:srgbClr val="0338BD"/>
    <a:srgbClr val="1822A8"/>
    <a:srgbClr val="093BB7"/>
    <a:srgbClr val="FFFFFF"/>
    <a:srgbClr val="005C2A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wmf"/><Relationship Id="rId18" Type="http://schemas.openxmlformats.org/officeDocument/2006/relationships/image" Target="../media/image84.wmf"/><Relationship Id="rId26" Type="http://schemas.openxmlformats.org/officeDocument/2006/relationships/image" Target="../media/image92.wmf"/><Relationship Id="rId3" Type="http://schemas.openxmlformats.org/officeDocument/2006/relationships/image" Target="../media/image69.wmf"/><Relationship Id="rId21" Type="http://schemas.openxmlformats.org/officeDocument/2006/relationships/image" Target="../media/image87.wmf"/><Relationship Id="rId34" Type="http://schemas.openxmlformats.org/officeDocument/2006/relationships/image" Target="../media/image100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17" Type="http://schemas.openxmlformats.org/officeDocument/2006/relationships/image" Target="../media/image83.wmf"/><Relationship Id="rId25" Type="http://schemas.openxmlformats.org/officeDocument/2006/relationships/image" Target="../media/image91.wmf"/><Relationship Id="rId33" Type="http://schemas.openxmlformats.org/officeDocument/2006/relationships/image" Target="../media/image99.wmf"/><Relationship Id="rId2" Type="http://schemas.openxmlformats.org/officeDocument/2006/relationships/image" Target="../media/image68.wmf"/><Relationship Id="rId16" Type="http://schemas.openxmlformats.org/officeDocument/2006/relationships/image" Target="../media/image82.wmf"/><Relationship Id="rId20" Type="http://schemas.openxmlformats.org/officeDocument/2006/relationships/image" Target="../media/image86.wmf"/><Relationship Id="rId29" Type="http://schemas.openxmlformats.org/officeDocument/2006/relationships/image" Target="../media/image95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24" Type="http://schemas.openxmlformats.org/officeDocument/2006/relationships/image" Target="../media/image90.wmf"/><Relationship Id="rId32" Type="http://schemas.openxmlformats.org/officeDocument/2006/relationships/image" Target="../media/image98.wmf"/><Relationship Id="rId5" Type="http://schemas.openxmlformats.org/officeDocument/2006/relationships/image" Target="../media/image71.wmf"/><Relationship Id="rId15" Type="http://schemas.openxmlformats.org/officeDocument/2006/relationships/image" Target="../media/image81.wmf"/><Relationship Id="rId23" Type="http://schemas.openxmlformats.org/officeDocument/2006/relationships/image" Target="../media/image89.wmf"/><Relationship Id="rId28" Type="http://schemas.openxmlformats.org/officeDocument/2006/relationships/image" Target="../media/image94.wmf"/><Relationship Id="rId10" Type="http://schemas.openxmlformats.org/officeDocument/2006/relationships/image" Target="../media/image76.wmf"/><Relationship Id="rId19" Type="http://schemas.openxmlformats.org/officeDocument/2006/relationships/image" Target="../media/image85.wmf"/><Relationship Id="rId31" Type="http://schemas.openxmlformats.org/officeDocument/2006/relationships/image" Target="../media/image97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Relationship Id="rId22" Type="http://schemas.openxmlformats.org/officeDocument/2006/relationships/image" Target="../media/image88.wmf"/><Relationship Id="rId27" Type="http://schemas.openxmlformats.org/officeDocument/2006/relationships/image" Target="../media/image93.wmf"/><Relationship Id="rId30" Type="http://schemas.openxmlformats.org/officeDocument/2006/relationships/image" Target="../media/image96.wmf"/><Relationship Id="rId35" Type="http://schemas.openxmlformats.org/officeDocument/2006/relationships/image" Target="../media/image101.wmf"/><Relationship Id="rId8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9.wmf"/><Relationship Id="rId4" Type="http://schemas.openxmlformats.org/officeDocument/2006/relationships/image" Target="../media/image12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10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15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18" Type="http://schemas.openxmlformats.org/officeDocument/2006/relationships/image" Target="../media/image60.wmf"/><Relationship Id="rId3" Type="http://schemas.openxmlformats.org/officeDocument/2006/relationships/image" Target="../media/image45.wmf"/><Relationship Id="rId21" Type="http://schemas.openxmlformats.org/officeDocument/2006/relationships/image" Target="../media/image63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17" Type="http://schemas.openxmlformats.org/officeDocument/2006/relationships/image" Target="../media/image59.wmf"/><Relationship Id="rId2" Type="http://schemas.openxmlformats.org/officeDocument/2006/relationships/image" Target="../media/image44.wmf"/><Relationship Id="rId16" Type="http://schemas.openxmlformats.org/officeDocument/2006/relationships/image" Target="../media/image58.wmf"/><Relationship Id="rId20" Type="http://schemas.openxmlformats.org/officeDocument/2006/relationships/image" Target="../media/image62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57.wmf"/><Relationship Id="rId23" Type="http://schemas.openxmlformats.org/officeDocument/2006/relationships/image" Target="../media/image65.wmf"/><Relationship Id="rId10" Type="http://schemas.openxmlformats.org/officeDocument/2006/relationships/image" Target="../media/image52.wmf"/><Relationship Id="rId19" Type="http://schemas.openxmlformats.org/officeDocument/2006/relationships/image" Target="../media/image61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56.wmf"/><Relationship Id="rId22" Type="http://schemas.openxmlformats.org/officeDocument/2006/relationships/image" Target="../media/image6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97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4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85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04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98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8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44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84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9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1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3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F6D5-E53C-4C38-8C7F-52F03F39A944}" type="datetimeFigureOut">
              <a:rPr lang="zh-TW" altLang="en-US" smtClean="0"/>
              <a:t>2018/1/10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AFC0-C621-48C2-BBA7-07374D6D8A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2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4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2218;&#24615;&#35722;&#25563;(&#30697;&#24418;).ggb" TargetMode="Externa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32218;&#24615;&#35722;&#25563;(&#30697;&#24418;).gg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9" Type="http://schemas.openxmlformats.org/officeDocument/2006/relationships/oleObject" Target="../embeddings/oleObject41.bin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55.wmf"/><Relationship Id="rId42" Type="http://schemas.openxmlformats.org/officeDocument/2006/relationships/image" Target="../media/image59.wmf"/><Relationship Id="rId47" Type="http://schemas.openxmlformats.org/officeDocument/2006/relationships/oleObject" Target="../embeddings/oleObject45.bin"/><Relationship Id="rId50" Type="http://schemas.openxmlformats.org/officeDocument/2006/relationships/image" Target="../media/image63.wmf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29" Type="http://schemas.openxmlformats.org/officeDocument/2006/relationships/oleObject" Target="../embeddings/oleObject36.bin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37" Type="http://schemas.openxmlformats.org/officeDocument/2006/relationships/oleObject" Target="../embeddings/oleObject40.bin"/><Relationship Id="rId40" Type="http://schemas.openxmlformats.org/officeDocument/2006/relationships/image" Target="../media/image58.wmf"/><Relationship Id="rId45" Type="http://schemas.openxmlformats.org/officeDocument/2006/relationships/oleObject" Target="../embeddings/oleObject44.bin"/><Relationship Id="rId53" Type="http://schemas.openxmlformats.org/officeDocument/2006/relationships/oleObject" Target="../embeddings/oleObject48.bin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31.bin"/><Relationship Id="rId31" Type="http://schemas.openxmlformats.org/officeDocument/2006/relationships/oleObject" Target="../embeddings/oleObject37.bin"/><Relationship Id="rId44" Type="http://schemas.openxmlformats.org/officeDocument/2006/relationships/image" Target="../media/image60.wmf"/><Relationship Id="rId52" Type="http://schemas.openxmlformats.org/officeDocument/2006/relationships/image" Target="../media/image64.w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35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39.bin"/><Relationship Id="rId43" Type="http://schemas.openxmlformats.org/officeDocument/2006/relationships/oleObject" Target="../embeddings/oleObject43.bin"/><Relationship Id="rId48" Type="http://schemas.openxmlformats.org/officeDocument/2006/relationships/image" Target="../media/image62.wmf"/><Relationship Id="rId8" Type="http://schemas.openxmlformats.org/officeDocument/2006/relationships/oleObject" Target="../embeddings/oleObject23.bin"/><Relationship Id="rId51" Type="http://schemas.openxmlformats.org/officeDocument/2006/relationships/oleObject" Target="../embeddings/oleObject47.bin"/><Relationship Id="rId3" Type="http://schemas.openxmlformats.org/officeDocument/2006/relationships/image" Target="../media/image66.png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33" Type="http://schemas.openxmlformats.org/officeDocument/2006/relationships/oleObject" Target="../embeddings/oleObject38.bin"/><Relationship Id="rId38" Type="http://schemas.openxmlformats.org/officeDocument/2006/relationships/image" Target="../media/image57.wmf"/><Relationship Id="rId46" Type="http://schemas.openxmlformats.org/officeDocument/2006/relationships/image" Target="../media/image61.wmf"/><Relationship Id="rId20" Type="http://schemas.openxmlformats.org/officeDocument/2006/relationships/image" Target="../media/image48.wmf"/><Relationship Id="rId41" Type="http://schemas.openxmlformats.org/officeDocument/2006/relationships/oleObject" Target="../embeddings/oleObject42.bin"/><Relationship Id="rId54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52.wmf"/><Relationship Id="rId36" Type="http://schemas.openxmlformats.org/officeDocument/2006/relationships/image" Target="../media/image56.wmf"/><Relationship Id="rId49" Type="http://schemas.openxmlformats.org/officeDocument/2006/relationships/oleObject" Target="../embeddings/oleObject46.bin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60.bin"/><Relationship Id="rId21" Type="http://schemas.openxmlformats.org/officeDocument/2006/relationships/image" Target="../media/image75.wmf"/><Relationship Id="rId42" Type="http://schemas.openxmlformats.org/officeDocument/2006/relationships/oleObject" Target="../embeddings/oleObject68.bin"/><Relationship Id="rId47" Type="http://schemas.openxmlformats.org/officeDocument/2006/relationships/oleObject" Target="../embeddings/oleObject71.bin"/><Relationship Id="rId63" Type="http://schemas.openxmlformats.org/officeDocument/2006/relationships/oleObject" Target="../embeddings/oleObject79.bin"/><Relationship Id="rId68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.bin"/><Relationship Id="rId29" Type="http://schemas.openxmlformats.org/officeDocument/2006/relationships/image" Target="../media/image79.wmf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37" Type="http://schemas.openxmlformats.org/officeDocument/2006/relationships/image" Target="../media/image83.wmf"/><Relationship Id="rId40" Type="http://schemas.openxmlformats.org/officeDocument/2006/relationships/oleObject" Target="../embeddings/oleObject67.bin"/><Relationship Id="rId45" Type="http://schemas.openxmlformats.org/officeDocument/2006/relationships/oleObject" Target="../embeddings/oleObject70.bin"/><Relationship Id="rId53" Type="http://schemas.openxmlformats.org/officeDocument/2006/relationships/oleObject" Target="../embeddings/oleObject74.bin"/><Relationship Id="rId58" Type="http://schemas.openxmlformats.org/officeDocument/2006/relationships/image" Target="../media/image93.wmf"/><Relationship Id="rId66" Type="http://schemas.openxmlformats.org/officeDocument/2006/relationships/image" Target="../media/image97.wmf"/><Relationship Id="rId74" Type="http://schemas.openxmlformats.org/officeDocument/2006/relationships/image" Target="../media/image101.wmf"/><Relationship Id="rId5" Type="http://schemas.openxmlformats.org/officeDocument/2006/relationships/image" Target="../media/image67.wmf"/><Relationship Id="rId61" Type="http://schemas.openxmlformats.org/officeDocument/2006/relationships/oleObject" Target="../embeddings/oleObject78.bin"/><Relationship Id="rId19" Type="http://schemas.openxmlformats.org/officeDocument/2006/relationships/image" Target="../media/image74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78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82.wmf"/><Relationship Id="rId43" Type="http://schemas.openxmlformats.org/officeDocument/2006/relationships/oleObject" Target="../embeddings/oleObject69.bin"/><Relationship Id="rId48" Type="http://schemas.openxmlformats.org/officeDocument/2006/relationships/image" Target="../media/image88.wmf"/><Relationship Id="rId56" Type="http://schemas.openxmlformats.org/officeDocument/2006/relationships/image" Target="../media/image92.wmf"/><Relationship Id="rId64" Type="http://schemas.openxmlformats.org/officeDocument/2006/relationships/image" Target="../media/image96.wmf"/><Relationship Id="rId69" Type="http://schemas.openxmlformats.org/officeDocument/2006/relationships/oleObject" Target="../embeddings/oleObject82.bin"/><Relationship Id="rId8" Type="http://schemas.openxmlformats.org/officeDocument/2006/relationships/oleObject" Target="../embeddings/oleObject51.bin"/><Relationship Id="rId51" Type="http://schemas.openxmlformats.org/officeDocument/2006/relationships/oleObject" Target="../embeddings/oleObject73.bin"/><Relationship Id="rId72" Type="http://schemas.openxmlformats.org/officeDocument/2006/relationships/image" Target="../media/image100.wmf"/><Relationship Id="rId3" Type="http://schemas.openxmlformats.org/officeDocument/2006/relationships/image" Target="../media/image102.png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73.wmf"/><Relationship Id="rId25" Type="http://schemas.openxmlformats.org/officeDocument/2006/relationships/image" Target="../media/image77.wmf"/><Relationship Id="rId33" Type="http://schemas.openxmlformats.org/officeDocument/2006/relationships/image" Target="../media/image81.wmf"/><Relationship Id="rId38" Type="http://schemas.openxmlformats.org/officeDocument/2006/relationships/oleObject" Target="../embeddings/oleObject66.bin"/><Relationship Id="rId46" Type="http://schemas.openxmlformats.org/officeDocument/2006/relationships/image" Target="../media/image87.wmf"/><Relationship Id="rId59" Type="http://schemas.openxmlformats.org/officeDocument/2006/relationships/oleObject" Target="../embeddings/oleObject77.bin"/><Relationship Id="rId67" Type="http://schemas.openxmlformats.org/officeDocument/2006/relationships/oleObject" Target="../embeddings/oleObject81.bin"/><Relationship Id="rId20" Type="http://schemas.openxmlformats.org/officeDocument/2006/relationships/oleObject" Target="../embeddings/oleObject57.bin"/><Relationship Id="rId41" Type="http://schemas.openxmlformats.org/officeDocument/2006/relationships/image" Target="../media/image85.wmf"/><Relationship Id="rId54" Type="http://schemas.openxmlformats.org/officeDocument/2006/relationships/image" Target="../media/image91.wmf"/><Relationship Id="rId62" Type="http://schemas.openxmlformats.org/officeDocument/2006/relationships/image" Target="../media/image95.wmf"/><Relationship Id="rId70" Type="http://schemas.openxmlformats.org/officeDocument/2006/relationships/image" Target="../media/image99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15" Type="http://schemas.openxmlformats.org/officeDocument/2006/relationships/image" Target="../media/image72.wmf"/><Relationship Id="rId23" Type="http://schemas.openxmlformats.org/officeDocument/2006/relationships/image" Target="../media/image76.wmf"/><Relationship Id="rId28" Type="http://schemas.openxmlformats.org/officeDocument/2006/relationships/oleObject" Target="../embeddings/oleObject61.bin"/><Relationship Id="rId36" Type="http://schemas.openxmlformats.org/officeDocument/2006/relationships/oleObject" Target="../embeddings/oleObject65.bin"/><Relationship Id="rId49" Type="http://schemas.openxmlformats.org/officeDocument/2006/relationships/oleObject" Target="../embeddings/oleObject72.bin"/><Relationship Id="rId57" Type="http://schemas.openxmlformats.org/officeDocument/2006/relationships/oleObject" Target="../embeddings/oleObject76.bin"/><Relationship Id="rId10" Type="http://schemas.openxmlformats.org/officeDocument/2006/relationships/oleObject" Target="../embeddings/oleObject52.bin"/><Relationship Id="rId31" Type="http://schemas.openxmlformats.org/officeDocument/2006/relationships/image" Target="../media/image80.wmf"/><Relationship Id="rId44" Type="http://schemas.openxmlformats.org/officeDocument/2006/relationships/image" Target="../media/image86.wmf"/><Relationship Id="rId52" Type="http://schemas.openxmlformats.org/officeDocument/2006/relationships/image" Target="../media/image90.wmf"/><Relationship Id="rId60" Type="http://schemas.openxmlformats.org/officeDocument/2006/relationships/image" Target="../media/image94.wmf"/><Relationship Id="rId65" Type="http://schemas.openxmlformats.org/officeDocument/2006/relationships/oleObject" Target="../embeddings/oleObject80.bin"/><Relationship Id="rId73" Type="http://schemas.openxmlformats.org/officeDocument/2006/relationships/oleObject" Target="../embeddings/oleObject84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9.wmf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56.bin"/><Relationship Id="rId39" Type="http://schemas.openxmlformats.org/officeDocument/2006/relationships/image" Target="../media/image84.wmf"/><Relationship Id="rId34" Type="http://schemas.openxmlformats.org/officeDocument/2006/relationships/oleObject" Target="../embeddings/oleObject64.bin"/><Relationship Id="rId50" Type="http://schemas.openxmlformats.org/officeDocument/2006/relationships/image" Target="../media/image89.wmf"/><Relationship Id="rId55" Type="http://schemas.openxmlformats.org/officeDocument/2006/relationships/oleObject" Target="../embeddings/oleObject75.bin"/><Relationship Id="rId7" Type="http://schemas.openxmlformats.org/officeDocument/2006/relationships/image" Target="../media/image68.wmf"/><Relationship Id="rId71" Type="http://schemas.openxmlformats.org/officeDocument/2006/relationships/oleObject" Target="../embeddings/oleObject8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26012;&#35282;&#22352;&#27161;(input).ggb" TargetMode="Externa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26012;&#35282;&#22352;&#27161;(output).ggb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36.png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06.wmf"/><Relationship Id="rId5" Type="http://schemas.openxmlformats.org/officeDocument/2006/relationships/image" Target="../media/image107.png"/><Relationship Id="rId10" Type="http://schemas.openxmlformats.org/officeDocument/2006/relationships/oleObject" Target="../embeddings/oleObject87.bin"/><Relationship Id="rId4" Type="http://schemas.openxmlformats.org/officeDocument/2006/relationships/image" Target="../media/image37.png"/><Relationship Id="rId9" Type="http://schemas.openxmlformats.org/officeDocument/2006/relationships/image" Target="../media/image10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103.png"/><Relationship Id="rId7" Type="http://schemas.openxmlformats.org/officeDocument/2006/relationships/hyperlink" Target="&#26012;&#35282;&#22352;&#27161;(output).ggb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hyperlink" Target="&#26012;&#35282;&#22352;&#27161;(input).ggb" TargetMode="External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0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114.png"/><Relationship Id="rId7" Type="http://schemas.openxmlformats.org/officeDocument/2006/relationships/image" Target="../media/image111.wmf"/><Relationship Id="rId12" Type="http://schemas.openxmlformats.org/officeDocument/2006/relationships/hyperlink" Target="&#26012;&#35282;&#22352;&#27161;.ggb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13.wmf"/><Relationship Id="rId5" Type="http://schemas.openxmlformats.org/officeDocument/2006/relationships/image" Target="../media/image110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17.wmf"/><Relationship Id="rId4" Type="http://schemas.openxmlformats.org/officeDocument/2006/relationships/hyperlink" Target="&#26012;&#35282;&#22352;&#27161;.ggb" TargetMode="External"/><Relationship Id="rId9" Type="http://schemas.openxmlformats.org/officeDocument/2006/relationships/oleObject" Target="../embeddings/oleObject9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21.png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17.wmf"/><Relationship Id="rId4" Type="http://schemas.openxmlformats.org/officeDocument/2006/relationships/hyperlink" Target="&#26012;&#35282;&#22352;&#27161;.ggb" TargetMode="External"/><Relationship Id="rId9" Type="http://schemas.openxmlformats.org/officeDocument/2006/relationships/oleObject" Target="../embeddings/oleObject9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107.bin"/><Relationship Id="rId3" Type="http://schemas.openxmlformats.org/officeDocument/2006/relationships/image" Target="../media/image133.png"/><Relationship Id="rId21" Type="http://schemas.openxmlformats.org/officeDocument/2006/relationships/image" Target="../media/image131.wmf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5" Type="http://schemas.openxmlformats.org/officeDocument/2006/relationships/image" Target="../media/image128.wmf"/><Relationship Id="rId23" Type="http://schemas.openxmlformats.org/officeDocument/2006/relationships/image" Target="../media/image132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30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140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37.wmf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9.wmf"/><Relationship Id="rId20" Type="http://schemas.openxmlformats.org/officeDocument/2006/relationships/image" Target="../media/image141.wmf"/><Relationship Id="rId1" Type="http://schemas.openxmlformats.org/officeDocument/2006/relationships/vmlDrawing" Target="../drawings/vmlDrawing17.vml"/><Relationship Id="rId6" Type="http://schemas.openxmlformats.org/officeDocument/2006/relationships/hyperlink" Target="&#26059;&#36681;.ggb" TargetMode="External"/><Relationship Id="rId11" Type="http://schemas.openxmlformats.org/officeDocument/2006/relationships/oleObject" Target="../embeddings/oleObject113.bin"/><Relationship Id="rId5" Type="http://schemas.openxmlformats.org/officeDocument/2006/relationships/hyperlink" Target="&#32218;&#24615;&#35722;&#25563;.ggb" TargetMode="External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136.wmf"/><Relationship Id="rId19" Type="http://schemas.openxmlformats.org/officeDocument/2006/relationships/oleObject" Target="../embeddings/oleObject117.bin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3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&#26012;&#35282;&#22352;&#27161;.ggb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3.wmf"/><Relationship Id="rId3" Type="http://schemas.openxmlformats.org/officeDocument/2006/relationships/image" Target="../media/image16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67" y="0"/>
            <a:ext cx="8211065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00413" y="5459714"/>
            <a:ext cx="9144000" cy="165576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左營高中 張雅菱 蔡晴穎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57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3" y="3080085"/>
            <a:ext cx="10898842" cy="5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2" y="0"/>
            <a:ext cx="10962276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964581" y="2675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4253"/>
              </p:ext>
            </p:extLst>
          </p:nvPr>
        </p:nvGraphicFramePr>
        <p:xfrm>
          <a:off x="3535345" y="2062679"/>
          <a:ext cx="2343567" cy="797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5345" y="2062679"/>
                        <a:ext cx="2343567" cy="797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799208"/>
              </p:ext>
            </p:extLst>
          </p:nvPr>
        </p:nvGraphicFramePr>
        <p:xfrm>
          <a:off x="8461375" y="2860675"/>
          <a:ext cx="23447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Equation" r:id="rId6" imgW="596880" imgH="203040" progId="Equation.DSMT4">
                  <p:embed/>
                </p:oleObj>
              </mc:Choice>
              <mc:Fallback>
                <p:oleObj name="Equation" r:id="rId6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1375" y="2860675"/>
                        <a:ext cx="2344738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96437"/>
              </p:ext>
            </p:extLst>
          </p:nvPr>
        </p:nvGraphicFramePr>
        <p:xfrm>
          <a:off x="1046163" y="3657600"/>
          <a:ext cx="22955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6163" y="3657600"/>
                        <a:ext cx="2295525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9789711" y="255324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22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直角、斜角坐標轉換時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1080" y="1604063"/>
            <a:ext cx="5793606" cy="1029904"/>
          </a:xfrm>
        </p:spPr>
        <p:txBody>
          <a:bodyPr>
            <a:normAutofit fontScale="85000" lnSpcReduction="10000"/>
          </a:bodyPr>
          <a:lstStyle/>
          <a:p>
            <a:endParaRPr lang="zh-TW" altLang="en-US" dirty="0"/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、面積、夾角、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的關係式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21080" y="2755324"/>
            <a:ext cx="2723147" cy="58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什麼變了？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30704" y="3730973"/>
            <a:ext cx="301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什麼不變？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51131" y="2755324"/>
            <a:ext cx="118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長度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60755" y="3730973"/>
            <a:ext cx="351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 </a:t>
            </a:r>
            <a:r>
              <a:rPr lang="zh-TW" altLang="en-US" sz="3200" b="1" dirty="0" smtClean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3200" b="1" dirty="0" smtClean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 </a:t>
            </a:r>
            <a:r>
              <a:rPr lang="zh-TW" altLang="en-US" sz="3200" b="1" dirty="0" smtClean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的關係式</a:t>
            </a:r>
            <a:endParaRPr lang="zh-TW" altLang="en-US" sz="3200" b="1" dirty="0">
              <a:solidFill>
                <a:srgbClr val="007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52671" y="2755323"/>
            <a:ext cx="118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面積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997787" y="2755322"/>
            <a:ext cx="118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夾角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hlinkClick r:id="rId3" action="ppaction://hlinkfile"/>
          </p:cNvPr>
          <p:cNvSpPr txBox="1"/>
          <p:nvPr/>
        </p:nvSpPr>
        <p:spPr>
          <a:xfrm>
            <a:off x="10289405" y="608316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GGB</a:t>
            </a:r>
            <a:r>
              <a:rPr lang="zh-TW" altLang="en-US" dirty="0" smtClean="0"/>
              <a:t>檔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438326" y="5482765"/>
            <a:ext cx="6175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6B2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200" b="1" dirty="0">
                <a:solidFill>
                  <a:srgbClr val="06B2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覺得，這裡的</a:t>
            </a:r>
            <a:r>
              <a:rPr lang="en-US" altLang="zh-TW" sz="3200" b="1" dirty="0">
                <a:solidFill>
                  <a:srgbClr val="06B2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200" b="1" dirty="0">
                <a:solidFill>
                  <a:srgbClr val="06B2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b="1" dirty="0">
                <a:solidFill>
                  <a:srgbClr val="06B2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代表什麼</a:t>
            </a:r>
            <a:r>
              <a:rPr lang="en-US" altLang="zh-TW" sz="3200" b="1" dirty="0">
                <a:solidFill>
                  <a:srgbClr val="06B2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239041"/>
              </p:ext>
            </p:extLst>
          </p:nvPr>
        </p:nvGraphicFramePr>
        <p:xfrm>
          <a:off x="1669716" y="4719525"/>
          <a:ext cx="14446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4" imgW="583920" imgH="304560" progId="Equation.DSMT4">
                  <p:embed/>
                </p:oleObj>
              </mc:Choice>
              <mc:Fallback>
                <p:oleObj name="Equation" r:id="rId4" imgW="583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9716" y="4719525"/>
                        <a:ext cx="1444625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060355"/>
              </p:ext>
            </p:extLst>
          </p:nvPr>
        </p:nvGraphicFramePr>
        <p:xfrm>
          <a:off x="3545288" y="4743050"/>
          <a:ext cx="14446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Equation" r:id="rId6" imgW="583920" imgH="279360" progId="Equation.DSMT4">
                  <p:embed/>
                </p:oleObj>
              </mc:Choice>
              <mc:Fallback>
                <p:oleObj name="Equation" r:id="rId6" imgW="583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5288" y="4743050"/>
                        <a:ext cx="1444625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20" y="797078"/>
            <a:ext cx="4629150" cy="35433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235" y="1568917"/>
            <a:ext cx="5552919" cy="4094177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9326880" y="1376412"/>
            <a:ext cx="490888" cy="3975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322771" y="3137836"/>
            <a:ext cx="4842272" cy="2213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99147"/>
              </p:ext>
            </p:extLst>
          </p:nvPr>
        </p:nvGraphicFramePr>
        <p:xfrm>
          <a:off x="8893999" y="2486890"/>
          <a:ext cx="2283289" cy="60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5" imgW="761760" imgH="203040" progId="Equation.DSMT4">
                  <p:embed/>
                </p:oleObj>
              </mc:Choice>
              <mc:Fallback>
                <p:oleObj name="Equation" r:id="rId5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93999" y="2486890"/>
                        <a:ext cx="2283289" cy="608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397754"/>
              </p:ext>
            </p:extLst>
          </p:nvPr>
        </p:nvGraphicFramePr>
        <p:xfrm>
          <a:off x="5889176" y="3006405"/>
          <a:ext cx="20177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7" imgW="672840" imgH="203040" progId="Equation.DSMT4">
                  <p:embed/>
                </p:oleObj>
              </mc:Choice>
              <mc:Fallback>
                <p:oleObj name="Equation" r:id="rId7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9176" y="3006405"/>
                        <a:ext cx="20177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9837837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P.215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8002817" y="493412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893999" y="448002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295170" y="37803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80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1" y="820367"/>
            <a:ext cx="10773154" cy="491628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741585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67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84" y="413886"/>
            <a:ext cx="9114520" cy="598691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741585" y="255325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2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6135"/>
            <a:ext cx="10529236" cy="130567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主題二：學習單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面積的正負與行列式的面積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922834" y="4782003"/>
            <a:ext cx="834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所以，正負是一種相對的概念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92" y="2776770"/>
            <a:ext cx="6918799" cy="4857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95" y="3713871"/>
            <a:ext cx="11406592" cy="51458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837838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P.217</a:t>
            </a:r>
            <a:endParaRPr lang="zh-TW" altLang="en-US" dirty="0"/>
          </a:p>
        </p:txBody>
      </p:sp>
      <p:sp>
        <p:nvSpPr>
          <p:cNvPr id="9" name="文字方塊 8">
            <a:hlinkClick r:id="rId4" action="ppaction://hlinkfile"/>
          </p:cNvPr>
          <p:cNvSpPr txBox="1"/>
          <p:nvPr/>
        </p:nvSpPr>
        <p:spPr>
          <a:xfrm>
            <a:off x="10289405" y="608316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GGB</a:t>
            </a:r>
            <a:r>
              <a:rPr lang="zh-TW" altLang="en-US" dirty="0" smtClean="0"/>
              <a:t>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68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909637"/>
            <a:ext cx="10534650" cy="50387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414536" y="1299412"/>
            <a:ext cx="6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397142" y="3559745"/>
            <a:ext cx="6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046144" y="3559745"/>
            <a:ext cx="6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046143" y="4963430"/>
            <a:ext cx="6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59167" y="4963430"/>
            <a:ext cx="6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953340" y="255324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P.217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3655997" y="2030931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先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600751" y="1114746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先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960339" y="3675189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先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225367" y="3171163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先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960339" y="5486650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先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68717" y="4291264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先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027588" y="5403814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/>
              <a:t>後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552310" y="4778764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/>
              <a:t>後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505779" y="2819659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/>
              <a:t>後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443086" y="2011681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/>
              <a:t>後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696111" y="1133218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/>
              <a:t>後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213914" y="3000291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/>
              <a:t>後</a:t>
            </a:r>
          </a:p>
        </p:txBody>
      </p:sp>
    </p:spTree>
    <p:extLst>
      <p:ext uri="{BB962C8B-B14F-4D97-AF65-F5344CB8AC3E}">
        <p14:creationId xmlns:p14="http://schemas.microsoft.com/office/powerpoint/2010/main" val="19939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710" y="0"/>
            <a:ext cx="8690579" cy="685800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V="1">
            <a:off x="5399773" y="1876926"/>
            <a:ext cx="981776" cy="246406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5398162" y="3840480"/>
            <a:ext cx="1483901" cy="49891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739864" y="1458575"/>
            <a:ext cx="7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(2,5)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14686" y="3696100"/>
            <a:ext cx="7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(3,1)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714195" y="2338591"/>
            <a:ext cx="27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  <a:ea typeface="+mj-ea"/>
              </a:rPr>
              <a:t>I</a:t>
            </a:r>
            <a:endParaRPr lang="zh-TW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02416" y="3970143"/>
            <a:ext cx="7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II</a:t>
            </a:r>
            <a:endParaRPr lang="zh-TW" altLang="en-US" sz="2400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6378334" y="1384434"/>
            <a:ext cx="1483901" cy="49891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6880453" y="1365179"/>
            <a:ext cx="981776" cy="246406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168182" y="2400352"/>
            <a:ext cx="169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面積為負</a:t>
            </a:r>
            <a:endParaRPr lang="zh-TW" alt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5961"/>
              </p:ext>
            </p:extLst>
          </p:nvPr>
        </p:nvGraphicFramePr>
        <p:xfrm>
          <a:off x="8183994" y="2775863"/>
          <a:ext cx="1264983" cy="116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Equation" r:id="rId4" imgW="495000" imgH="457200" progId="Equation.DSMT4">
                  <p:embed/>
                </p:oleObj>
              </mc:Choice>
              <mc:Fallback>
                <p:oleObj name="Equation" r:id="rId4" imgW="495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83994" y="2775863"/>
                        <a:ext cx="1264983" cy="1167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156249"/>
              </p:ext>
            </p:extLst>
          </p:nvPr>
        </p:nvGraphicFramePr>
        <p:xfrm>
          <a:off x="9417590" y="3108960"/>
          <a:ext cx="706304" cy="44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17590" y="3108960"/>
                        <a:ext cx="706304" cy="449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3297676" y="5287822"/>
            <a:ext cx="61513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精確的面積推導影片請參考生根影片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14839" y="255324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96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2500312"/>
            <a:ext cx="11287125" cy="18573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693459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4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5190" y="1594314"/>
            <a:ext cx="8600440" cy="1270636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主題一：談向量的係數積與坐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3254087"/>
            <a:ext cx="9453880" cy="2090073"/>
          </a:xfrm>
        </p:spPr>
        <p:txBody>
          <a:bodyPr>
            <a:normAutofit fontScale="85000" lnSpcReduction="10000"/>
          </a:bodyPr>
          <a:lstStyle/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我們拿兩個向量來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合，             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為原點，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那麼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點可能的位置會是哪些範圍呢？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-1" y="-1"/>
            <a:ext cx="201305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00653"/>
              </p:ext>
            </p:extLst>
          </p:nvPr>
        </p:nvGraphicFramePr>
        <p:xfrm>
          <a:off x="6895448" y="3689998"/>
          <a:ext cx="2360312" cy="723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3" imgW="1091726" imgH="304668" progId="Equation.DSMT4">
                  <p:embed/>
                </p:oleObj>
              </mc:Choice>
              <mc:Fallback>
                <p:oleObj name="Equation" r:id="rId3" imgW="1091726" imgH="304668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5448" y="3689998"/>
                        <a:ext cx="2360312" cy="723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9719661" y="284200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P.209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549190" y="329985"/>
            <a:ext cx="5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00FF"/>
                </a:solidFill>
              </a:rPr>
              <a:t>這份學習單原本用於高三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9428480" y="-35562"/>
            <a:ext cx="2448560" cy="958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2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01172" y="2665378"/>
            <a:ext cx="7842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矩陣</a:t>
            </a:r>
            <a:r>
              <a:rPr lang="en-US" altLang="zh-TW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是什麼</a:t>
            </a:r>
            <a:r>
              <a:rPr lang="en-US" altLang="zh-TW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8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04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407" y="853710"/>
            <a:ext cx="6708807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36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主題三：學習單</a:t>
            </a:r>
            <a:r>
              <a:rPr lang="en-US" altLang="zh-TW" sz="36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zh-TW" sz="36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克拉瑪公式</a:t>
            </a:r>
            <a:endParaRPr lang="zh-TW" altLang="zh-TW" sz="3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07" y="1451510"/>
            <a:ext cx="3648075" cy="10096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32" y="2582228"/>
            <a:ext cx="8839200" cy="9620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40" y="3358820"/>
            <a:ext cx="3524250" cy="31242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967662" y="3537711"/>
            <a:ext cx="51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3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81199" y="5410173"/>
            <a:ext cx="51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-2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74617" y="4521108"/>
            <a:ext cx="51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5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837838" y="255324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69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716739"/>
            <a:ext cx="6619875" cy="31337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49" y="3824392"/>
            <a:ext cx="5438775" cy="10572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871" y="4888934"/>
            <a:ext cx="4366762" cy="98898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808961" y="255324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90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214437"/>
            <a:ext cx="10801350" cy="44291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760835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02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6512"/>
            <a:ext cx="10668000" cy="60864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789711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P.220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52995"/>
              </p:ext>
            </p:extLst>
          </p:nvPr>
        </p:nvGraphicFramePr>
        <p:xfrm>
          <a:off x="4288388" y="653532"/>
          <a:ext cx="745624" cy="76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6" name="Equation" r:id="rId4" imgW="419040" imgH="431640" progId="Equation.DSMT4">
                  <p:embed/>
                </p:oleObj>
              </mc:Choice>
              <mc:Fallback>
                <p:oleObj name="Equation" r:id="rId4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8388" y="653532"/>
                        <a:ext cx="745624" cy="76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45406"/>
              </p:ext>
            </p:extLst>
          </p:nvPr>
        </p:nvGraphicFramePr>
        <p:xfrm>
          <a:off x="9041665" y="4177204"/>
          <a:ext cx="745624" cy="76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7" name="Equation" r:id="rId6" imgW="419040" imgH="431640" progId="Equation.DSMT4">
                  <p:embed/>
                </p:oleObj>
              </mc:Choice>
              <mc:Fallback>
                <p:oleObj name="Equation" r:id="rId6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41665" y="4177204"/>
                        <a:ext cx="745624" cy="76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577376"/>
              </p:ext>
            </p:extLst>
          </p:nvPr>
        </p:nvGraphicFramePr>
        <p:xfrm>
          <a:off x="3445878" y="5569268"/>
          <a:ext cx="745624" cy="76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" name="Equation" r:id="rId8" imgW="419040" imgH="431640" progId="Equation.DSMT4">
                  <p:embed/>
                </p:oleObj>
              </mc:Choice>
              <mc:Fallback>
                <p:oleObj name="Equation" r:id="rId8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5878" y="5569268"/>
                        <a:ext cx="745624" cy="76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190206"/>
              </p:ext>
            </p:extLst>
          </p:nvPr>
        </p:nvGraphicFramePr>
        <p:xfrm>
          <a:off x="3445878" y="4148329"/>
          <a:ext cx="745624" cy="76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" name="Equation" r:id="rId9" imgW="419040" imgH="431640" progId="Equation.DSMT4">
                  <p:embed/>
                </p:oleObj>
              </mc:Choice>
              <mc:Fallback>
                <p:oleObj name="Equation" r:id="rId9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5878" y="4148329"/>
                        <a:ext cx="745624" cy="76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090252"/>
              </p:ext>
            </p:extLst>
          </p:nvPr>
        </p:nvGraphicFramePr>
        <p:xfrm>
          <a:off x="3680725" y="2785040"/>
          <a:ext cx="745624" cy="76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0" name="Equation" r:id="rId10" imgW="419040" imgH="431640" progId="Equation.DSMT4">
                  <p:embed/>
                </p:oleObj>
              </mc:Choice>
              <mc:Fallback>
                <p:oleObj name="Equation" r:id="rId10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80725" y="2785040"/>
                        <a:ext cx="745624" cy="76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77657"/>
              </p:ext>
            </p:extLst>
          </p:nvPr>
        </p:nvGraphicFramePr>
        <p:xfrm>
          <a:off x="9275878" y="2811195"/>
          <a:ext cx="745624" cy="76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" name="Equation" r:id="rId11" imgW="419040" imgH="431640" progId="Equation.DSMT4">
                  <p:embed/>
                </p:oleObj>
              </mc:Choice>
              <mc:Fallback>
                <p:oleObj name="Equation" r:id="rId11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75878" y="2811195"/>
                        <a:ext cx="745624" cy="76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173463"/>
              </p:ext>
            </p:extLst>
          </p:nvPr>
        </p:nvGraphicFramePr>
        <p:xfrm>
          <a:off x="9003165" y="5569268"/>
          <a:ext cx="745624" cy="76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2" name="Equation" r:id="rId12" imgW="419040" imgH="431640" progId="Equation.DSMT4">
                  <p:embed/>
                </p:oleObj>
              </mc:Choice>
              <mc:Fallback>
                <p:oleObj name="Equation" r:id="rId12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03165" y="5569268"/>
                        <a:ext cx="745624" cy="76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110299"/>
              </p:ext>
            </p:extLst>
          </p:nvPr>
        </p:nvGraphicFramePr>
        <p:xfrm>
          <a:off x="5249709" y="653401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3" name="Equation" r:id="rId13" imgW="126720" imgH="431640" progId="Equation.DSMT4">
                  <p:embed/>
                </p:oleObj>
              </mc:Choice>
              <mc:Fallback>
                <p:oleObj name="Equation" r:id="rId13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49709" y="653401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860756"/>
              </p:ext>
            </p:extLst>
          </p:nvPr>
        </p:nvGraphicFramePr>
        <p:xfrm>
          <a:off x="4346203" y="5547230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4" name="Equation" r:id="rId15" imgW="126720" imgH="431640" progId="Equation.DSMT4">
                  <p:embed/>
                </p:oleObj>
              </mc:Choice>
              <mc:Fallback>
                <p:oleObj name="Equation" r:id="rId15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46203" y="5547230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09272"/>
              </p:ext>
            </p:extLst>
          </p:nvPr>
        </p:nvGraphicFramePr>
        <p:xfrm>
          <a:off x="9941972" y="5547230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5" name="Equation" r:id="rId17" imgW="126720" imgH="431640" progId="Equation.DSMT4">
                  <p:embed/>
                </p:oleObj>
              </mc:Choice>
              <mc:Fallback>
                <p:oleObj name="Equation" r:id="rId17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41972" y="5547230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284589"/>
              </p:ext>
            </p:extLst>
          </p:nvPr>
        </p:nvGraphicFramePr>
        <p:xfrm>
          <a:off x="4365454" y="4177138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6" name="Equation" r:id="rId19" imgW="126720" imgH="431640" progId="Equation.DSMT4">
                  <p:embed/>
                </p:oleObj>
              </mc:Choice>
              <mc:Fallback>
                <p:oleObj name="Equation" r:id="rId19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65454" y="4177138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890293"/>
              </p:ext>
            </p:extLst>
          </p:nvPr>
        </p:nvGraphicFramePr>
        <p:xfrm>
          <a:off x="9956360" y="4177073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7" name="Equation" r:id="rId21" imgW="126720" imgH="431640" progId="Equation.DSMT4">
                  <p:embed/>
                </p:oleObj>
              </mc:Choice>
              <mc:Fallback>
                <p:oleObj name="Equation" r:id="rId21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956360" y="4177073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2875"/>
              </p:ext>
            </p:extLst>
          </p:nvPr>
        </p:nvGraphicFramePr>
        <p:xfrm>
          <a:off x="4613171" y="2794469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8" name="Equation" r:id="rId23" imgW="126720" imgH="431640" progId="Equation.DSMT4">
                  <p:embed/>
                </p:oleObj>
              </mc:Choice>
              <mc:Fallback>
                <p:oleObj name="Equation" r:id="rId23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13171" y="2794469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26346"/>
              </p:ext>
            </p:extLst>
          </p:nvPr>
        </p:nvGraphicFramePr>
        <p:xfrm>
          <a:off x="10181785" y="2811064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" name="Equation" r:id="rId25" imgW="126720" imgH="431640" progId="Equation.DSMT4">
                  <p:embed/>
                </p:oleObj>
              </mc:Choice>
              <mc:Fallback>
                <p:oleObj name="Equation" r:id="rId25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181785" y="2811064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95658"/>
              </p:ext>
            </p:extLst>
          </p:nvPr>
        </p:nvGraphicFramePr>
        <p:xfrm>
          <a:off x="5964037" y="653401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0" name="Equation" r:id="rId27" imgW="126720" imgH="431640" progId="Equation.DSMT4">
                  <p:embed/>
                </p:oleObj>
              </mc:Choice>
              <mc:Fallback>
                <p:oleObj name="Equation" r:id="rId27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64037" y="653401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019"/>
              </p:ext>
            </p:extLst>
          </p:nvPr>
        </p:nvGraphicFramePr>
        <p:xfrm>
          <a:off x="10875963" y="2782888"/>
          <a:ext cx="3381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1" name="Equation" r:id="rId29" imgW="190440" imgH="431640" progId="Equation.DSMT4">
                  <p:embed/>
                </p:oleObj>
              </mc:Choice>
              <mc:Fallback>
                <p:oleObj name="Equation" r:id="rId29" imgW="190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875963" y="2782888"/>
                        <a:ext cx="338137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837399"/>
              </p:ext>
            </p:extLst>
          </p:nvPr>
        </p:nvGraphicFramePr>
        <p:xfrm>
          <a:off x="5341194" y="2811064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2" name="Equation" r:id="rId31" imgW="126720" imgH="431640" progId="Equation.DSMT4">
                  <p:embed/>
                </p:oleObj>
              </mc:Choice>
              <mc:Fallback>
                <p:oleObj name="Equation" r:id="rId31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341194" y="2811064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92250"/>
              </p:ext>
            </p:extLst>
          </p:nvPr>
        </p:nvGraphicFramePr>
        <p:xfrm>
          <a:off x="5122715" y="4177073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3" name="Equation" r:id="rId33" imgW="126720" imgH="431640" progId="Equation.DSMT4">
                  <p:embed/>
                </p:oleObj>
              </mc:Choice>
              <mc:Fallback>
                <p:oleObj name="Equation" r:id="rId33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122715" y="4177073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643756"/>
              </p:ext>
            </p:extLst>
          </p:nvPr>
        </p:nvGraphicFramePr>
        <p:xfrm>
          <a:off x="5090217" y="5547230"/>
          <a:ext cx="225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4" name="Equation" r:id="rId35" imgW="126720" imgH="431640" progId="Equation.DSMT4">
                  <p:embed/>
                </p:oleObj>
              </mc:Choice>
              <mc:Fallback>
                <p:oleObj name="Equation" r:id="rId35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090217" y="5547230"/>
                        <a:ext cx="2254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57983"/>
              </p:ext>
            </p:extLst>
          </p:nvPr>
        </p:nvGraphicFramePr>
        <p:xfrm>
          <a:off x="10629900" y="4156075"/>
          <a:ext cx="361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5" name="Equation" r:id="rId37" imgW="203040" imgH="431640" progId="Equation.DSMT4">
                  <p:embed/>
                </p:oleObj>
              </mc:Choice>
              <mc:Fallback>
                <p:oleObj name="Equation" r:id="rId37" imgW="203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0629900" y="4156075"/>
                        <a:ext cx="36195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981227"/>
              </p:ext>
            </p:extLst>
          </p:nvPr>
        </p:nvGraphicFramePr>
        <p:xfrm>
          <a:off x="10620275" y="5546725"/>
          <a:ext cx="361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6" name="Equation" r:id="rId39" imgW="203040" imgH="431640" progId="Equation.DSMT4">
                  <p:embed/>
                </p:oleObj>
              </mc:Choice>
              <mc:Fallback>
                <p:oleObj name="Equation" r:id="rId39" imgW="203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0620275" y="5546725"/>
                        <a:ext cx="36195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662218"/>
              </p:ext>
            </p:extLst>
          </p:nvPr>
        </p:nvGraphicFramePr>
        <p:xfrm>
          <a:off x="3160328" y="845488"/>
          <a:ext cx="6096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7" name="Equation" r:id="rId41" imgW="342720" imgH="215640" progId="Equation.DSMT4">
                  <p:embed/>
                </p:oleObj>
              </mc:Choice>
              <mc:Fallback>
                <p:oleObj name="Equation" r:id="rId41" imgW="342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160328" y="845488"/>
                        <a:ext cx="6096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69985"/>
              </p:ext>
            </p:extLst>
          </p:nvPr>
        </p:nvGraphicFramePr>
        <p:xfrm>
          <a:off x="7898613" y="5738813"/>
          <a:ext cx="746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8" name="Equation" r:id="rId43" imgW="419040" imgH="215640" progId="Equation.DSMT4">
                  <p:embed/>
                </p:oleObj>
              </mc:Choice>
              <mc:Fallback>
                <p:oleObj name="Equation" r:id="rId43" imgW="419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898613" y="5738813"/>
                        <a:ext cx="74612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055445"/>
              </p:ext>
            </p:extLst>
          </p:nvPr>
        </p:nvGraphicFramePr>
        <p:xfrm>
          <a:off x="2345238" y="4378785"/>
          <a:ext cx="6096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9" name="Equation" r:id="rId45" imgW="342720" imgH="215640" progId="Equation.DSMT4">
                  <p:embed/>
                </p:oleObj>
              </mc:Choice>
              <mc:Fallback>
                <p:oleObj name="Equation" r:id="rId45" imgW="342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345238" y="4378785"/>
                        <a:ext cx="6096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物件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237177"/>
              </p:ext>
            </p:extLst>
          </p:nvPr>
        </p:nvGraphicFramePr>
        <p:xfrm>
          <a:off x="7882138" y="4357788"/>
          <a:ext cx="746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0" name="Equation" r:id="rId47" imgW="419040" imgH="215640" progId="Equation.DSMT4">
                  <p:embed/>
                </p:oleObj>
              </mc:Choice>
              <mc:Fallback>
                <p:oleObj name="Equation" r:id="rId47" imgW="419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882138" y="4357788"/>
                        <a:ext cx="74612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40292"/>
              </p:ext>
            </p:extLst>
          </p:nvPr>
        </p:nvGraphicFramePr>
        <p:xfrm>
          <a:off x="8104488" y="2862563"/>
          <a:ext cx="7223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1" name="Equation" r:id="rId49" imgW="406080" imgH="215640" progId="Equation.DSMT4">
                  <p:embed/>
                </p:oleObj>
              </mc:Choice>
              <mc:Fallback>
                <p:oleObj name="Equation" r:id="rId49" imgW="406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104488" y="2862563"/>
                        <a:ext cx="722312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26534"/>
              </p:ext>
            </p:extLst>
          </p:nvPr>
        </p:nvGraphicFramePr>
        <p:xfrm>
          <a:off x="2306638" y="5738813"/>
          <a:ext cx="587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2" name="Equation" r:id="rId51" imgW="330120" imgH="215640" progId="Equation.DSMT4">
                  <p:embed/>
                </p:oleObj>
              </mc:Choice>
              <mc:Fallback>
                <p:oleObj name="Equation" r:id="rId51" imgW="330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306638" y="5738813"/>
                        <a:ext cx="5873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958542"/>
              </p:ext>
            </p:extLst>
          </p:nvPr>
        </p:nvGraphicFramePr>
        <p:xfrm>
          <a:off x="2601913" y="3025775"/>
          <a:ext cx="5635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3" name="Equation" r:id="rId53" imgW="317160" imgH="215640" progId="Equation.DSMT4">
                  <p:embed/>
                </p:oleObj>
              </mc:Choice>
              <mc:Fallback>
                <p:oleObj name="Equation" r:id="rId53" imgW="317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601913" y="3025775"/>
                        <a:ext cx="563562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5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7" y="37799"/>
            <a:ext cx="7515225" cy="672465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751210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P.220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710240"/>
              </p:ext>
            </p:extLst>
          </p:nvPr>
        </p:nvGraphicFramePr>
        <p:xfrm>
          <a:off x="3371850" y="720425"/>
          <a:ext cx="5159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8" name="Equation" r:id="rId4" imgW="330120" imgH="215640" progId="Equation.DSMT4">
                  <p:embed/>
                </p:oleObj>
              </mc:Choice>
              <mc:Fallback>
                <p:oleObj name="Equation" r:id="rId4" imgW="330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1850" y="720425"/>
                        <a:ext cx="515938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88487"/>
              </p:ext>
            </p:extLst>
          </p:nvPr>
        </p:nvGraphicFramePr>
        <p:xfrm>
          <a:off x="7228608" y="2775112"/>
          <a:ext cx="535773" cy="33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9" name="Equation" r:id="rId6" imgW="342720" imgH="215640" progId="Equation.DSMT4">
                  <p:embed/>
                </p:oleObj>
              </mc:Choice>
              <mc:Fallback>
                <p:oleObj name="Equation" r:id="rId6" imgW="342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8608" y="2775112"/>
                        <a:ext cx="535773" cy="337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733540"/>
              </p:ext>
            </p:extLst>
          </p:nvPr>
        </p:nvGraphicFramePr>
        <p:xfrm>
          <a:off x="3262313" y="2781100"/>
          <a:ext cx="7366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0" name="Equation" r:id="rId8" imgW="469800" imgH="215640" progId="Equation.DSMT4">
                  <p:embed/>
                </p:oleObj>
              </mc:Choice>
              <mc:Fallback>
                <p:oleObj name="Equation" r:id="rId8" imgW="469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62313" y="2781100"/>
                        <a:ext cx="736600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42162"/>
              </p:ext>
            </p:extLst>
          </p:nvPr>
        </p:nvGraphicFramePr>
        <p:xfrm>
          <a:off x="3241675" y="6216450"/>
          <a:ext cx="7334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1" name="Equation" r:id="rId10" imgW="469800" imgH="215640" progId="Equation.DSMT4">
                  <p:embed/>
                </p:oleObj>
              </mc:Choice>
              <mc:Fallback>
                <p:oleObj name="Equation" r:id="rId10" imgW="469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41675" y="6216450"/>
                        <a:ext cx="73342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762652"/>
              </p:ext>
            </p:extLst>
          </p:nvPr>
        </p:nvGraphicFramePr>
        <p:xfrm>
          <a:off x="3254375" y="5194200"/>
          <a:ext cx="6143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2" name="Equation" r:id="rId12" imgW="393480" imgH="215640" progId="Equation.DSMT4">
                  <p:embed/>
                </p:oleObj>
              </mc:Choice>
              <mc:Fallback>
                <p:oleObj name="Equation" r:id="rId12" imgW="393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54375" y="5194200"/>
                        <a:ext cx="614363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83630"/>
              </p:ext>
            </p:extLst>
          </p:nvPr>
        </p:nvGraphicFramePr>
        <p:xfrm>
          <a:off x="3325813" y="4163913"/>
          <a:ext cx="4953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3" name="Equation" r:id="rId14" imgW="317160" imgH="215640" progId="Equation.DSMT4">
                  <p:embed/>
                </p:oleObj>
              </mc:Choice>
              <mc:Fallback>
                <p:oleObj name="Equation" r:id="rId14" imgW="317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25813" y="4163913"/>
                        <a:ext cx="495300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5095"/>
              </p:ext>
            </p:extLst>
          </p:nvPr>
        </p:nvGraphicFramePr>
        <p:xfrm>
          <a:off x="3349625" y="1751013"/>
          <a:ext cx="63658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4" name="Equation" r:id="rId16" imgW="406080" imgH="215640" progId="Equation.DSMT4">
                  <p:embed/>
                </p:oleObj>
              </mc:Choice>
              <mc:Fallback>
                <p:oleObj name="Equation" r:id="rId16" imgW="406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49625" y="1751013"/>
                        <a:ext cx="636588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131640"/>
              </p:ext>
            </p:extLst>
          </p:nvPr>
        </p:nvGraphicFramePr>
        <p:xfrm>
          <a:off x="7219950" y="712388"/>
          <a:ext cx="5159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5" name="Equation" r:id="rId18" imgW="330120" imgH="215640" progId="Equation.DSMT4">
                  <p:embed/>
                </p:oleObj>
              </mc:Choice>
              <mc:Fallback>
                <p:oleObj name="Equation" r:id="rId18" imgW="330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19950" y="712388"/>
                        <a:ext cx="515938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275749"/>
              </p:ext>
            </p:extLst>
          </p:nvPr>
        </p:nvGraphicFramePr>
        <p:xfrm>
          <a:off x="7258050" y="1741088"/>
          <a:ext cx="4953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6" name="Equation" r:id="rId20" imgW="317160" imgH="215640" progId="Equation.DSMT4">
                  <p:embed/>
                </p:oleObj>
              </mc:Choice>
              <mc:Fallback>
                <p:oleObj name="Equation" r:id="rId20" imgW="317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58050" y="1741088"/>
                        <a:ext cx="495300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791105"/>
              </p:ext>
            </p:extLst>
          </p:nvPr>
        </p:nvGraphicFramePr>
        <p:xfrm>
          <a:off x="7189788" y="6218238"/>
          <a:ext cx="5762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7" name="Equation" r:id="rId22" imgW="368280" imgH="215640" progId="Equation.DSMT4">
                  <p:embed/>
                </p:oleObj>
              </mc:Choice>
              <mc:Fallback>
                <p:oleObj name="Equation" r:id="rId22" imgW="368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189788" y="6218238"/>
                        <a:ext cx="576262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0692"/>
              </p:ext>
            </p:extLst>
          </p:nvPr>
        </p:nvGraphicFramePr>
        <p:xfrm>
          <a:off x="7092950" y="4154488"/>
          <a:ext cx="6350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8" name="Equation" r:id="rId24" imgW="406080" imgH="215640" progId="Equation.DSMT4">
                  <p:embed/>
                </p:oleObj>
              </mc:Choice>
              <mc:Fallback>
                <p:oleObj name="Equation" r:id="rId24" imgW="406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92950" y="4154488"/>
                        <a:ext cx="635000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337965"/>
              </p:ext>
            </p:extLst>
          </p:nvPr>
        </p:nvGraphicFramePr>
        <p:xfrm>
          <a:off x="7132638" y="5203825"/>
          <a:ext cx="6159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9" name="Equation" r:id="rId26" imgW="393480" imgH="215640" progId="Equation.DSMT4">
                  <p:embed/>
                </p:oleObj>
              </mc:Choice>
              <mc:Fallback>
                <p:oleObj name="Equation" r:id="rId26" imgW="393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132638" y="5203825"/>
                        <a:ext cx="615950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95244"/>
              </p:ext>
            </p:extLst>
          </p:nvPr>
        </p:nvGraphicFramePr>
        <p:xfrm>
          <a:off x="5572204" y="567283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0" name="Equation" r:id="rId28" imgW="126720" imgH="431640" progId="Equation.DSMT4">
                  <p:embed/>
                </p:oleObj>
              </mc:Choice>
              <mc:Fallback>
                <p:oleObj name="Equation" r:id="rId28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572204" y="567283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89161"/>
              </p:ext>
            </p:extLst>
          </p:nvPr>
        </p:nvGraphicFramePr>
        <p:xfrm>
          <a:off x="5573713" y="1584799"/>
          <a:ext cx="2936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1" name="Equation" r:id="rId30" imgW="190440" imgH="431640" progId="Equation.DSMT4">
                  <p:embed/>
                </p:oleObj>
              </mc:Choice>
              <mc:Fallback>
                <p:oleObj name="Equation" r:id="rId30" imgW="190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573713" y="1584799"/>
                        <a:ext cx="293687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460804"/>
              </p:ext>
            </p:extLst>
          </p:nvPr>
        </p:nvGraphicFramePr>
        <p:xfrm>
          <a:off x="9445134" y="2631778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2" name="Equation" r:id="rId32" imgW="126720" imgH="431640" progId="Equation.DSMT4">
                  <p:embed/>
                </p:oleObj>
              </mc:Choice>
              <mc:Fallback>
                <p:oleObj name="Equation" r:id="rId32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445134" y="2631778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076115"/>
              </p:ext>
            </p:extLst>
          </p:nvPr>
        </p:nvGraphicFramePr>
        <p:xfrm>
          <a:off x="5526562" y="2638425"/>
          <a:ext cx="3127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3" name="Equation" r:id="rId34" imgW="203040" imgH="431640" progId="Equation.DSMT4">
                  <p:embed/>
                </p:oleObj>
              </mc:Choice>
              <mc:Fallback>
                <p:oleObj name="Equation" r:id="rId34" imgW="203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526562" y="2638425"/>
                        <a:ext cx="312737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921902"/>
              </p:ext>
            </p:extLst>
          </p:nvPr>
        </p:nvGraphicFramePr>
        <p:xfrm>
          <a:off x="5518801" y="3990926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4" name="Equation" r:id="rId36" imgW="126720" imgH="431640" progId="Equation.DSMT4">
                  <p:embed/>
                </p:oleObj>
              </mc:Choice>
              <mc:Fallback>
                <p:oleObj name="Equation" r:id="rId36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518801" y="3990926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72009"/>
              </p:ext>
            </p:extLst>
          </p:nvPr>
        </p:nvGraphicFramePr>
        <p:xfrm>
          <a:off x="9484144" y="1626826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5" name="Equation" r:id="rId38" imgW="126720" imgH="431640" progId="Equation.DSMT4">
                  <p:embed/>
                </p:oleObj>
              </mc:Choice>
              <mc:Fallback>
                <p:oleObj name="Equation" r:id="rId38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484144" y="1626826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516644"/>
              </p:ext>
            </p:extLst>
          </p:nvPr>
        </p:nvGraphicFramePr>
        <p:xfrm>
          <a:off x="5048724" y="573562"/>
          <a:ext cx="136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6" name="Equation" r:id="rId40" imgW="88560" imgH="431640" progId="Equation.DSMT4">
                  <p:embed/>
                </p:oleObj>
              </mc:Choice>
              <mc:Fallback>
                <p:oleObj name="Equation" r:id="rId40" imgW="88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048724" y="573562"/>
                        <a:ext cx="136525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9563"/>
              </p:ext>
            </p:extLst>
          </p:nvPr>
        </p:nvGraphicFramePr>
        <p:xfrm>
          <a:off x="9429269" y="567283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7" name="Equation" r:id="rId42" imgW="126720" imgH="431640" progId="Equation.DSMT4">
                  <p:embed/>
                </p:oleObj>
              </mc:Choice>
              <mc:Fallback>
                <p:oleObj name="Equation" r:id="rId42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429269" y="567283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66992"/>
              </p:ext>
            </p:extLst>
          </p:nvPr>
        </p:nvGraphicFramePr>
        <p:xfrm>
          <a:off x="5506255" y="5047137"/>
          <a:ext cx="27305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8" name="Equation" r:id="rId43" imgW="177480" imgH="431640" progId="Equation.DSMT4">
                  <p:embed/>
                </p:oleObj>
              </mc:Choice>
              <mc:Fallback>
                <p:oleObj name="Equation" r:id="rId43" imgW="177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506255" y="5047137"/>
                        <a:ext cx="273050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08648"/>
              </p:ext>
            </p:extLst>
          </p:nvPr>
        </p:nvGraphicFramePr>
        <p:xfrm>
          <a:off x="8830717" y="3990926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9" name="Equation" r:id="rId45" imgW="126720" imgH="431640" progId="Equation.DSMT4">
                  <p:embed/>
                </p:oleObj>
              </mc:Choice>
              <mc:Fallback>
                <p:oleObj name="Equation" r:id="rId45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830717" y="3990926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295953"/>
              </p:ext>
            </p:extLst>
          </p:nvPr>
        </p:nvGraphicFramePr>
        <p:xfrm>
          <a:off x="8935563" y="1607789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0" name="Equation" r:id="rId47" imgW="126720" imgH="431640" progId="Equation.DSMT4">
                  <p:embed/>
                </p:oleObj>
              </mc:Choice>
              <mc:Fallback>
                <p:oleObj name="Equation" r:id="rId47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8935563" y="1607789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17717"/>
              </p:ext>
            </p:extLst>
          </p:nvPr>
        </p:nvGraphicFramePr>
        <p:xfrm>
          <a:off x="8908411" y="2640818"/>
          <a:ext cx="17621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1" name="Equation" r:id="rId49" imgW="114120" imgH="431640" progId="Equation.DSMT4">
                  <p:embed/>
                </p:oleObj>
              </mc:Choice>
              <mc:Fallback>
                <p:oleObj name="Equation" r:id="rId49" imgW="114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908411" y="2640818"/>
                        <a:ext cx="176212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物件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375466"/>
              </p:ext>
            </p:extLst>
          </p:nvPr>
        </p:nvGraphicFramePr>
        <p:xfrm>
          <a:off x="8926513" y="566738"/>
          <a:ext cx="136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2" name="Equation" r:id="rId51" imgW="88560" imgH="431640" progId="Equation.DSMT4">
                  <p:embed/>
                </p:oleObj>
              </mc:Choice>
              <mc:Fallback>
                <p:oleObj name="Equation" r:id="rId51" imgW="88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8926513" y="566738"/>
                        <a:ext cx="136525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892421"/>
              </p:ext>
            </p:extLst>
          </p:nvPr>
        </p:nvGraphicFramePr>
        <p:xfrm>
          <a:off x="4987337" y="3990926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3" name="Equation" r:id="rId53" imgW="126720" imgH="431640" progId="Equation.DSMT4">
                  <p:embed/>
                </p:oleObj>
              </mc:Choice>
              <mc:Fallback>
                <p:oleObj name="Equation" r:id="rId53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4987337" y="3990926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49119"/>
              </p:ext>
            </p:extLst>
          </p:nvPr>
        </p:nvGraphicFramePr>
        <p:xfrm>
          <a:off x="5037612" y="2630488"/>
          <a:ext cx="1746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4" name="Equation" r:id="rId55" imgW="114120" imgH="431640" progId="Equation.DSMT4">
                  <p:embed/>
                </p:oleObj>
              </mc:Choice>
              <mc:Fallback>
                <p:oleObj name="Equation" r:id="rId55" imgW="114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5037612" y="2630488"/>
                        <a:ext cx="174625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01772"/>
              </p:ext>
            </p:extLst>
          </p:nvPr>
        </p:nvGraphicFramePr>
        <p:xfrm>
          <a:off x="9332439" y="3996377"/>
          <a:ext cx="2921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5" name="Equation" r:id="rId57" imgW="190440" imgH="431640" progId="Equation.DSMT4">
                  <p:embed/>
                </p:oleObj>
              </mc:Choice>
              <mc:Fallback>
                <p:oleObj name="Equation" r:id="rId57" imgW="190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9332439" y="3996377"/>
                        <a:ext cx="29210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物件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90856"/>
              </p:ext>
            </p:extLst>
          </p:nvPr>
        </p:nvGraphicFramePr>
        <p:xfrm>
          <a:off x="5074528" y="1613611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6" name="Equation" r:id="rId59" imgW="126720" imgH="431640" progId="Equation.DSMT4">
                  <p:embed/>
                </p:oleObj>
              </mc:Choice>
              <mc:Fallback>
                <p:oleObj name="Equation" r:id="rId59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5074528" y="1613611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物件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83998"/>
              </p:ext>
            </p:extLst>
          </p:nvPr>
        </p:nvGraphicFramePr>
        <p:xfrm>
          <a:off x="5000985" y="5012434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7" name="Equation" r:id="rId61" imgW="126720" imgH="431640" progId="Equation.DSMT4">
                  <p:embed/>
                </p:oleObj>
              </mc:Choice>
              <mc:Fallback>
                <p:oleObj name="Equation" r:id="rId61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5000985" y="5012434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物件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956025"/>
              </p:ext>
            </p:extLst>
          </p:nvPr>
        </p:nvGraphicFramePr>
        <p:xfrm>
          <a:off x="5024581" y="6053362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8" name="Equation" r:id="rId63" imgW="126720" imgH="431640" progId="Equation.DSMT4">
                  <p:embed/>
                </p:oleObj>
              </mc:Choice>
              <mc:Fallback>
                <p:oleObj name="Equation" r:id="rId63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5024581" y="6053362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物件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66123"/>
              </p:ext>
            </p:extLst>
          </p:nvPr>
        </p:nvGraphicFramePr>
        <p:xfrm>
          <a:off x="9348788" y="5054600"/>
          <a:ext cx="2730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9" name="Equation" r:id="rId65" imgW="177480" imgH="431640" progId="Equation.DSMT4">
                  <p:embed/>
                </p:oleObj>
              </mc:Choice>
              <mc:Fallback>
                <p:oleObj name="Equation" r:id="rId65" imgW="177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9348788" y="5054600"/>
                        <a:ext cx="27305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物件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992277"/>
              </p:ext>
            </p:extLst>
          </p:nvPr>
        </p:nvGraphicFramePr>
        <p:xfrm>
          <a:off x="5519738" y="6081713"/>
          <a:ext cx="2936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0" name="Equation" r:id="rId67" imgW="190440" imgH="431640" progId="Equation.DSMT4">
                  <p:embed/>
                </p:oleObj>
              </mc:Choice>
              <mc:Fallback>
                <p:oleObj name="Equation" r:id="rId67" imgW="190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5519738" y="6081713"/>
                        <a:ext cx="293687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物件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892118"/>
              </p:ext>
            </p:extLst>
          </p:nvPr>
        </p:nvGraphicFramePr>
        <p:xfrm>
          <a:off x="8897532" y="6053362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1" name="Equation" r:id="rId69" imgW="126720" imgH="431640" progId="Equation.DSMT4">
                  <p:embed/>
                </p:oleObj>
              </mc:Choice>
              <mc:Fallback>
                <p:oleObj name="Equation" r:id="rId69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8897532" y="6053362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物件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86747"/>
              </p:ext>
            </p:extLst>
          </p:nvPr>
        </p:nvGraphicFramePr>
        <p:xfrm>
          <a:off x="9376889" y="6073610"/>
          <a:ext cx="27305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2" name="Equation" r:id="rId71" imgW="177480" imgH="431640" progId="Equation.DSMT4">
                  <p:embed/>
                </p:oleObj>
              </mc:Choice>
              <mc:Fallback>
                <p:oleObj name="Equation" r:id="rId71" imgW="177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9376889" y="6073610"/>
                        <a:ext cx="273050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物件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866716"/>
              </p:ext>
            </p:extLst>
          </p:nvPr>
        </p:nvGraphicFramePr>
        <p:xfrm>
          <a:off x="8822886" y="5040264"/>
          <a:ext cx="195180" cy="6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" name="Equation" r:id="rId73" imgW="126720" imgH="431640" progId="Equation.DSMT4">
                  <p:embed/>
                </p:oleObj>
              </mc:Choice>
              <mc:Fallback>
                <p:oleObj name="Equation" r:id="rId73" imgW="126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8822886" y="5040264"/>
                        <a:ext cx="195180" cy="6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3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81" y="259885"/>
            <a:ext cx="9642911" cy="632871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837837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P.221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5276747" y="4297916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808768" y="4803242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340789" y="5326774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713988" y="4295498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744726" y="3784568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250052" y="4812873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782073" y="5326774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322115" y="5828864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755379" y="3278755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295421" y="3784568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825492" y="4295498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9369512" y="4809416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/>
          <p:nvPr/>
        </p:nvCxnSpPr>
        <p:spPr>
          <a:xfrm flipV="1">
            <a:off x="725906" y="2227905"/>
            <a:ext cx="6344652" cy="317367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3607032" y="3345539"/>
            <a:ext cx="6344652" cy="3173674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1495474" y="3118242"/>
            <a:ext cx="6344652" cy="3173674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6560768" y="4270427"/>
            <a:ext cx="4084968" cy="2050986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380886" y="2872598"/>
            <a:ext cx="7266667" cy="2429893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2071693" y="3282222"/>
            <a:ext cx="7266667" cy="2429893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855414" y="3726398"/>
            <a:ext cx="7266667" cy="24298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hlinkClick r:id="rId3" action="ppaction://hlinkfile"/>
          </p:cNvPr>
          <p:cNvSpPr txBox="1"/>
          <p:nvPr/>
        </p:nvSpPr>
        <p:spPr>
          <a:xfrm>
            <a:off x="10136221" y="622932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INPUT</a:t>
            </a:r>
            <a:endParaRPr lang="zh-TW" altLang="en-US" dirty="0"/>
          </a:p>
        </p:txBody>
      </p:sp>
      <p:sp>
        <p:nvSpPr>
          <p:cNvPr id="27" name="文字方塊 26">
            <a:hlinkClick r:id="rId4" action="ppaction://hlinkfile"/>
          </p:cNvPr>
          <p:cNvSpPr txBox="1"/>
          <p:nvPr/>
        </p:nvSpPr>
        <p:spPr>
          <a:xfrm>
            <a:off x="10960888" y="6229329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OUTPUT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229990" y="1821024"/>
            <a:ext cx="56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</a:rPr>
              <a:t>X’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8038321" y="5780330"/>
            <a:ext cx="56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</a:rPr>
              <a:t>y’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48707"/>
            <a:ext cx="3648075" cy="10096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25" y="1139107"/>
            <a:ext cx="8839200" cy="962025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48" y="2101132"/>
            <a:ext cx="4610502" cy="4351930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V="1">
            <a:off x="5354721" y="4760165"/>
            <a:ext cx="801380" cy="507876"/>
          </a:xfrm>
          <a:prstGeom prst="straightConnector1">
            <a:avLst/>
          </a:prstGeom>
          <a:ln w="38100">
            <a:solidFill>
              <a:srgbClr val="0338B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5348282" y="5285289"/>
            <a:ext cx="1219944" cy="4780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6904838" y="4707286"/>
            <a:ext cx="125128" cy="115503"/>
          </a:xfrm>
          <a:prstGeom prst="ellipse">
            <a:avLst/>
          </a:prstGeom>
          <a:solidFill>
            <a:srgbClr val="FF00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974304"/>
              </p:ext>
            </p:extLst>
          </p:nvPr>
        </p:nvGraphicFramePr>
        <p:xfrm>
          <a:off x="7048500" y="4475163"/>
          <a:ext cx="7556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8500" y="4475163"/>
                        <a:ext cx="7556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176218"/>
              </p:ext>
            </p:extLst>
          </p:nvPr>
        </p:nvGraphicFramePr>
        <p:xfrm>
          <a:off x="5119688" y="4506913"/>
          <a:ext cx="7556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19688" y="4506913"/>
                        <a:ext cx="7556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0943"/>
              </p:ext>
            </p:extLst>
          </p:nvPr>
        </p:nvGraphicFramePr>
        <p:xfrm>
          <a:off x="5284563" y="5499306"/>
          <a:ext cx="8715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10" imgW="380880" imgH="203040" progId="Equation.DSMT4">
                  <p:embed/>
                </p:oleObj>
              </mc:Choice>
              <mc:Fallback>
                <p:oleObj name="Equation" r:id="rId10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84563" y="5499306"/>
                        <a:ext cx="87153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6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81" y="259885"/>
            <a:ext cx="9642911" cy="632871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270" y="1127561"/>
            <a:ext cx="1295400" cy="16383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635344" y="2807428"/>
            <a:ext cx="89883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詳細過程請參考</a:t>
            </a:r>
            <a:r>
              <a:rPr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生根影片</a:t>
            </a:r>
            <a:r>
              <a:rPr lang="en-US" altLang="zh-TW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CA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親自演示。</a:t>
            </a:r>
            <a:endParaRPr lang="zh-TW" altLang="en-US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590" y="1127561"/>
            <a:ext cx="1400175" cy="16383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828214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P.221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5276747" y="4297916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808768" y="4803242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340789" y="5326774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713988" y="4295498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744726" y="3784568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250052" y="4812873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782073" y="5326774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322115" y="5828864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755379" y="3278755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295421" y="3784568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825492" y="4295498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9369512" y="4809416"/>
            <a:ext cx="137464" cy="137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/>
          <p:nvPr/>
        </p:nvCxnSpPr>
        <p:spPr>
          <a:xfrm flipV="1">
            <a:off x="725906" y="2227905"/>
            <a:ext cx="6344652" cy="317367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3607032" y="3345539"/>
            <a:ext cx="6344652" cy="3173674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1495474" y="3118242"/>
            <a:ext cx="6344652" cy="3173674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6560768" y="4270427"/>
            <a:ext cx="4084968" cy="2050986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380886" y="2872598"/>
            <a:ext cx="7266667" cy="2429893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2071693" y="3282222"/>
            <a:ext cx="7266667" cy="2429893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855414" y="3726398"/>
            <a:ext cx="7266667" cy="24298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hlinkClick r:id="rId6" action="ppaction://hlinkfile"/>
          </p:cNvPr>
          <p:cNvSpPr txBox="1"/>
          <p:nvPr/>
        </p:nvSpPr>
        <p:spPr>
          <a:xfrm>
            <a:off x="10136221" y="622932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INPUT</a:t>
            </a:r>
            <a:endParaRPr lang="zh-TW" altLang="en-US" dirty="0"/>
          </a:p>
        </p:txBody>
      </p:sp>
      <p:sp>
        <p:nvSpPr>
          <p:cNvPr id="27" name="文字方塊 26">
            <a:hlinkClick r:id="rId7" action="ppaction://hlinkfile"/>
          </p:cNvPr>
          <p:cNvSpPr txBox="1"/>
          <p:nvPr/>
        </p:nvSpPr>
        <p:spPr>
          <a:xfrm>
            <a:off x="10960888" y="6229329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OUTPUT</a:t>
            </a:r>
            <a:endParaRPr lang="zh-TW" altLang="en-US" dirty="0"/>
          </a:p>
        </p:txBody>
      </p:sp>
      <p:sp>
        <p:nvSpPr>
          <p:cNvPr id="28" name="橢圓 27"/>
          <p:cNvSpPr/>
          <p:nvPr/>
        </p:nvSpPr>
        <p:spPr>
          <a:xfrm>
            <a:off x="4767688" y="3804784"/>
            <a:ext cx="125128" cy="115503"/>
          </a:xfrm>
          <a:prstGeom prst="ellipse">
            <a:avLst/>
          </a:prstGeom>
          <a:solidFill>
            <a:srgbClr val="FF00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575095"/>
              </p:ext>
            </p:extLst>
          </p:nvPr>
        </p:nvGraphicFramePr>
        <p:xfrm>
          <a:off x="4911350" y="3572661"/>
          <a:ext cx="7556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11350" y="3572661"/>
                        <a:ext cx="7556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6229990" y="1821024"/>
            <a:ext cx="56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</a:rPr>
              <a:t>X’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8038321" y="5780330"/>
            <a:ext cx="56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</a:rPr>
              <a:t>y’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4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978875"/>
            <a:ext cx="9696450" cy="4476750"/>
          </a:xfrm>
          <a:prstGeom prst="rect">
            <a:avLst/>
          </a:prstGeom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808835"/>
              </p:ext>
            </p:extLst>
          </p:nvPr>
        </p:nvGraphicFramePr>
        <p:xfrm>
          <a:off x="4885013" y="1799724"/>
          <a:ext cx="1210987" cy="58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" name="Equation" r:id="rId4" imgW="469800" imgH="228600" progId="Equation.DSMT4">
                  <p:embed/>
                </p:oleObj>
              </mc:Choice>
              <mc:Fallback>
                <p:oleObj name="Equation" r:id="rId4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5013" y="1799724"/>
                        <a:ext cx="1210987" cy="589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32745"/>
              </p:ext>
            </p:extLst>
          </p:nvPr>
        </p:nvGraphicFramePr>
        <p:xfrm>
          <a:off x="9401175" y="1785938"/>
          <a:ext cx="11445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5" name="Equation" r:id="rId6" imgW="444240" imgH="228600" progId="Equation.DSMT4">
                  <p:embed/>
                </p:oleObj>
              </mc:Choice>
              <mc:Fallback>
                <p:oleObj name="Equation" r:id="rId6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01175" y="1785938"/>
                        <a:ext cx="1144588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039769"/>
              </p:ext>
            </p:extLst>
          </p:nvPr>
        </p:nvGraphicFramePr>
        <p:xfrm>
          <a:off x="3659375" y="3015650"/>
          <a:ext cx="383236" cy="106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" name="Equation" r:id="rId8" imgW="164880" imgH="457200" progId="Equation.DSMT4">
                  <p:embed/>
                </p:oleObj>
              </mc:Choice>
              <mc:Fallback>
                <p:oleObj name="Equation" r:id="rId8" imgW="164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9375" y="3015650"/>
                        <a:ext cx="383236" cy="1061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191277"/>
              </p:ext>
            </p:extLst>
          </p:nvPr>
        </p:nvGraphicFramePr>
        <p:xfrm>
          <a:off x="6405563" y="3016250"/>
          <a:ext cx="3540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" name="Equation" r:id="rId10" imgW="152280" imgH="457200" progId="Equation.DSMT4">
                  <p:embed/>
                </p:oleObj>
              </mc:Choice>
              <mc:Fallback>
                <p:oleObj name="Equation" r:id="rId10" imgW="152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05563" y="3016250"/>
                        <a:ext cx="354012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>
            <a:hlinkClick r:id="rId12" action="ppaction://hlinkfile"/>
          </p:cNvPr>
          <p:cNvSpPr txBox="1"/>
          <p:nvPr/>
        </p:nvSpPr>
        <p:spPr>
          <a:xfrm>
            <a:off x="11242307" y="628529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GGB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847463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10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6" y="2013337"/>
            <a:ext cx="5667375" cy="44291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336" y="2013038"/>
            <a:ext cx="5905500" cy="4371975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4899259" y="5313144"/>
            <a:ext cx="221381" cy="1925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 flipV="1">
            <a:off x="10308658" y="3484345"/>
            <a:ext cx="1395664" cy="2945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715206"/>
              </p:ext>
            </p:extLst>
          </p:nvPr>
        </p:nvGraphicFramePr>
        <p:xfrm>
          <a:off x="4687499" y="391479"/>
          <a:ext cx="2867594" cy="87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5" imgW="1091726" imgH="304668" progId="Equation.DSMT4">
                  <p:embed/>
                </p:oleObj>
              </mc:Choice>
              <mc:Fallback>
                <p:oleObj name="Equation" r:id="rId5" imgW="1091726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499" y="391479"/>
                        <a:ext cx="2867594" cy="879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9837837" y="255324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P.209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88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767064"/>
            <a:ext cx="11172825" cy="527685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4" name="直線單箭頭接點 3"/>
          <p:cNvCxnSpPr/>
          <p:nvPr/>
        </p:nvCxnSpPr>
        <p:spPr>
          <a:xfrm flipV="1">
            <a:off x="7815713" y="2579571"/>
            <a:ext cx="1058779" cy="2117557"/>
          </a:xfrm>
          <a:prstGeom prst="straightConnector1">
            <a:avLst/>
          </a:prstGeom>
          <a:ln w="38100">
            <a:solidFill>
              <a:srgbClr val="0338B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7814104" y="3628728"/>
            <a:ext cx="540621" cy="10661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hlinkClick r:id="rId4" action="ppaction://hlinkfile"/>
          </p:cNvPr>
          <p:cNvSpPr txBox="1"/>
          <p:nvPr/>
        </p:nvSpPr>
        <p:spPr>
          <a:xfrm>
            <a:off x="10857297" y="634304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GGB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9336506" y="1420278"/>
            <a:ext cx="125128" cy="115503"/>
          </a:xfrm>
          <a:prstGeom prst="ellipse">
            <a:avLst/>
          </a:prstGeom>
          <a:solidFill>
            <a:srgbClr val="FF00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9548261" y="154244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56007"/>
              </p:ext>
            </p:extLst>
          </p:nvPr>
        </p:nvGraphicFramePr>
        <p:xfrm>
          <a:off x="9461634" y="1303329"/>
          <a:ext cx="784526" cy="464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61634" y="1303329"/>
                        <a:ext cx="784526" cy="464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952193"/>
              </p:ext>
            </p:extLst>
          </p:nvPr>
        </p:nvGraphicFramePr>
        <p:xfrm>
          <a:off x="8599488" y="2911475"/>
          <a:ext cx="8143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99488" y="2911475"/>
                        <a:ext cx="814387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912742"/>
              </p:ext>
            </p:extLst>
          </p:nvPr>
        </p:nvGraphicFramePr>
        <p:xfrm>
          <a:off x="8104188" y="3929063"/>
          <a:ext cx="7556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Equation" r:id="rId9" imgW="330120" imgH="203040" progId="Equation.DSMT4">
                  <p:embed/>
                </p:oleObj>
              </mc:Choice>
              <mc:Fallback>
                <p:oleObj name="Equation" r:id="rId9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04188" y="3929063"/>
                        <a:ext cx="7556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9693460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24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004887"/>
            <a:ext cx="11182350" cy="4848225"/>
          </a:xfrm>
          <a:prstGeom prst="rect">
            <a:avLst/>
          </a:prstGeom>
        </p:spPr>
      </p:pic>
      <p:sp>
        <p:nvSpPr>
          <p:cNvPr id="8" name="文字方塊 7">
            <a:hlinkClick r:id="rId4" action="ppaction://hlinkfile"/>
          </p:cNvPr>
          <p:cNvSpPr txBox="1"/>
          <p:nvPr/>
        </p:nvSpPr>
        <p:spPr>
          <a:xfrm>
            <a:off x="10857297" y="634304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GGB</a:t>
            </a:r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7815713" y="2355836"/>
            <a:ext cx="1058779" cy="2117557"/>
          </a:xfrm>
          <a:prstGeom prst="straightConnector1">
            <a:avLst/>
          </a:prstGeom>
          <a:ln w="38100">
            <a:solidFill>
              <a:srgbClr val="0338B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7814104" y="3404993"/>
            <a:ext cx="540621" cy="10661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9323906" y="4940989"/>
            <a:ext cx="125128" cy="115503"/>
          </a:xfrm>
          <a:prstGeom prst="ellipse">
            <a:avLst/>
          </a:prstGeom>
          <a:solidFill>
            <a:srgbClr val="FF00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82276"/>
              </p:ext>
            </p:extLst>
          </p:nvPr>
        </p:nvGraphicFramePr>
        <p:xfrm>
          <a:off x="9421783" y="4727877"/>
          <a:ext cx="9588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" name="Equation" r:id="rId5" imgW="419040" imgH="203040" progId="Equation.DSMT4">
                  <p:embed/>
                </p:oleObj>
              </mc:Choice>
              <mc:Fallback>
                <p:oleObj name="Equation" r:id="rId5" imgW="41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21783" y="4727877"/>
                        <a:ext cx="9588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746020"/>
              </p:ext>
            </p:extLst>
          </p:nvPr>
        </p:nvGraphicFramePr>
        <p:xfrm>
          <a:off x="8599488" y="2687740"/>
          <a:ext cx="8143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1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99488" y="2687740"/>
                        <a:ext cx="814387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115683"/>
              </p:ext>
            </p:extLst>
          </p:nvPr>
        </p:nvGraphicFramePr>
        <p:xfrm>
          <a:off x="8104188" y="3705328"/>
          <a:ext cx="7556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2" name="Equation" r:id="rId9" imgW="330120" imgH="203040" progId="Equation.DSMT4">
                  <p:embed/>
                </p:oleObj>
              </mc:Choice>
              <mc:Fallback>
                <p:oleObj name="Equation" r:id="rId9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04188" y="3705328"/>
                        <a:ext cx="7556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35623"/>
              </p:ext>
            </p:extLst>
          </p:nvPr>
        </p:nvGraphicFramePr>
        <p:xfrm>
          <a:off x="1565748" y="3376926"/>
          <a:ext cx="1908094" cy="140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3" name="Equation" r:id="rId11" imgW="622080" imgH="457200" progId="Equation.DSMT4">
                  <p:embed/>
                </p:oleObj>
              </mc:Choice>
              <mc:Fallback>
                <p:oleObj name="Equation" r:id="rId11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65748" y="3376926"/>
                        <a:ext cx="1908094" cy="1401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9722335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3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2" y="244359"/>
            <a:ext cx="8914385" cy="639226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722336" y="255324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P.224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08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07" y="589839"/>
            <a:ext cx="10090826" cy="5686600"/>
          </a:xfrm>
          <a:prstGeom prst="rect">
            <a:avLst/>
          </a:prstGeom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51686"/>
              </p:ext>
            </p:extLst>
          </p:nvPr>
        </p:nvGraphicFramePr>
        <p:xfrm>
          <a:off x="6277585" y="979372"/>
          <a:ext cx="1420544" cy="85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" name="Equation" r:id="rId4" imgW="622080" imgH="431640" progId="Equation.DSMT4">
                  <p:embed/>
                </p:oleObj>
              </mc:Choice>
              <mc:Fallback>
                <p:oleObj name="Equation" r:id="rId4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7585" y="979372"/>
                        <a:ext cx="1420544" cy="85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09381"/>
              </p:ext>
            </p:extLst>
          </p:nvPr>
        </p:nvGraphicFramePr>
        <p:xfrm>
          <a:off x="7789863" y="1617663"/>
          <a:ext cx="4381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" name="Equation" r:id="rId6" imgW="266400" imgH="203040" progId="Equation.DSMT4">
                  <p:embed/>
                </p:oleObj>
              </mc:Choice>
              <mc:Fallback>
                <p:oleObj name="Equation" r:id="rId6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89863" y="1617663"/>
                        <a:ext cx="43815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992734"/>
              </p:ext>
            </p:extLst>
          </p:nvPr>
        </p:nvGraphicFramePr>
        <p:xfrm>
          <a:off x="9213685" y="915249"/>
          <a:ext cx="1321374" cy="98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" name="Equation" r:id="rId8" imgW="774360" imgH="660240" progId="Equation.DSMT4">
                  <p:embed/>
                </p:oleObj>
              </mc:Choice>
              <mc:Fallback>
                <p:oleObj name="Equation" r:id="rId8" imgW="774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13685" y="915249"/>
                        <a:ext cx="1321374" cy="98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068699"/>
              </p:ext>
            </p:extLst>
          </p:nvPr>
        </p:nvGraphicFramePr>
        <p:xfrm>
          <a:off x="4435266" y="4360761"/>
          <a:ext cx="1187315" cy="176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" name="Equation" r:id="rId10" imgW="520560" imgH="888840" progId="Equation.DSMT4">
                  <p:embed/>
                </p:oleObj>
              </mc:Choice>
              <mc:Fallback>
                <p:oleObj name="Equation" r:id="rId10" imgW="5205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35266" y="4360761"/>
                        <a:ext cx="1187315" cy="1766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407968"/>
              </p:ext>
            </p:extLst>
          </p:nvPr>
        </p:nvGraphicFramePr>
        <p:xfrm>
          <a:off x="4795635" y="2758262"/>
          <a:ext cx="712254" cy="47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" name="Equation" r:id="rId12" imgW="266400" imgH="203040" progId="Equation.DSMT4">
                  <p:embed/>
                </p:oleObj>
              </mc:Choice>
              <mc:Fallback>
                <p:oleObj name="Equation" r:id="rId12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95635" y="2758262"/>
                        <a:ext cx="712254" cy="471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49216"/>
              </p:ext>
            </p:extLst>
          </p:nvPr>
        </p:nvGraphicFramePr>
        <p:xfrm>
          <a:off x="4795629" y="3687341"/>
          <a:ext cx="640917" cy="46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" name="Equation" r:id="rId14" imgW="241200" imgH="203040" progId="Equation.DSMT4">
                  <p:embed/>
                </p:oleObj>
              </mc:Choice>
              <mc:Fallback>
                <p:oleObj name="Equation" r:id="rId14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95629" y="3687341"/>
                        <a:ext cx="640917" cy="46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533362"/>
              </p:ext>
            </p:extLst>
          </p:nvPr>
        </p:nvGraphicFramePr>
        <p:xfrm>
          <a:off x="4709198" y="3227665"/>
          <a:ext cx="847492" cy="42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" name="Equation" r:id="rId16" imgW="355320" imgH="203040" progId="Equation.DSMT4">
                  <p:embed/>
                </p:oleObj>
              </mc:Choice>
              <mc:Fallback>
                <p:oleObj name="Equation" r:id="rId16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09198" y="3227665"/>
                        <a:ext cx="847492" cy="420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3872"/>
              </p:ext>
            </p:extLst>
          </p:nvPr>
        </p:nvGraphicFramePr>
        <p:xfrm>
          <a:off x="2541093" y="5881695"/>
          <a:ext cx="4587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" name="Equation" r:id="rId18" imgW="279360" imgH="203040" progId="Equation.DSMT4">
                  <p:embed/>
                </p:oleObj>
              </mc:Choice>
              <mc:Fallback>
                <p:oleObj name="Equation" r:id="rId18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41093" y="5881695"/>
                        <a:ext cx="458787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655350"/>
              </p:ext>
            </p:extLst>
          </p:nvPr>
        </p:nvGraphicFramePr>
        <p:xfrm>
          <a:off x="8307726" y="2037944"/>
          <a:ext cx="3603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"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307726" y="2037944"/>
                        <a:ext cx="360362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902231"/>
              </p:ext>
            </p:extLst>
          </p:nvPr>
        </p:nvGraphicFramePr>
        <p:xfrm>
          <a:off x="9540307" y="2040843"/>
          <a:ext cx="4000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" name="Equation" r:id="rId22" imgW="126720" imgH="164880" progId="Equation.DSMT4">
                  <p:embed/>
                </p:oleObj>
              </mc:Choice>
              <mc:Fallback>
                <p:oleObj name="Equation" r:id="rId22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540307" y="2040843"/>
                        <a:ext cx="4000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9741586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29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0659" y="1215960"/>
            <a:ext cx="10953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◆如果我要把平面上的圖形</a:t>
            </a:r>
            <a:r>
              <a:rPr lang="en-US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如點、直線、圓等</a:t>
            </a:r>
            <a:r>
              <a:rPr lang="en-US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映射出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中的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圖形</a:t>
            </a:r>
            <a:r>
              <a:rPr lang="en-US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如點、直線、圓、橢圓等</a:t>
            </a:r>
            <a:r>
              <a:rPr lang="en-US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找出的矩陣函數為</a:t>
            </a:r>
            <a:r>
              <a:rPr lang="en-US" altLang="zh-TW" sz="32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US" altLang="zh-TW" sz="3200" u="sng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32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u="sng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階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0659" y="3745149"/>
            <a:ext cx="10642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◆如果我要把空間中的立體圖形</a:t>
            </a:r>
            <a:r>
              <a:rPr lang="en-US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如球等</a:t>
            </a:r>
            <a:r>
              <a:rPr lang="en-US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，映射出平面上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圖形</a:t>
            </a:r>
            <a:r>
              <a:rPr lang="en-US" altLang="zh-TW" sz="32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如點、直線、圓等</a:t>
            </a:r>
            <a:r>
              <a:rPr lang="en-US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找出的矩陣函數為</a:t>
            </a:r>
            <a:r>
              <a:rPr lang="en-US" altLang="zh-TW" sz="32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US" altLang="zh-TW" sz="3200" u="sng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32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u="sng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階。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97037" y="46564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3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77838" y="212262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3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26221" y="211066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2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37367" y="464583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2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722336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99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11701"/>
              </p:ext>
            </p:extLst>
          </p:nvPr>
        </p:nvGraphicFramePr>
        <p:xfrm>
          <a:off x="3464398" y="1869294"/>
          <a:ext cx="1224334" cy="115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"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4398" y="1869294"/>
                        <a:ext cx="1224334" cy="1159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>
            <a:hlinkClick r:id="rId5" action="ppaction://hlinkfile"/>
          </p:cNvPr>
          <p:cNvSpPr txBox="1"/>
          <p:nvPr/>
        </p:nvSpPr>
        <p:spPr>
          <a:xfrm>
            <a:off x="1575881" y="1917934"/>
            <a:ext cx="1468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伸縮</a:t>
            </a:r>
            <a:endParaRPr lang="zh-TW" altLang="en-US" sz="4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hlinkClick r:id="rId6" action="ppaction://hlinkfile"/>
          </p:cNvPr>
          <p:cNvSpPr txBox="1"/>
          <p:nvPr/>
        </p:nvSpPr>
        <p:spPr>
          <a:xfrm>
            <a:off x="6908260" y="1908206"/>
            <a:ext cx="1637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旋轉</a:t>
            </a:r>
            <a:endParaRPr lang="zh-TW" altLang="en-US" sz="4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hlinkClick r:id="rId5" action="ppaction://hlinkfile"/>
          </p:cNvPr>
          <p:cNvSpPr txBox="1"/>
          <p:nvPr/>
        </p:nvSpPr>
        <p:spPr>
          <a:xfrm>
            <a:off x="710117" y="4300458"/>
            <a:ext cx="1643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鏡射</a:t>
            </a:r>
            <a:endParaRPr lang="zh-TW" altLang="en-US" sz="4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hlinkClick r:id="rId5" action="ppaction://hlinkfile"/>
          </p:cNvPr>
          <p:cNvSpPr txBox="1"/>
          <p:nvPr/>
        </p:nvSpPr>
        <p:spPr>
          <a:xfrm>
            <a:off x="6908260" y="4242090"/>
            <a:ext cx="1682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推移</a:t>
            </a:r>
            <a:endParaRPr lang="zh-TW" altLang="en-US" sz="4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41779" y="347393"/>
            <a:ext cx="3385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線性變換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39395"/>
              </p:ext>
            </p:extLst>
          </p:nvPr>
        </p:nvGraphicFramePr>
        <p:xfrm>
          <a:off x="2196761" y="4241800"/>
          <a:ext cx="12890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" name="Equation" r:id="rId7" imgW="507960" imgH="457200" progId="Equation.DSMT4">
                  <p:embed/>
                </p:oleObj>
              </mc:Choice>
              <mc:Fallback>
                <p:oleObj name="Equation" r:id="rId7" imgW="507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6761" y="4241800"/>
                        <a:ext cx="1289050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415386"/>
              </p:ext>
            </p:extLst>
          </p:nvPr>
        </p:nvGraphicFramePr>
        <p:xfrm>
          <a:off x="8361160" y="1837259"/>
          <a:ext cx="3189287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" name="Equation" r:id="rId9" imgW="1257120" imgH="482400" progId="Equation.DSMT4">
                  <p:embed/>
                </p:oleObj>
              </mc:Choice>
              <mc:Fallback>
                <p:oleObj name="Equation" r:id="rId9" imgW="1257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61160" y="1837259"/>
                        <a:ext cx="3189287" cy="122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46044"/>
              </p:ext>
            </p:extLst>
          </p:nvPr>
        </p:nvGraphicFramePr>
        <p:xfrm>
          <a:off x="8368923" y="4182693"/>
          <a:ext cx="14811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4" name="Equation" r:id="rId11" imgW="583920" imgH="457200" progId="Equation.DSMT4">
                  <p:embed/>
                </p:oleObj>
              </mc:Choice>
              <mc:Fallback>
                <p:oleObj name="Equation" r:id="rId11" imgW="583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68923" y="4182693"/>
                        <a:ext cx="1481137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609894"/>
              </p:ext>
            </p:extLst>
          </p:nvPr>
        </p:nvGraphicFramePr>
        <p:xfrm>
          <a:off x="3487295" y="4238558"/>
          <a:ext cx="12890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" name="Equation" r:id="rId13" imgW="507960" imgH="457200" progId="Equation.DSMT4">
                  <p:embed/>
                </p:oleObj>
              </mc:Choice>
              <mc:Fallback>
                <p:oleObj name="Equation" r:id="rId13" imgW="507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87295" y="4238558"/>
                        <a:ext cx="1289050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966532"/>
              </p:ext>
            </p:extLst>
          </p:nvPr>
        </p:nvGraphicFramePr>
        <p:xfrm>
          <a:off x="4846638" y="4241800"/>
          <a:ext cx="1192212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" name="Equation" r:id="rId15" imgW="469800" imgH="457200" progId="Equation.DSMT4">
                  <p:embed/>
                </p:oleObj>
              </mc:Choice>
              <mc:Fallback>
                <p:oleObj name="Equation" r:id="rId15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46638" y="4241800"/>
                        <a:ext cx="1192212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2305450" y="3776711"/>
            <a:ext cx="111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軸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552860" y="3777238"/>
            <a:ext cx="111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軸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854094" y="3793965"/>
            <a:ext cx="166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472569"/>
              </p:ext>
            </p:extLst>
          </p:nvPr>
        </p:nvGraphicFramePr>
        <p:xfrm>
          <a:off x="5281532" y="3909934"/>
          <a:ext cx="957973" cy="42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" name="Equation" r:id="rId17" imgW="368280" imgH="164880" progId="Equation.DSMT4">
                  <p:embed/>
                </p:oleObj>
              </mc:Choice>
              <mc:Fallback>
                <p:oleObj name="Equation" r:id="rId17" imgW="368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81532" y="3909934"/>
                        <a:ext cx="957973" cy="429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189806"/>
              </p:ext>
            </p:extLst>
          </p:nvPr>
        </p:nvGraphicFramePr>
        <p:xfrm>
          <a:off x="10091738" y="4192588"/>
          <a:ext cx="144938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8" name="Equation" r:id="rId19" imgW="571320" imgH="457200" progId="Equation.DSMT4">
                  <p:embed/>
                </p:oleObj>
              </mc:Choice>
              <mc:Fallback>
                <p:oleObj name="Equation" r:id="rId19" imgW="571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091738" y="4192588"/>
                        <a:ext cx="1449387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10200416" y="3698705"/>
            <a:ext cx="111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沿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軸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543786" y="3698705"/>
            <a:ext cx="111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沿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軸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78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60229" y="3784537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8000" dirty="0" smtClean="0">
                <a:solidFill>
                  <a:srgbClr val="06B2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矩陣是</a:t>
            </a:r>
            <a:r>
              <a:rPr lang="en-US" altLang="zh-TW" sz="8000" dirty="0" smtClean="0">
                <a:solidFill>
                  <a:srgbClr val="06B2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8000" dirty="0" smtClean="0">
                <a:solidFill>
                  <a:srgbClr val="06B2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函數</a:t>
            </a:r>
            <a:r>
              <a:rPr lang="en-US" altLang="zh-TW" sz="8000" dirty="0" smtClean="0">
                <a:solidFill>
                  <a:srgbClr val="06B24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endParaRPr lang="zh-TW" altLang="en-US" sz="8000" dirty="0">
              <a:solidFill>
                <a:srgbClr val="06B24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01171" y="1332689"/>
            <a:ext cx="7842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矩陣</a:t>
            </a:r>
            <a:r>
              <a:rPr lang="en-US" altLang="zh-TW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是什麼</a:t>
            </a:r>
            <a:r>
              <a:rPr lang="en-US" altLang="zh-TW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8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40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32761" y="1016878"/>
            <a:ext cx="5377774" cy="675735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生根計畫帶給我們</a:t>
            </a:r>
            <a:r>
              <a:rPr lang="en-US" altLang="zh-TW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66608" y="2302281"/>
            <a:ext cx="8043153" cy="2532366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大學端最強而有力的支持，讓我們更清楚這樣帶領孩子的方向是正確的，並且終將引領學生未來進入大學後能更順利銜接高等數學。在面對未來茫茫的新課綱時，我們有信心自己正在做對的事。</a:t>
            </a:r>
            <a:endParaRPr lang="zh-TW" altLang="en-US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3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8" y="302512"/>
            <a:ext cx="11088303" cy="15354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38" y="2017395"/>
            <a:ext cx="6921446" cy="45711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943716" y="80220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1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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引入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方向性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的概念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49" y="1206066"/>
            <a:ext cx="8706502" cy="4935772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H="1">
            <a:off x="4995512" y="2512194"/>
            <a:ext cx="4841507" cy="3782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5120640" y="3955983"/>
            <a:ext cx="5139891" cy="712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973289" y="2938930"/>
            <a:ext cx="72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886729" y="3409636"/>
            <a:ext cx="72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690585" y="4977420"/>
            <a:ext cx="72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233533" y="4343216"/>
            <a:ext cx="72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741585" y="255324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4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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引入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方向性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的概念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477" y="1667876"/>
            <a:ext cx="8191450" cy="463667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V="1">
            <a:off x="4206240" y="3330340"/>
            <a:ext cx="5909912" cy="21656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6545179" y="2396691"/>
            <a:ext cx="1443790" cy="4321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515275" y="5192399"/>
            <a:ext cx="72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12945" y="4844275"/>
            <a:ext cx="72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311822" y="2809858"/>
            <a:ext cx="72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859175" y="2997261"/>
            <a:ext cx="72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</a:p>
        </p:txBody>
      </p:sp>
      <p:sp>
        <p:nvSpPr>
          <p:cNvPr id="13" name="文字方塊 12">
            <a:hlinkClick r:id="rId4" action="ppaction://hlinkfile"/>
          </p:cNvPr>
          <p:cNvSpPr txBox="1"/>
          <p:nvPr/>
        </p:nvSpPr>
        <p:spPr>
          <a:xfrm>
            <a:off x="10990446" y="611988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GGB</a:t>
            </a:r>
            <a:r>
              <a:rPr lang="zh-TW" altLang="en-US" dirty="0" smtClean="0"/>
              <a:t>檔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837838" y="284200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7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89" y="1431864"/>
            <a:ext cx="9333299" cy="517510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76413" y="442761"/>
            <a:ext cx="588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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對照直角坐標系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89711" y="255324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P.211</a:t>
            </a:r>
            <a:endParaRPr lang="zh-TW" altLang="en-US" dirty="0"/>
          </a:p>
        </p:txBody>
      </p:sp>
      <p:sp>
        <p:nvSpPr>
          <p:cNvPr id="9" name="手繪多邊形 8"/>
          <p:cNvSpPr/>
          <p:nvPr/>
        </p:nvSpPr>
        <p:spPr>
          <a:xfrm>
            <a:off x="1971472" y="2263302"/>
            <a:ext cx="2697804" cy="1997413"/>
          </a:xfrm>
          <a:custGeom>
            <a:avLst/>
            <a:gdLst>
              <a:gd name="connsiteX0" fmla="*/ 0 w 2697804"/>
              <a:gd name="connsiteY0" fmla="*/ 1997413 h 1997413"/>
              <a:gd name="connsiteX1" fmla="*/ 1964987 w 2697804"/>
              <a:gd name="connsiteY1" fmla="*/ 1517515 h 1997413"/>
              <a:gd name="connsiteX2" fmla="*/ 2697804 w 2697804"/>
              <a:gd name="connsiteY2" fmla="*/ 0 h 1997413"/>
              <a:gd name="connsiteX3" fmla="*/ 739302 w 2697804"/>
              <a:gd name="connsiteY3" fmla="*/ 473413 h 1997413"/>
              <a:gd name="connsiteX4" fmla="*/ 0 w 2697804"/>
              <a:gd name="connsiteY4" fmla="*/ 1997413 h 199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7804" h="1997413">
                <a:moveTo>
                  <a:pt x="0" y="1997413"/>
                </a:moveTo>
                <a:lnTo>
                  <a:pt x="1964987" y="1517515"/>
                </a:lnTo>
                <a:lnTo>
                  <a:pt x="2697804" y="0"/>
                </a:lnTo>
                <a:lnTo>
                  <a:pt x="739302" y="473413"/>
                </a:lnTo>
                <a:lnTo>
                  <a:pt x="0" y="1997413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6673174" y="3197157"/>
            <a:ext cx="1789890" cy="1186775"/>
          </a:xfrm>
          <a:custGeom>
            <a:avLst/>
            <a:gdLst>
              <a:gd name="connsiteX0" fmla="*/ 0 w 1789890"/>
              <a:gd name="connsiteY0" fmla="*/ 1186775 h 1186775"/>
              <a:gd name="connsiteX1" fmla="*/ 1789890 w 1789890"/>
              <a:gd name="connsiteY1" fmla="*/ 1186775 h 1186775"/>
              <a:gd name="connsiteX2" fmla="*/ 1789890 w 1789890"/>
              <a:gd name="connsiteY2" fmla="*/ 0 h 1186775"/>
              <a:gd name="connsiteX3" fmla="*/ 0 w 1789890"/>
              <a:gd name="connsiteY3" fmla="*/ 0 h 1186775"/>
              <a:gd name="connsiteX4" fmla="*/ 0 w 1789890"/>
              <a:gd name="connsiteY4" fmla="*/ 1186775 h 118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890" h="1186775">
                <a:moveTo>
                  <a:pt x="0" y="1186775"/>
                </a:moveTo>
                <a:lnTo>
                  <a:pt x="1789890" y="1186775"/>
                </a:lnTo>
                <a:lnTo>
                  <a:pt x="1789890" y="0"/>
                </a:lnTo>
                <a:lnTo>
                  <a:pt x="0" y="0"/>
                </a:lnTo>
                <a:lnTo>
                  <a:pt x="0" y="118677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1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2" y="0"/>
            <a:ext cx="10962276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72519" y="2239138"/>
            <a:ext cx="9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(0,1)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39222" y="3521533"/>
            <a:ext cx="9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(1,0)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06265" y="1321867"/>
            <a:ext cx="178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34678" y="5486399"/>
            <a:ext cx="114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(-1,-1)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728510" y="4377889"/>
            <a:ext cx="9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(2,-1)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53365" y="660933"/>
            <a:ext cx="9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(-2,3)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918834" y="2025869"/>
            <a:ext cx="9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(2,1)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34168"/>
              </p:ext>
            </p:extLst>
          </p:nvPr>
        </p:nvGraphicFramePr>
        <p:xfrm>
          <a:off x="3730616" y="1196984"/>
          <a:ext cx="1139767" cy="84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Equation" r:id="rId4" imgW="533160" imgH="393480" progId="Equation.DSMT4">
                  <p:embed/>
                </p:oleObj>
              </mc:Choice>
              <mc:Fallback>
                <p:oleObj name="Equation" r:id="rId4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0616" y="1196984"/>
                        <a:ext cx="1139767" cy="84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690125"/>
              </p:ext>
            </p:extLst>
          </p:nvPr>
        </p:nvGraphicFramePr>
        <p:xfrm>
          <a:off x="6064303" y="2374878"/>
          <a:ext cx="895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" name="Equation" r:id="rId6" imgW="419040" imgH="393480" progId="Equation.DSMT4">
                  <p:embed/>
                </p:oleObj>
              </mc:Choice>
              <mc:Fallback>
                <p:oleObj name="Equation" r:id="rId6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4303" y="2374878"/>
                        <a:ext cx="895350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364719"/>
              </p:ext>
            </p:extLst>
          </p:nvPr>
        </p:nvGraphicFramePr>
        <p:xfrm>
          <a:off x="6727167" y="2808378"/>
          <a:ext cx="8969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name="Equation" r:id="rId8" imgW="419040" imgH="393480" progId="Equation.DSMT4">
                  <p:embed/>
                </p:oleObj>
              </mc:Choice>
              <mc:Fallback>
                <p:oleObj name="Equation" r:id="rId8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27167" y="2808378"/>
                        <a:ext cx="896938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534053"/>
              </p:ext>
            </p:extLst>
          </p:nvPr>
        </p:nvGraphicFramePr>
        <p:xfrm>
          <a:off x="8092122" y="364975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Equation" r:id="rId10" imgW="520560" imgH="393480" progId="Equation.DSMT4">
                  <p:embed/>
                </p:oleObj>
              </mc:Choice>
              <mc:Fallback>
                <p:oleObj name="Equation" r:id="rId10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92122" y="3649753"/>
                        <a:ext cx="1112838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接點 17"/>
          <p:cNvCxnSpPr/>
          <p:nvPr/>
        </p:nvCxnSpPr>
        <p:spPr>
          <a:xfrm flipV="1">
            <a:off x="683394" y="3448251"/>
            <a:ext cx="10893744" cy="17878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3455468" y="-35772"/>
            <a:ext cx="3946358" cy="665819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8232420" y="1583476"/>
            <a:ext cx="98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TW" altLang="en-US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445475" y="5468142"/>
            <a:ext cx="78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2866533" y="5007329"/>
            <a:ext cx="78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021495" y="2721114"/>
            <a:ext cx="78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9876341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72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26" y="0"/>
            <a:ext cx="7023148" cy="6858000"/>
          </a:xfrm>
          <a:prstGeom prst="rect">
            <a:avLst/>
          </a:prstGeom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41207"/>
              </p:ext>
            </p:extLst>
          </p:nvPr>
        </p:nvGraphicFramePr>
        <p:xfrm>
          <a:off x="7816674" y="1943848"/>
          <a:ext cx="1577584" cy="58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" name="Equation" r:id="rId4" imgW="545760" imgH="203040" progId="Equation.DSMT4">
                  <p:embed/>
                </p:oleObj>
              </mc:Choice>
              <mc:Fallback>
                <p:oleObj name="Equation" r:id="rId4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6674" y="1943848"/>
                        <a:ext cx="1577584" cy="58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746283" y="2556775"/>
            <a:ext cx="9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(0,1)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75636" y="4084620"/>
            <a:ext cx="9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(1,0)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3066" y="5265018"/>
            <a:ext cx="114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(-1,-1)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72375" y="5409045"/>
            <a:ext cx="9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(2,-1)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00388" y="336882"/>
            <a:ext cx="9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(-2,3)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486713" y="2885941"/>
            <a:ext cx="9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(2,1)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70225"/>
              </p:ext>
            </p:extLst>
          </p:nvPr>
        </p:nvGraphicFramePr>
        <p:xfrm>
          <a:off x="4429226" y="974354"/>
          <a:ext cx="1139767" cy="84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" name="Equation" r:id="rId6" imgW="533160" imgH="393480" progId="Equation.DSMT4">
                  <p:embed/>
                </p:oleObj>
              </mc:Choice>
              <mc:Fallback>
                <p:oleObj name="Equation" r:id="rId6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9226" y="974354"/>
                        <a:ext cx="1139767" cy="84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667089"/>
              </p:ext>
            </p:extLst>
          </p:nvPr>
        </p:nvGraphicFramePr>
        <p:xfrm>
          <a:off x="6336348" y="2878598"/>
          <a:ext cx="895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" name="Equation" r:id="rId8" imgW="419040" imgH="393480" progId="Equation.DSMT4">
                  <p:embed/>
                </p:oleObj>
              </mc:Choice>
              <mc:Fallback>
                <p:oleObj name="Equation" r:id="rId8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36348" y="2878598"/>
                        <a:ext cx="895350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245144"/>
              </p:ext>
            </p:extLst>
          </p:nvPr>
        </p:nvGraphicFramePr>
        <p:xfrm>
          <a:off x="6841773" y="3440318"/>
          <a:ext cx="8969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" name="Equation" r:id="rId10" imgW="419040" imgH="393480" progId="Equation.DSMT4">
                  <p:embed/>
                </p:oleObj>
              </mc:Choice>
              <mc:Fallback>
                <p:oleObj name="Equation" r:id="rId10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41773" y="3440318"/>
                        <a:ext cx="896938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59700"/>
              </p:ext>
            </p:extLst>
          </p:nvPr>
        </p:nvGraphicFramePr>
        <p:xfrm>
          <a:off x="8049047" y="4623671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" name="Equation" r:id="rId12" imgW="520560" imgH="393480" progId="Equation.DSMT4">
                  <p:embed/>
                </p:oleObj>
              </mc:Choice>
              <mc:Fallback>
                <p:oleObj name="Equation" r:id="rId12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49047" y="4623671"/>
                        <a:ext cx="1112838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線接點 14"/>
          <p:cNvCxnSpPr/>
          <p:nvPr/>
        </p:nvCxnSpPr>
        <p:spPr>
          <a:xfrm>
            <a:off x="2584426" y="4446872"/>
            <a:ext cx="7023148" cy="9625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828097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  <a:headEnd type="arrow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9828216" y="284200"/>
            <a:ext cx="2067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學習單位置：</a:t>
            </a:r>
            <a:r>
              <a:rPr lang="en-US" altLang="zh-TW" dirty="0" smtClean="0"/>
              <a:t>P.213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7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24592</TotalTime>
  <Words>558</Words>
  <Application>Microsoft Office PowerPoint</Application>
  <PresentationFormat>寬螢幕</PresentationFormat>
  <Paragraphs>142</Paragraphs>
  <Slides>37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8" baseType="lpstr">
      <vt:lpstr>微軟正黑體</vt:lpstr>
      <vt:lpstr>新細明體</vt:lpstr>
      <vt:lpstr>標楷體</vt:lpstr>
      <vt:lpstr>Arial</vt:lpstr>
      <vt:lpstr>Calibri</vt:lpstr>
      <vt:lpstr>Calibri Light</vt:lpstr>
      <vt:lpstr>Symbol</vt:lpstr>
      <vt:lpstr>Times New Roman</vt:lpstr>
      <vt:lpstr>Wingdings</vt:lpstr>
      <vt:lpstr>Office 佈景主題</vt:lpstr>
      <vt:lpstr>Equation</vt:lpstr>
      <vt:lpstr>PowerPoint 簡報</vt:lpstr>
      <vt:lpstr>主題一：談向量的係數積與坐標</vt:lpstr>
      <vt:lpstr>PowerPoint 簡報</vt:lpstr>
      <vt:lpstr>PowerPoint 簡報</vt:lpstr>
      <vt:lpstr>PowerPoint 簡報</vt:lpstr>
      <vt:lpstr>引入『方向性』的概念</vt:lpstr>
      <vt:lpstr>PowerPoint 簡報</vt:lpstr>
      <vt:lpstr>PowerPoint 簡報</vt:lpstr>
      <vt:lpstr>PowerPoint 簡報</vt:lpstr>
      <vt:lpstr>PowerPoint 簡報</vt:lpstr>
      <vt:lpstr>PowerPoint 簡報</vt:lpstr>
      <vt:lpstr>直角、斜角坐標轉換時……</vt:lpstr>
      <vt:lpstr>PowerPoint 簡報</vt:lpstr>
      <vt:lpstr>PowerPoint 簡報</vt:lpstr>
      <vt:lpstr>PowerPoint 簡報</vt:lpstr>
      <vt:lpstr>主題二：學習單—面積的正負與行列式的面積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生根計畫帶給我們…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從向量到矩陣</dc:title>
  <dc:creator>portmm@gmail.com</dc:creator>
  <cp:lastModifiedBy>portmm@gmail.com</cp:lastModifiedBy>
  <cp:revision>120</cp:revision>
  <dcterms:created xsi:type="dcterms:W3CDTF">2017-12-15T11:24:08Z</dcterms:created>
  <dcterms:modified xsi:type="dcterms:W3CDTF">2018-01-11T08:30:39Z</dcterms:modified>
</cp:coreProperties>
</file>