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69" r:id="rId4"/>
    <p:sldId id="271" r:id="rId5"/>
    <p:sldId id="259" r:id="rId6"/>
    <p:sldId id="258" r:id="rId7"/>
    <p:sldId id="257" r:id="rId8"/>
    <p:sldId id="260" r:id="rId9"/>
    <p:sldId id="261" r:id="rId10"/>
    <p:sldId id="272" r:id="rId11"/>
    <p:sldId id="262" r:id="rId12"/>
    <p:sldId id="263" r:id="rId13"/>
    <p:sldId id="264" r:id="rId14"/>
    <p:sldId id="265" r:id="rId15"/>
    <p:sldId id="266" r:id="rId16"/>
    <p:sldId id="267" r:id="rId17"/>
    <p:sldId id="273" r:id="rId18"/>
    <p:sldId id="274" r:id="rId19"/>
    <p:sldId id="275" r:id="rId20"/>
    <p:sldId id="289" r:id="rId21"/>
    <p:sldId id="276" r:id="rId22"/>
    <p:sldId id="277" r:id="rId23"/>
    <p:sldId id="278" r:id="rId24"/>
    <p:sldId id="279" r:id="rId25"/>
    <p:sldId id="280" r:id="rId26"/>
    <p:sldId id="293" r:id="rId27"/>
    <p:sldId id="292" r:id="rId28"/>
    <p:sldId id="285" r:id="rId29"/>
    <p:sldId id="281" r:id="rId30"/>
    <p:sldId id="282" r:id="rId31"/>
    <p:sldId id="283" r:id="rId32"/>
    <p:sldId id="284" r:id="rId33"/>
    <p:sldId id="286" r:id="rId34"/>
    <p:sldId id="291" r:id="rId35"/>
    <p:sldId id="290" r:id="rId36"/>
    <p:sldId id="288" r:id="rId37"/>
    <p:sldId id="287" r:id="rId38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B9BD5"/>
    <a:srgbClr val="0000FF"/>
    <a:srgbClr val="06B243"/>
    <a:srgbClr val="FF00FF"/>
    <a:srgbClr val="0338BD"/>
    <a:srgbClr val="1822A8"/>
    <a:srgbClr val="093BB7"/>
    <a:srgbClr val="FFFFFF"/>
    <a:srgbClr val="005C2A"/>
    <a:srgbClr val="007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7" d="100"/>
          <a:sy n="57" d="100"/>
        </p:scale>
        <p:origin x="566" y="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13" Type="http://schemas.openxmlformats.org/officeDocument/2006/relationships/image" Target="../media/image79.wmf"/><Relationship Id="rId18" Type="http://schemas.openxmlformats.org/officeDocument/2006/relationships/image" Target="../media/image84.wmf"/><Relationship Id="rId26" Type="http://schemas.openxmlformats.org/officeDocument/2006/relationships/image" Target="../media/image92.wmf"/><Relationship Id="rId3" Type="http://schemas.openxmlformats.org/officeDocument/2006/relationships/image" Target="../media/image69.wmf"/><Relationship Id="rId21" Type="http://schemas.openxmlformats.org/officeDocument/2006/relationships/image" Target="../media/image87.wmf"/><Relationship Id="rId34" Type="http://schemas.openxmlformats.org/officeDocument/2006/relationships/image" Target="../media/image100.wmf"/><Relationship Id="rId7" Type="http://schemas.openxmlformats.org/officeDocument/2006/relationships/image" Target="../media/image73.wmf"/><Relationship Id="rId12" Type="http://schemas.openxmlformats.org/officeDocument/2006/relationships/image" Target="../media/image78.wmf"/><Relationship Id="rId17" Type="http://schemas.openxmlformats.org/officeDocument/2006/relationships/image" Target="../media/image83.wmf"/><Relationship Id="rId25" Type="http://schemas.openxmlformats.org/officeDocument/2006/relationships/image" Target="../media/image91.wmf"/><Relationship Id="rId33" Type="http://schemas.openxmlformats.org/officeDocument/2006/relationships/image" Target="../media/image99.wmf"/><Relationship Id="rId2" Type="http://schemas.openxmlformats.org/officeDocument/2006/relationships/image" Target="../media/image68.wmf"/><Relationship Id="rId16" Type="http://schemas.openxmlformats.org/officeDocument/2006/relationships/image" Target="../media/image82.wmf"/><Relationship Id="rId20" Type="http://schemas.openxmlformats.org/officeDocument/2006/relationships/image" Target="../media/image86.wmf"/><Relationship Id="rId29" Type="http://schemas.openxmlformats.org/officeDocument/2006/relationships/image" Target="../media/image95.wmf"/><Relationship Id="rId1" Type="http://schemas.openxmlformats.org/officeDocument/2006/relationships/image" Target="../media/image67.wmf"/><Relationship Id="rId6" Type="http://schemas.openxmlformats.org/officeDocument/2006/relationships/image" Target="../media/image72.wmf"/><Relationship Id="rId11" Type="http://schemas.openxmlformats.org/officeDocument/2006/relationships/image" Target="../media/image77.wmf"/><Relationship Id="rId24" Type="http://schemas.openxmlformats.org/officeDocument/2006/relationships/image" Target="../media/image90.wmf"/><Relationship Id="rId32" Type="http://schemas.openxmlformats.org/officeDocument/2006/relationships/image" Target="../media/image98.wmf"/><Relationship Id="rId5" Type="http://schemas.openxmlformats.org/officeDocument/2006/relationships/image" Target="../media/image71.wmf"/><Relationship Id="rId15" Type="http://schemas.openxmlformats.org/officeDocument/2006/relationships/image" Target="../media/image81.wmf"/><Relationship Id="rId23" Type="http://schemas.openxmlformats.org/officeDocument/2006/relationships/image" Target="../media/image89.wmf"/><Relationship Id="rId28" Type="http://schemas.openxmlformats.org/officeDocument/2006/relationships/image" Target="../media/image94.wmf"/><Relationship Id="rId10" Type="http://schemas.openxmlformats.org/officeDocument/2006/relationships/image" Target="../media/image76.wmf"/><Relationship Id="rId19" Type="http://schemas.openxmlformats.org/officeDocument/2006/relationships/image" Target="../media/image85.wmf"/><Relationship Id="rId31" Type="http://schemas.openxmlformats.org/officeDocument/2006/relationships/image" Target="../media/image97.wmf"/><Relationship Id="rId4" Type="http://schemas.openxmlformats.org/officeDocument/2006/relationships/image" Target="../media/image70.wmf"/><Relationship Id="rId9" Type="http://schemas.openxmlformats.org/officeDocument/2006/relationships/image" Target="../media/image75.wmf"/><Relationship Id="rId14" Type="http://schemas.openxmlformats.org/officeDocument/2006/relationships/image" Target="../media/image80.wmf"/><Relationship Id="rId22" Type="http://schemas.openxmlformats.org/officeDocument/2006/relationships/image" Target="../media/image88.wmf"/><Relationship Id="rId27" Type="http://schemas.openxmlformats.org/officeDocument/2006/relationships/image" Target="../media/image93.wmf"/><Relationship Id="rId30" Type="http://schemas.openxmlformats.org/officeDocument/2006/relationships/image" Target="../media/image96.wmf"/><Relationship Id="rId35" Type="http://schemas.openxmlformats.org/officeDocument/2006/relationships/image" Target="../media/image101.wmf"/><Relationship Id="rId8" Type="http://schemas.openxmlformats.org/officeDocument/2006/relationships/image" Target="../media/image74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wmf"/><Relationship Id="rId2" Type="http://schemas.openxmlformats.org/officeDocument/2006/relationships/image" Target="../media/image105.wmf"/><Relationship Id="rId1" Type="http://schemas.openxmlformats.org/officeDocument/2006/relationships/image" Target="../media/image104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4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wmf"/><Relationship Id="rId2" Type="http://schemas.openxmlformats.org/officeDocument/2006/relationships/image" Target="../media/image111.wmf"/><Relationship Id="rId1" Type="http://schemas.openxmlformats.org/officeDocument/2006/relationships/image" Target="../media/image110.wmf"/><Relationship Id="rId4" Type="http://schemas.openxmlformats.org/officeDocument/2006/relationships/image" Target="../media/image113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wmf"/><Relationship Id="rId2" Type="http://schemas.openxmlformats.org/officeDocument/2006/relationships/image" Target="../media/image116.wmf"/><Relationship Id="rId1" Type="http://schemas.openxmlformats.org/officeDocument/2006/relationships/image" Target="../media/image115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wmf"/><Relationship Id="rId2" Type="http://schemas.openxmlformats.org/officeDocument/2006/relationships/image" Target="../media/image116.wmf"/><Relationship Id="rId1" Type="http://schemas.openxmlformats.org/officeDocument/2006/relationships/image" Target="../media/image119.wmf"/><Relationship Id="rId4" Type="http://schemas.openxmlformats.org/officeDocument/2006/relationships/image" Target="../media/image120.wmf"/></Relationships>
</file>

<file path=ppt/drawings/_rels/vmlDrawing16.v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wmf"/><Relationship Id="rId3" Type="http://schemas.openxmlformats.org/officeDocument/2006/relationships/image" Target="../media/image125.wmf"/><Relationship Id="rId7" Type="http://schemas.openxmlformats.org/officeDocument/2006/relationships/image" Target="../media/image129.wmf"/><Relationship Id="rId2" Type="http://schemas.openxmlformats.org/officeDocument/2006/relationships/image" Target="../media/image124.wmf"/><Relationship Id="rId1" Type="http://schemas.openxmlformats.org/officeDocument/2006/relationships/image" Target="../media/image123.wmf"/><Relationship Id="rId6" Type="http://schemas.openxmlformats.org/officeDocument/2006/relationships/image" Target="../media/image128.wmf"/><Relationship Id="rId5" Type="http://schemas.openxmlformats.org/officeDocument/2006/relationships/image" Target="../media/image127.wmf"/><Relationship Id="rId10" Type="http://schemas.openxmlformats.org/officeDocument/2006/relationships/image" Target="../media/image132.wmf"/><Relationship Id="rId4" Type="http://schemas.openxmlformats.org/officeDocument/2006/relationships/image" Target="../media/image126.wmf"/><Relationship Id="rId9" Type="http://schemas.openxmlformats.org/officeDocument/2006/relationships/image" Target="../media/image131.wmf"/></Relationships>
</file>

<file path=ppt/drawings/_rels/vmlDrawing17.vml.rels><?xml version="1.0" encoding="UTF-8" standalone="yes"?>
<Relationships xmlns="http://schemas.openxmlformats.org/package/2006/relationships"><Relationship Id="rId8" Type="http://schemas.openxmlformats.org/officeDocument/2006/relationships/image" Target="../media/image141.wmf"/><Relationship Id="rId3" Type="http://schemas.openxmlformats.org/officeDocument/2006/relationships/image" Target="../media/image136.wmf"/><Relationship Id="rId7" Type="http://schemas.openxmlformats.org/officeDocument/2006/relationships/image" Target="../media/image140.wmf"/><Relationship Id="rId2" Type="http://schemas.openxmlformats.org/officeDocument/2006/relationships/image" Target="../media/image135.wmf"/><Relationship Id="rId1" Type="http://schemas.openxmlformats.org/officeDocument/2006/relationships/image" Target="../media/image134.wmf"/><Relationship Id="rId6" Type="http://schemas.openxmlformats.org/officeDocument/2006/relationships/image" Target="../media/image139.wmf"/><Relationship Id="rId5" Type="http://schemas.openxmlformats.org/officeDocument/2006/relationships/image" Target="../media/image138.wmf"/><Relationship Id="rId4" Type="http://schemas.openxmlformats.org/officeDocument/2006/relationships/image" Target="../media/image13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Relationship Id="rId4" Type="http://schemas.openxmlformats.org/officeDocument/2006/relationships/image" Target="../media/image13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15.wmf"/><Relationship Id="rId5" Type="http://schemas.openxmlformats.org/officeDocument/2006/relationships/image" Target="../media/image13.wmf"/><Relationship Id="rId4" Type="http://schemas.openxmlformats.org/officeDocument/2006/relationships/image" Target="../media/image12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33.wmf"/><Relationship Id="rId1" Type="http://schemas.openxmlformats.org/officeDocument/2006/relationships/image" Target="../media/image32.wmf"/></Relationships>
</file>

<file path=ppt/drawings/_rels/vmlDrawing9.vml.rels><?xml version="1.0" encoding="UTF-8" standalone="yes"?>
<Relationships xmlns="http://schemas.openxmlformats.org/package/2006/relationships"><Relationship Id="rId8" Type="http://schemas.openxmlformats.org/officeDocument/2006/relationships/image" Target="../media/image50.wmf"/><Relationship Id="rId13" Type="http://schemas.openxmlformats.org/officeDocument/2006/relationships/image" Target="../media/image55.wmf"/><Relationship Id="rId18" Type="http://schemas.openxmlformats.org/officeDocument/2006/relationships/image" Target="../media/image60.wmf"/><Relationship Id="rId3" Type="http://schemas.openxmlformats.org/officeDocument/2006/relationships/image" Target="../media/image45.wmf"/><Relationship Id="rId21" Type="http://schemas.openxmlformats.org/officeDocument/2006/relationships/image" Target="../media/image63.wmf"/><Relationship Id="rId7" Type="http://schemas.openxmlformats.org/officeDocument/2006/relationships/image" Target="../media/image49.wmf"/><Relationship Id="rId12" Type="http://schemas.openxmlformats.org/officeDocument/2006/relationships/image" Target="../media/image54.wmf"/><Relationship Id="rId17" Type="http://schemas.openxmlformats.org/officeDocument/2006/relationships/image" Target="../media/image59.wmf"/><Relationship Id="rId2" Type="http://schemas.openxmlformats.org/officeDocument/2006/relationships/image" Target="../media/image44.wmf"/><Relationship Id="rId16" Type="http://schemas.openxmlformats.org/officeDocument/2006/relationships/image" Target="../media/image58.wmf"/><Relationship Id="rId20" Type="http://schemas.openxmlformats.org/officeDocument/2006/relationships/image" Target="../media/image62.wmf"/><Relationship Id="rId1" Type="http://schemas.openxmlformats.org/officeDocument/2006/relationships/image" Target="../media/image43.wmf"/><Relationship Id="rId6" Type="http://schemas.openxmlformats.org/officeDocument/2006/relationships/image" Target="../media/image48.wmf"/><Relationship Id="rId11" Type="http://schemas.openxmlformats.org/officeDocument/2006/relationships/image" Target="../media/image53.wmf"/><Relationship Id="rId5" Type="http://schemas.openxmlformats.org/officeDocument/2006/relationships/image" Target="../media/image47.wmf"/><Relationship Id="rId15" Type="http://schemas.openxmlformats.org/officeDocument/2006/relationships/image" Target="../media/image57.wmf"/><Relationship Id="rId23" Type="http://schemas.openxmlformats.org/officeDocument/2006/relationships/image" Target="../media/image65.wmf"/><Relationship Id="rId10" Type="http://schemas.openxmlformats.org/officeDocument/2006/relationships/image" Target="../media/image52.wmf"/><Relationship Id="rId19" Type="http://schemas.openxmlformats.org/officeDocument/2006/relationships/image" Target="../media/image61.wmf"/><Relationship Id="rId4" Type="http://schemas.openxmlformats.org/officeDocument/2006/relationships/image" Target="../media/image46.wmf"/><Relationship Id="rId9" Type="http://schemas.openxmlformats.org/officeDocument/2006/relationships/image" Target="../media/image51.wmf"/><Relationship Id="rId14" Type="http://schemas.openxmlformats.org/officeDocument/2006/relationships/image" Target="../media/image56.wmf"/><Relationship Id="rId22" Type="http://schemas.openxmlformats.org/officeDocument/2006/relationships/image" Target="../media/image64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0F6D5-E53C-4C38-8C7F-52F03F39A944}" type="datetimeFigureOut">
              <a:rPr lang="zh-TW" altLang="en-US" smtClean="0"/>
              <a:t>2018/1/10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CAFC0-C621-48C2-BBA7-07374D6D8A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21973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0F6D5-E53C-4C38-8C7F-52F03F39A944}" type="datetimeFigureOut">
              <a:rPr lang="zh-TW" altLang="en-US" smtClean="0"/>
              <a:t>2018/1/10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CAFC0-C621-48C2-BBA7-07374D6D8A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89484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0F6D5-E53C-4C38-8C7F-52F03F39A944}" type="datetimeFigureOut">
              <a:rPr lang="zh-TW" altLang="en-US" smtClean="0"/>
              <a:t>2018/1/10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CAFC0-C621-48C2-BBA7-07374D6D8A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84852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0F6D5-E53C-4C38-8C7F-52F03F39A944}" type="datetimeFigureOut">
              <a:rPr lang="zh-TW" altLang="en-US" smtClean="0"/>
              <a:t>2018/1/10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CAFC0-C621-48C2-BBA7-07374D6D8A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10044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0F6D5-E53C-4C38-8C7F-52F03F39A944}" type="datetimeFigureOut">
              <a:rPr lang="zh-TW" altLang="en-US" smtClean="0"/>
              <a:t>2018/1/10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CAFC0-C621-48C2-BBA7-07374D6D8A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109804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0F6D5-E53C-4C38-8C7F-52F03F39A944}" type="datetimeFigureOut">
              <a:rPr lang="zh-TW" altLang="en-US" smtClean="0"/>
              <a:t>2018/1/10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CAFC0-C621-48C2-BBA7-07374D6D8A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90851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0F6D5-E53C-4C38-8C7F-52F03F39A944}" type="datetimeFigureOut">
              <a:rPr lang="zh-TW" altLang="en-US" smtClean="0"/>
              <a:t>2018/1/10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CAFC0-C621-48C2-BBA7-07374D6D8A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954442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0F6D5-E53C-4C38-8C7F-52F03F39A944}" type="datetimeFigureOut">
              <a:rPr lang="zh-TW" altLang="en-US" smtClean="0"/>
              <a:t>2018/1/10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CAFC0-C621-48C2-BBA7-07374D6D8A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94846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0F6D5-E53C-4C38-8C7F-52F03F39A944}" type="datetimeFigureOut">
              <a:rPr lang="zh-TW" altLang="en-US" smtClean="0"/>
              <a:t>2018/1/10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CAFC0-C621-48C2-BBA7-07374D6D8A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67940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0F6D5-E53C-4C38-8C7F-52F03F39A944}" type="datetimeFigureOut">
              <a:rPr lang="zh-TW" altLang="en-US" smtClean="0"/>
              <a:t>2018/1/10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CAFC0-C621-48C2-BBA7-07374D6D8A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19125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0F6D5-E53C-4C38-8C7F-52F03F39A944}" type="datetimeFigureOut">
              <a:rPr lang="zh-TW" altLang="en-US" smtClean="0"/>
              <a:t>2018/1/10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CAFC0-C621-48C2-BBA7-07374D6D8A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56377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40F6D5-E53C-4C38-8C7F-52F03F39A944}" type="datetimeFigureOut">
              <a:rPr lang="zh-TW" altLang="en-US" smtClean="0"/>
              <a:t>2018/1/10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9CAFC0-C621-48C2-BBA7-07374D6D8A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66256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.bin"/><Relationship Id="rId3" Type="http://schemas.openxmlformats.org/officeDocument/2006/relationships/image" Target="../media/image14.png"/><Relationship Id="rId7" Type="http://schemas.openxmlformats.org/officeDocument/2006/relationships/image" Target="../media/image19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3.bin"/><Relationship Id="rId5" Type="http://schemas.openxmlformats.org/officeDocument/2006/relationships/image" Target="../media/image18.wmf"/><Relationship Id="rId4" Type="http://schemas.openxmlformats.org/officeDocument/2006/relationships/oleObject" Target="../embeddings/oleObject12.bin"/><Relationship Id="rId9" Type="http://schemas.openxmlformats.org/officeDocument/2006/relationships/image" Target="../media/image20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&#32218;&#24615;&#35722;&#25563;(&#30697;&#24418;).ggb" TargetMode="External"/><Relationship Id="rId7" Type="http://schemas.openxmlformats.org/officeDocument/2006/relationships/image" Target="../media/image22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6.bin"/><Relationship Id="rId5" Type="http://schemas.openxmlformats.org/officeDocument/2006/relationships/image" Target="../media/image21.wmf"/><Relationship Id="rId4" Type="http://schemas.openxmlformats.org/officeDocument/2006/relationships/oleObject" Target="../embeddings/oleObject15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3" Type="http://schemas.openxmlformats.org/officeDocument/2006/relationships/image" Target="../media/image25.png"/><Relationship Id="rId7" Type="http://schemas.openxmlformats.org/officeDocument/2006/relationships/oleObject" Target="../embeddings/oleObject1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3.wmf"/><Relationship Id="rId5" Type="http://schemas.openxmlformats.org/officeDocument/2006/relationships/oleObject" Target="../embeddings/oleObject17.bin"/><Relationship Id="rId4" Type="http://schemas.openxmlformats.org/officeDocument/2006/relationships/image" Target="../media/image26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hyperlink" Target="&#32218;&#24615;&#35722;&#25563;(&#30697;&#24418;).ggb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" Target="slide5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3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20.bin"/><Relationship Id="rId5" Type="http://schemas.openxmlformats.org/officeDocument/2006/relationships/image" Target="../media/image32.wmf"/><Relationship Id="rId4" Type="http://schemas.openxmlformats.org/officeDocument/2006/relationships/oleObject" Target="../embeddings/oleObject19.bin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wm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28.bin"/><Relationship Id="rId18" Type="http://schemas.openxmlformats.org/officeDocument/2006/relationships/image" Target="../media/image47.wmf"/><Relationship Id="rId26" Type="http://schemas.openxmlformats.org/officeDocument/2006/relationships/image" Target="../media/image51.wmf"/><Relationship Id="rId39" Type="http://schemas.openxmlformats.org/officeDocument/2006/relationships/oleObject" Target="../embeddings/oleObject41.bin"/><Relationship Id="rId21" Type="http://schemas.openxmlformats.org/officeDocument/2006/relationships/oleObject" Target="../embeddings/oleObject32.bin"/><Relationship Id="rId34" Type="http://schemas.openxmlformats.org/officeDocument/2006/relationships/image" Target="../media/image55.wmf"/><Relationship Id="rId42" Type="http://schemas.openxmlformats.org/officeDocument/2006/relationships/image" Target="../media/image59.wmf"/><Relationship Id="rId47" Type="http://schemas.openxmlformats.org/officeDocument/2006/relationships/oleObject" Target="../embeddings/oleObject45.bin"/><Relationship Id="rId50" Type="http://schemas.openxmlformats.org/officeDocument/2006/relationships/image" Target="../media/image63.wmf"/><Relationship Id="rId7" Type="http://schemas.openxmlformats.org/officeDocument/2006/relationships/image" Target="../media/image44.wmf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46.wmf"/><Relationship Id="rId29" Type="http://schemas.openxmlformats.org/officeDocument/2006/relationships/oleObject" Target="../embeddings/oleObject36.bin"/><Relationship Id="rId11" Type="http://schemas.openxmlformats.org/officeDocument/2006/relationships/oleObject" Target="../embeddings/oleObject26.bin"/><Relationship Id="rId24" Type="http://schemas.openxmlformats.org/officeDocument/2006/relationships/image" Target="../media/image50.wmf"/><Relationship Id="rId32" Type="http://schemas.openxmlformats.org/officeDocument/2006/relationships/image" Target="../media/image54.wmf"/><Relationship Id="rId37" Type="http://schemas.openxmlformats.org/officeDocument/2006/relationships/oleObject" Target="../embeddings/oleObject40.bin"/><Relationship Id="rId40" Type="http://schemas.openxmlformats.org/officeDocument/2006/relationships/image" Target="../media/image58.wmf"/><Relationship Id="rId45" Type="http://schemas.openxmlformats.org/officeDocument/2006/relationships/oleObject" Target="../embeddings/oleObject44.bin"/><Relationship Id="rId53" Type="http://schemas.openxmlformats.org/officeDocument/2006/relationships/oleObject" Target="../embeddings/oleObject48.bin"/><Relationship Id="rId5" Type="http://schemas.openxmlformats.org/officeDocument/2006/relationships/image" Target="../media/image43.wmf"/><Relationship Id="rId10" Type="http://schemas.openxmlformats.org/officeDocument/2006/relationships/oleObject" Target="../embeddings/oleObject25.bin"/><Relationship Id="rId19" Type="http://schemas.openxmlformats.org/officeDocument/2006/relationships/oleObject" Target="../embeddings/oleObject31.bin"/><Relationship Id="rId31" Type="http://schemas.openxmlformats.org/officeDocument/2006/relationships/oleObject" Target="../embeddings/oleObject37.bin"/><Relationship Id="rId44" Type="http://schemas.openxmlformats.org/officeDocument/2006/relationships/image" Target="../media/image60.wmf"/><Relationship Id="rId52" Type="http://schemas.openxmlformats.org/officeDocument/2006/relationships/image" Target="../media/image64.wmf"/><Relationship Id="rId4" Type="http://schemas.openxmlformats.org/officeDocument/2006/relationships/oleObject" Target="../embeddings/oleObject21.bin"/><Relationship Id="rId9" Type="http://schemas.openxmlformats.org/officeDocument/2006/relationships/oleObject" Target="../embeddings/oleObject24.bin"/><Relationship Id="rId14" Type="http://schemas.openxmlformats.org/officeDocument/2006/relationships/image" Target="../media/image45.wmf"/><Relationship Id="rId22" Type="http://schemas.openxmlformats.org/officeDocument/2006/relationships/image" Target="../media/image49.wmf"/><Relationship Id="rId27" Type="http://schemas.openxmlformats.org/officeDocument/2006/relationships/oleObject" Target="../embeddings/oleObject35.bin"/><Relationship Id="rId30" Type="http://schemas.openxmlformats.org/officeDocument/2006/relationships/image" Target="../media/image53.wmf"/><Relationship Id="rId35" Type="http://schemas.openxmlformats.org/officeDocument/2006/relationships/oleObject" Target="../embeddings/oleObject39.bin"/><Relationship Id="rId43" Type="http://schemas.openxmlformats.org/officeDocument/2006/relationships/oleObject" Target="../embeddings/oleObject43.bin"/><Relationship Id="rId48" Type="http://schemas.openxmlformats.org/officeDocument/2006/relationships/image" Target="../media/image62.wmf"/><Relationship Id="rId8" Type="http://schemas.openxmlformats.org/officeDocument/2006/relationships/oleObject" Target="../embeddings/oleObject23.bin"/><Relationship Id="rId51" Type="http://schemas.openxmlformats.org/officeDocument/2006/relationships/oleObject" Target="../embeddings/oleObject47.bin"/><Relationship Id="rId3" Type="http://schemas.openxmlformats.org/officeDocument/2006/relationships/image" Target="../media/image66.png"/><Relationship Id="rId12" Type="http://schemas.openxmlformats.org/officeDocument/2006/relationships/oleObject" Target="../embeddings/oleObject27.bin"/><Relationship Id="rId17" Type="http://schemas.openxmlformats.org/officeDocument/2006/relationships/oleObject" Target="../embeddings/oleObject30.bin"/><Relationship Id="rId25" Type="http://schemas.openxmlformats.org/officeDocument/2006/relationships/oleObject" Target="../embeddings/oleObject34.bin"/><Relationship Id="rId33" Type="http://schemas.openxmlformats.org/officeDocument/2006/relationships/oleObject" Target="../embeddings/oleObject38.bin"/><Relationship Id="rId38" Type="http://schemas.openxmlformats.org/officeDocument/2006/relationships/image" Target="../media/image57.wmf"/><Relationship Id="rId46" Type="http://schemas.openxmlformats.org/officeDocument/2006/relationships/image" Target="../media/image61.wmf"/><Relationship Id="rId20" Type="http://schemas.openxmlformats.org/officeDocument/2006/relationships/image" Target="../media/image48.wmf"/><Relationship Id="rId41" Type="http://schemas.openxmlformats.org/officeDocument/2006/relationships/oleObject" Target="../embeddings/oleObject42.bin"/><Relationship Id="rId54" Type="http://schemas.openxmlformats.org/officeDocument/2006/relationships/image" Target="../media/image65.wmf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22.bin"/><Relationship Id="rId15" Type="http://schemas.openxmlformats.org/officeDocument/2006/relationships/oleObject" Target="../embeddings/oleObject29.bin"/><Relationship Id="rId23" Type="http://schemas.openxmlformats.org/officeDocument/2006/relationships/oleObject" Target="../embeddings/oleObject33.bin"/><Relationship Id="rId28" Type="http://schemas.openxmlformats.org/officeDocument/2006/relationships/image" Target="../media/image52.wmf"/><Relationship Id="rId36" Type="http://schemas.openxmlformats.org/officeDocument/2006/relationships/image" Target="../media/image56.wmf"/><Relationship Id="rId49" Type="http://schemas.openxmlformats.org/officeDocument/2006/relationships/oleObject" Target="../embeddings/oleObject46.bin"/></Relationships>
</file>

<file path=ppt/slides/_rels/slide25.xml.rels><?xml version="1.0" encoding="UTF-8" standalone="yes"?>
<Relationships xmlns="http://schemas.openxmlformats.org/package/2006/relationships"><Relationship Id="rId26" Type="http://schemas.openxmlformats.org/officeDocument/2006/relationships/oleObject" Target="../embeddings/oleObject60.bin"/><Relationship Id="rId21" Type="http://schemas.openxmlformats.org/officeDocument/2006/relationships/image" Target="../media/image75.wmf"/><Relationship Id="rId42" Type="http://schemas.openxmlformats.org/officeDocument/2006/relationships/oleObject" Target="../embeddings/oleObject68.bin"/><Relationship Id="rId47" Type="http://schemas.openxmlformats.org/officeDocument/2006/relationships/oleObject" Target="../embeddings/oleObject71.bin"/><Relationship Id="rId63" Type="http://schemas.openxmlformats.org/officeDocument/2006/relationships/oleObject" Target="../embeddings/oleObject79.bin"/><Relationship Id="rId68" Type="http://schemas.openxmlformats.org/officeDocument/2006/relationships/image" Target="../media/image98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55.bin"/><Relationship Id="rId29" Type="http://schemas.openxmlformats.org/officeDocument/2006/relationships/image" Target="../media/image79.wmf"/><Relationship Id="rId11" Type="http://schemas.openxmlformats.org/officeDocument/2006/relationships/image" Target="../media/image70.wmf"/><Relationship Id="rId24" Type="http://schemas.openxmlformats.org/officeDocument/2006/relationships/oleObject" Target="../embeddings/oleObject59.bin"/><Relationship Id="rId32" Type="http://schemas.openxmlformats.org/officeDocument/2006/relationships/oleObject" Target="../embeddings/oleObject63.bin"/><Relationship Id="rId37" Type="http://schemas.openxmlformats.org/officeDocument/2006/relationships/image" Target="../media/image83.wmf"/><Relationship Id="rId40" Type="http://schemas.openxmlformats.org/officeDocument/2006/relationships/oleObject" Target="../embeddings/oleObject67.bin"/><Relationship Id="rId45" Type="http://schemas.openxmlformats.org/officeDocument/2006/relationships/oleObject" Target="../embeddings/oleObject70.bin"/><Relationship Id="rId53" Type="http://schemas.openxmlformats.org/officeDocument/2006/relationships/oleObject" Target="../embeddings/oleObject74.bin"/><Relationship Id="rId58" Type="http://schemas.openxmlformats.org/officeDocument/2006/relationships/image" Target="../media/image93.wmf"/><Relationship Id="rId66" Type="http://schemas.openxmlformats.org/officeDocument/2006/relationships/image" Target="../media/image97.wmf"/><Relationship Id="rId74" Type="http://schemas.openxmlformats.org/officeDocument/2006/relationships/image" Target="../media/image101.wmf"/><Relationship Id="rId5" Type="http://schemas.openxmlformats.org/officeDocument/2006/relationships/image" Target="../media/image67.wmf"/><Relationship Id="rId61" Type="http://schemas.openxmlformats.org/officeDocument/2006/relationships/oleObject" Target="../embeddings/oleObject78.bin"/><Relationship Id="rId19" Type="http://schemas.openxmlformats.org/officeDocument/2006/relationships/image" Target="../media/image74.wmf"/><Relationship Id="rId14" Type="http://schemas.openxmlformats.org/officeDocument/2006/relationships/oleObject" Target="../embeddings/oleObject54.bin"/><Relationship Id="rId22" Type="http://schemas.openxmlformats.org/officeDocument/2006/relationships/oleObject" Target="../embeddings/oleObject58.bin"/><Relationship Id="rId27" Type="http://schemas.openxmlformats.org/officeDocument/2006/relationships/image" Target="../media/image78.wmf"/><Relationship Id="rId30" Type="http://schemas.openxmlformats.org/officeDocument/2006/relationships/oleObject" Target="../embeddings/oleObject62.bin"/><Relationship Id="rId35" Type="http://schemas.openxmlformats.org/officeDocument/2006/relationships/image" Target="../media/image82.wmf"/><Relationship Id="rId43" Type="http://schemas.openxmlformats.org/officeDocument/2006/relationships/oleObject" Target="../embeddings/oleObject69.bin"/><Relationship Id="rId48" Type="http://schemas.openxmlformats.org/officeDocument/2006/relationships/image" Target="../media/image88.wmf"/><Relationship Id="rId56" Type="http://schemas.openxmlformats.org/officeDocument/2006/relationships/image" Target="../media/image92.wmf"/><Relationship Id="rId64" Type="http://schemas.openxmlformats.org/officeDocument/2006/relationships/image" Target="../media/image96.wmf"/><Relationship Id="rId69" Type="http://schemas.openxmlformats.org/officeDocument/2006/relationships/oleObject" Target="../embeddings/oleObject82.bin"/><Relationship Id="rId8" Type="http://schemas.openxmlformats.org/officeDocument/2006/relationships/oleObject" Target="../embeddings/oleObject51.bin"/><Relationship Id="rId51" Type="http://schemas.openxmlformats.org/officeDocument/2006/relationships/oleObject" Target="../embeddings/oleObject73.bin"/><Relationship Id="rId72" Type="http://schemas.openxmlformats.org/officeDocument/2006/relationships/image" Target="../media/image100.wmf"/><Relationship Id="rId3" Type="http://schemas.openxmlformats.org/officeDocument/2006/relationships/image" Target="../media/image102.png"/><Relationship Id="rId12" Type="http://schemas.openxmlformats.org/officeDocument/2006/relationships/oleObject" Target="../embeddings/oleObject53.bin"/><Relationship Id="rId17" Type="http://schemas.openxmlformats.org/officeDocument/2006/relationships/image" Target="../media/image73.wmf"/><Relationship Id="rId25" Type="http://schemas.openxmlformats.org/officeDocument/2006/relationships/image" Target="../media/image77.wmf"/><Relationship Id="rId33" Type="http://schemas.openxmlformats.org/officeDocument/2006/relationships/image" Target="../media/image81.wmf"/><Relationship Id="rId38" Type="http://schemas.openxmlformats.org/officeDocument/2006/relationships/oleObject" Target="../embeddings/oleObject66.bin"/><Relationship Id="rId46" Type="http://schemas.openxmlformats.org/officeDocument/2006/relationships/image" Target="../media/image87.wmf"/><Relationship Id="rId59" Type="http://schemas.openxmlformats.org/officeDocument/2006/relationships/oleObject" Target="../embeddings/oleObject77.bin"/><Relationship Id="rId67" Type="http://schemas.openxmlformats.org/officeDocument/2006/relationships/oleObject" Target="../embeddings/oleObject81.bin"/><Relationship Id="rId20" Type="http://schemas.openxmlformats.org/officeDocument/2006/relationships/oleObject" Target="../embeddings/oleObject57.bin"/><Relationship Id="rId41" Type="http://schemas.openxmlformats.org/officeDocument/2006/relationships/image" Target="../media/image85.wmf"/><Relationship Id="rId54" Type="http://schemas.openxmlformats.org/officeDocument/2006/relationships/image" Target="../media/image91.wmf"/><Relationship Id="rId62" Type="http://schemas.openxmlformats.org/officeDocument/2006/relationships/image" Target="../media/image95.wmf"/><Relationship Id="rId70" Type="http://schemas.openxmlformats.org/officeDocument/2006/relationships/image" Target="../media/image99.wmf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50.bin"/><Relationship Id="rId15" Type="http://schemas.openxmlformats.org/officeDocument/2006/relationships/image" Target="../media/image72.wmf"/><Relationship Id="rId23" Type="http://schemas.openxmlformats.org/officeDocument/2006/relationships/image" Target="../media/image76.wmf"/><Relationship Id="rId28" Type="http://schemas.openxmlformats.org/officeDocument/2006/relationships/oleObject" Target="../embeddings/oleObject61.bin"/><Relationship Id="rId36" Type="http://schemas.openxmlformats.org/officeDocument/2006/relationships/oleObject" Target="../embeddings/oleObject65.bin"/><Relationship Id="rId49" Type="http://schemas.openxmlformats.org/officeDocument/2006/relationships/oleObject" Target="../embeddings/oleObject72.bin"/><Relationship Id="rId57" Type="http://schemas.openxmlformats.org/officeDocument/2006/relationships/oleObject" Target="../embeddings/oleObject76.bin"/><Relationship Id="rId10" Type="http://schemas.openxmlformats.org/officeDocument/2006/relationships/oleObject" Target="../embeddings/oleObject52.bin"/><Relationship Id="rId31" Type="http://schemas.openxmlformats.org/officeDocument/2006/relationships/image" Target="../media/image80.wmf"/><Relationship Id="rId44" Type="http://schemas.openxmlformats.org/officeDocument/2006/relationships/image" Target="../media/image86.wmf"/><Relationship Id="rId52" Type="http://schemas.openxmlformats.org/officeDocument/2006/relationships/image" Target="../media/image90.wmf"/><Relationship Id="rId60" Type="http://schemas.openxmlformats.org/officeDocument/2006/relationships/image" Target="../media/image94.wmf"/><Relationship Id="rId65" Type="http://schemas.openxmlformats.org/officeDocument/2006/relationships/oleObject" Target="../embeddings/oleObject80.bin"/><Relationship Id="rId73" Type="http://schemas.openxmlformats.org/officeDocument/2006/relationships/oleObject" Target="../embeddings/oleObject84.bin"/><Relationship Id="rId4" Type="http://schemas.openxmlformats.org/officeDocument/2006/relationships/oleObject" Target="../embeddings/oleObject49.bin"/><Relationship Id="rId9" Type="http://schemas.openxmlformats.org/officeDocument/2006/relationships/image" Target="../media/image69.wmf"/><Relationship Id="rId13" Type="http://schemas.openxmlformats.org/officeDocument/2006/relationships/image" Target="../media/image71.wmf"/><Relationship Id="rId18" Type="http://schemas.openxmlformats.org/officeDocument/2006/relationships/oleObject" Target="../embeddings/oleObject56.bin"/><Relationship Id="rId39" Type="http://schemas.openxmlformats.org/officeDocument/2006/relationships/image" Target="../media/image84.wmf"/><Relationship Id="rId34" Type="http://schemas.openxmlformats.org/officeDocument/2006/relationships/oleObject" Target="../embeddings/oleObject64.bin"/><Relationship Id="rId50" Type="http://schemas.openxmlformats.org/officeDocument/2006/relationships/image" Target="../media/image89.wmf"/><Relationship Id="rId55" Type="http://schemas.openxmlformats.org/officeDocument/2006/relationships/oleObject" Target="../embeddings/oleObject75.bin"/><Relationship Id="rId7" Type="http://schemas.openxmlformats.org/officeDocument/2006/relationships/image" Target="../media/image68.wmf"/><Relationship Id="rId71" Type="http://schemas.openxmlformats.org/officeDocument/2006/relationships/oleObject" Target="../embeddings/oleObject83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&#26012;&#35282;&#22352;&#27161;(input).ggb" TargetMode="External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7.xml"/><Relationship Id="rId4" Type="http://schemas.openxmlformats.org/officeDocument/2006/relationships/hyperlink" Target="&#26012;&#35282;&#22352;&#27161;(output).ggb" TargetMode="Externa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6.bin"/><Relationship Id="rId3" Type="http://schemas.openxmlformats.org/officeDocument/2006/relationships/image" Target="../media/image36.png"/><Relationship Id="rId7" Type="http://schemas.openxmlformats.org/officeDocument/2006/relationships/image" Target="../media/image104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85.bin"/><Relationship Id="rId11" Type="http://schemas.openxmlformats.org/officeDocument/2006/relationships/image" Target="../media/image106.wmf"/><Relationship Id="rId5" Type="http://schemas.openxmlformats.org/officeDocument/2006/relationships/image" Target="../media/image107.png"/><Relationship Id="rId10" Type="http://schemas.openxmlformats.org/officeDocument/2006/relationships/oleObject" Target="../embeddings/oleObject87.bin"/><Relationship Id="rId4" Type="http://schemas.openxmlformats.org/officeDocument/2006/relationships/image" Target="../media/image37.png"/><Relationship Id="rId9" Type="http://schemas.openxmlformats.org/officeDocument/2006/relationships/image" Target="../media/image105.wmf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8.bin"/><Relationship Id="rId3" Type="http://schemas.openxmlformats.org/officeDocument/2006/relationships/image" Target="../media/image103.png"/><Relationship Id="rId7" Type="http://schemas.openxmlformats.org/officeDocument/2006/relationships/hyperlink" Target="&#26012;&#35282;&#22352;&#27161;(output).ggb" TargetMode="Externa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6" Type="http://schemas.openxmlformats.org/officeDocument/2006/relationships/hyperlink" Target="&#26012;&#35282;&#22352;&#27161;(input).ggb" TargetMode="External"/><Relationship Id="rId5" Type="http://schemas.openxmlformats.org/officeDocument/2006/relationships/image" Target="../media/image109.png"/><Relationship Id="rId4" Type="http://schemas.openxmlformats.org/officeDocument/2006/relationships/image" Target="../media/image108.png"/><Relationship Id="rId9" Type="http://schemas.openxmlformats.org/officeDocument/2006/relationships/image" Target="../media/image104.wmf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1.bin"/><Relationship Id="rId3" Type="http://schemas.openxmlformats.org/officeDocument/2006/relationships/image" Target="../media/image114.png"/><Relationship Id="rId7" Type="http://schemas.openxmlformats.org/officeDocument/2006/relationships/image" Target="../media/image111.wmf"/><Relationship Id="rId12" Type="http://schemas.openxmlformats.org/officeDocument/2006/relationships/hyperlink" Target="&#26012;&#35282;&#22352;&#27161;.ggb" TargetMode="Externa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90.bin"/><Relationship Id="rId11" Type="http://schemas.openxmlformats.org/officeDocument/2006/relationships/image" Target="../media/image113.wmf"/><Relationship Id="rId5" Type="http://schemas.openxmlformats.org/officeDocument/2006/relationships/image" Target="../media/image110.wmf"/><Relationship Id="rId10" Type="http://schemas.openxmlformats.org/officeDocument/2006/relationships/oleObject" Target="../embeddings/oleObject92.bin"/><Relationship Id="rId4" Type="http://schemas.openxmlformats.org/officeDocument/2006/relationships/oleObject" Target="../embeddings/oleObject89.bin"/><Relationship Id="rId9" Type="http://schemas.openxmlformats.org/officeDocument/2006/relationships/image" Target="../media/image112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wmf"/><Relationship Id="rId3" Type="http://schemas.openxmlformats.org/officeDocument/2006/relationships/image" Target="../media/image118.png"/><Relationship Id="rId7" Type="http://schemas.openxmlformats.org/officeDocument/2006/relationships/oleObject" Target="../embeddings/oleObject9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115.wmf"/><Relationship Id="rId5" Type="http://schemas.openxmlformats.org/officeDocument/2006/relationships/oleObject" Target="../embeddings/oleObject93.bin"/><Relationship Id="rId10" Type="http://schemas.openxmlformats.org/officeDocument/2006/relationships/image" Target="../media/image117.wmf"/><Relationship Id="rId4" Type="http://schemas.openxmlformats.org/officeDocument/2006/relationships/hyperlink" Target="&#26012;&#35282;&#22352;&#27161;.ggb" TargetMode="External"/><Relationship Id="rId9" Type="http://schemas.openxmlformats.org/officeDocument/2006/relationships/oleObject" Target="../embeddings/oleObject95.bin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wmf"/><Relationship Id="rId3" Type="http://schemas.openxmlformats.org/officeDocument/2006/relationships/image" Target="../media/image121.png"/><Relationship Id="rId7" Type="http://schemas.openxmlformats.org/officeDocument/2006/relationships/oleObject" Target="../embeddings/oleObject97.bin"/><Relationship Id="rId12" Type="http://schemas.openxmlformats.org/officeDocument/2006/relationships/image" Target="../media/image120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119.wmf"/><Relationship Id="rId11" Type="http://schemas.openxmlformats.org/officeDocument/2006/relationships/oleObject" Target="../embeddings/oleObject99.bin"/><Relationship Id="rId5" Type="http://schemas.openxmlformats.org/officeDocument/2006/relationships/oleObject" Target="../embeddings/oleObject96.bin"/><Relationship Id="rId10" Type="http://schemas.openxmlformats.org/officeDocument/2006/relationships/image" Target="../media/image117.wmf"/><Relationship Id="rId4" Type="http://schemas.openxmlformats.org/officeDocument/2006/relationships/hyperlink" Target="&#26012;&#35282;&#22352;&#27161;.ggb" TargetMode="External"/><Relationship Id="rId9" Type="http://schemas.openxmlformats.org/officeDocument/2006/relationships/oleObject" Target="../embeddings/oleObject98.bin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2.bin"/><Relationship Id="rId13" Type="http://schemas.openxmlformats.org/officeDocument/2006/relationships/image" Target="../media/image127.wmf"/><Relationship Id="rId18" Type="http://schemas.openxmlformats.org/officeDocument/2006/relationships/oleObject" Target="../embeddings/oleObject107.bin"/><Relationship Id="rId3" Type="http://schemas.openxmlformats.org/officeDocument/2006/relationships/image" Target="../media/image133.png"/><Relationship Id="rId21" Type="http://schemas.openxmlformats.org/officeDocument/2006/relationships/image" Target="../media/image131.wmf"/><Relationship Id="rId7" Type="http://schemas.openxmlformats.org/officeDocument/2006/relationships/image" Target="../media/image124.wmf"/><Relationship Id="rId12" Type="http://schemas.openxmlformats.org/officeDocument/2006/relationships/oleObject" Target="../embeddings/oleObject104.bin"/><Relationship Id="rId17" Type="http://schemas.openxmlformats.org/officeDocument/2006/relationships/image" Target="../media/image129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06.bin"/><Relationship Id="rId20" Type="http://schemas.openxmlformats.org/officeDocument/2006/relationships/oleObject" Target="../embeddings/oleObject108.bin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101.bin"/><Relationship Id="rId11" Type="http://schemas.openxmlformats.org/officeDocument/2006/relationships/image" Target="../media/image126.wmf"/><Relationship Id="rId5" Type="http://schemas.openxmlformats.org/officeDocument/2006/relationships/image" Target="../media/image123.wmf"/><Relationship Id="rId15" Type="http://schemas.openxmlformats.org/officeDocument/2006/relationships/image" Target="../media/image128.wmf"/><Relationship Id="rId23" Type="http://schemas.openxmlformats.org/officeDocument/2006/relationships/image" Target="../media/image132.wmf"/><Relationship Id="rId10" Type="http://schemas.openxmlformats.org/officeDocument/2006/relationships/oleObject" Target="../embeddings/oleObject103.bin"/><Relationship Id="rId19" Type="http://schemas.openxmlformats.org/officeDocument/2006/relationships/image" Target="../media/image130.wmf"/><Relationship Id="rId4" Type="http://schemas.openxmlformats.org/officeDocument/2006/relationships/oleObject" Target="../embeddings/oleObject100.bin"/><Relationship Id="rId9" Type="http://schemas.openxmlformats.org/officeDocument/2006/relationships/image" Target="../media/image125.wmf"/><Relationship Id="rId14" Type="http://schemas.openxmlformats.org/officeDocument/2006/relationships/oleObject" Target="../embeddings/oleObject105.bin"/><Relationship Id="rId22" Type="http://schemas.openxmlformats.org/officeDocument/2006/relationships/oleObject" Target="../embeddings/oleObject109.bin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5.wmf"/><Relationship Id="rId13" Type="http://schemas.openxmlformats.org/officeDocument/2006/relationships/oleObject" Target="../embeddings/oleObject114.bin"/><Relationship Id="rId18" Type="http://schemas.openxmlformats.org/officeDocument/2006/relationships/image" Target="../media/image140.wmf"/><Relationship Id="rId3" Type="http://schemas.openxmlformats.org/officeDocument/2006/relationships/oleObject" Target="../embeddings/oleObject110.bin"/><Relationship Id="rId7" Type="http://schemas.openxmlformats.org/officeDocument/2006/relationships/oleObject" Target="../embeddings/oleObject111.bin"/><Relationship Id="rId12" Type="http://schemas.openxmlformats.org/officeDocument/2006/relationships/image" Target="../media/image137.wmf"/><Relationship Id="rId17" Type="http://schemas.openxmlformats.org/officeDocument/2006/relationships/oleObject" Target="../embeddings/oleObject116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39.wmf"/><Relationship Id="rId20" Type="http://schemas.openxmlformats.org/officeDocument/2006/relationships/image" Target="../media/image141.wmf"/><Relationship Id="rId1" Type="http://schemas.openxmlformats.org/officeDocument/2006/relationships/vmlDrawing" Target="../drawings/vmlDrawing17.vml"/><Relationship Id="rId6" Type="http://schemas.openxmlformats.org/officeDocument/2006/relationships/hyperlink" Target="&#26059;&#36681;.ggb" TargetMode="External"/><Relationship Id="rId11" Type="http://schemas.openxmlformats.org/officeDocument/2006/relationships/oleObject" Target="../embeddings/oleObject113.bin"/><Relationship Id="rId5" Type="http://schemas.openxmlformats.org/officeDocument/2006/relationships/hyperlink" Target="&#32218;&#24615;&#35722;&#25563;.ggb" TargetMode="External"/><Relationship Id="rId15" Type="http://schemas.openxmlformats.org/officeDocument/2006/relationships/oleObject" Target="../embeddings/oleObject115.bin"/><Relationship Id="rId10" Type="http://schemas.openxmlformats.org/officeDocument/2006/relationships/image" Target="../media/image136.wmf"/><Relationship Id="rId19" Type="http://schemas.openxmlformats.org/officeDocument/2006/relationships/oleObject" Target="../embeddings/oleObject117.bin"/><Relationship Id="rId4" Type="http://schemas.openxmlformats.org/officeDocument/2006/relationships/image" Target="../media/image134.wmf"/><Relationship Id="rId9" Type="http://schemas.openxmlformats.org/officeDocument/2006/relationships/oleObject" Target="../embeddings/oleObject112.bin"/><Relationship Id="rId14" Type="http://schemas.openxmlformats.org/officeDocument/2006/relationships/image" Target="../media/image138.wmf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17.xml"/><Relationship Id="rId1" Type="http://schemas.openxmlformats.org/officeDocument/2006/relationships/slideLayout" Target="../slideLayouts/slideLayout6.xml"/><Relationship Id="rId4" Type="http://schemas.openxmlformats.org/officeDocument/2006/relationships/hyperlink" Target="&#26012;&#35282;&#22352;&#27161;.ggb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image" Target="../media/image14.png"/><Relationship Id="rId7" Type="http://schemas.openxmlformats.org/officeDocument/2006/relationships/image" Target="../media/image11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4.bin"/><Relationship Id="rId11" Type="http://schemas.openxmlformats.org/officeDocument/2006/relationships/image" Target="../media/image13.wmf"/><Relationship Id="rId5" Type="http://schemas.openxmlformats.org/officeDocument/2006/relationships/image" Target="../media/image10.wmf"/><Relationship Id="rId10" Type="http://schemas.openxmlformats.org/officeDocument/2006/relationships/oleObject" Target="../embeddings/oleObject6.bin"/><Relationship Id="rId4" Type="http://schemas.openxmlformats.org/officeDocument/2006/relationships/oleObject" Target="../embeddings/oleObject3.bin"/><Relationship Id="rId9" Type="http://schemas.openxmlformats.org/officeDocument/2006/relationships/image" Target="../media/image12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13" Type="http://schemas.openxmlformats.org/officeDocument/2006/relationships/image" Target="../media/image13.wmf"/><Relationship Id="rId3" Type="http://schemas.openxmlformats.org/officeDocument/2006/relationships/image" Target="../media/image16.png"/><Relationship Id="rId7" Type="http://schemas.openxmlformats.org/officeDocument/2006/relationships/image" Target="../media/image10.wmf"/><Relationship Id="rId12" Type="http://schemas.openxmlformats.org/officeDocument/2006/relationships/oleObject" Target="../embeddings/oleObject1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8.bin"/><Relationship Id="rId11" Type="http://schemas.openxmlformats.org/officeDocument/2006/relationships/image" Target="../media/image12.wmf"/><Relationship Id="rId5" Type="http://schemas.openxmlformats.org/officeDocument/2006/relationships/image" Target="../media/image15.wmf"/><Relationship Id="rId10" Type="http://schemas.openxmlformats.org/officeDocument/2006/relationships/oleObject" Target="../embeddings/oleObject10.bin"/><Relationship Id="rId4" Type="http://schemas.openxmlformats.org/officeDocument/2006/relationships/oleObject" Target="../embeddings/oleObject7.bin"/><Relationship Id="rId9" Type="http://schemas.openxmlformats.org/officeDocument/2006/relationships/image" Target="../media/image11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0467" y="0"/>
            <a:ext cx="8211065" cy="6858000"/>
          </a:xfrm>
          <a:prstGeom prst="rect">
            <a:avLst/>
          </a:prstGeom>
        </p:spPr>
      </p:pic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900413" y="5459714"/>
            <a:ext cx="9144000" cy="1655762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左營高中 張雅菱 蔡晴穎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75748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293" y="3080085"/>
            <a:ext cx="10898842" cy="581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121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862" y="0"/>
            <a:ext cx="10962276" cy="6858000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2964581" y="267582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TW" altLang="en-US" dirty="0"/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3704253"/>
              </p:ext>
            </p:extLst>
          </p:nvPr>
        </p:nvGraphicFramePr>
        <p:xfrm>
          <a:off x="3535345" y="2062679"/>
          <a:ext cx="2343567" cy="7978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6" name="Equation" r:id="rId4" imgW="596880" imgH="203040" progId="Equation.DSMT4">
                  <p:embed/>
                </p:oleObj>
              </mc:Choice>
              <mc:Fallback>
                <p:oleObj name="Equation" r:id="rId4" imgW="59688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535345" y="2062679"/>
                        <a:ext cx="2343567" cy="7978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23799208"/>
              </p:ext>
            </p:extLst>
          </p:nvPr>
        </p:nvGraphicFramePr>
        <p:xfrm>
          <a:off x="8461375" y="2860675"/>
          <a:ext cx="2344738" cy="796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7" name="Equation" r:id="rId6" imgW="596880" imgH="203040" progId="Equation.DSMT4">
                  <p:embed/>
                </p:oleObj>
              </mc:Choice>
              <mc:Fallback>
                <p:oleObj name="Equation" r:id="rId6" imgW="59688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8461375" y="2860675"/>
                        <a:ext cx="2344738" cy="7969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物件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19696437"/>
              </p:ext>
            </p:extLst>
          </p:nvPr>
        </p:nvGraphicFramePr>
        <p:xfrm>
          <a:off x="1046163" y="3657600"/>
          <a:ext cx="2295525" cy="798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8" name="Equation" r:id="rId8" imgW="583920" imgH="203040" progId="Equation.DSMT4">
                  <p:embed/>
                </p:oleObj>
              </mc:Choice>
              <mc:Fallback>
                <p:oleObj name="Equation" r:id="rId8" imgW="58392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046163" y="3657600"/>
                        <a:ext cx="2295525" cy="7985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文字方塊 6"/>
          <p:cNvSpPr txBox="1"/>
          <p:nvPr/>
        </p:nvSpPr>
        <p:spPr>
          <a:xfrm>
            <a:off x="9789711" y="255324"/>
            <a:ext cx="206761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學習單位置：</a:t>
            </a:r>
            <a:r>
              <a:rPr lang="en-US" altLang="zh-TW" dirty="0" smtClean="0"/>
              <a:t>P.214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002258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直角、斜角坐標轉換時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……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21080" y="1604063"/>
            <a:ext cx="5793606" cy="1029904"/>
          </a:xfrm>
        </p:spPr>
        <p:txBody>
          <a:bodyPr>
            <a:normAutofit fontScale="85000" lnSpcReduction="10000"/>
          </a:bodyPr>
          <a:lstStyle/>
          <a:p>
            <a:endParaRPr lang="zh-TW" altLang="en-US" dirty="0"/>
          </a:p>
          <a:p>
            <a:pPr marL="0" indent="0">
              <a:buNone/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長度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、面積、夾角、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x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與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y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的關係式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1021080" y="2755324"/>
            <a:ext cx="2723147" cy="584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什麼變了？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1030704" y="3730973"/>
            <a:ext cx="30119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什麼不變？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4851131" y="2755324"/>
            <a:ext cx="11839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長度</a:t>
            </a:r>
            <a:endParaRPr lang="zh-TW" altLang="en-US" sz="32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4860755" y="3730973"/>
            <a:ext cx="35132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b="1" dirty="0" smtClean="0">
                <a:solidFill>
                  <a:srgbClr val="00703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x </a:t>
            </a:r>
            <a:r>
              <a:rPr lang="zh-TW" altLang="en-US" sz="3200" b="1" dirty="0" smtClean="0">
                <a:solidFill>
                  <a:srgbClr val="00703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與 </a:t>
            </a:r>
            <a:r>
              <a:rPr lang="en-US" altLang="zh-TW" sz="3200" b="1" dirty="0" smtClean="0">
                <a:solidFill>
                  <a:srgbClr val="00703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y </a:t>
            </a:r>
            <a:r>
              <a:rPr lang="zh-TW" altLang="en-US" sz="3200" b="1" dirty="0" smtClean="0">
                <a:solidFill>
                  <a:srgbClr val="00703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的關係式</a:t>
            </a:r>
            <a:endParaRPr lang="zh-TW" altLang="en-US" sz="3200" b="1" dirty="0">
              <a:solidFill>
                <a:srgbClr val="007033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6352671" y="2755323"/>
            <a:ext cx="11839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面積</a:t>
            </a:r>
            <a:endParaRPr lang="zh-TW" altLang="en-US" sz="32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7997787" y="2755322"/>
            <a:ext cx="11839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夾角</a:t>
            </a:r>
            <a:endParaRPr lang="zh-TW" altLang="en-US" sz="32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2" name="文字方塊 11">
            <a:hlinkClick r:id="rId3" action="ppaction://hlinkfile"/>
          </p:cNvPr>
          <p:cNvSpPr txBox="1"/>
          <p:nvPr/>
        </p:nvSpPr>
        <p:spPr>
          <a:xfrm>
            <a:off x="10289405" y="6083168"/>
            <a:ext cx="8322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GGB</a:t>
            </a:r>
            <a:r>
              <a:rPr lang="zh-TW" altLang="en-US" dirty="0" smtClean="0"/>
              <a:t>檔</a:t>
            </a:r>
            <a:endParaRPr lang="zh-TW" altLang="en-US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1438326" y="5482765"/>
            <a:ext cx="617525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 smtClean="0">
                <a:solidFill>
                  <a:srgbClr val="06B24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你</a:t>
            </a:r>
            <a:r>
              <a:rPr lang="zh-TW" altLang="en-US" sz="3200" b="1" dirty="0">
                <a:solidFill>
                  <a:srgbClr val="06B24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覺得，這裡的</a:t>
            </a:r>
            <a:r>
              <a:rPr lang="en-US" altLang="zh-TW" sz="3200" b="1" dirty="0">
                <a:solidFill>
                  <a:srgbClr val="06B24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『</a:t>
            </a:r>
            <a:r>
              <a:rPr lang="en-US" altLang="zh-TW" sz="3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en-US" altLang="zh-TW" sz="3200" b="1" dirty="0">
                <a:solidFill>
                  <a:srgbClr val="06B24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』</a:t>
            </a:r>
            <a:r>
              <a:rPr lang="zh-TW" altLang="en-US" sz="3200" b="1" dirty="0">
                <a:solidFill>
                  <a:srgbClr val="06B24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代表什麼</a:t>
            </a:r>
            <a:r>
              <a:rPr lang="en-US" altLang="zh-TW" sz="3200" b="1" dirty="0">
                <a:solidFill>
                  <a:srgbClr val="06B24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</a:p>
          <a:p>
            <a:endParaRPr lang="zh-TW" altLang="en-US" dirty="0"/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71239041"/>
              </p:ext>
            </p:extLst>
          </p:nvPr>
        </p:nvGraphicFramePr>
        <p:xfrm>
          <a:off x="1669716" y="4719525"/>
          <a:ext cx="1444625" cy="754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08" name="Equation" r:id="rId4" imgW="583920" imgH="304560" progId="Equation.DSMT4">
                  <p:embed/>
                </p:oleObj>
              </mc:Choice>
              <mc:Fallback>
                <p:oleObj name="Equation" r:id="rId4" imgW="583920" imgH="3045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669716" y="4719525"/>
                        <a:ext cx="1444625" cy="7540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物件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96060355"/>
              </p:ext>
            </p:extLst>
          </p:nvPr>
        </p:nvGraphicFramePr>
        <p:xfrm>
          <a:off x="3545288" y="4743050"/>
          <a:ext cx="1444625" cy="690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09" name="Equation" r:id="rId6" imgW="583920" imgH="279360" progId="Equation.DSMT4">
                  <p:embed/>
                </p:oleObj>
              </mc:Choice>
              <mc:Fallback>
                <p:oleObj name="Equation" r:id="rId6" imgW="583920" imgH="2793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545288" y="4743050"/>
                        <a:ext cx="1444625" cy="6905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5703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6" grpId="0"/>
      <p:bldP spid="7" grpId="0"/>
      <p:bldP spid="8" grpId="0"/>
      <p:bldP spid="9" grpId="0"/>
      <p:bldP spid="10" grpId="0"/>
      <p:bldP spid="11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720" y="797078"/>
            <a:ext cx="4629150" cy="3543300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99235" y="1568917"/>
            <a:ext cx="5552919" cy="4094177"/>
          </a:xfrm>
          <a:prstGeom prst="rect">
            <a:avLst/>
          </a:prstGeom>
        </p:spPr>
      </p:pic>
      <p:cxnSp>
        <p:nvCxnSpPr>
          <p:cNvPr id="6" name="直線接點 5"/>
          <p:cNvCxnSpPr/>
          <p:nvPr/>
        </p:nvCxnSpPr>
        <p:spPr>
          <a:xfrm>
            <a:off x="9326880" y="1376412"/>
            <a:ext cx="490888" cy="397523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接點 7"/>
          <p:cNvCxnSpPr/>
          <p:nvPr/>
        </p:nvCxnSpPr>
        <p:spPr>
          <a:xfrm>
            <a:off x="5322771" y="3137836"/>
            <a:ext cx="4842272" cy="221381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" name="物件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14899147"/>
              </p:ext>
            </p:extLst>
          </p:nvPr>
        </p:nvGraphicFramePr>
        <p:xfrm>
          <a:off x="8893999" y="2486890"/>
          <a:ext cx="2283289" cy="6088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40" name="Equation" r:id="rId5" imgW="761760" imgH="203040" progId="Equation.DSMT4">
                  <p:embed/>
                </p:oleObj>
              </mc:Choice>
              <mc:Fallback>
                <p:oleObj name="Equation" r:id="rId5" imgW="76176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893999" y="2486890"/>
                        <a:ext cx="2283289" cy="60887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物件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3397754"/>
              </p:ext>
            </p:extLst>
          </p:nvPr>
        </p:nvGraphicFramePr>
        <p:xfrm>
          <a:off x="5889176" y="3006405"/>
          <a:ext cx="2017712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41" name="Equation" r:id="rId7" imgW="672840" imgH="203040" progId="Equation.DSMT4">
                  <p:embed/>
                </p:oleObj>
              </mc:Choice>
              <mc:Fallback>
                <p:oleObj name="Equation" r:id="rId7" imgW="67284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889176" y="3006405"/>
                        <a:ext cx="2017712" cy="609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文字方塊 8"/>
          <p:cNvSpPr txBox="1"/>
          <p:nvPr/>
        </p:nvSpPr>
        <p:spPr>
          <a:xfrm>
            <a:off x="9837837" y="284200"/>
            <a:ext cx="206761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學習單位置：</a:t>
            </a:r>
            <a:r>
              <a:rPr lang="en-US" altLang="zh-TW" dirty="0" smtClean="0"/>
              <a:t>P.215</a:t>
            </a:r>
            <a:endParaRPr lang="zh-TW" altLang="en-US" dirty="0"/>
          </a:p>
        </p:txBody>
      </p:sp>
      <p:sp>
        <p:nvSpPr>
          <p:cNvPr id="2" name="文字方塊 1"/>
          <p:cNvSpPr txBox="1"/>
          <p:nvPr/>
        </p:nvSpPr>
        <p:spPr>
          <a:xfrm>
            <a:off x="8002817" y="4934122"/>
            <a:ext cx="3369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O</a:t>
            </a:r>
            <a:endParaRPr lang="zh-TW" altLang="en-US" dirty="0"/>
          </a:p>
        </p:txBody>
      </p:sp>
      <p:sp>
        <p:nvSpPr>
          <p:cNvPr id="10" name="文字方塊 9"/>
          <p:cNvSpPr txBox="1"/>
          <p:nvPr/>
        </p:nvSpPr>
        <p:spPr>
          <a:xfrm>
            <a:off x="8893999" y="4480020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A</a:t>
            </a:r>
            <a:endParaRPr lang="zh-TW" altLang="en-US" dirty="0"/>
          </a:p>
        </p:txBody>
      </p:sp>
      <p:sp>
        <p:nvSpPr>
          <p:cNvPr id="11" name="文字方塊 10"/>
          <p:cNvSpPr txBox="1"/>
          <p:nvPr/>
        </p:nvSpPr>
        <p:spPr>
          <a:xfrm>
            <a:off x="8295170" y="3780331"/>
            <a:ext cx="3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B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78092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771" y="820367"/>
            <a:ext cx="10773154" cy="4916289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9741585" y="284200"/>
            <a:ext cx="206761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學習單位置：</a:t>
            </a:r>
            <a:r>
              <a:rPr lang="en-US" altLang="zh-TW" dirty="0" smtClean="0"/>
              <a:t>P.216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56769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0184" y="413886"/>
            <a:ext cx="9114520" cy="5986914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9741585" y="255325"/>
            <a:ext cx="206761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學習單位置：</a:t>
            </a:r>
            <a:r>
              <a:rPr lang="en-US" altLang="zh-TW" dirty="0" smtClean="0"/>
              <a:t>P.216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659208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356135"/>
            <a:ext cx="10529236" cy="1305677"/>
          </a:xfrm>
        </p:spPr>
        <p:txBody>
          <a:bodyPr>
            <a:normAutofit/>
          </a:bodyPr>
          <a:lstStyle/>
          <a:p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主題二：學習單</a:t>
            </a:r>
            <a:r>
              <a:rPr lang="en-US" altLang="zh-TW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—</a:t>
            </a: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面積的正負與行列式的面積</a:t>
            </a:r>
          </a:p>
        </p:txBody>
      </p:sp>
      <p:sp>
        <p:nvSpPr>
          <p:cNvPr id="3" name="文字方塊 2"/>
          <p:cNvSpPr txBox="1"/>
          <p:nvPr/>
        </p:nvSpPr>
        <p:spPr>
          <a:xfrm>
            <a:off x="1922834" y="4782003"/>
            <a:ext cx="83463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所以，正負是一種相對的概念</a:t>
            </a:r>
            <a:endParaRPr lang="zh-TW" altLang="en-US" sz="48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0492" y="2776770"/>
            <a:ext cx="6918799" cy="485738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595" y="3713871"/>
            <a:ext cx="11406592" cy="514583"/>
          </a:xfrm>
          <a:prstGeom prst="rect">
            <a:avLst/>
          </a:prstGeom>
        </p:spPr>
      </p:pic>
      <p:sp>
        <p:nvSpPr>
          <p:cNvPr id="8" name="文字方塊 7"/>
          <p:cNvSpPr txBox="1"/>
          <p:nvPr/>
        </p:nvSpPr>
        <p:spPr>
          <a:xfrm>
            <a:off x="9837838" y="284200"/>
            <a:ext cx="206761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學習單位置：</a:t>
            </a:r>
            <a:r>
              <a:rPr lang="en-US" altLang="zh-TW" dirty="0" smtClean="0"/>
              <a:t>P.217</a:t>
            </a:r>
            <a:endParaRPr lang="zh-TW" altLang="en-US" dirty="0"/>
          </a:p>
        </p:txBody>
      </p:sp>
      <p:sp>
        <p:nvSpPr>
          <p:cNvPr id="9" name="文字方塊 8">
            <a:hlinkClick r:id="rId4" action="ppaction://hlinkfile"/>
          </p:cNvPr>
          <p:cNvSpPr txBox="1"/>
          <p:nvPr/>
        </p:nvSpPr>
        <p:spPr>
          <a:xfrm>
            <a:off x="10289405" y="6083168"/>
            <a:ext cx="8322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GGB</a:t>
            </a:r>
            <a:r>
              <a:rPr lang="zh-TW" altLang="en-US" dirty="0" smtClean="0"/>
              <a:t>檔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26804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675" y="909637"/>
            <a:ext cx="10534650" cy="5038725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10414536" y="1299412"/>
            <a:ext cx="6063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負</a:t>
            </a:r>
          </a:p>
        </p:txBody>
      </p:sp>
      <p:sp>
        <p:nvSpPr>
          <p:cNvPr id="6" name="文字方塊 5"/>
          <p:cNvSpPr txBox="1"/>
          <p:nvPr/>
        </p:nvSpPr>
        <p:spPr>
          <a:xfrm>
            <a:off x="4397142" y="3559745"/>
            <a:ext cx="6063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負</a:t>
            </a:r>
          </a:p>
        </p:txBody>
      </p:sp>
      <p:sp>
        <p:nvSpPr>
          <p:cNvPr id="7" name="文字方塊 6"/>
          <p:cNvSpPr txBox="1"/>
          <p:nvPr/>
        </p:nvSpPr>
        <p:spPr>
          <a:xfrm>
            <a:off x="9046144" y="3559745"/>
            <a:ext cx="6063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正</a:t>
            </a:r>
            <a:endParaRPr lang="zh-TW" altLang="en-US" sz="28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9046143" y="4963430"/>
            <a:ext cx="6063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正</a:t>
            </a:r>
            <a:endParaRPr lang="zh-TW" altLang="en-US" sz="28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4559167" y="4963430"/>
            <a:ext cx="6063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正</a:t>
            </a:r>
            <a:endParaRPr lang="zh-TW" altLang="en-US" sz="28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9953340" y="255324"/>
            <a:ext cx="206761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學習單位置：</a:t>
            </a:r>
            <a:r>
              <a:rPr lang="en-US" altLang="zh-TW" dirty="0" smtClean="0"/>
              <a:t>P.217</a:t>
            </a:r>
            <a:endParaRPr lang="zh-TW" altLang="en-US" dirty="0"/>
          </a:p>
        </p:txBody>
      </p:sp>
      <p:sp>
        <p:nvSpPr>
          <p:cNvPr id="2" name="文字方塊 1"/>
          <p:cNvSpPr txBox="1"/>
          <p:nvPr/>
        </p:nvSpPr>
        <p:spPr>
          <a:xfrm>
            <a:off x="3655997" y="2030931"/>
            <a:ext cx="415498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先</a:t>
            </a:r>
            <a:endParaRPr lang="zh-TW" altLang="en-US" dirty="0"/>
          </a:p>
        </p:txBody>
      </p:sp>
      <p:sp>
        <p:nvSpPr>
          <p:cNvPr id="11" name="文字方塊 10"/>
          <p:cNvSpPr txBox="1"/>
          <p:nvPr/>
        </p:nvSpPr>
        <p:spPr>
          <a:xfrm>
            <a:off x="7600751" y="1114746"/>
            <a:ext cx="415498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先</a:t>
            </a:r>
            <a:endParaRPr lang="zh-TW" altLang="en-US" dirty="0"/>
          </a:p>
        </p:txBody>
      </p:sp>
      <p:sp>
        <p:nvSpPr>
          <p:cNvPr id="12" name="文字方塊 11"/>
          <p:cNvSpPr txBox="1"/>
          <p:nvPr/>
        </p:nvSpPr>
        <p:spPr>
          <a:xfrm>
            <a:off x="1960339" y="3675189"/>
            <a:ext cx="415498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先</a:t>
            </a:r>
            <a:endParaRPr lang="zh-TW" altLang="en-US" dirty="0"/>
          </a:p>
        </p:txBody>
      </p:sp>
      <p:sp>
        <p:nvSpPr>
          <p:cNvPr id="13" name="文字方塊 12"/>
          <p:cNvSpPr txBox="1"/>
          <p:nvPr/>
        </p:nvSpPr>
        <p:spPr>
          <a:xfrm>
            <a:off x="7225367" y="3171163"/>
            <a:ext cx="415498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先</a:t>
            </a:r>
            <a:endParaRPr lang="zh-TW" altLang="en-US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1960339" y="5486650"/>
            <a:ext cx="415498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先</a:t>
            </a:r>
            <a:endParaRPr lang="zh-TW" altLang="en-US" dirty="0"/>
          </a:p>
        </p:txBody>
      </p:sp>
      <p:sp>
        <p:nvSpPr>
          <p:cNvPr id="15" name="文字方塊 14"/>
          <p:cNvSpPr txBox="1"/>
          <p:nvPr/>
        </p:nvSpPr>
        <p:spPr>
          <a:xfrm>
            <a:off x="6368717" y="4291264"/>
            <a:ext cx="415498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先</a:t>
            </a:r>
            <a:endParaRPr lang="zh-TW" altLang="en-US" dirty="0"/>
          </a:p>
        </p:txBody>
      </p:sp>
      <p:sp>
        <p:nvSpPr>
          <p:cNvPr id="16" name="文字方塊 15"/>
          <p:cNvSpPr txBox="1"/>
          <p:nvPr/>
        </p:nvSpPr>
        <p:spPr>
          <a:xfrm>
            <a:off x="7027588" y="5403814"/>
            <a:ext cx="415498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TW" altLang="en-US" dirty="0"/>
              <a:t>後</a:t>
            </a:r>
          </a:p>
        </p:txBody>
      </p:sp>
      <p:sp>
        <p:nvSpPr>
          <p:cNvPr id="17" name="文字方塊 16"/>
          <p:cNvSpPr txBox="1"/>
          <p:nvPr/>
        </p:nvSpPr>
        <p:spPr>
          <a:xfrm>
            <a:off x="2552310" y="4778764"/>
            <a:ext cx="415498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TW" altLang="en-US" dirty="0"/>
              <a:t>後</a:t>
            </a:r>
          </a:p>
        </p:txBody>
      </p:sp>
      <p:sp>
        <p:nvSpPr>
          <p:cNvPr id="18" name="文字方塊 17"/>
          <p:cNvSpPr txBox="1"/>
          <p:nvPr/>
        </p:nvSpPr>
        <p:spPr>
          <a:xfrm>
            <a:off x="2505779" y="2819659"/>
            <a:ext cx="415498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TW" altLang="en-US" dirty="0"/>
              <a:t>後</a:t>
            </a:r>
          </a:p>
        </p:txBody>
      </p:sp>
      <p:sp>
        <p:nvSpPr>
          <p:cNvPr id="19" name="文字方塊 18"/>
          <p:cNvSpPr txBox="1"/>
          <p:nvPr/>
        </p:nvSpPr>
        <p:spPr>
          <a:xfrm>
            <a:off x="7443086" y="2011681"/>
            <a:ext cx="415498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TW" altLang="en-US" dirty="0"/>
              <a:t>後</a:t>
            </a:r>
          </a:p>
        </p:txBody>
      </p:sp>
      <p:sp>
        <p:nvSpPr>
          <p:cNvPr id="20" name="文字方塊 19"/>
          <p:cNvSpPr txBox="1"/>
          <p:nvPr/>
        </p:nvSpPr>
        <p:spPr>
          <a:xfrm>
            <a:off x="3696111" y="1133218"/>
            <a:ext cx="415498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TW" altLang="en-US" dirty="0"/>
              <a:t>後</a:t>
            </a:r>
          </a:p>
        </p:txBody>
      </p:sp>
      <p:sp>
        <p:nvSpPr>
          <p:cNvPr id="21" name="文字方塊 20"/>
          <p:cNvSpPr txBox="1"/>
          <p:nvPr/>
        </p:nvSpPr>
        <p:spPr>
          <a:xfrm>
            <a:off x="6213914" y="3000291"/>
            <a:ext cx="415498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TW" altLang="en-US" dirty="0"/>
              <a:t>後</a:t>
            </a:r>
          </a:p>
        </p:txBody>
      </p:sp>
    </p:spTree>
    <p:extLst>
      <p:ext uri="{BB962C8B-B14F-4D97-AF65-F5344CB8AC3E}">
        <p14:creationId xmlns:p14="http://schemas.microsoft.com/office/powerpoint/2010/main" val="1993985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0710" y="0"/>
            <a:ext cx="8690579" cy="6858000"/>
          </a:xfrm>
          <a:prstGeom prst="rect">
            <a:avLst/>
          </a:prstGeom>
        </p:spPr>
      </p:pic>
      <p:cxnSp>
        <p:nvCxnSpPr>
          <p:cNvPr id="4" name="直線單箭頭接點 3"/>
          <p:cNvCxnSpPr/>
          <p:nvPr/>
        </p:nvCxnSpPr>
        <p:spPr>
          <a:xfrm flipV="1">
            <a:off x="5399773" y="1876926"/>
            <a:ext cx="981776" cy="2464068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線單箭頭接點 4"/>
          <p:cNvCxnSpPr/>
          <p:nvPr/>
        </p:nvCxnSpPr>
        <p:spPr>
          <a:xfrm flipV="1">
            <a:off x="5398162" y="3840480"/>
            <a:ext cx="1483901" cy="498914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字方塊 6"/>
          <p:cNvSpPr txBox="1"/>
          <p:nvPr/>
        </p:nvSpPr>
        <p:spPr>
          <a:xfrm>
            <a:off x="5739864" y="1458575"/>
            <a:ext cx="7122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/>
              <a:t>(2,5)</a:t>
            </a:r>
            <a:endParaRPr lang="zh-TW" altLang="en-US" sz="2400" dirty="0"/>
          </a:p>
        </p:txBody>
      </p:sp>
      <p:sp>
        <p:nvSpPr>
          <p:cNvPr id="8" name="文字方塊 7"/>
          <p:cNvSpPr txBox="1"/>
          <p:nvPr/>
        </p:nvSpPr>
        <p:spPr>
          <a:xfrm>
            <a:off x="6814686" y="3696100"/>
            <a:ext cx="7122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/>
              <a:t>(3,1)</a:t>
            </a:r>
            <a:endParaRPr lang="zh-TW" altLang="en-US" sz="2400" dirty="0"/>
          </a:p>
        </p:txBody>
      </p:sp>
      <p:sp>
        <p:nvSpPr>
          <p:cNvPr id="9" name="文字方塊 8"/>
          <p:cNvSpPr txBox="1"/>
          <p:nvPr/>
        </p:nvSpPr>
        <p:spPr>
          <a:xfrm>
            <a:off x="5714195" y="2338591"/>
            <a:ext cx="2727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 smtClean="0">
                <a:solidFill>
                  <a:srgbClr val="FF0000"/>
                </a:solidFill>
                <a:latin typeface="+mj-ea"/>
                <a:ea typeface="+mj-ea"/>
              </a:rPr>
              <a:t>I</a:t>
            </a:r>
            <a:endParaRPr lang="zh-TW" altLang="en-US" sz="2400" b="1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6102416" y="3970143"/>
            <a:ext cx="7122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 smtClean="0">
                <a:solidFill>
                  <a:srgbClr val="FF0000"/>
                </a:solidFill>
                <a:latin typeface="+mn-ea"/>
              </a:rPr>
              <a:t>II</a:t>
            </a:r>
            <a:endParaRPr lang="zh-TW" altLang="en-US" sz="2400" b="1" dirty="0">
              <a:solidFill>
                <a:srgbClr val="FF0000"/>
              </a:solidFill>
              <a:latin typeface="+mn-ea"/>
            </a:endParaRPr>
          </a:p>
        </p:txBody>
      </p:sp>
      <p:cxnSp>
        <p:nvCxnSpPr>
          <p:cNvPr id="13" name="直線單箭頭接點 12"/>
          <p:cNvCxnSpPr/>
          <p:nvPr/>
        </p:nvCxnSpPr>
        <p:spPr>
          <a:xfrm flipV="1">
            <a:off x="6378334" y="1384434"/>
            <a:ext cx="1483901" cy="498914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單箭頭接點 13"/>
          <p:cNvCxnSpPr/>
          <p:nvPr/>
        </p:nvCxnSpPr>
        <p:spPr>
          <a:xfrm flipV="1">
            <a:off x="6880453" y="1365179"/>
            <a:ext cx="981776" cy="2464068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文字方塊 15"/>
          <p:cNvSpPr txBox="1"/>
          <p:nvPr/>
        </p:nvSpPr>
        <p:spPr>
          <a:xfrm>
            <a:off x="6168182" y="2400352"/>
            <a:ext cx="16940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 smtClean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面積為負</a:t>
            </a:r>
            <a:endParaRPr lang="zh-TW" altLang="en-US" sz="2800" b="1" dirty="0">
              <a:solidFill>
                <a:srgbClr val="00B0F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3" name="物件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6905961"/>
              </p:ext>
            </p:extLst>
          </p:nvPr>
        </p:nvGraphicFramePr>
        <p:xfrm>
          <a:off x="8183994" y="2775863"/>
          <a:ext cx="1264983" cy="11676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94" name="Equation" r:id="rId4" imgW="495000" imgH="457200" progId="Equation.DSMT4">
                  <p:embed/>
                </p:oleObj>
              </mc:Choice>
              <mc:Fallback>
                <p:oleObj name="Equation" r:id="rId4" imgW="495000" imgH="457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183994" y="2775863"/>
                        <a:ext cx="1264983" cy="116767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物件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1156249"/>
              </p:ext>
            </p:extLst>
          </p:nvPr>
        </p:nvGraphicFramePr>
        <p:xfrm>
          <a:off x="9417590" y="3108960"/>
          <a:ext cx="706304" cy="4494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95" name="Equation" r:id="rId6" imgW="279360" imgH="177480" progId="Equation.DSMT4">
                  <p:embed/>
                </p:oleObj>
              </mc:Choice>
              <mc:Fallback>
                <p:oleObj name="Equation" r:id="rId6" imgW="27936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9417590" y="3108960"/>
                        <a:ext cx="706304" cy="44946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文字方塊 10"/>
          <p:cNvSpPr txBox="1"/>
          <p:nvPr/>
        </p:nvSpPr>
        <p:spPr>
          <a:xfrm>
            <a:off x="3297676" y="5287822"/>
            <a:ext cx="6151301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TW" altLang="en-US" sz="28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精確的面積推導影片請參考生根影片</a:t>
            </a:r>
            <a:endParaRPr lang="zh-TW" altLang="en-US" sz="28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9914839" y="255324"/>
            <a:ext cx="206761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學習單位置：</a:t>
            </a:r>
            <a:r>
              <a:rPr lang="en-US" altLang="zh-TW" dirty="0" smtClean="0"/>
              <a:t>P.217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19634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6" grpId="0"/>
      <p:bldP spid="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437" y="2500312"/>
            <a:ext cx="11287125" cy="1857375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9693459" y="284200"/>
            <a:ext cx="206761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學習單位置：</a:t>
            </a:r>
            <a:r>
              <a:rPr lang="en-US" altLang="zh-TW" dirty="0" smtClean="0"/>
              <a:t>P.218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09433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025190" y="1594314"/>
            <a:ext cx="8600440" cy="1270636"/>
          </a:xfrm>
        </p:spPr>
        <p:txBody>
          <a:bodyPr/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主題一：談向量的係數積與坐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標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371600" y="3254087"/>
            <a:ext cx="9453880" cy="2090073"/>
          </a:xfrm>
        </p:spPr>
        <p:txBody>
          <a:bodyPr>
            <a:normAutofit fontScale="85000" lnSpcReduction="10000"/>
          </a:bodyPr>
          <a:lstStyle/>
          <a:p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zh-TW" altLang="zh-TW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如果</a:t>
            </a:r>
            <a:r>
              <a:rPr lang="zh-TW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我們拿兩個向量來</a:t>
            </a:r>
            <a:r>
              <a:rPr lang="zh-TW" altLang="zh-TW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組</a:t>
            </a: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合，              </a:t>
            </a:r>
            <a:r>
              <a:rPr lang="en-US" altLang="zh-TW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，若</a:t>
            </a:r>
            <a:r>
              <a:rPr lang="en-US" altLang="zh-TW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O</a:t>
            </a: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為原點，</a:t>
            </a:r>
            <a:r>
              <a:rPr lang="zh-TW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那麼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P</a:t>
            </a:r>
            <a:r>
              <a:rPr lang="zh-TW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點可能的位置會是哪些範圍呢？</a:t>
            </a:r>
            <a:endPara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6" name="Rectangle 14"/>
          <p:cNvSpPr>
            <a:spLocks noChangeArrowheads="1"/>
          </p:cNvSpPr>
          <p:nvPr/>
        </p:nvSpPr>
        <p:spPr bwMode="auto">
          <a:xfrm>
            <a:off x="-1" y="-1"/>
            <a:ext cx="20130549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aphicFrame>
        <p:nvGraphicFramePr>
          <p:cNvPr id="17" name="物件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55300653"/>
              </p:ext>
            </p:extLst>
          </p:nvPr>
        </p:nvGraphicFramePr>
        <p:xfrm>
          <a:off x="6895448" y="3689998"/>
          <a:ext cx="2360312" cy="7235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05" name="Equation" r:id="rId3" imgW="1091726" imgH="304668" progId="Equation.DSMT4">
                  <p:embed/>
                </p:oleObj>
              </mc:Choice>
              <mc:Fallback>
                <p:oleObj name="Equation" r:id="rId3" imgW="1091726" imgH="304668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95448" y="3689998"/>
                        <a:ext cx="2360312" cy="72354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文字方塊 3"/>
          <p:cNvSpPr txBox="1"/>
          <p:nvPr/>
        </p:nvSpPr>
        <p:spPr>
          <a:xfrm>
            <a:off x="9719661" y="284200"/>
            <a:ext cx="20676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學習單位置：</a:t>
            </a:r>
            <a:r>
              <a:rPr lang="en-US" altLang="zh-TW" dirty="0" smtClean="0"/>
              <a:t>P.209</a:t>
            </a:r>
            <a:endParaRPr lang="zh-TW" altLang="en-US" dirty="0"/>
          </a:p>
        </p:txBody>
      </p:sp>
      <p:sp>
        <p:nvSpPr>
          <p:cNvPr id="5" name="文字方塊 4"/>
          <p:cNvSpPr txBox="1"/>
          <p:nvPr/>
        </p:nvSpPr>
        <p:spPr>
          <a:xfrm>
            <a:off x="3549190" y="329985"/>
            <a:ext cx="5552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dirty="0" smtClean="0">
                <a:solidFill>
                  <a:srgbClr val="0000FF"/>
                </a:solidFill>
              </a:rPr>
              <a:t>這份學習單原本用於高三</a:t>
            </a:r>
            <a:endParaRPr lang="zh-TW" altLang="en-US" sz="3600" dirty="0">
              <a:solidFill>
                <a:srgbClr val="0000FF"/>
              </a:solidFill>
            </a:endParaRPr>
          </a:p>
        </p:txBody>
      </p:sp>
      <p:sp>
        <p:nvSpPr>
          <p:cNvPr id="7" name="橢圓 6"/>
          <p:cNvSpPr/>
          <p:nvPr/>
        </p:nvSpPr>
        <p:spPr>
          <a:xfrm>
            <a:off x="9428480" y="-35562"/>
            <a:ext cx="2448560" cy="95893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35251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/>
      <p:bldP spid="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2101172" y="2665378"/>
            <a:ext cx="784221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8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『</a:t>
            </a:r>
            <a:r>
              <a:rPr lang="zh-TW" altLang="en-US" sz="8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矩陣</a:t>
            </a:r>
            <a:r>
              <a:rPr lang="en-US" altLang="zh-TW" sz="8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』</a:t>
            </a:r>
            <a:r>
              <a:rPr lang="zh-TW" altLang="en-US" sz="8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是什麼</a:t>
            </a:r>
            <a:r>
              <a:rPr lang="en-US" altLang="zh-TW" sz="8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  <a:endParaRPr lang="zh-TW" altLang="en-US" sz="80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20469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145407" y="853710"/>
            <a:ext cx="6708807" cy="423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200"/>
              </a:lnSpc>
              <a:spcAft>
                <a:spcPts val="0"/>
              </a:spcAft>
            </a:pPr>
            <a:r>
              <a:rPr lang="zh-TW" altLang="zh-TW" sz="3600" b="1" kern="100" dirty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主題三：學習單</a:t>
            </a:r>
            <a:r>
              <a:rPr lang="en-US" altLang="zh-TW" sz="3600" b="1" kern="100" dirty="0">
                <a:latin typeface="標楷體" panose="03000509000000000000" pitchFamily="65" charset="-120"/>
                <a:cs typeface="Times New Roman" panose="02020603050405020304" pitchFamily="18" charset="0"/>
              </a:rPr>
              <a:t>—</a:t>
            </a:r>
            <a:r>
              <a:rPr lang="zh-TW" altLang="zh-TW" sz="3600" b="1" kern="100" dirty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克拉瑪公式</a:t>
            </a:r>
            <a:endParaRPr lang="zh-TW" altLang="zh-TW" sz="3600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5407" y="1451510"/>
            <a:ext cx="3648075" cy="1009650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132" y="2582228"/>
            <a:ext cx="8839200" cy="962025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3340" y="3358820"/>
            <a:ext cx="3524250" cy="3124200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5967662" y="3537711"/>
            <a:ext cx="5101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 smtClean="0">
                <a:solidFill>
                  <a:srgbClr val="FF0000"/>
                </a:solidFill>
              </a:rPr>
              <a:t>6</a:t>
            </a:r>
          </a:p>
          <a:p>
            <a:r>
              <a:rPr lang="en-US" altLang="zh-TW" sz="2400" b="1" dirty="0">
                <a:solidFill>
                  <a:srgbClr val="FF0000"/>
                </a:solidFill>
              </a:rPr>
              <a:t>3</a:t>
            </a:r>
            <a:endParaRPr lang="zh-TW" altLang="en-US" sz="2400" b="1" dirty="0">
              <a:solidFill>
                <a:srgbClr val="FF0000"/>
              </a:solidFill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5981199" y="5410173"/>
            <a:ext cx="5101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 smtClean="0">
                <a:solidFill>
                  <a:srgbClr val="FF0000"/>
                </a:solidFill>
              </a:rPr>
              <a:t>6</a:t>
            </a:r>
          </a:p>
          <a:p>
            <a:r>
              <a:rPr lang="en-US" altLang="zh-TW" sz="2400" b="1" dirty="0" smtClean="0">
                <a:solidFill>
                  <a:srgbClr val="FF0000"/>
                </a:solidFill>
              </a:rPr>
              <a:t>-2</a:t>
            </a:r>
            <a:endParaRPr lang="zh-TW" altLang="en-US" sz="2400" b="1" dirty="0">
              <a:solidFill>
                <a:srgbClr val="FF0000"/>
              </a:solidFill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5874617" y="4521108"/>
            <a:ext cx="5101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>
                <a:solidFill>
                  <a:srgbClr val="FF0000"/>
                </a:solidFill>
              </a:rPr>
              <a:t>5</a:t>
            </a:r>
            <a:endParaRPr lang="en-US" altLang="zh-TW" sz="2400" b="1" dirty="0" smtClean="0">
              <a:solidFill>
                <a:srgbClr val="FF0000"/>
              </a:solidFill>
            </a:endParaRPr>
          </a:p>
          <a:p>
            <a:r>
              <a:rPr lang="en-US" altLang="zh-TW" sz="2400" b="1" dirty="0" smtClean="0">
                <a:solidFill>
                  <a:srgbClr val="FF0000"/>
                </a:solidFill>
              </a:rPr>
              <a:t>0</a:t>
            </a:r>
            <a:endParaRPr lang="zh-TW" altLang="en-US" sz="2400" b="1" dirty="0">
              <a:solidFill>
                <a:srgbClr val="FF0000"/>
              </a:solidFill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9837838" y="255324"/>
            <a:ext cx="206761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學習單位置：</a:t>
            </a:r>
            <a:r>
              <a:rPr lang="en-US" altLang="zh-TW" dirty="0" smtClean="0"/>
              <a:t>P.219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46911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6062" y="716739"/>
            <a:ext cx="6619875" cy="3133725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549" y="3824392"/>
            <a:ext cx="5438775" cy="1057275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40871" y="4888934"/>
            <a:ext cx="4366762" cy="988988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9808961" y="255324"/>
            <a:ext cx="206761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學習單位置：</a:t>
            </a:r>
            <a:r>
              <a:rPr lang="en-US" altLang="zh-TW" dirty="0" smtClean="0"/>
              <a:t>P.219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099084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325" y="1214437"/>
            <a:ext cx="10801350" cy="4429125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9760835" y="284200"/>
            <a:ext cx="206761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學習單位置：</a:t>
            </a:r>
            <a:r>
              <a:rPr lang="en-US" altLang="zh-TW" dirty="0" smtClean="0"/>
              <a:t>P.219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60209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366512"/>
            <a:ext cx="10668000" cy="6086475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9789711" y="284200"/>
            <a:ext cx="206761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學習單位置：</a:t>
            </a:r>
            <a:r>
              <a:rPr lang="en-US" altLang="zh-TW" dirty="0" smtClean="0"/>
              <a:t>P.220</a:t>
            </a:r>
            <a:endParaRPr lang="zh-TW" altLang="en-US" dirty="0"/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27552995"/>
              </p:ext>
            </p:extLst>
          </p:nvPr>
        </p:nvGraphicFramePr>
        <p:xfrm>
          <a:off x="4288388" y="653532"/>
          <a:ext cx="745624" cy="7682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196" name="Equation" r:id="rId4" imgW="419040" imgH="431640" progId="Equation.DSMT4">
                  <p:embed/>
                </p:oleObj>
              </mc:Choice>
              <mc:Fallback>
                <p:oleObj name="Equation" r:id="rId4" imgW="41904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288388" y="653532"/>
                        <a:ext cx="745624" cy="7682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34345406"/>
              </p:ext>
            </p:extLst>
          </p:nvPr>
        </p:nvGraphicFramePr>
        <p:xfrm>
          <a:off x="9041665" y="4177204"/>
          <a:ext cx="745624" cy="7682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197" name="Equation" r:id="rId6" imgW="419040" imgH="431640" progId="Equation.DSMT4">
                  <p:embed/>
                </p:oleObj>
              </mc:Choice>
              <mc:Fallback>
                <p:oleObj name="Equation" r:id="rId6" imgW="41904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9041665" y="4177204"/>
                        <a:ext cx="745624" cy="7682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物件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97577376"/>
              </p:ext>
            </p:extLst>
          </p:nvPr>
        </p:nvGraphicFramePr>
        <p:xfrm>
          <a:off x="3445878" y="5569268"/>
          <a:ext cx="745624" cy="7682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198" name="Equation" r:id="rId8" imgW="419040" imgH="431640" progId="Equation.DSMT4">
                  <p:embed/>
                </p:oleObj>
              </mc:Choice>
              <mc:Fallback>
                <p:oleObj name="Equation" r:id="rId8" imgW="41904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445878" y="5569268"/>
                        <a:ext cx="745624" cy="7682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物件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93190206"/>
              </p:ext>
            </p:extLst>
          </p:nvPr>
        </p:nvGraphicFramePr>
        <p:xfrm>
          <a:off x="3445878" y="4148329"/>
          <a:ext cx="745624" cy="7682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199" name="Equation" r:id="rId9" imgW="419040" imgH="431640" progId="Equation.DSMT4">
                  <p:embed/>
                </p:oleObj>
              </mc:Choice>
              <mc:Fallback>
                <p:oleObj name="Equation" r:id="rId9" imgW="41904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445878" y="4148329"/>
                        <a:ext cx="745624" cy="7682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物件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65090252"/>
              </p:ext>
            </p:extLst>
          </p:nvPr>
        </p:nvGraphicFramePr>
        <p:xfrm>
          <a:off x="3680725" y="2785040"/>
          <a:ext cx="745624" cy="7682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00" name="Equation" r:id="rId10" imgW="419040" imgH="431640" progId="Equation.DSMT4">
                  <p:embed/>
                </p:oleObj>
              </mc:Choice>
              <mc:Fallback>
                <p:oleObj name="Equation" r:id="rId10" imgW="41904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680725" y="2785040"/>
                        <a:ext cx="745624" cy="7682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物件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3777657"/>
              </p:ext>
            </p:extLst>
          </p:nvPr>
        </p:nvGraphicFramePr>
        <p:xfrm>
          <a:off x="9275878" y="2811195"/>
          <a:ext cx="745624" cy="7682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01" name="Equation" r:id="rId11" imgW="419040" imgH="431640" progId="Equation.DSMT4">
                  <p:embed/>
                </p:oleObj>
              </mc:Choice>
              <mc:Fallback>
                <p:oleObj name="Equation" r:id="rId11" imgW="41904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9275878" y="2811195"/>
                        <a:ext cx="745624" cy="7682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物件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19173463"/>
              </p:ext>
            </p:extLst>
          </p:nvPr>
        </p:nvGraphicFramePr>
        <p:xfrm>
          <a:off x="9003165" y="5569268"/>
          <a:ext cx="745624" cy="7682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02" name="Equation" r:id="rId12" imgW="419040" imgH="431640" progId="Equation.DSMT4">
                  <p:embed/>
                </p:oleObj>
              </mc:Choice>
              <mc:Fallback>
                <p:oleObj name="Equation" r:id="rId12" imgW="41904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9003165" y="5569268"/>
                        <a:ext cx="745624" cy="7682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物件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27110299"/>
              </p:ext>
            </p:extLst>
          </p:nvPr>
        </p:nvGraphicFramePr>
        <p:xfrm>
          <a:off x="5249709" y="653401"/>
          <a:ext cx="225425" cy="768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03" name="Equation" r:id="rId13" imgW="126720" imgH="431640" progId="Equation.DSMT4">
                  <p:embed/>
                </p:oleObj>
              </mc:Choice>
              <mc:Fallback>
                <p:oleObj name="Equation" r:id="rId13" imgW="12672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5249709" y="653401"/>
                        <a:ext cx="225425" cy="768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物件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78860756"/>
              </p:ext>
            </p:extLst>
          </p:nvPr>
        </p:nvGraphicFramePr>
        <p:xfrm>
          <a:off x="4346203" y="5547230"/>
          <a:ext cx="225425" cy="768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04" name="Equation" r:id="rId15" imgW="126720" imgH="431640" progId="Equation.DSMT4">
                  <p:embed/>
                </p:oleObj>
              </mc:Choice>
              <mc:Fallback>
                <p:oleObj name="Equation" r:id="rId15" imgW="12672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4346203" y="5547230"/>
                        <a:ext cx="225425" cy="768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物件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00609272"/>
              </p:ext>
            </p:extLst>
          </p:nvPr>
        </p:nvGraphicFramePr>
        <p:xfrm>
          <a:off x="9941972" y="5547230"/>
          <a:ext cx="225425" cy="768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05" name="Equation" r:id="rId17" imgW="126720" imgH="431640" progId="Equation.DSMT4">
                  <p:embed/>
                </p:oleObj>
              </mc:Choice>
              <mc:Fallback>
                <p:oleObj name="Equation" r:id="rId17" imgW="12672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9941972" y="5547230"/>
                        <a:ext cx="225425" cy="768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物件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51284589"/>
              </p:ext>
            </p:extLst>
          </p:nvPr>
        </p:nvGraphicFramePr>
        <p:xfrm>
          <a:off x="4365454" y="4177138"/>
          <a:ext cx="225425" cy="768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06" name="Equation" r:id="rId19" imgW="126720" imgH="431640" progId="Equation.DSMT4">
                  <p:embed/>
                </p:oleObj>
              </mc:Choice>
              <mc:Fallback>
                <p:oleObj name="Equation" r:id="rId19" imgW="12672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4365454" y="4177138"/>
                        <a:ext cx="225425" cy="768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物件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79890293"/>
              </p:ext>
            </p:extLst>
          </p:nvPr>
        </p:nvGraphicFramePr>
        <p:xfrm>
          <a:off x="9956360" y="4177073"/>
          <a:ext cx="225425" cy="768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07" name="Equation" r:id="rId21" imgW="126720" imgH="431640" progId="Equation.DSMT4">
                  <p:embed/>
                </p:oleObj>
              </mc:Choice>
              <mc:Fallback>
                <p:oleObj name="Equation" r:id="rId21" imgW="12672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9956360" y="4177073"/>
                        <a:ext cx="225425" cy="768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物件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222875"/>
              </p:ext>
            </p:extLst>
          </p:nvPr>
        </p:nvGraphicFramePr>
        <p:xfrm>
          <a:off x="4613171" y="2794469"/>
          <a:ext cx="225425" cy="768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08" name="Equation" r:id="rId23" imgW="126720" imgH="431640" progId="Equation.DSMT4">
                  <p:embed/>
                </p:oleObj>
              </mc:Choice>
              <mc:Fallback>
                <p:oleObj name="Equation" r:id="rId23" imgW="12672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4"/>
                      <a:stretch>
                        <a:fillRect/>
                      </a:stretch>
                    </p:blipFill>
                    <p:spPr>
                      <a:xfrm>
                        <a:off x="4613171" y="2794469"/>
                        <a:ext cx="225425" cy="768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物件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04026346"/>
              </p:ext>
            </p:extLst>
          </p:nvPr>
        </p:nvGraphicFramePr>
        <p:xfrm>
          <a:off x="10181785" y="2811064"/>
          <a:ext cx="225425" cy="768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09" name="Equation" r:id="rId25" imgW="126720" imgH="431640" progId="Equation.DSMT4">
                  <p:embed/>
                </p:oleObj>
              </mc:Choice>
              <mc:Fallback>
                <p:oleObj name="Equation" r:id="rId25" imgW="12672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6"/>
                      <a:stretch>
                        <a:fillRect/>
                      </a:stretch>
                    </p:blipFill>
                    <p:spPr>
                      <a:xfrm>
                        <a:off x="10181785" y="2811064"/>
                        <a:ext cx="225425" cy="768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物件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93995658"/>
              </p:ext>
            </p:extLst>
          </p:nvPr>
        </p:nvGraphicFramePr>
        <p:xfrm>
          <a:off x="5964037" y="653401"/>
          <a:ext cx="225425" cy="768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10" name="Equation" r:id="rId27" imgW="126720" imgH="431640" progId="Equation.DSMT4">
                  <p:embed/>
                </p:oleObj>
              </mc:Choice>
              <mc:Fallback>
                <p:oleObj name="Equation" r:id="rId27" imgW="12672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8"/>
                      <a:stretch>
                        <a:fillRect/>
                      </a:stretch>
                    </p:blipFill>
                    <p:spPr>
                      <a:xfrm>
                        <a:off x="5964037" y="653401"/>
                        <a:ext cx="225425" cy="768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物件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431019"/>
              </p:ext>
            </p:extLst>
          </p:nvPr>
        </p:nvGraphicFramePr>
        <p:xfrm>
          <a:off x="10875963" y="2782888"/>
          <a:ext cx="338137" cy="768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11" name="Equation" r:id="rId29" imgW="190440" imgH="431640" progId="Equation.DSMT4">
                  <p:embed/>
                </p:oleObj>
              </mc:Choice>
              <mc:Fallback>
                <p:oleObj name="Equation" r:id="rId29" imgW="19044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0"/>
                      <a:stretch>
                        <a:fillRect/>
                      </a:stretch>
                    </p:blipFill>
                    <p:spPr>
                      <a:xfrm>
                        <a:off x="10875963" y="2782888"/>
                        <a:ext cx="338137" cy="768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物件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81837399"/>
              </p:ext>
            </p:extLst>
          </p:nvPr>
        </p:nvGraphicFramePr>
        <p:xfrm>
          <a:off x="5341194" y="2811064"/>
          <a:ext cx="225425" cy="768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12" name="Equation" r:id="rId31" imgW="126720" imgH="431640" progId="Equation.DSMT4">
                  <p:embed/>
                </p:oleObj>
              </mc:Choice>
              <mc:Fallback>
                <p:oleObj name="Equation" r:id="rId31" imgW="12672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2"/>
                      <a:stretch>
                        <a:fillRect/>
                      </a:stretch>
                    </p:blipFill>
                    <p:spPr>
                      <a:xfrm>
                        <a:off x="5341194" y="2811064"/>
                        <a:ext cx="225425" cy="768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物件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9492250"/>
              </p:ext>
            </p:extLst>
          </p:nvPr>
        </p:nvGraphicFramePr>
        <p:xfrm>
          <a:off x="5122715" y="4177073"/>
          <a:ext cx="225425" cy="768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13" name="Equation" r:id="rId33" imgW="126720" imgH="431640" progId="Equation.DSMT4">
                  <p:embed/>
                </p:oleObj>
              </mc:Choice>
              <mc:Fallback>
                <p:oleObj name="Equation" r:id="rId33" imgW="12672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4"/>
                      <a:stretch>
                        <a:fillRect/>
                      </a:stretch>
                    </p:blipFill>
                    <p:spPr>
                      <a:xfrm>
                        <a:off x="5122715" y="4177073"/>
                        <a:ext cx="225425" cy="768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物件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48643756"/>
              </p:ext>
            </p:extLst>
          </p:nvPr>
        </p:nvGraphicFramePr>
        <p:xfrm>
          <a:off x="5090217" y="5547230"/>
          <a:ext cx="225425" cy="768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14" name="Equation" r:id="rId35" imgW="126720" imgH="431640" progId="Equation.DSMT4">
                  <p:embed/>
                </p:oleObj>
              </mc:Choice>
              <mc:Fallback>
                <p:oleObj name="Equation" r:id="rId35" imgW="12672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6"/>
                      <a:stretch>
                        <a:fillRect/>
                      </a:stretch>
                    </p:blipFill>
                    <p:spPr>
                      <a:xfrm>
                        <a:off x="5090217" y="5547230"/>
                        <a:ext cx="225425" cy="768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物件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16957983"/>
              </p:ext>
            </p:extLst>
          </p:nvPr>
        </p:nvGraphicFramePr>
        <p:xfrm>
          <a:off x="10629900" y="4156075"/>
          <a:ext cx="361950" cy="768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15" name="Equation" r:id="rId37" imgW="203040" imgH="431640" progId="Equation.DSMT4">
                  <p:embed/>
                </p:oleObj>
              </mc:Choice>
              <mc:Fallback>
                <p:oleObj name="Equation" r:id="rId37" imgW="20304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8"/>
                      <a:stretch>
                        <a:fillRect/>
                      </a:stretch>
                    </p:blipFill>
                    <p:spPr>
                      <a:xfrm>
                        <a:off x="10629900" y="4156075"/>
                        <a:ext cx="361950" cy="768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物件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38981227"/>
              </p:ext>
            </p:extLst>
          </p:nvPr>
        </p:nvGraphicFramePr>
        <p:xfrm>
          <a:off x="10620275" y="5546725"/>
          <a:ext cx="361950" cy="768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16" name="Equation" r:id="rId39" imgW="203040" imgH="431640" progId="Equation.DSMT4">
                  <p:embed/>
                </p:oleObj>
              </mc:Choice>
              <mc:Fallback>
                <p:oleObj name="Equation" r:id="rId39" imgW="20304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0"/>
                      <a:stretch>
                        <a:fillRect/>
                      </a:stretch>
                    </p:blipFill>
                    <p:spPr>
                      <a:xfrm>
                        <a:off x="10620275" y="5546725"/>
                        <a:ext cx="361950" cy="768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物件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37662218"/>
              </p:ext>
            </p:extLst>
          </p:nvPr>
        </p:nvGraphicFramePr>
        <p:xfrm>
          <a:off x="3160328" y="845488"/>
          <a:ext cx="609600" cy="384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17" name="Equation" r:id="rId41" imgW="342720" imgH="215640" progId="Equation.DSMT4">
                  <p:embed/>
                </p:oleObj>
              </mc:Choice>
              <mc:Fallback>
                <p:oleObj name="Equation" r:id="rId41" imgW="342720" imgH="215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2"/>
                      <a:stretch>
                        <a:fillRect/>
                      </a:stretch>
                    </p:blipFill>
                    <p:spPr>
                      <a:xfrm>
                        <a:off x="3160328" y="845488"/>
                        <a:ext cx="609600" cy="384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物件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73469985"/>
              </p:ext>
            </p:extLst>
          </p:nvPr>
        </p:nvGraphicFramePr>
        <p:xfrm>
          <a:off x="7898613" y="5738813"/>
          <a:ext cx="746125" cy="384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18" name="Equation" r:id="rId43" imgW="419040" imgH="215640" progId="Equation.DSMT4">
                  <p:embed/>
                </p:oleObj>
              </mc:Choice>
              <mc:Fallback>
                <p:oleObj name="Equation" r:id="rId43" imgW="419040" imgH="215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4"/>
                      <a:stretch>
                        <a:fillRect/>
                      </a:stretch>
                    </p:blipFill>
                    <p:spPr>
                      <a:xfrm>
                        <a:off x="7898613" y="5738813"/>
                        <a:ext cx="746125" cy="384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物件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33055445"/>
              </p:ext>
            </p:extLst>
          </p:nvPr>
        </p:nvGraphicFramePr>
        <p:xfrm>
          <a:off x="2345238" y="4378785"/>
          <a:ext cx="609600" cy="384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19" name="Equation" r:id="rId45" imgW="342720" imgH="215640" progId="Equation.DSMT4">
                  <p:embed/>
                </p:oleObj>
              </mc:Choice>
              <mc:Fallback>
                <p:oleObj name="Equation" r:id="rId45" imgW="342720" imgH="215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6"/>
                      <a:stretch>
                        <a:fillRect/>
                      </a:stretch>
                    </p:blipFill>
                    <p:spPr>
                      <a:xfrm>
                        <a:off x="2345238" y="4378785"/>
                        <a:ext cx="609600" cy="384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物件 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5237177"/>
              </p:ext>
            </p:extLst>
          </p:nvPr>
        </p:nvGraphicFramePr>
        <p:xfrm>
          <a:off x="7882138" y="4357788"/>
          <a:ext cx="746125" cy="384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20" name="Equation" r:id="rId47" imgW="419040" imgH="215640" progId="Equation.DSMT4">
                  <p:embed/>
                </p:oleObj>
              </mc:Choice>
              <mc:Fallback>
                <p:oleObj name="Equation" r:id="rId47" imgW="419040" imgH="215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8"/>
                      <a:stretch>
                        <a:fillRect/>
                      </a:stretch>
                    </p:blipFill>
                    <p:spPr>
                      <a:xfrm>
                        <a:off x="7882138" y="4357788"/>
                        <a:ext cx="746125" cy="384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" name="物件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6440292"/>
              </p:ext>
            </p:extLst>
          </p:nvPr>
        </p:nvGraphicFramePr>
        <p:xfrm>
          <a:off x="8104488" y="2862563"/>
          <a:ext cx="722312" cy="384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21" name="Equation" r:id="rId49" imgW="406080" imgH="215640" progId="Equation.DSMT4">
                  <p:embed/>
                </p:oleObj>
              </mc:Choice>
              <mc:Fallback>
                <p:oleObj name="Equation" r:id="rId49" imgW="406080" imgH="215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0"/>
                      <a:stretch>
                        <a:fillRect/>
                      </a:stretch>
                    </p:blipFill>
                    <p:spPr>
                      <a:xfrm>
                        <a:off x="8104488" y="2862563"/>
                        <a:ext cx="722312" cy="384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" name="物件 3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9726534"/>
              </p:ext>
            </p:extLst>
          </p:nvPr>
        </p:nvGraphicFramePr>
        <p:xfrm>
          <a:off x="2306638" y="5738813"/>
          <a:ext cx="587375" cy="384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22" name="Equation" r:id="rId51" imgW="330120" imgH="215640" progId="Equation.DSMT4">
                  <p:embed/>
                </p:oleObj>
              </mc:Choice>
              <mc:Fallback>
                <p:oleObj name="Equation" r:id="rId51" imgW="330120" imgH="215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2"/>
                      <a:stretch>
                        <a:fillRect/>
                      </a:stretch>
                    </p:blipFill>
                    <p:spPr>
                      <a:xfrm>
                        <a:off x="2306638" y="5738813"/>
                        <a:ext cx="587375" cy="384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" name="物件 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11958542"/>
              </p:ext>
            </p:extLst>
          </p:nvPr>
        </p:nvGraphicFramePr>
        <p:xfrm>
          <a:off x="2601913" y="3025775"/>
          <a:ext cx="563562" cy="384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23" name="Equation" r:id="rId53" imgW="317160" imgH="215640" progId="Equation.DSMT4">
                  <p:embed/>
                </p:oleObj>
              </mc:Choice>
              <mc:Fallback>
                <p:oleObj name="Equation" r:id="rId53" imgW="317160" imgH="215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4"/>
                      <a:stretch>
                        <a:fillRect/>
                      </a:stretch>
                    </p:blipFill>
                    <p:spPr>
                      <a:xfrm>
                        <a:off x="2601913" y="3025775"/>
                        <a:ext cx="563562" cy="384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33545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8387" y="37799"/>
            <a:ext cx="7515225" cy="6724650"/>
          </a:xfrm>
          <a:prstGeom prst="rect">
            <a:avLst/>
          </a:prstGeom>
        </p:spPr>
      </p:pic>
      <p:sp>
        <p:nvSpPr>
          <p:cNvPr id="4" name="文字方塊 3"/>
          <p:cNvSpPr txBox="1"/>
          <p:nvPr/>
        </p:nvSpPr>
        <p:spPr>
          <a:xfrm>
            <a:off x="9751210" y="284200"/>
            <a:ext cx="206761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學習單位置：</a:t>
            </a:r>
            <a:r>
              <a:rPr lang="en-US" altLang="zh-TW" dirty="0" smtClean="0"/>
              <a:t>P.220</a:t>
            </a:r>
            <a:endParaRPr lang="zh-TW" altLang="en-US" dirty="0"/>
          </a:p>
        </p:txBody>
      </p:sp>
      <p:graphicFrame>
        <p:nvGraphicFramePr>
          <p:cNvPr id="6" name="物件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3710240"/>
              </p:ext>
            </p:extLst>
          </p:nvPr>
        </p:nvGraphicFramePr>
        <p:xfrm>
          <a:off x="3371850" y="720425"/>
          <a:ext cx="515938" cy="338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68" name="Equation" r:id="rId4" imgW="330120" imgH="215640" progId="Equation.DSMT4">
                  <p:embed/>
                </p:oleObj>
              </mc:Choice>
              <mc:Fallback>
                <p:oleObj name="Equation" r:id="rId4" imgW="330120" imgH="215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371850" y="720425"/>
                        <a:ext cx="515938" cy="3381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物件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68288487"/>
              </p:ext>
            </p:extLst>
          </p:nvPr>
        </p:nvGraphicFramePr>
        <p:xfrm>
          <a:off x="7228608" y="2775112"/>
          <a:ext cx="535773" cy="3376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69" name="Equation" r:id="rId6" imgW="342720" imgH="215640" progId="Equation.DSMT4">
                  <p:embed/>
                </p:oleObj>
              </mc:Choice>
              <mc:Fallback>
                <p:oleObj name="Equation" r:id="rId6" imgW="342720" imgH="215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228608" y="2775112"/>
                        <a:ext cx="535773" cy="33764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物件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05733540"/>
              </p:ext>
            </p:extLst>
          </p:nvPr>
        </p:nvGraphicFramePr>
        <p:xfrm>
          <a:off x="3262313" y="2781100"/>
          <a:ext cx="736600" cy="338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70" name="Equation" r:id="rId8" imgW="469800" imgH="215640" progId="Equation.DSMT4">
                  <p:embed/>
                </p:oleObj>
              </mc:Choice>
              <mc:Fallback>
                <p:oleObj name="Equation" r:id="rId8" imgW="469800" imgH="215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262313" y="2781100"/>
                        <a:ext cx="736600" cy="3381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物件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17542162"/>
              </p:ext>
            </p:extLst>
          </p:nvPr>
        </p:nvGraphicFramePr>
        <p:xfrm>
          <a:off x="3241675" y="6216450"/>
          <a:ext cx="733425" cy="336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71" name="Equation" r:id="rId10" imgW="469800" imgH="215640" progId="Equation.DSMT4">
                  <p:embed/>
                </p:oleObj>
              </mc:Choice>
              <mc:Fallback>
                <p:oleObj name="Equation" r:id="rId10" imgW="469800" imgH="215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3241675" y="6216450"/>
                        <a:ext cx="733425" cy="3365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物件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73762652"/>
              </p:ext>
            </p:extLst>
          </p:nvPr>
        </p:nvGraphicFramePr>
        <p:xfrm>
          <a:off x="3254375" y="5194200"/>
          <a:ext cx="614363" cy="338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72" name="Equation" r:id="rId12" imgW="393480" imgH="215640" progId="Equation.DSMT4">
                  <p:embed/>
                </p:oleObj>
              </mc:Choice>
              <mc:Fallback>
                <p:oleObj name="Equation" r:id="rId12" imgW="393480" imgH="215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3254375" y="5194200"/>
                        <a:ext cx="614363" cy="3381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物件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0183630"/>
              </p:ext>
            </p:extLst>
          </p:nvPr>
        </p:nvGraphicFramePr>
        <p:xfrm>
          <a:off x="3325813" y="4163913"/>
          <a:ext cx="495300" cy="338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73" name="Equation" r:id="rId14" imgW="317160" imgH="215640" progId="Equation.DSMT4">
                  <p:embed/>
                </p:oleObj>
              </mc:Choice>
              <mc:Fallback>
                <p:oleObj name="Equation" r:id="rId14" imgW="317160" imgH="215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3325813" y="4163913"/>
                        <a:ext cx="495300" cy="3381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物件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7465095"/>
              </p:ext>
            </p:extLst>
          </p:nvPr>
        </p:nvGraphicFramePr>
        <p:xfrm>
          <a:off x="3349625" y="1751013"/>
          <a:ext cx="636588" cy="338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74" name="Equation" r:id="rId16" imgW="406080" imgH="215640" progId="Equation.DSMT4">
                  <p:embed/>
                </p:oleObj>
              </mc:Choice>
              <mc:Fallback>
                <p:oleObj name="Equation" r:id="rId16" imgW="406080" imgH="215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3349625" y="1751013"/>
                        <a:ext cx="636588" cy="3381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物件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91131640"/>
              </p:ext>
            </p:extLst>
          </p:nvPr>
        </p:nvGraphicFramePr>
        <p:xfrm>
          <a:off x="7219950" y="712388"/>
          <a:ext cx="515938" cy="336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75" name="Equation" r:id="rId18" imgW="330120" imgH="215640" progId="Equation.DSMT4">
                  <p:embed/>
                </p:oleObj>
              </mc:Choice>
              <mc:Fallback>
                <p:oleObj name="Equation" r:id="rId18" imgW="330120" imgH="215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7219950" y="712388"/>
                        <a:ext cx="515938" cy="3365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物件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5275749"/>
              </p:ext>
            </p:extLst>
          </p:nvPr>
        </p:nvGraphicFramePr>
        <p:xfrm>
          <a:off x="7258050" y="1741088"/>
          <a:ext cx="495300" cy="338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76" name="Equation" r:id="rId20" imgW="317160" imgH="215640" progId="Equation.DSMT4">
                  <p:embed/>
                </p:oleObj>
              </mc:Choice>
              <mc:Fallback>
                <p:oleObj name="Equation" r:id="rId20" imgW="317160" imgH="215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7258050" y="1741088"/>
                        <a:ext cx="495300" cy="3381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物件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81791105"/>
              </p:ext>
            </p:extLst>
          </p:nvPr>
        </p:nvGraphicFramePr>
        <p:xfrm>
          <a:off x="7189788" y="6218238"/>
          <a:ext cx="576262" cy="338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77" name="Equation" r:id="rId22" imgW="368280" imgH="215640" progId="Equation.DSMT4">
                  <p:embed/>
                </p:oleObj>
              </mc:Choice>
              <mc:Fallback>
                <p:oleObj name="Equation" r:id="rId22" imgW="368280" imgH="215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7189788" y="6218238"/>
                        <a:ext cx="576262" cy="3381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物件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950692"/>
              </p:ext>
            </p:extLst>
          </p:nvPr>
        </p:nvGraphicFramePr>
        <p:xfrm>
          <a:off x="7092950" y="4154488"/>
          <a:ext cx="635000" cy="338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78" name="Equation" r:id="rId24" imgW="406080" imgH="215640" progId="Equation.DSMT4">
                  <p:embed/>
                </p:oleObj>
              </mc:Choice>
              <mc:Fallback>
                <p:oleObj name="Equation" r:id="rId24" imgW="406080" imgH="215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5"/>
                      <a:stretch>
                        <a:fillRect/>
                      </a:stretch>
                    </p:blipFill>
                    <p:spPr>
                      <a:xfrm>
                        <a:off x="7092950" y="4154488"/>
                        <a:ext cx="635000" cy="3381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物件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53337965"/>
              </p:ext>
            </p:extLst>
          </p:nvPr>
        </p:nvGraphicFramePr>
        <p:xfrm>
          <a:off x="7132638" y="5203825"/>
          <a:ext cx="615950" cy="338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79" name="Equation" r:id="rId26" imgW="393480" imgH="215640" progId="Equation.DSMT4">
                  <p:embed/>
                </p:oleObj>
              </mc:Choice>
              <mc:Fallback>
                <p:oleObj name="Equation" r:id="rId26" imgW="393480" imgH="215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7"/>
                      <a:stretch>
                        <a:fillRect/>
                      </a:stretch>
                    </p:blipFill>
                    <p:spPr>
                      <a:xfrm>
                        <a:off x="7132638" y="5203825"/>
                        <a:ext cx="615950" cy="3381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物件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1995244"/>
              </p:ext>
            </p:extLst>
          </p:nvPr>
        </p:nvGraphicFramePr>
        <p:xfrm>
          <a:off x="5572204" y="567283"/>
          <a:ext cx="195180" cy="6652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80" name="Equation" r:id="rId28" imgW="126720" imgH="431640" progId="Equation.DSMT4">
                  <p:embed/>
                </p:oleObj>
              </mc:Choice>
              <mc:Fallback>
                <p:oleObj name="Equation" r:id="rId28" imgW="12672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9"/>
                      <a:stretch>
                        <a:fillRect/>
                      </a:stretch>
                    </p:blipFill>
                    <p:spPr>
                      <a:xfrm>
                        <a:off x="5572204" y="567283"/>
                        <a:ext cx="195180" cy="6652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物件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50689161"/>
              </p:ext>
            </p:extLst>
          </p:nvPr>
        </p:nvGraphicFramePr>
        <p:xfrm>
          <a:off x="5573713" y="1584799"/>
          <a:ext cx="293687" cy="665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81" name="Equation" r:id="rId30" imgW="190440" imgH="431640" progId="Equation.DSMT4">
                  <p:embed/>
                </p:oleObj>
              </mc:Choice>
              <mc:Fallback>
                <p:oleObj name="Equation" r:id="rId30" imgW="19044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1"/>
                      <a:stretch>
                        <a:fillRect/>
                      </a:stretch>
                    </p:blipFill>
                    <p:spPr>
                      <a:xfrm>
                        <a:off x="5573713" y="1584799"/>
                        <a:ext cx="293687" cy="6651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物件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96460804"/>
              </p:ext>
            </p:extLst>
          </p:nvPr>
        </p:nvGraphicFramePr>
        <p:xfrm>
          <a:off x="9445134" y="2631778"/>
          <a:ext cx="195180" cy="6652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82" name="Equation" r:id="rId32" imgW="126720" imgH="431640" progId="Equation.DSMT4">
                  <p:embed/>
                </p:oleObj>
              </mc:Choice>
              <mc:Fallback>
                <p:oleObj name="Equation" r:id="rId32" imgW="12672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3"/>
                      <a:stretch>
                        <a:fillRect/>
                      </a:stretch>
                    </p:blipFill>
                    <p:spPr>
                      <a:xfrm>
                        <a:off x="9445134" y="2631778"/>
                        <a:ext cx="195180" cy="6652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物件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1076115"/>
              </p:ext>
            </p:extLst>
          </p:nvPr>
        </p:nvGraphicFramePr>
        <p:xfrm>
          <a:off x="5526562" y="2638425"/>
          <a:ext cx="312737" cy="665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83" name="Equation" r:id="rId34" imgW="203040" imgH="431640" progId="Equation.DSMT4">
                  <p:embed/>
                </p:oleObj>
              </mc:Choice>
              <mc:Fallback>
                <p:oleObj name="Equation" r:id="rId34" imgW="20304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5"/>
                      <a:stretch>
                        <a:fillRect/>
                      </a:stretch>
                    </p:blipFill>
                    <p:spPr>
                      <a:xfrm>
                        <a:off x="5526562" y="2638425"/>
                        <a:ext cx="312737" cy="6651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物件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14921902"/>
              </p:ext>
            </p:extLst>
          </p:nvPr>
        </p:nvGraphicFramePr>
        <p:xfrm>
          <a:off x="5518801" y="3990926"/>
          <a:ext cx="195180" cy="6652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84" name="Equation" r:id="rId36" imgW="126720" imgH="431640" progId="Equation.DSMT4">
                  <p:embed/>
                </p:oleObj>
              </mc:Choice>
              <mc:Fallback>
                <p:oleObj name="Equation" r:id="rId36" imgW="12672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5518801" y="3990926"/>
                        <a:ext cx="195180" cy="6652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物件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1572009"/>
              </p:ext>
            </p:extLst>
          </p:nvPr>
        </p:nvGraphicFramePr>
        <p:xfrm>
          <a:off x="9484144" y="1626826"/>
          <a:ext cx="195180" cy="6652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85" name="Equation" r:id="rId38" imgW="126720" imgH="431640" progId="Equation.DSMT4">
                  <p:embed/>
                </p:oleObj>
              </mc:Choice>
              <mc:Fallback>
                <p:oleObj name="Equation" r:id="rId38" imgW="12672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9"/>
                      <a:stretch>
                        <a:fillRect/>
                      </a:stretch>
                    </p:blipFill>
                    <p:spPr>
                      <a:xfrm>
                        <a:off x="9484144" y="1626826"/>
                        <a:ext cx="195180" cy="6652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物件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36516644"/>
              </p:ext>
            </p:extLst>
          </p:nvPr>
        </p:nvGraphicFramePr>
        <p:xfrm>
          <a:off x="5048724" y="573562"/>
          <a:ext cx="136525" cy="665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86" name="Equation" r:id="rId40" imgW="88560" imgH="431640" progId="Equation.DSMT4">
                  <p:embed/>
                </p:oleObj>
              </mc:Choice>
              <mc:Fallback>
                <p:oleObj name="Equation" r:id="rId40" imgW="8856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1"/>
                      <a:stretch>
                        <a:fillRect/>
                      </a:stretch>
                    </p:blipFill>
                    <p:spPr>
                      <a:xfrm>
                        <a:off x="5048724" y="573562"/>
                        <a:ext cx="136525" cy="6651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物件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6319563"/>
              </p:ext>
            </p:extLst>
          </p:nvPr>
        </p:nvGraphicFramePr>
        <p:xfrm>
          <a:off x="9429269" y="567283"/>
          <a:ext cx="195180" cy="6652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87" name="Equation" r:id="rId42" imgW="126720" imgH="431640" progId="Equation.DSMT4">
                  <p:embed/>
                </p:oleObj>
              </mc:Choice>
              <mc:Fallback>
                <p:oleObj name="Equation" r:id="rId42" imgW="12672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9"/>
                      <a:stretch>
                        <a:fillRect/>
                      </a:stretch>
                    </p:blipFill>
                    <p:spPr>
                      <a:xfrm>
                        <a:off x="9429269" y="567283"/>
                        <a:ext cx="195180" cy="6652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物件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0566992"/>
              </p:ext>
            </p:extLst>
          </p:nvPr>
        </p:nvGraphicFramePr>
        <p:xfrm>
          <a:off x="5506255" y="5047137"/>
          <a:ext cx="273050" cy="665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88" name="Equation" r:id="rId43" imgW="177480" imgH="431640" progId="Equation.DSMT4">
                  <p:embed/>
                </p:oleObj>
              </mc:Choice>
              <mc:Fallback>
                <p:oleObj name="Equation" r:id="rId43" imgW="17748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4"/>
                      <a:stretch>
                        <a:fillRect/>
                      </a:stretch>
                    </p:blipFill>
                    <p:spPr>
                      <a:xfrm>
                        <a:off x="5506255" y="5047137"/>
                        <a:ext cx="273050" cy="6651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物件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94608648"/>
              </p:ext>
            </p:extLst>
          </p:nvPr>
        </p:nvGraphicFramePr>
        <p:xfrm>
          <a:off x="8830717" y="3990926"/>
          <a:ext cx="195180" cy="6652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89" name="Equation" r:id="rId45" imgW="126720" imgH="431640" progId="Equation.DSMT4">
                  <p:embed/>
                </p:oleObj>
              </mc:Choice>
              <mc:Fallback>
                <p:oleObj name="Equation" r:id="rId45" imgW="12672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6"/>
                      <a:stretch>
                        <a:fillRect/>
                      </a:stretch>
                    </p:blipFill>
                    <p:spPr>
                      <a:xfrm>
                        <a:off x="8830717" y="3990926"/>
                        <a:ext cx="195180" cy="6652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物件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94295953"/>
              </p:ext>
            </p:extLst>
          </p:nvPr>
        </p:nvGraphicFramePr>
        <p:xfrm>
          <a:off x="8935563" y="1607789"/>
          <a:ext cx="195180" cy="6652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90" name="Equation" r:id="rId47" imgW="126720" imgH="431640" progId="Equation.DSMT4">
                  <p:embed/>
                </p:oleObj>
              </mc:Choice>
              <mc:Fallback>
                <p:oleObj name="Equation" r:id="rId47" imgW="12672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8"/>
                      <a:stretch>
                        <a:fillRect/>
                      </a:stretch>
                    </p:blipFill>
                    <p:spPr>
                      <a:xfrm>
                        <a:off x="8935563" y="1607789"/>
                        <a:ext cx="195180" cy="6652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物件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16317717"/>
              </p:ext>
            </p:extLst>
          </p:nvPr>
        </p:nvGraphicFramePr>
        <p:xfrm>
          <a:off x="8908411" y="2640818"/>
          <a:ext cx="176212" cy="665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91" name="Equation" r:id="rId49" imgW="114120" imgH="431640" progId="Equation.DSMT4">
                  <p:embed/>
                </p:oleObj>
              </mc:Choice>
              <mc:Fallback>
                <p:oleObj name="Equation" r:id="rId49" imgW="11412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0"/>
                      <a:stretch>
                        <a:fillRect/>
                      </a:stretch>
                    </p:blipFill>
                    <p:spPr>
                      <a:xfrm>
                        <a:off x="8908411" y="2640818"/>
                        <a:ext cx="176212" cy="6651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物件 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82375466"/>
              </p:ext>
            </p:extLst>
          </p:nvPr>
        </p:nvGraphicFramePr>
        <p:xfrm>
          <a:off x="8926513" y="566738"/>
          <a:ext cx="136525" cy="665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92" name="Equation" r:id="rId51" imgW="88560" imgH="431640" progId="Equation.DSMT4">
                  <p:embed/>
                </p:oleObj>
              </mc:Choice>
              <mc:Fallback>
                <p:oleObj name="Equation" r:id="rId51" imgW="8856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2"/>
                      <a:stretch>
                        <a:fillRect/>
                      </a:stretch>
                    </p:blipFill>
                    <p:spPr>
                      <a:xfrm>
                        <a:off x="8926513" y="566738"/>
                        <a:ext cx="136525" cy="6651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" name="物件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9892421"/>
              </p:ext>
            </p:extLst>
          </p:nvPr>
        </p:nvGraphicFramePr>
        <p:xfrm>
          <a:off x="4987337" y="3990926"/>
          <a:ext cx="195180" cy="6652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93" name="Equation" r:id="rId53" imgW="126720" imgH="431640" progId="Equation.DSMT4">
                  <p:embed/>
                </p:oleObj>
              </mc:Choice>
              <mc:Fallback>
                <p:oleObj name="Equation" r:id="rId53" imgW="12672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4"/>
                      <a:stretch>
                        <a:fillRect/>
                      </a:stretch>
                    </p:blipFill>
                    <p:spPr>
                      <a:xfrm>
                        <a:off x="4987337" y="3990926"/>
                        <a:ext cx="195180" cy="6652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" name="物件 3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2849119"/>
              </p:ext>
            </p:extLst>
          </p:nvPr>
        </p:nvGraphicFramePr>
        <p:xfrm>
          <a:off x="5037612" y="2630488"/>
          <a:ext cx="174625" cy="665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94" name="Equation" r:id="rId55" imgW="114120" imgH="431640" progId="Equation.DSMT4">
                  <p:embed/>
                </p:oleObj>
              </mc:Choice>
              <mc:Fallback>
                <p:oleObj name="Equation" r:id="rId55" imgW="11412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6"/>
                      <a:stretch>
                        <a:fillRect/>
                      </a:stretch>
                    </p:blipFill>
                    <p:spPr>
                      <a:xfrm>
                        <a:off x="5037612" y="2630488"/>
                        <a:ext cx="174625" cy="6651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" name="物件 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17601772"/>
              </p:ext>
            </p:extLst>
          </p:nvPr>
        </p:nvGraphicFramePr>
        <p:xfrm>
          <a:off x="9332439" y="3996377"/>
          <a:ext cx="292100" cy="665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95" name="Equation" r:id="rId57" imgW="190440" imgH="431640" progId="Equation.DSMT4">
                  <p:embed/>
                </p:oleObj>
              </mc:Choice>
              <mc:Fallback>
                <p:oleObj name="Equation" r:id="rId57" imgW="19044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8"/>
                      <a:stretch>
                        <a:fillRect/>
                      </a:stretch>
                    </p:blipFill>
                    <p:spPr>
                      <a:xfrm>
                        <a:off x="9332439" y="3996377"/>
                        <a:ext cx="292100" cy="6651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" name="物件 3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37890856"/>
              </p:ext>
            </p:extLst>
          </p:nvPr>
        </p:nvGraphicFramePr>
        <p:xfrm>
          <a:off x="5074528" y="1613611"/>
          <a:ext cx="195180" cy="6652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96" name="Equation" r:id="rId59" imgW="126720" imgH="431640" progId="Equation.DSMT4">
                  <p:embed/>
                </p:oleObj>
              </mc:Choice>
              <mc:Fallback>
                <p:oleObj name="Equation" r:id="rId59" imgW="12672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0"/>
                      <a:stretch>
                        <a:fillRect/>
                      </a:stretch>
                    </p:blipFill>
                    <p:spPr>
                      <a:xfrm>
                        <a:off x="5074528" y="1613611"/>
                        <a:ext cx="195180" cy="6652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" name="物件 3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0183998"/>
              </p:ext>
            </p:extLst>
          </p:nvPr>
        </p:nvGraphicFramePr>
        <p:xfrm>
          <a:off x="5000985" y="5012434"/>
          <a:ext cx="195180" cy="6652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97" name="Equation" r:id="rId61" imgW="126720" imgH="431640" progId="Equation.DSMT4">
                  <p:embed/>
                </p:oleObj>
              </mc:Choice>
              <mc:Fallback>
                <p:oleObj name="Equation" r:id="rId61" imgW="12672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2"/>
                      <a:stretch>
                        <a:fillRect/>
                      </a:stretch>
                    </p:blipFill>
                    <p:spPr>
                      <a:xfrm>
                        <a:off x="5000985" y="5012434"/>
                        <a:ext cx="195180" cy="6652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" name="物件 3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49956025"/>
              </p:ext>
            </p:extLst>
          </p:nvPr>
        </p:nvGraphicFramePr>
        <p:xfrm>
          <a:off x="5024581" y="6053362"/>
          <a:ext cx="195180" cy="6652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98" name="Equation" r:id="rId63" imgW="126720" imgH="431640" progId="Equation.DSMT4">
                  <p:embed/>
                </p:oleObj>
              </mc:Choice>
              <mc:Fallback>
                <p:oleObj name="Equation" r:id="rId63" imgW="12672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4"/>
                      <a:stretch>
                        <a:fillRect/>
                      </a:stretch>
                    </p:blipFill>
                    <p:spPr>
                      <a:xfrm>
                        <a:off x="5024581" y="6053362"/>
                        <a:ext cx="195180" cy="6652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" name="物件 3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49366123"/>
              </p:ext>
            </p:extLst>
          </p:nvPr>
        </p:nvGraphicFramePr>
        <p:xfrm>
          <a:off x="9348788" y="5054600"/>
          <a:ext cx="273050" cy="665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99" name="Equation" r:id="rId65" imgW="177480" imgH="431640" progId="Equation.DSMT4">
                  <p:embed/>
                </p:oleObj>
              </mc:Choice>
              <mc:Fallback>
                <p:oleObj name="Equation" r:id="rId65" imgW="17748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6"/>
                      <a:stretch>
                        <a:fillRect/>
                      </a:stretch>
                    </p:blipFill>
                    <p:spPr>
                      <a:xfrm>
                        <a:off x="9348788" y="5054600"/>
                        <a:ext cx="273050" cy="6651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" name="物件 3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38992277"/>
              </p:ext>
            </p:extLst>
          </p:nvPr>
        </p:nvGraphicFramePr>
        <p:xfrm>
          <a:off x="5519738" y="6081713"/>
          <a:ext cx="293687" cy="665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200" name="Equation" r:id="rId67" imgW="190440" imgH="431640" progId="Equation.DSMT4">
                  <p:embed/>
                </p:oleObj>
              </mc:Choice>
              <mc:Fallback>
                <p:oleObj name="Equation" r:id="rId67" imgW="19044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8"/>
                      <a:stretch>
                        <a:fillRect/>
                      </a:stretch>
                    </p:blipFill>
                    <p:spPr>
                      <a:xfrm>
                        <a:off x="5519738" y="6081713"/>
                        <a:ext cx="293687" cy="6651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" name="物件 3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46892118"/>
              </p:ext>
            </p:extLst>
          </p:nvPr>
        </p:nvGraphicFramePr>
        <p:xfrm>
          <a:off x="8897532" y="6053362"/>
          <a:ext cx="195180" cy="6652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201" name="Equation" r:id="rId69" imgW="126720" imgH="431640" progId="Equation.DSMT4">
                  <p:embed/>
                </p:oleObj>
              </mc:Choice>
              <mc:Fallback>
                <p:oleObj name="Equation" r:id="rId69" imgW="12672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0"/>
                      <a:stretch>
                        <a:fillRect/>
                      </a:stretch>
                    </p:blipFill>
                    <p:spPr>
                      <a:xfrm>
                        <a:off x="8897532" y="6053362"/>
                        <a:ext cx="195180" cy="6652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" name="物件 3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8986747"/>
              </p:ext>
            </p:extLst>
          </p:nvPr>
        </p:nvGraphicFramePr>
        <p:xfrm>
          <a:off x="9376889" y="6073610"/>
          <a:ext cx="273050" cy="665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202" name="Equation" r:id="rId71" imgW="177480" imgH="431640" progId="Equation.DSMT4">
                  <p:embed/>
                </p:oleObj>
              </mc:Choice>
              <mc:Fallback>
                <p:oleObj name="Equation" r:id="rId71" imgW="17748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2"/>
                      <a:stretch>
                        <a:fillRect/>
                      </a:stretch>
                    </p:blipFill>
                    <p:spPr>
                      <a:xfrm>
                        <a:off x="9376889" y="6073610"/>
                        <a:ext cx="273050" cy="6651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" name="物件 4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95866716"/>
              </p:ext>
            </p:extLst>
          </p:nvPr>
        </p:nvGraphicFramePr>
        <p:xfrm>
          <a:off x="8822886" y="5040264"/>
          <a:ext cx="195180" cy="6652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203" name="Equation" r:id="rId73" imgW="126720" imgH="431640" progId="Equation.DSMT4">
                  <p:embed/>
                </p:oleObj>
              </mc:Choice>
              <mc:Fallback>
                <p:oleObj name="Equation" r:id="rId73" imgW="12672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4"/>
                      <a:stretch>
                        <a:fillRect/>
                      </a:stretch>
                    </p:blipFill>
                    <p:spPr>
                      <a:xfrm>
                        <a:off x="8822886" y="5040264"/>
                        <a:ext cx="195180" cy="6652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62366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481" y="259885"/>
            <a:ext cx="9642911" cy="6328711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9837837" y="284200"/>
            <a:ext cx="206761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學習單位置：</a:t>
            </a:r>
            <a:r>
              <a:rPr lang="en-US" altLang="zh-TW" dirty="0" smtClean="0"/>
              <a:t>P.221</a:t>
            </a:r>
            <a:endParaRPr lang="zh-TW" altLang="en-US" dirty="0"/>
          </a:p>
        </p:txBody>
      </p:sp>
      <p:sp>
        <p:nvSpPr>
          <p:cNvPr id="7" name="橢圓 6"/>
          <p:cNvSpPr/>
          <p:nvPr/>
        </p:nvSpPr>
        <p:spPr>
          <a:xfrm>
            <a:off x="5276747" y="4297916"/>
            <a:ext cx="137464" cy="13746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橢圓 7"/>
          <p:cNvSpPr/>
          <p:nvPr/>
        </p:nvSpPr>
        <p:spPr>
          <a:xfrm>
            <a:off x="6808768" y="4803242"/>
            <a:ext cx="137464" cy="13746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橢圓 8"/>
          <p:cNvSpPr/>
          <p:nvPr/>
        </p:nvSpPr>
        <p:spPr>
          <a:xfrm>
            <a:off x="8340789" y="5326774"/>
            <a:ext cx="137464" cy="13746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橢圓 9"/>
          <p:cNvSpPr/>
          <p:nvPr/>
        </p:nvSpPr>
        <p:spPr>
          <a:xfrm>
            <a:off x="2713988" y="4295498"/>
            <a:ext cx="137464" cy="13746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橢圓 10"/>
          <p:cNvSpPr/>
          <p:nvPr/>
        </p:nvSpPr>
        <p:spPr>
          <a:xfrm>
            <a:off x="3744726" y="3784568"/>
            <a:ext cx="137464" cy="13746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橢圓 11"/>
          <p:cNvSpPr/>
          <p:nvPr/>
        </p:nvSpPr>
        <p:spPr>
          <a:xfrm>
            <a:off x="4250052" y="4812873"/>
            <a:ext cx="137464" cy="13746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橢圓 12"/>
          <p:cNvSpPr/>
          <p:nvPr/>
        </p:nvSpPr>
        <p:spPr>
          <a:xfrm>
            <a:off x="5782073" y="5326774"/>
            <a:ext cx="137464" cy="13746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橢圓 13"/>
          <p:cNvSpPr/>
          <p:nvPr/>
        </p:nvSpPr>
        <p:spPr>
          <a:xfrm>
            <a:off x="7322115" y="5828864"/>
            <a:ext cx="137464" cy="13746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橢圓 14"/>
          <p:cNvSpPr/>
          <p:nvPr/>
        </p:nvSpPr>
        <p:spPr>
          <a:xfrm>
            <a:off x="4755379" y="3278755"/>
            <a:ext cx="137464" cy="13746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橢圓 15"/>
          <p:cNvSpPr/>
          <p:nvPr/>
        </p:nvSpPr>
        <p:spPr>
          <a:xfrm>
            <a:off x="6295421" y="3784568"/>
            <a:ext cx="137464" cy="13746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橢圓 16"/>
          <p:cNvSpPr/>
          <p:nvPr/>
        </p:nvSpPr>
        <p:spPr>
          <a:xfrm>
            <a:off x="7825492" y="4295498"/>
            <a:ext cx="137464" cy="13746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橢圓 17"/>
          <p:cNvSpPr/>
          <p:nvPr/>
        </p:nvSpPr>
        <p:spPr>
          <a:xfrm>
            <a:off x="9369512" y="4809416"/>
            <a:ext cx="137464" cy="13746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0" name="直線接點 19"/>
          <p:cNvCxnSpPr/>
          <p:nvPr/>
        </p:nvCxnSpPr>
        <p:spPr>
          <a:xfrm flipV="1">
            <a:off x="725906" y="2227905"/>
            <a:ext cx="6344652" cy="3173674"/>
          </a:xfrm>
          <a:prstGeom prst="line">
            <a:avLst/>
          </a:pr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接點 20"/>
          <p:cNvCxnSpPr/>
          <p:nvPr/>
        </p:nvCxnSpPr>
        <p:spPr>
          <a:xfrm flipV="1">
            <a:off x="3607032" y="3345539"/>
            <a:ext cx="6344652" cy="3173674"/>
          </a:xfrm>
          <a:prstGeom prst="line">
            <a:avLst/>
          </a:prstGeom>
          <a:ln w="381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接點 21"/>
          <p:cNvCxnSpPr/>
          <p:nvPr/>
        </p:nvCxnSpPr>
        <p:spPr>
          <a:xfrm flipV="1">
            <a:off x="1495474" y="3118242"/>
            <a:ext cx="6344652" cy="3173674"/>
          </a:xfrm>
          <a:prstGeom prst="line">
            <a:avLst/>
          </a:prstGeom>
          <a:ln w="381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接點 22"/>
          <p:cNvCxnSpPr/>
          <p:nvPr/>
        </p:nvCxnSpPr>
        <p:spPr>
          <a:xfrm flipV="1">
            <a:off x="6560768" y="4270427"/>
            <a:ext cx="4084968" cy="2050986"/>
          </a:xfrm>
          <a:prstGeom prst="line">
            <a:avLst/>
          </a:prstGeom>
          <a:ln w="381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接點 23"/>
          <p:cNvCxnSpPr/>
          <p:nvPr/>
        </p:nvCxnSpPr>
        <p:spPr>
          <a:xfrm>
            <a:off x="3380886" y="2872598"/>
            <a:ext cx="7266667" cy="2429893"/>
          </a:xfrm>
          <a:prstGeom prst="line">
            <a:avLst/>
          </a:prstGeom>
          <a:ln w="381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接點 30"/>
          <p:cNvCxnSpPr/>
          <p:nvPr/>
        </p:nvCxnSpPr>
        <p:spPr>
          <a:xfrm>
            <a:off x="2071693" y="3282222"/>
            <a:ext cx="7266667" cy="2429893"/>
          </a:xfrm>
          <a:prstGeom prst="line">
            <a:avLst/>
          </a:prstGeom>
          <a:ln w="381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接點 31"/>
          <p:cNvCxnSpPr/>
          <p:nvPr/>
        </p:nvCxnSpPr>
        <p:spPr>
          <a:xfrm>
            <a:off x="855414" y="3726398"/>
            <a:ext cx="7266667" cy="2429893"/>
          </a:xfrm>
          <a:prstGeom prst="line">
            <a:avLst/>
          </a:pr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文字方塊 25">
            <a:hlinkClick r:id="rId3" action="ppaction://hlinkfile"/>
          </p:cNvPr>
          <p:cNvSpPr txBox="1"/>
          <p:nvPr/>
        </p:nvSpPr>
        <p:spPr>
          <a:xfrm>
            <a:off x="10136221" y="6229329"/>
            <a:ext cx="7697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INPUT</a:t>
            </a:r>
            <a:endParaRPr lang="zh-TW" altLang="en-US" dirty="0"/>
          </a:p>
        </p:txBody>
      </p:sp>
      <p:sp>
        <p:nvSpPr>
          <p:cNvPr id="27" name="文字方塊 26">
            <a:hlinkClick r:id="rId4" action="ppaction://hlinkfile"/>
          </p:cNvPr>
          <p:cNvSpPr txBox="1"/>
          <p:nvPr/>
        </p:nvSpPr>
        <p:spPr>
          <a:xfrm>
            <a:off x="10960888" y="6229329"/>
            <a:ext cx="9749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OUTPUT</a:t>
            </a:r>
            <a:endParaRPr lang="zh-TW" altLang="en-US" dirty="0"/>
          </a:p>
        </p:txBody>
      </p:sp>
      <p:sp>
        <p:nvSpPr>
          <p:cNvPr id="30" name="文字方塊 29"/>
          <p:cNvSpPr txBox="1"/>
          <p:nvPr/>
        </p:nvSpPr>
        <p:spPr>
          <a:xfrm>
            <a:off x="6229990" y="1821024"/>
            <a:ext cx="5631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800" dirty="0" smtClean="0">
                <a:solidFill>
                  <a:srgbClr val="FF0000"/>
                </a:solidFill>
              </a:rPr>
              <a:t>X’</a:t>
            </a:r>
            <a:endParaRPr lang="zh-TW" altLang="en-US" sz="4800" dirty="0">
              <a:solidFill>
                <a:srgbClr val="FF0000"/>
              </a:solidFill>
            </a:endParaRPr>
          </a:p>
        </p:txBody>
      </p:sp>
      <p:sp>
        <p:nvSpPr>
          <p:cNvPr id="33" name="文字方塊 32"/>
          <p:cNvSpPr txBox="1"/>
          <p:nvPr/>
        </p:nvSpPr>
        <p:spPr>
          <a:xfrm>
            <a:off x="8038321" y="5780330"/>
            <a:ext cx="5631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800" dirty="0" smtClean="0">
                <a:solidFill>
                  <a:srgbClr val="FF0000"/>
                </a:solidFill>
              </a:rPr>
              <a:t>y’</a:t>
            </a:r>
            <a:endParaRPr lang="zh-TW" altLang="en-US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0883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30" grpId="0"/>
      <p:bldP spid="3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9325" y="148707"/>
            <a:ext cx="3648075" cy="1009650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9325" y="1139107"/>
            <a:ext cx="8839200" cy="962025"/>
          </a:xfrm>
          <a:prstGeom prst="rect">
            <a:avLst/>
          </a:prstGeom>
        </p:spPr>
      </p:pic>
      <p:pic>
        <p:nvPicPr>
          <p:cNvPr id="11" name="圖片 10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848" y="2101132"/>
            <a:ext cx="4610502" cy="4351930"/>
          </a:xfrm>
          <a:prstGeom prst="rect">
            <a:avLst/>
          </a:prstGeom>
        </p:spPr>
      </p:pic>
      <p:cxnSp>
        <p:nvCxnSpPr>
          <p:cNvPr id="12" name="直線單箭頭接點 11"/>
          <p:cNvCxnSpPr/>
          <p:nvPr/>
        </p:nvCxnSpPr>
        <p:spPr>
          <a:xfrm flipV="1">
            <a:off x="5354721" y="4760165"/>
            <a:ext cx="801380" cy="507876"/>
          </a:xfrm>
          <a:prstGeom prst="straightConnector1">
            <a:avLst/>
          </a:prstGeom>
          <a:ln w="38100">
            <a:solidFill>
              <a:srgbClr val="0338BD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單箭頭接點 12"/>
          <p:cNvCxnSpPr/>
          <p:nvPr/>
        </p:nvCxnSpPr>
        <p:spPr>
          <a:xfrm>
            <a:off x="5348282" y="5285289"/>
            <a:ext cx="1219944" cy="478007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橢圓 13"/>
          <p:cNvSpPr/>
          <p:nvPr/>
        </p:nvSpPr>
        <p:spPr>
          <a:xfrm>
            <a:off x="6904838" y="4707286"/>
            <a:ext cx="125128" cy="115503"/>
          </a:xfrm>
          <a:prstGeom prst="ellipse">
            <a:avLst/>
          </a:prstGeom>
          <a:solidFill>
            <a:srgbClr val="FF00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aphicFrame>
        <p:nvGraphicFramePr>
          <p:cNvPr id="15" name="物件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84974304"/>
              </p:ext>
            </p:extLst>
          </p:nvPr>
        </p:nvGraphicFramePr>
        <p:xfrm>
          <a:off x="7048500" y="4475163"/>
          <a:ext cx="755650" cy="465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8" name="Equation" r:id="rId6" imgW="330120" imgH="203040" progId="Equation.DSMT4">
                  <p:embed/>
                </p:oleObj>
              </mc:Choice>
              <mc:Fallback>
                <p:oleObj name="Equation" r:id="rId6" imgW="33012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048500" y="4475163"/>
                        <a:ext cx="755650" cy="4651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物件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63176218"/>
              </p:ext>
            </p:extLst>
          </p:nvPr>
        </p:nvGraphicFramePr>
        <p:xfrm>
          <a:off x="5119688" y="4506913"/>
          <a:ext cx="755650" cy="465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9" name="Equation" r:id="rId8" imgW="330120" imgH="203040" progId="Equation.DSMT4">
                  <p:embed/>
                </p:oleObj>
              </mc:Choice>
              <mc:Fallback>
                <p:oleObj name="Equation" r:id="rId8" imgW="33012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119688" y="4506913"/>
                        <a:ext cx="755650" cy="4651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物件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9550943"/>
              </p:ext>
            </p:extLst>
          </p:nvPr>
        </p:nvGraphicFramePr>
        <p:xfrm>
          <a:off x="5284563" y="5499306"/>
          <a:ext cx="871538" cy="465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30" name="Equation" r:id="rId10" imgW="380880" imgH="203040" progId="Equation.DSMT4">
                  <p:embed/>
                </p:oleObj>
              </mc:Choice>
              <mc:Fallback>
                <p:oleObj name="Equation" r:id="rId10" imgW="38088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5284563" y="5499306"/>
                        <a:ext cx="871538" cy="4651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08611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481" y="259885"/>
            <a:ext cx="9642911" cy="6328711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11270" y="1127561"/>
            <a:ext cx="1295400" cy="1638300"/>
          </a:xfrm>
          <a:prstGeom prst="rect">
            <a:avLst/>
          </a:prstGeom>
        </p:spPr>
      </p:pic>
      <p:sp>
        <p:nvSpPr>
          <p:cNvPr id="4" name="文字方塊 3"/>
          <p:cNvSpPr txBox="1"/>
          <p:nvPr/>
        </p:nvSpPr>
        <p:spPr>
          <a:xfrm>
            <a:off x="1635344" y="2807428"/>
            <a:ext cx="8988357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TW" altLang="en-US" sz="36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詳細過程請參考</a:t>
            </a:r>
            <a:r>
              <a:rPr lang="en-US" altLang="zh-TW" sz="36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『</a:t>
            </a:r>
            <a:r>
              <a:rPr lang="zh-TW" altLang="en-US" sz="36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生根影片</a:t>
            </a:r>
            <a:r>
              <a:rPr lang="en-US" altLang="zh-TW" sz="36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』</a:t>
            </a:r>
            <a:r>
              <a:rPr lang="zh-TW" altLang="en-US" sz="36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en-US" altLang="zh-TW" sz="36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CA</a:t>
            </a:r>
            <a:r>
              <a:rPr lang="zh-TW" altLang="en-US" sz="36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親自演示。</a:t>
            </a:r>
            <a:endParaRPr lang="zh-TW" altLang="en-US" sz="3600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52590" y="1127561"/>
            <a:ext cx="1400175" cy="1638300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9828214" y="284200"/>
            <a:ext cx="206761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學習單位置：</a:t>
            </a:r>
            <a:r>
              <a:rPr lang="en-US" altLang="zh-TW" dirty="0" smtClean="0"/>
              <a:t>P.221</a:t>
            </a:r>
            <a:endParaRPr lang="zh-TW" altLang="en-US" dirty="0"/>
          </a:p>
        </p:txBody>
      </p:sp>
      <p:sp>
        <p:nvSpPr>
          <p:cNvPr id="7" name="橢圓 6"/>
          <p:cNvSpPr/>
          <p:nvPr/>
        </p:nvSpPr>
        <p:spPr>
          <a:xfrm>
            <a:off x="5276747" y="4297916"/>
            <a:ext cx="137464" cy="13746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橢圓 7"/>
          <p:cNvSpPr/>
          <p:nvPr/>
        </p:nvSpPr>
        <p:spPr>
          <a:xfrm>
            <a:off x="6808768" y="4803242"/>
            <a:ext cx="137464" cy="13746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橢圓 8"/>
          <p:cNvSpPr/>
          <p:nvPr/>
        </p:nvSpPr>
        <p:spPr>
          <a:xfrm>
            <a:off x="8340789" y="5326774"/>
            <a:ext cx="137464" cy="13746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橢圓 9"/>
          <p:cNvSpPr/>
          <p:nvPr/>
        </p:nvSpPr>
        <p:spPr>
          <a:xfrm>
            <a:off x="2713988" y="4295498"/>
            <a:ext cx="137464" cy="13746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橢圓 10"/>
          <p:cNvSpPr/>
          <p:nvPr/>
        </p:nvSpPr>
        <p:spPr>
          <a:xfrm>
            <a:off x="3744726" y="3784568"/>
            <a:ext cx="137464" cy="13746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橢圓 11"/>
          <p:cNvSpPr/>
          <p:nvPr/>
        </p:nvSpPr>
        <p:spPr>
          <a:xfrm>
            <a:off x="4250052" y="4812873"/>
            <a:ext cx="137464" cy="13746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橢圓 12"/>
          <p:cNvSpPr/>
          <p:nvPr/>
        </p:nvSpPr>
        <p:spPr>
          <a:xfrm>
            <a:off x="5782073" y="5326774"/>
            <a:ext cx="137464" cy="13746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橢圓 13"/>
          <p:cNvSpPr/>
          <p:nvPr/>
        </p:nvSpPr>
        <p:spPr>
          <a:xfrm>
            <a:off x="7322115" y="5828864"/>
            <a:ext cx="137464" cy="13746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橢圓 14"/>
          <p:cNvSpPr/>
          <p:nvPr/>
        </p:nvSpPr>
        <p:spPr>
          <a:xfrm>
            <a:off x="4755379" y="3278755"/>
            <a:ext cx="137464" cy="13746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橢圓 15"/>
          <p:cNvSpPr/>
          <p:nvPr/>
        </p:nvSpPr>
        <p:spPr>
          <a:xfrm>
            <a:off x="6295421" y="3784568"/>
            <a:ext cx="137464" cy="13746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橢圓 16"/>
          <p:cNvSpPr/>
          <p:nvPr/>
        </p:nvSpPr>
        <p:spPr>
          <a:xfrm>
            <a:off x="7825492" y="4295498"/>
            <a:ext cx="137464" cy="13746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橢圓 17"/>
          <p:cNvSpPr/>
          <p:nvPr/>
        </p:nvSpPr>
        <p:spPr>
          <a:xfrm>
            <a:off x="9369512" y="4809416"/>
            <a:ext cx="137464" cy="13746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0" name="直線接點 19"/>
          <p:cNvCxnSpPr/>
          <p:nvPr/>
        </p:nvCxnSpPr>
        <p:spPr>
          <a:xfrm flipV="1">
            <a:off x="725906" y="2227905"/>
            <a:ext cx="6344652" cy="3173674"/>
          </a:xfrm>
          <a:prstGeom prst="line">
            <a:avLst/>
          </a:pr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接點 20"/>
          <p:cNvCxnSpPr/>
          <p:nvPr/>
        </p:nvCxnSpPr>
        <p:spPr>
          <a:xfrm flipV="1">
            <a:off x="3607032" y="3345539"/>
            <a:ext cx="6344652" cy="3173674"/>
          </a:xfrm>
          <a:prstGeom prst="line">
            <a:avLst/>
          </a:prstGeom>
          <a:ln w="381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接點 21"/>
          <p:cNvCxnSpPr/>
          <p:nvPr/>
        </p:nvCxnSpPr>
        <p:spPr>
          <a:xfrm flipV="1">
            <a:off x="1495474" y="3118242"/>
            <a:ext cx="6344652" cy="3173674"/>
          </a:xfrm>
          <a:prstGeom prst="line">
            <a:avLst/>
          </a:prstGeom>
          <a:ln w="381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接點 22"/>
          <p:cNvCxnSpPr/>
          <p:nvPr/>
        </p:nvCxnSpPr>
        <p:spPr>
          <a:xfrm flipV="1">
            <a:off x="6560768" y="4270427"/>
            <a:ext cx="4084968" cy="2050986"/>
          </a:xfrm>
          <a:prstGeom prst="line">
            <a:avLst/>
          </a:prstGeom>
          <a:ln w="381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接點 23"/>
          <p:cNvCxnSpPr/>
          <p:nvPr/>
        </p:nvCxnSpPr>
        <p:spPr>
          <a:xfrm>
            <a:off x="3380886" y="2872598"/>
            <a:ext cx="7266667" cy="2429893"/>
          </a:xfrm>
          <a:prstGeom prst="line">
            <a:avLst/>
          </a:prstGeom>
          <a:ln w="381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接點 30"/>
          <p:cNvCxnSpPr/>
          <p:nvPr/>
        </p:nvCxnSpPr>
        <p:spPr>
          <a:xfrm>
            <a:off x="2071693" y="3282222"/>
            <a:ext cx="7266667" cy="2429893"/>
          </a:xfrm>
          <a:prstGeom prst="line">
            <a:avLst/>
          </a:prstGeom>
          <a:ln w="381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接點 31"/>
          <p:cNvCxnSpPr/>
          <p:nvPr/>
        </p:nvCxnSpPr>
        <p:spPr>
          <a:xfrm>
            <a:off x="855414" y="3726398"/>
            <a:ext cx="7266667" cy="2429893"/>
          </a:xfrm>
          <a:prstGeom prst="line">
            <a:avLst/>
          </a:pr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文字方塊 25">
            <a:hlinkClick r:id="rId6" action="ppaction://hlinkfile"/>
          </p:cNvPr>
          <p:cNvSpPr txBox="1"/>
          <p:nvPr/>
        </p:nvSpPr>
        <p:spPr>
          <a:xfrm>
            <a:off x="10136221" y="6229329"/>
            <a:ext cx="7697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INPUT</a:t>
            </a:r>
            <a:endParaRPr lang="zh-TW" altLang="en-US" dirty="0"/>
          </a:p>
        </p:txBody>
      </p:sp>
      <p:sp>
        <p:nvSpPr>
          <p:cNvPr id="27" name="文字方塊 26">
            <a:hlinkClick r:id="rId7" action="ppaction://hlinkfile"/>
          </p:cNvPr>
          <p:cNvSpPr txBox="1"/>
          <p:nvPr/>
        </p:nvSpPr>
        <p:spPr>
          <a:xfrm>
            <a:off x="10960888" y="6229329"/>
            <a:ext cx="9749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OUTPUT</a:t>
            </a:r>
            <a:endParaRPr lang="zh-TW" altLang="en-US" dirty="0"/>
          </a:p>
        </p:txBody>
      </p:sp>
      <p:sp>
        <p:nvSpPr>
          <p:cNvPr id="28" name="橢圓 27"/>
          <p:cNvSpPr/>
          <p:nvPr/>
        </p:nvSpPr>
        <p:spPr>
          <a:xfrm>
            <a:off x="4767688" y="3804784"/>
            <a:ext cx="125128" cy="115503"/>
          </a:xfrm>
          <a:prstGeom prst="ellipse">
            <a:avLst/>
          </a:prstGeom>
          <a:solidFill>
            <a:srgbClr val="FF00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aphicFrame>
        <p:nvGraphicFramePr>
          <p:cNvPr id="29" name="物件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04575095"/>
              </p:ext>
            </p:extLst>
          </p:nvPr>
        </p:nvGraphicFramePr>
        <p:xfrm>
          <a:off x="4911350" y="3572661"/>
          <a:ext cx="755650" cy="465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4" name="Equation" r:id="rId8" imgW="330120" imgH="203040" progId="Equation.DSMT4">
                  <p:embed/>
                </p:oleObj>
              </mc:Choice>
              <mc:Fallback>
                <p:oleObj name="Equation" r:id="rId8" imgW="33012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911350" y="3572661"/>
                        <a:ext cx="755650" cy="4651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文字方塊 18"/>
          <p:cNvSpPr txBox="1"/>
          <p:nvPr/>
        </p:nvSpPr>
        <p:spPr>
          <a:xfrm>
            <a:off x="6229990" y="1821024"/>
            <a:ext cx="5631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800" dirty="0" smtClean="0">
                <a:solidFill>
                  <a:srgbClr val="FF0000"/>
                </a:solidFill>
              </a:rPr>
              <a:t>X’</a:t>
            </a:r>
            <a:endParaRPr lang="zh-TW" altLang="en-US" sz="4800" dirty="0">
              <a:solidFill>
                <a:srgbClr val="FF0000"/>
              </a:solidFill>
            </a:endParaRPr>
          </a:p>
        </p:txBody>
      </p:sp>
      <p:sp>
        <p:nvSpPr>
          <p:cNvPr id="33" name="文字方塊 32"/>
          <p:cNvSpPr txBox="1"/>
          <p:nvPr/>
        </p:nvSpPr>
        <p:spPr>
          <a:xfrm>
            <a:off x="8038321" y="5780330"/>
            <a:ext cx="5631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800" dirty="0" smtClean="0">
                <a:solidFill>
                  <a:srgbClr val="FF0000"/>
                </a:solidFill>
              </a:rPr>
              <a:t>y’</a:t>
            </a:r>
            <a:endParaRPr lang="zh-TW" altLang="en-US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5546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7775" y="978875"/>
            <a:ext cx="9696450" cy="4476750"/>
          </a:xfrm>
          <a:prstGeom prst="rect">
            <a:avLst/>
          </a:prstGeom>
        </p:spPr>
      </p:pic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56808835"/>
              </p:ext>
            </p:extLst>
          </p:nvPr>
        </p:nvGraphicFramePr>
        <p:xfrm>
          <a:off x="4885013" y="1799724"/>
          <a:ext cx="1210987" cy="5891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14" name="Equation" r:id="rId4" imgW="469800" imgH="228600" progId="Equation.DSMT4">
                  <p:embed/>
                </p:oleObj>
              </mc:Choice>
              <mc:Fallback>
                <p:oleObj name="Equation" r:id="rId4" imgW="46980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885013" y="1799724"/>
                        <a:ext cx="1210987" cy="58912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2532745"/>
              </p:ext>
            </p:extLst>
          </p:nvPr>
        </p:nvGraphicFramePr>
        <p:xfrm>
          <a:off x="9401175" y="1785938"/>
          <a:ext cx="1144588" cy="588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15" name="Equation" r:id="rId6" imgW="444240" imgH="228600" progId="Equation.DSMT4">
                  <p:embed/>
                </p:oleObj>
              </mc:Choice>
              <mc:Fallback>
                <p:oleObj name="Equation" r:id="rId6" imgW="44424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9401175" y="1785938"/>
                        <a:ext cx="1144588" cy="5889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物件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84039769"/>
              </p:ext>
            </p:extLst>
          </p:nvPr>
        </p:nvGraphicFramePr>
        <p:xfrm>
          <a:off x="3659375" y="3015650"/>
          <a:ext cx="383236" cy="10610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16" name="Equation" r:id="rId8" imgW="164880" imgH="457200" progId="Equation.DSMT4">
                  <p:embed/>
                </p:oleObj>
              </mc:Choice>
              <mc:Fallback>
                <p:oleObj name="Equation" r:id="rId8" imgW="164880" imgH="457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659375" y="3015650"/>
                        <a:ext cx="383236" cy="106104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物件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69191277"/>
              </p:ext>
            </p:extLst>
          </p:nvPr>
        </p:nvGraphicFramePr>
        <p:xfrm>
          <a:off x="6405563" y="3016250"/>
          <a:ext cx="354012" cy="1060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17" name="Equation" r:id="rId10" imgW="152280" imgH="457200" progId="Equation.DSMT4">
                  <p:embed/>
                </p:oleObj>
              </mc:Choice>
              <mc:Fallback>
                <p:oleObj name="Equation" r:id="rId10" imgW="152280" imgH="457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6405563" y="3016250"/>
                        <a:ext cx="354012" cy="10604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文字方塊 7">
            <a:hlinkClick r:id="rId12" action="ppaction://hlinkfile"/>
          </p:cNvPr>
          <p:cNvSpPr txBox="1"/>
          <p:nvPr/>
        </p:nvSpPr>
        <p:spPr>
          <a:xfrm>
            <a:off x="11242307" y="6285296"/>
            <a:ext cx="6014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GGB</a:t>
            </a:r>
            <a:endParaRPr lang="zh-TW" altLang="en-US" dirty="0"/>
          </a:p>
        </p:txBody>
      </p:sp>
      <p:sp>
        <p:nvSpPr>
          <p:cNvPr id="9" name="文字方塊 8"/>
          <p:cNvSpPr txBox="1"/>
          <p:nvPr/>
        </p:nvSpPr>
        <p:spPr>
          <a:xfrm>
            <a:off x="9847463" y="284200"/>
            <a:ext cx="206761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學習單位置：</a:t>
            </a:r>
            <a:r>
              <a:rPr lang="en-US" altLang="zh-TW" dirty="0" smtClean="0"/>
              <a:t>P.222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281031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996" y="2013337"/>
            <a:ext cx="5667375" cy="4429125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69336" y="2013038"/>
            <a:ext cx="5905500" cy="4371975"/>
          </a:xfrm>
          <a:prstGeom prst="rect">
            <a:avLst/>
          </a:prstGeom>
        </p:spPr>
      </p:pic>
      <p:sp>
        <p:nvSpPr>
          <p:cNvPr id="4" name="橢圓 3"/>
          <p:cNvSpPr/>
          <p:nvPr/>
        </p:nvSpPr>
        <p:spPr>
          <a:xfrm>
            <a:off x="4899259" y="5313144"/>
            <a:ext cx="221381" cy="19250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6" name="直線接點 5"/>
          <p:cNvCxnSpPr/>
          <p:nvPr/>
        </p:nvCxnSpPr>
        <p:spPr>
          <a:xfrm flipV="1">
            <a:off x="10308658" y="3484345"/>
            <a:ext cx="1395664" cy="294533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物件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42715206"/>
              </p:ext>
            </p:extLst>
          </p:nvPr>
        </p:nvGraphicFramePr>
        <p:xfrm>
          <a:off x="4687499" y="391479"/>
          <a:ext cx="2867594" cy="8790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12" name="Equation" r:id="rId5" imgW="1091726" imgH="304668" progId="Equation.DSMT4">
                  <p:embed/>
                </p:oleObj>
              </mc:Choice>
              <mc:Fallback>
                <p:oleObj name="Equation" r:id="rId5" imgW="1091726" imgH="304668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7499" y="391479"/>
                        <a:ext cx="2867594" cy="87905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文字方塊 6"/>
          <p:cNvSpPr txBox="1"/>
          <p:nvPr/>
        </p:nvSpPr>
        <p:spPr>
          <a:xfrm>
            <a:off x="9837837" y="255324"/>
            <a:ext cx="20676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學習單位置：</a:t>
            </a:r>
            <a:r>
              <a:rPr lang="en-US" altLang="zh-TW" dirty="0" smtClean="0"/>
              <a:t>P.209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078879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587" y="767064"/>
            <a:ext cx="11172825" cy="5276850"/>
          </a:xfrm>
          <a:prstGeom prst="rect">
            <a:avLst/>
          </a:prstGeom>
          <a:solidFill>
            <a:srgbClr val="FF0000"/>
          </a:solidFill>
          <a:ln>
            <a:noFill/>
          </a:ln>
        </p:spPr>
      </p:pic>
      <p:cxnSp>
        <p:nvCxnSpPr>
          <p:cNvPr id="4" name="直線單箭頭接點 3"/>
          <p:cNvCxnSpPr/>
          <p:nvPr/>
        </p:nvCxnSpPr>
        <p:spPr>
          <a:xfrm flipV="1">
            <a:off x="7815713" y="2579571"/>
            <a:ext cx="1058779" cy="2117557"/>
          </a:xfrm>
          <a:prstGeom prst="straightConnector1">
            <a:avLst/>
          </a:prstGeom>
          <a:ln w="38100">
            <a:solidFill>
              <a:srgbClr val="0338BD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線單箭頭接點 4"/>
          <p:cNvCxnSpPr/>
          <p:nvPr/>
        </p:nvCxnSpPr>
        <p:spPr>
          <a:xfrm flipV="1">
            <a:off x="7814104" y="3628728"/>
            <a:ext cx="540621" cy="1066147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字方塊 6">
            <a:hlinkClick r:id="rId4" action="ppaction://hlinkfile"/>
          </p:cNvPr>
          <p:cNvSpPr txBox="1"/>
          <p:nvPr/>
        </p:nvSpPr>
        <p:spPr>
          <a:xfrm>
            <a:off x="10857297" y="6343048"/>
            <a:ext cx="6014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GGB</a:t>
            </a:r>
            <a:endParaRPr lang="zh-TW" altLang="en-US" dirty="0"/>
          </a:p>
        </p:txBody>
      </p:sp>
      <p:sp>
        <p:nvSpPr>
          <p:cNvPr id="8" name="橢圓 7"/>
          <p:cNvSpPr/>
          <p:nvPr/>
        </p:nvSpPr>
        <p:spPr>
          <a:xfrm>
            <a:off x="9336506" y="1420278"/>
            <a:ext cx="125128" cy="115503"/>
          </a:xfrm>
          <a:prstGeom prst="ellipse">
            <a:avLst/>
          </a:prstGeom>
          <a:solidFill>
            <a:srgbClr val="FF00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文字方塊 9"/>
          <p:cNvSpPr txBox="1"/>
          <p:nvPr/>
        </p:nvSpPr>
        <p:spPr>
          <a:xfrm>
            <a:off x="9548261" y="1542449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graphicFrame>
        <p:nvGraphicFramePr>
          <p:cNvPr id="11" name="物件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056007"/>
              </p:ext>
            </p:extLst>
          </p:nvPr>
        </p:nvGraphicFramePr>
        <p:xfrm>
          <a:off x="9461634" y="1303329"/>
          <a:ext cx="784526" cy="4649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74" name="Equation" r:id="rId5" imgW="342720" imgH="203040" progId="Equation.DSMT4">
                  <p:embed/>
                </p:oleObj>
              </mc:Choice>
              <mc:Fallback>
                <p:oleObj name="Equation" r:id="rId5" imgW="34272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461634" y="1303329"/>
                        <a:ext cx="784526" cy="46490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物件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03952193"/>
              </p:ext>
            </p:extLst>
          </p:nvPr>
        </p:nvGraphicFramePr>
        <p:xfrm>
          <a:off x="8599488" y="2911475"/>
          <a:ext cx="814387" cy="465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75" name="Equation" r:id="rId7" imgW="355320" imgH="203040" progId="Equation.DSMT4">
                  <p:embed/>
                </p:oleObj>
              </mc:Choice>
              <mc:Fallback>
                <p:oleObj name="Equation" r:id="rId7" imgW="35532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8599488" y="2911475"/>
                        <a:ext cx="814387" cy="4651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物件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51912742"/>
              </p:ext>
            </p:extLst>
          </p:nvPr>
        </p:nvGraphicFramePr>
        <p:xfrm>
          <a:off x="8104188" y="3929063"/>
          <a:ext cx="755650" cy="465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76" name="Equation" r:id="rId9" imgW="330120" imgH="203040" progId="Equation.DSMT4">
                  <p:embed/>
                </p:oleObj>
              </mc:Choice>
              <mc:Fallback>
                <p:oleObj name="Equation" r:id="rId9" imgW="33012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8104188" y="3929063"/>
                        <a:ext cx="755650" cy="4651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文字方塊 13"/>
          <p:cNvSpPr txBox="1"/>
          <p:nvPr/>
        </p:nvSpPr>
        <p:spPr>
          <a:xfrm>
            <a:off x="9693460" y="284200"/>
            <a:ext cx="206761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學習單位置：</a:t>
            </a:r>
            <a:r>
              <a:rPr lang="en-US" altLang="zh-TW" dirty="0" smtClean="0"/>
              <a:t>P.222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22419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825" y="1004887"/>
            <a:ext cx="11182350" cy="4848225"/>
          </a:xfrm>
          <a:prstGeom prst="rect">
            <a:avLst/>
          </a:prstGeom>
        </p:spPr>
      </p:pic>
      <p:sp>
        <p:nvSpPr>
          <p:cNvPr id="8" name="文字方塊 7">
            <a:hlinkClick r:id="rId4" action="ppaction://hlinkfile"/>
          </p:cNvPr>
          <p:cNvSpPr txBox="1"/>
          <p:nvPr/>
        </p:nvSpPr>
        <p:spPr>
          <a:xfrm>
            <a:off x="10857297" y="6343048"/>
            <a:ext cx="6014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mtClean="0"/>
              <a:t>GGB</a:t>
            </a:r>
            <a:endParaRPr lang="zh-TW" altLang="en-US"/>
          </a:p>
        </p:txBody>
      </p:sp>
      <p:cxnSp>
        <p:nvCxnSpPr>
          <p:cNvPr id="9" name="直線單箭頭接點 8"/>
          <p:cNvCxnSpPr/>
          <p:nvPr/>
        </p:nvCxnSpPr>
        <p:spPr>
          <a:xfrm flipV="1">
            <a:off x="7815713" y="2355836"/>
            <a:ext cx="1058779" cy="2117557"/>
          </a:xfrm>
          <a:prstGeom prst="straightConnector1">
            <a:avLst/>
          </a:prstGeom>
          <a:ln w="38100">
            <a:solidFill>
              <a:srgbClr val="0338BD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單箭頭接點 9"/>
          <p:cNvCxnSpPr/>
          <p:nvPr/>
        </p:nvCxnSpPr>
        <p:spPr>
          <a:xfrm flipV="1">
            <a:off x="7814104" y="3404993"/>
            <a:ext cx="540621" cy="1066147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橢圓 10"/>
          <p:cNvSpPr/>
          <p:nvPr/>
        </p:nvSpPr>
        <p:spPr>
          <a:xfrm>
            <a:off x="9323906" y="4940989"/>
            <a:ext cx="125128" cy="115503"/>
          </a:xfrm>
          <a:prstGeom prst="ellipse">
            <a:avLst/>
          </a:prstGeom>
          <a:solidFill>
            <a:srgbClr val="FF00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aphicFrame>
        <p:nvGraphicFramePr>
          <p:cNvPr id="12" name="物件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5882276"/>
              </p:ext>
            </p:extLst>
          </p:nvPr>
        </p:nvGraphicFramePr>
        <p:xfrm>
          <a:off x="9421783" y="4727877"/>
          <a:ext cx="958850" cy="465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0" name="Equation" r:id="rId5" imgW="419040" imgH="203040" progId="Equation.DSMT4">
                  <p:embed/>
                </p:oleObj>
              </mc:Choice>
              <mc:Fallback>
                <p:oleObj name="Equation" r:id="rId5" imgW="41904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421783" y="4727877"/>
                        <a:ext cx="958850" cy="4651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物件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64746020"/>
              </p:ext>
            </p:extLst>
          </p:nvPr>
        </p:nvGraphicFramePr>
        <p:xfrm>
          <a:off x="8599488" y="2687740"/>
          <a:ext cx="814387" cy="465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1" name="Equation" r:id="rId7" imgW="355320" imgH="203040" progId="Equation.DSMT4">
                  <p:embed/>
                </p:oleObj>
              </mc:Choice>
              <mc:Fallback>
                <p:oleObj name="Equation" r:id="rId7" imgW="35532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8599488" y="2687740"/>
                        <a:ext cx="814387" cy="4651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物件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36115683"/>
              </p:ext>
            </p:extLst>
          </p:nvPr>
        </p:nvGraphicFramePr>
        <p:xfrm>
          <a:off x="8104188" y="3705328"/>
          <a:ext cx="755650" cy="465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2" name="Equation" r:id="rId9" imgW="330120" imgH="203040" progId="Equation.DSMT4">
                  <p:embed/>
                </p:oleObj>
              </mc:Choice>
              <mc:Fallback>
                <p:oleObj name="Equation" r:id="rId9" imgW="33012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8104188" y="3705328"/>
                        <a:ext cx="755650" cy="4651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物件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4035623"/>
              </p:ext>
            </p:extLst>
          </p:nvPr>
        </p:nvGraphicFramePr>
        <p:xfrm>
          <a:off x="1565748" y="3376926"/>
          <a:ext cx="1908094" cy="14018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3" name="Equation" r:id="rId11" imgW="622080" imgH="457200" progId="Equation.DSMT4">
                  <p:embed/>
                </p:oleObj>
              </mc:Choice>
              <mc:Fallback>
                <p:oleObj name="Equation" r:id="rId11" imgW="622080" imgH="457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65748" y="3376926"/>
                        <a:ext cx="1908094" cy="140186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文字方塊 15"/>
          <p:cNvSpPr txBox="1"/>
          <p:nvPr/>
        </p:nvSpPr>
        <p:spPr>
          <a:xfrm>
            <a:off x="9722335" y="284200"/>
            <a:ext cx="206761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學習單位置：</a:t>
            </a:r>
            <a:r>
              <a:rPr lang="en-US" altLang="zh-TW" dirty="0" smtClean="0"/>
              <a:t>P.222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45387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6292" y="244359"/>
            <a:ext cx="8914385" cy="6392266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9722336" y="255324"/>
            <a:ext cx="206761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學習單位置：</a:t>
            </a:r>
            <a:r>
              <a:rPr lang="en-US" altLang="zh-TW" dirty="0" smtClean="0"/>
              <a:t>P.224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90804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5707" y="589839"/>
            <a:ext cx="10090826" cy="5686600"/>
          </a:xfrm>
          <a:prstGeom prst="rect">
            <a:avLst/>
          </a:prstGeom>
        </p:spPr>
      </p:pic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67151686"/>
              </p:ext>
            </p:extLst>
          </p:nvPr>
        </p:nvGraphicFramePr>
        <p:xfrm>
          <a:off x="6277585" y="979372"/>
          <a:ext cx="1420544" cy="8591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78" name="Equation" r:id="rId4" imgW="622080" imgH="431640" progId="Equation.DSMT4">
                  <p:embed/>
                </p:oleObj>
              </mc:Choice>
              <mc:Fallback>
                <p:oleObj name="Equation" r:id="rId4" imgW="62208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277585" y="979372"/>
                        <a:ext cx="1420544" cy="85915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28009381"/>
              </p:ext>
            </p:extLst>
          </p:nvPr>
        </p:nvGraphicFramePr>
        <p:xfrm>
          <a:off x="7789863" y="1617663"/>
          <a:ext cx="438150" cy="288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79" name="Equation" r:id="rId6" imgW="266400" imgH="203040" progId="Equation.DSMT4">
                  <p:embed/>
                </p:oleObj>
              </mc:Choice>
              <mc:Fallback>
                <p:oleObj name="Equation" r:id="rId6" imgW="26640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789863" y="1617663"/>
                        <a:ext cx="438150" cy="2889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物件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20992734"/>
              </p:ext>
            </p:extLst>
          </p:nvPr>
        </p:nvGraphicFramePr>
        <p:xfrm>
          <a:off x="9213685" y="915249"/>
          <a:ext cx="1321374" cy="9828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80" name="Equation" r:id="rId8" imgW="774360" imgH="660240" progId="Equation.DSMT4">
                  <p:embed/>
                </p:oleObj>
              </mc:Choice>
              <mc:Fallback>
                <p:oleObj name="Equation" r:id="rId8" imgW="774360" imgH="6602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9213685" y="915249"/>
                        <a:ext cx="1321374" cy="98282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物件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85068699"/>
              </p:ext>
            </p:extLst>
          </p:nvPr>
        </p:nvGraphicFramePr>
        <p:xfrm>
          <a:off x="4435266" y="4360761"/>
          <a:ext cx="1187315" cy="17661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81" name="Equation" r:id="rId10" imgW="520560" imgH="888840" progId="Equation.DSMT4">
                  <p:embed/>
                </p:oleObj>
              </mc:Choice>
              <mc:Fallback>
                <p:oleObj name="Equation" r:id="rId10" imgW="520560" imgH="8888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4435266" y="4360761"/>
                        <a:ext cx="1187315" cy="17661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物件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64407968"/>
              </p:ext>
            </p:extLst>
          </p:nvPr>
        </p:nvGraphicFramePr>
        <p:xfrm>
          <a:off x="4795635" y="2758262"/>
          <a:ext cx="712254" cy="4713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82" name="Equation" r:id="rId12" imgW="266400" imgH="203040" progId="Equation.DSMT4">
                  <p:embed/>
                </p:oleObj>
              </mc:Choice>
              <mc:Fallback>
                <p:oleObj name="Equation" r:id="rId12" imgW="26640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4795635" y="2758262"/>
                        <a:ext cx="712254" cy="4713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物件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249216"/>
              </p:ext>
            </p:extLst>
          </p:nvPr>
        </p:nvGraphicFramePr>
        <p:xfrm>
          <a:off x="4795629" y="3687341"/>
          <a:ext cx="640917" cy="4688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83" name="Equation" r:id="rId14" imgW="241200" imgH="203040" progId="Equation.DSMT4">
                  <p:embed/>
                </p:oleObj>
              </mc:Choice>
              <mc:Fallback>
                <p:oleObj name="Equation" r:id="rId14" imgW="24120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4795629" y="3687341"/>
                        <a:ext cx="640917" cy="4688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物件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2533362"/>
              </p:ext>
            </p:extLst>
          </p:nvPr>
        </p:nvGraphicFramePr>
        <p:xfrm>
          <a:off x="4709198" y="3227665"/>
          <a:ext cx="847492" cy="4202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84" name="Equation" r:id="rId16" imgW="355320" imgH="203040" progId="Equation.DSMT4">
                  <p:embed/>
                </p:oleObj>
              </mc:Choice>
              <mc:Fallback>
                <p:oleObj name="Equation" r:id="rId16" imgW="35532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4709198" y="3227665"/>
                        <a:ext cx="847492" cy="42020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物件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2293872"/>
              </p:ext>
            </p:extLst>
          </p:nvPr>
        </p:nvGraphicFramePr>
        <p:xfrm>
          <a:off x="2541093" y="5881695"/>
          <a:ext cx="458787" cy="288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85" name="Equation" r:id="rId18" imgW="279360" imgH="203040" progId="Equation.DSMT4">
                  <p:embed/>
                </p:oleObj>
              </mc:Choice>
              <mc:Fallback>
                <p:oleObj name="Equation" r:id="rId18" imgW="27936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2541093" y="5881695"/>
                        <a:ext cx="458787" cy="2889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物件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72655350"/>
              </p:ext>
            </p:extLst>
          </p:nvPr>
        </p:nvGraphicFramePr>
        <p:xfrm>
          <a:off x="8307726" y="2037944"/>
          <a:ext cx="360362" cy="484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86" name="Equation" r:id="rId20" imgW="114120" imgH="177480" progId="Equation.DSMT4">
                  <p:embed/>
                </p:oleObj>
              </mc:Choice>
              <mc:Fallback>
                <p:oleObj name="Equation" r:id="rId20" imgW="11412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8307726" y="2037944"/>
                        <a:ext cx="360362" cy="4841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物件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90902231"/>
              </p:ext>
            </p:extLst>
          </p:nvPr>
        </p:nvGraphicFramePr>
        <p:xfrm>
          <a:off x="9540307" y="2040843"/>
          <a:ext cx="400050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87" name="Equation" r:id="rId22" imgW="126720" imgH="164880" progId="Equation.DSMT4">
                  <p:embed/>
                </p:oleObj>
              </mc:Choice>
              <mc:Fallback>
                <p:oleObj name="Equation" r:id="rId22" imgW="126720" imgH="1648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9540307" y="2040843"/>
                        <a:ext cx="400050" cy="4508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文字方塊 14"/>
          <p:cNvSpPr txBox="1"/>
          <p:nvPr/>
        </p:nvSpPr>
        <p:spPr>
          <a:xfrm>
            <a:off x="9741586" y="284200"/>
            <a:ext cx="206761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學習單位置：</a:t>
            </a:r>
            <a:r>
              <a:rPr lang="en-US" altLang="zh-TW" dirty="0" smtClean="0"/>
              <a:t>P.229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02965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90659" y="1215960"/>
            <a:ext cx="1095334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zh-TW" altLang="zh-TW" sz="3200" kern="100" dirty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◆如果我要把平面上的圖形</a:t>
            </a:r>
            <a:r>
              <a:rPr lang="en-US" altLang="zh-TW" sz="3200" kern="100" dirty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zh-TW" sz="3200" kern="100" dirty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如點、直線、圓等</a:t>
            </a:r>
            <a:r>
              <a:rPr lang="en-US" altLang="zh-TW" sz="3200" kern="100" dirty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zh-TW" sz="3200" kern="100" dirty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映射出</a:t>
            </a:r>
            <a:r>
              <a:rPr lang="zh-TW" altLang="zh-TW" sz="3200" kern="100" dirty="0" smtClean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空間</a:t>
            </a:r>
            <a:r>
              <a:rPr lang="en-US" altLang="zh-TW" sz="3200" kern="100" dirty="0" smtClean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/>
            </a:r>
            <a:br>
              <a:rPr lang="en-US" altLang="zh-TW" sz="3200" kern="100" dirty="0" smtClean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r>
              <a:rPr lang="en-US" altLang="zh-TW" sz="3200" kern="100" dirty="0" smtClean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    </a:t>
            </a:r>
            <a:r>
              <a:rPr lang="zh-TW" altLang="zh-TW" sz="3200" kern="100" dirty="0" smtClean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中的</a:t>
            </a:r>
            <a:r>
              <a:rPr lang="zh-TW" altLang="zh-TW" sz="3200" kern="100" dirty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圖形</a:t>
            </a:r>
            <a:r>
              <a:rPr lang="en-US" altLang="zh-TW" sz="3200" kern="100" dirty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3200" kern="100" dirty="0" smtClean="0">
                <a:latin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zh-TW" sz="3200" kern="100" dirty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如點、直線、圓、橢圓等</a:t>
            </a:r>
            <a:r>
              <a:rPr lang="en-US" altLang="zh-TW" sz="3200" kern="100" dirty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zh-TW" sz="3200" kern="100" dirty="0" smtClean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，</a:t>
            </a:r>
            <a:r>
              <a:rPr lang="en-US" altLang="zh-TW" sz="3200" kern="100" dirty="0" smtClean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/>
            </a:r>
            <a:br>
              <a:rPr lang="en-US" altLang="zh-TW" sz="3200" kern="100" dirty="0" smtClean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r>
              <a:rPr lang="en-US" altLang="zh-TW" sz="3200" kern="100" dirty="0" smtClean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    </a:t>
            </a:r>
            <a:r>
              <a:rPr lang="zh-TW" altLang="zh-TW" sz="3200" kern="100" dirty="0" smtClean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所</a:t>
            </a:r>
            <a:r>
              <a:rPr lang="zh-TW" altLang="zh-TW" sz="3200" kern="100" dirty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找出的矩陣函數為</a:t>
            </a:r>
            <a:r>
              <a:rPr lang="en-US" altLang="zh-TW" sz="3200" u="sng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  <a:sym typeface="Symbol" panose="05050102010706020507" pitchFamily="18" charset="2"/>
              </a:rPr>
              <a:t></a:t>
            </a:r>
            <a:r>
              <a:rPr lang="en-US" altLang="zh-TW" sz="3200" u="sng" kern="100" dirty="0">
                <a:latin typeface="標楷體" panose="03000509000000000000" pitchFamily="65" charset="-120"/>
                <a:cs typeface="Times New Roman" panose="02020603050405020304" pitchFamily="18" charset="0"/>
              </a:rPr>
              <a:t>    </a:t>
            </a:r>
            <a:r>
              <a:rPr lang="en-US" altLang="zh-TW" sz="3200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  <a:sym typeface="Symbol" panose="05050102010706020507" pitchFamily="18" charset="2"/>
              </a:rPr>
              <a:t></a:t>
            </a:r>
            <a:r>
              <a:rPr lang="en-US" altLang="zh-TW" sz="3200" kern="100" dirty="0">
                <a:latin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3200" u="sng" kern="100" dirty="0">
                <a:latin typeface="標楷體" panose="03000509000000000000" pitchFamily="65" charset="-120"/>
                <a:cs typeface="Times New Roman" panose="02020603050405020304" pitchFamily="18" charset="0"/>
              </a:rPr>
              <a:t>    </a:t>
            </a:r>
            <a:r>
              <a:rPr lang="zh-TW" altLang="zh-TW" sz="3200" kern="100" dirty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階</a:t>
            </a:r>
            <a:r>
              <a:rPr lang="zh-TW" altLang="zh-TW" sz="3200" kern="100" dirty="0" smtClean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zh-TW" altLang="zh-TW" sz="3200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90659" y="3745149"/>
            <a:ext cx="1064206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zh-TW" altLang="zh-TW" sz="3200" kern="100" dirty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◆如果我要把空間中的立體圖形</a:t>
            </a:r>
            <a:r>
              <a:rPr lang="en-US" altLang="zh-TW" sz="3200" kern="100" dirty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zh-TW" sz="3200" kern="100" dirty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如球等</a:t>
            </a:r>
            <a:r>
              <a:rPr lang="en-US" altLang="zh-TW" sz="3200" kern="100" dirty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zh-TW" sz="3200" kern="100" dirty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，映射出平面上</a:t>
            </a:r>
            <a:r>
              <a:rPr lang="zh-TW" altLang="zh-TW" sz="3200" kern="100" dirty="0" smtClean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的</a:t>
            </a:r>
            <a:r>
              <a:rPr lang="en-US" altLang="zh-TW" sz="3200" kern="100" dirty="0" smtClean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/>
            </a:r>
            <a:br>
              <a:rPr lang="en-US" altLang="zh-TW" sz="3200" kern="100" dirty="0" smtClean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r>
              <a:rPr lang="en-US" altLang="zh-TW" sz="3200" kern="100" dirty="0" smtClean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    </a:t>
            </a:r>
            <a:r>
              <a:rPr lang="zh-TW" altLang="zh-TW" sz="3200" kern="100" dirty="0" smtClean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圖形</a:t>
            </a:r>
            <a:r>
              <a:rPr lang="en-US" altLang="zh-TW" sz="3200" kern="100" dirty="0">
                <a:latin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zh-TW" sz="3200" kern="100" dirty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如點、直線、圓等</a:t>
            </a:r>
            <a:r>
              <a:rPr lang="en-US" altLang="zh-TW" sz="3200" kern="100" dirty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) </a:t>
            </a:r>
            <a:r>
              <a:rPr lang="zh-TW" altLang="zh-TW" sz="3200" kern="100" dirty="0" smtClean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，</a:t>
            </a:r>
            <a:r>
              <a:rPr lang="en-US" altLang="zh-TW" sz="3200" kern="100" dirty="0" smtClean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/>
            </a:r>
            <a:br>
              <a:rPr lang="en-US" altLang="zh-TW" sz="3200" kern="100" dirty="0" smtClean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r>
              <a:rPr lang="en-US" altLang="zh-TW" sz="3200" kern="100" dirty="0" smtClean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    </a:t>
            </a:r>
            <a:r>
              <a:rPr lang="zh-TW" altLang="zh-TW" sz="3200" kern="100" dirty="0" smtClean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所</a:t>
            </a:r>
            <a:r>
              <a:rPr lang="zh-TW" altLang="zh-TW" sz="3200" kern="100" dirty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找出的矩陣函數為</a:t>
            </a:r>
            <a:r>
              <a:rPr lang="en-US" altLang="zh-TW" sz="3200" u="sng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  <a:sym typeface="Symbol" panose="05050102010706020507" pitchFamily="18" charset="2"/>
              </a:rPr>
              <a:t></a:t>
            </a:r>
            <a:r>
              <a:rPr lang="en-US" altLang="zh-TW" sz="3200" u="sng" kern="100" dirty="0">
                <a:latin typeface="標楷體" panose="03000509000000000000" pitchFamily="65" charset="-120"/>
                <a:cs typeface="Times New Roman" panose="02020603050405020304" pitchFamily="18" charset="0"/>
              </a:rPr>
              <a:t>    </a:t>
            </a:r>
            <a:r>
              <a:rPr lang="en-US" altLang="zh-TW" sz="3200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  <a:sym typeface="Symbol" panose="05050102010706020507" pitchFamily="18" charset="2"/>
              </a:rPr>
              <a:t></a:t>
            </a:r>
            <a:r>
              <a:rPr lang="en-US" altLang="zh-TW" sz="3200" kern="100" dirty="0">
                <a:latin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3200" u="sng" kern="100" dirty="0">
                <a:latin typeface="標楷體" panose="03000509000000000000" pitchFamily="65" charset="-120"/>
                <a:cs typeface="Times New Roman" panose="02020603050405020304" pitchFamily="18" charset="0"/>
              </a:rPr>
              <a:t>    </a:t>
            </a:r>
            <a:r>
              <a:rPr lang="zh-TW" altLang="zh-TW" sz="3200" kern="100" dirty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階。</a:t>
            </a:r>
            <a:endParaRPr lang="zh-TW" altLang="zh-TW" sz="3200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6297037" y="4656443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000" dirty="0">
                <a:solidFill>
                  <a:srgbClr val="FF0000"/>
                </a:solidFill>
              </a:rPr>
              <a:t>3</a:t>
            </a:r>
            <a:endParaRPr lang="zh-TW" altLang="en-US" sz="4000" dirty="0">
              <a:solidFill>
                <a:srgbClr val="FF0000"/>
              </a:solidFill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5077838" y="2122623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000" dirty="0">
                <a:solidFill>
                  <a:srgbClr val="FF0000"/>
                </a:solidFill>
              </a:rPr>
              <a:t>3</a:t>
            </a:r>
            <a:endParaRPr lang="zh-TW" altLang="en-US" sz="4000" dirty="0">
              <a:solidFill>
                <a:srgbClr val="FF0000"/>
              </a:solidFill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6326221" y="2110663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000" dirty="0" smtClean="0">
                <a:solidFill>
                  <a:srgbClr val="FF0000"/>
                </a:solidFill>
              </a:rPr>
              <a:t>2</a:t>
            </a:r>
            <a:endParaRPr lang="zh-TW" altLang="en-US" sz="4000" dirty="0">
              <a:solidFill>
                <a:srgbClr val="FF0000"/>
              </a:solidFill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5037367" y="4645835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000" dirty="0" smtClean="0">
                <a:solidFill>
                  <a:srgbClr val="FF0000"/>
                </a:solidFill>
              </a:rPr>
              <a:t>2</a:t>
            </a:r>
            <a:endParaRPr lang="zh-TW" altLang="en-US" sz="4000" dirty="0">
              <a:solidFill>
                <a:srgbClr val="FF0000"/>
              </a:solidFill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9722336" y="284200"/>
            <a:ext cx="206761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學習單位置：</a:t>
            </a:r>
            <a:r>
              <a:rPr lang="en-US" altLang="zh-TW" dirty="0" smtClean="0"/>
              <a:t>P.229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89910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物件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57411701"/>
              </p:ext>
            </p:extLst>
          </p:nvPr>
        </p:nvGraphicFramePr>
        <p:xfrm>
          <a:off x="3464398" y="1869294"/>
          <a:ext cx="1224334" cy="11598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61" name="Equation" r:id="rId3" imgW="482400" imgH="457200" progId="Equation.DSMT4">
                  <p:embed/>
                </p:oleObj>
              </mc:Choice>
              <mc:Fallback>
                <p:oleObj name="Equation" r:id="rId3" imgW="482400" imgH="457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464398" y="1869294"/>
                        <a:ext cx="1224334" cy="115989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文字方塊 3">
            <a:hlinkClick r:id="rId5" action="ppaction://hlinkfile"/>
          </p:cNvPr>
          <p:cNvSpPr txBox="1"/>
          <p:nvPr/>
        </p:nvSpPr>
        <p:spPr>
          <a:xfrm>
            <a:off x="1575881" y="1917934"/>
            <a:ext cx="14688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8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伸縮</a:t>
            </a:r>
            <a:endParaRPr lang="zh-TW" altLang="en-US" sz="4800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文字方塊 4">
            <a:hlinkClick r:id="rId6" action="ppaction://hlinkfile"/>
          </p:cNvPr>
          <p:cNvSpPr txBox="1"/>
          <p:nvPr/>
        </p:nvSpPr>
        <p:spPr>
          <a:xfrm>
            <a:off x="6908260" y="1908206"/>
            <a:ext cx="16374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8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旋轉</a:t>
            </a:r>
            <a:endParaRPr lang="zh-TW" altLang="en-US" sz="4800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文字方塊 5">
            <a:hlinkClick r:id="rId5" action="ppaction://hlinkfile"/>
          </p:cNvPr>
          <p:cNvSpPr txBox="1"/>
          <p:nvPr/>
        </p:nvSpPr>
        <p:spPr>
          <a:xfrm>
            <a:off x="710117" y="4300458"/>
            <a:ext cx="16439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8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鏡射</a:t>
            </a:r>
            <a:endParaRPr lang="zh-TW" altLang="en-US" sz="4800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文字方塊 6">
            <a:hlinkClick r:id="rId5" action="ppaction://hlinkfile"/>
          </p:cNvPr>
          <p:cNvSpPr txBox="1"/>
          <p:nvPr/>
        </p:nvSpPr>
        <p:spPr>
          <a:xfrm>
            <a:off x="6908260" y="4242090"/>
            <a:ext cx="16828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8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推移</a:t>
            </a:r>
            <a:endParaRPr lang="zh-TW" altLang="en-US" sz="4800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4341779" y="347393"/>
            <a:ext cx="33852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4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線性變換</a:t>
            </a:r>
            <a:endParaRPr lang="zh-TW" altLang="en-US" sz="54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11" name="物件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09739395"/>
              </p:ext>
            </p:extLst>
          </p:nvPr>
        </p:nvGraphicFramePr>
        <p:xfrm>
          <a:off x="2196761" y="4241800"/>
          <a:ext cx="1289050" cy="1160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62" name="Equation" r:id="rId7" imgW="507960" imgH="457200" progId="Equation.DSMT4">
                  <p:embed/>
                </p:oleObj>
              </mc:Choice>
              <mc:Fallback>
                <p:oleObj name="Equation" r:id="rId7" imgW="507960" imgH="457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196761" y="4241800"/>
                        <a:ext cx="1289050" cy="11604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物件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58415386"/>
              </p:ext>
            </p:extLst>
          </p:nvPr>
        </p:nvGraphicFramePr>
        <p:xfrm>
          <a:off x="8361160" y="1837259"/>
          <a:ext cx="3189287" cy="1223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63" name="Equation" r:id="rId9" imgW="1257120" imgH="482400" progId="Equation.DSMT4">
                  <p:embed/>
                </p:oleObj>
              </mc:Choice>
              <mc:Fallback>
                <p:oleObj name="Equation" r:id="rId9" imgW="1257120" imgH="4824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8361160" y="1837259"/>
                        <a:ext cx="3189287" cy="12239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物件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39146044"/>
              </p:ext>
            </p:extLst>
          </p:nvPr>
        </p:nvGraphicFramePr>
        <p:xfrm>
          <a:off x="8368923" y="4182693"/>
          <a:ext cx="1481137" cy="1158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64" name="Equation" r:id="rId11" imgW="583920" imgH="457200" progId="Equation.DSMT4">
                  <p:embed/>
                </p:oleObj>
              </mc:Choice>
              <mc:Fallback>
                <p:oleObj name="Equation" r:id="rId11" imgW="583920" imgH="457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8368923" y="4182693"/>
                        <a:ext cx="1481137" cy="1158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物件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8609894"/>
              </p:ext>
            </p:extLst>
          </p:nvPr>
        </p:nvGraphicFramePr>
        <p:xfrm>
          <a:off x="3487295" y="4238558"/>
          <a:ext cx="1289050" cy="1160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65" name="Equation" r:id="rId13" imgW="507960" imgH="457200" progId="Equation.DSMT4">
                  <p:embed/>
                </p:oleObj>
              </mc:Choice>
              <mc:Fallback>
                <p:oleObj name="Equation" r:id="rId13" imgW="507960" imgH="457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3487295" y="4238558"/>
                        <a:ext cx="1289050" cy="11604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物件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75966532"/>
              </p:ext>
            </p:extLst>
          </p:nvPr>
        </p:nvGraphicFramePr>
        <p:xfrm>
          <a:off x="4846638" y="4241800"/>
          <a:ext cx="1192212" cy="1160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66" name="Equation" r:id="rId15" imgW="469800" imgH="457200" progId="Equation.DSMT4">
                  <p:embed/>
                </p:oleObj>
              </mc:Choice>
              <mc:Fallback>
                <p:oleObj name="Equation" r:id="rId15" imgW="469800" imgH="457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4846638" y="4241800"/>
                        <a:ext cx="1192212" cy="11604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文字方塊 15"/>
          <p:cNvSpPr txBox="1"/>
          <p:nvPr/>
        </p:nvSpPr>
        <p:spPr>
          <a:xfrm>
            <a:off x="2305450" y="3776711"/>
            <a:ext cx="11103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對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x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軸</a:t>
            </a: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7" name="文字方塊 16"/>
          <p:cNvSpPr txBox="1"/>
          <p:nvPr/>
        </p:nvSpPr>
        <p:spPr>
          <a:xfrm>
            <a:off x="3552860" y="3777238"/>
            <a:ext cx="11103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對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y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軸</a:t>
            </a: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8" name="文字方塊 17"/>
          <p:cNvSpPr txBox="1"/>
          <p:nvPr/>
        </p:nvSpPr>
        <p:spPr>
          <a:xfrm>
            <a:off x="4854094" y="3793965"/>
            <a:ext cx="16644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對</a:t>
            </a: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20" name="物件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72472569"/>
              </p:ext>
            </p:extLst>
          </p:nvPr>
        </p:nvGraphicFramePr>
        <p:xfrm>
          <a:off x="5281532" y="3909934"/>
          <a:ext cx="957973" cy="4294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67" name="Equation" r:id="rId17" imgW="368280" imgH="164880" progId="Equation.DSMT4">
                  <p:embed/>
                </p:oleObj>
              </mc:Choice>
              <mc:Fallback>
                <p:oleObj name="Equation" r:id="rId17" imgW="368280" imgH="1648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5281532" y="3909934"/>
                        <a:ext cx="957973" cy="42943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物件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6189806"/>
              </p:ext>
            </p:extLst>
          </p:nvPr>
        </p:nvGraphicFramePr>
        <p:xfrm>
          <a:off x="10091738" y="4192588"/>
          <a:ext cx="1449387" cy="1158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68" name="Equation" r:id="rId19" imgW="571320" imgH="457200" progId="Equation.DSMT4">
                  <p:embed/>
                </p:oleObj>
              </mc:Choice>
              <mc:Fallback>
                <p:oleObj name="Equation" r:id="rId19" imgW="571320" imgH="457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10091738" y="4192588"/>
                        <a:ext cx="1449387" cy="1158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文字方塊 23"/>
          <p:cNvSpPr txBox="1"/>
          <p:nvPr/>
        </p:nvSpPr>
        <p:spPr>
          <a:xfrm>
            <a:off x="10200416" y="3698705"/>
            <a:ext cx="11103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沿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y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軸</a:t>
            </a: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5" name="文字方塊 24"/>
          <p:cNvSpPr txBox="1"/>
          <p:nvPr/>
        </p:nvSpPr>
        <p:spPr>
          <a:xfrm>
            <a:off x="8543786" y="3698705"/>
            <a:ext cx="11103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沿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x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軸</a:t>
            </a: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37825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2660229" y="3784537"/>
            <a:ext cx="736611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8000" dirty="0" smtClean="0">
                <a:solidFill>
                  <a:srgbClr val="06B24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矩陣是</a:t>
            </a:r>
            <a:r>
              <a:rPr lang="en-US" altLang="zh-TW" sz="8000" dirty="0" smtClean="0">
                <a:solidFill>
                  <a:srgbClr val="06B24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『</a:t>
            </a:r>
            <a:r>
              <a:rPr lang="zh-TW" altLang="en-US" sz="8000" dirty="0" smtClean="0">
                <a:solidFill>
                  <a:srgbClr val="06B24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函數</a:t>
            </a:r>
            <a:r>
              <a:rPr lang="en-US" altLang="zh-TW" sz="8000" dirty="0" smtClean="0">
                <a:solidFill>
                  <a:srgbClr val="06B24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』</a:t>
            </a:r>
            <a:endParaRPr lang="zh-TW" altLang="en-US" sz="8000" dirty="0">
              <a:solidFill>
                <a:srgbClr val="06B243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2101171" y="1332689"/>
            <a:ext cx="784221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8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『</a:t>
            </a:r>
            <a:r>
              <a:rPr lang="zh-TW" altLang="en-US" sz="8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矩陣</a:t>
            </a:r>
            <a:r>
              <a:rPr lang="en-US" altLang="zh-TW" sz="8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』</a:t>
            </a:r>
            <a:r>
              <a:rPr lang="zh-TW" altLang="en-US" sz="8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是什麼</a:t>
            </a:r>
            <a:r>
              <a:rPr lang="en-US" altLang="zh-TW" sz="8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  <a:endParaRPr lang="zh-TW" altLang="en-US" sz="80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94041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532761" y="1016878"/>
            <a:ext cx="5377774" cy="675735"/>
          </a:xfrm>
        </p:spPr>
        <p:txBody>
          <a:bodyPr>
            <a:normAutofit fontScale="90000"/>
          </a:bodyPr>
          <a:lstStyle/>
          <a:p>
            <a:r>
              <a:rPr lang="zh-TW" altLang="en-US" b="1" dirty="0" smtClean="0">
                <a:solidFill>
                  <a:srgbClr val="FF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生根計畫帶給我們</a:t>
            </a:r>
            <a:r>
              <a:rPr lang="en-US" altLang="zh-TW" b="1" dirty="0" smtClean="0">
                <a:solidFill>
                  <a:srgbClr val="FF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…</a:t>
            </a:r>
            <a:endParaRPr lang="zh-TW" altLang="en-US" b="1" dirty="0">
              <a:solidFill>
                <a:srgbClr val="FF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966608" y="2302281"/>
            <a:ext cx="8043153" cy="2532366"/>
          </a:xfrm>
        </p:spPr>
        <p:txBody>
          <a:bodyPr>
            <a:normAutofit/>
          </a:bodyPr>
          <a:lstStyle/>
          <a:p>
            <a:r>
              <a:rPr lang="zh-TW" altLang="en-US" sz="32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大學端最強而有力的支持，讓我們更清楚這樣帶領孩子的方向是正確的，並且終將引領學生未來進入大學後能更順利銜接高等數學。在面對未來茫茫的新課綱時，我們有信心自己正在做對的事。</a:t>
            </a:r>
            <a:endParaRPr lang="zh-TW" altLang="en-US" sz="3200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37393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518" y="302512"/>
            <a:ext cx="11088303" cy="1535431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9438" y="2017395"/>
            <a:ext cx="6921446" cy="4571100"/>
          </a:xfrm>
          <a:prstGeom prst="rect">
            <a:avLst/>
          </a:prstGeom>
        </p:spPr>
      </p:pic>
      <p:sp>
        <p:nvSpPr>
          <p:cNvPr id="4" name="文字方塊 3"/>
          <p:cNvSpPr txBox="1"/>
          <p:nvPr/>
        </p:nvSpPr>
        <p:spPr>
          <a:xfrm>
            <a:off x="9943716" y="80220"/>
            <a:ext cx="20676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學習單位置：</a:t>
            </a:r>
            <a:r>
              <a:rPr lang="en-US" altLang="zh-TW" dirty="0" smtClean="0"/>
              <a:t>P.210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93145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Wingdings" panose="05000000000000000000" pitchFamily="2" charset="2"/>
              </a:rPr>
              <a:t>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引入</a:t>
            </a:r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『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方向性</a:t>
            </a:r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』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的概念</a:t>
            </a:r>
            <a:endParaRPr lang="zh-TW" altLang="en-US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2749" y="1206066"/>
            <a:ext cx="8706502" cy="4935772"/>
          </a:xfrm>
          <a:prstGeom prst="rect">
            <a:avLst/>
          </a:prstGeom>
        </p:spPr>
      </p:pic>
      <p:cxnSp>
        <p:nvCxnSpPr>
          <p:cNvPr id="5" name="直線接點 4"/>
          <p:cNvCxnSpPr/>
          <p:nvPr/>
        </p:nvCxnSpPr>
        <p:spPr>
          <a:xfrm flipH="1">
            <a:off x="4995512" y="2512194"/>
            <a:ext cx="4841507" cy="378272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接點 6"/>
          <p:cNvCxnSpPr/>
          <p:nvPr/>
        </p:nvCxnSpPr>
        <p:spPr>
          <a:xfrm>
            <a:off x="5120640" y="3955983"/>
            <a:ext cx="5139891" cy="71227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文字方塊 7"/>
          <p:cNvSpPr txBox="1"/>
          <p:nvPr/>
        </p:nvSpPr>
        <p:spPr>
          <a:xfrm>
            <a:off x="6973289" y="2938930"/>
            <a:ext cx="7263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</a:t>
            </a:r>
            <a:endParaRPr lang="zh-TW" altLang="en-US" sz="40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8886729" y="3409636"/>
            <a:ext cx="7263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四</a:t>
            </a:r>
          </a:p>
        </p:txBody>
      </p:sp>
      <p:sp>
        <p:nvSpPr>
          <p:cNvPr id="10" name="文字方塊 9"/>
          <p:cNvSpPr txBox="1"/>
          <p:nvPr/>
        </p:nvSpPr>
        <p:spPr>
          <a:xfrm>
            <a:off x="7690585" y="4977420"/>
            <a:ext cx="7263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</a:t>
            </a:r>
          </a:p>
        </p:txBody>
      </p:sp>
      <p:sp>
        <p:nvSpPr>
          <p:cNvPr id="11" name="文字方塊 10"/>
          <p:cNvSpPr txBox="1"/>
          <p:nvPr/>
        </p:nvSpPr>
        <p:spPr>
          <a:xfrm>
            <a:off x="5233533" y="4343216"/>
            <a:ext cx="7263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二</a:t>
            </a:r>
          </a:p>
        </p:txBody>
      </p:sp>
      <p:sp>
        <p:nvSpPr>
          <p:cNvPr id="12" name="文字方塊 11"/>
          <p:cNvSpPr txBox="1"/>
          <p:nvPr/>
        </p:nvSpPr>
        <p:spPr>
          <a:xfrm>
            <a:off x="9741585" y="255324"/>
            <a:ext cx="20676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學習單位置：</a:t>
            </a:r>
            <a:r>
              <a:rPr lang="en-US" altLang="zh-TW" dirty="0" smtClean="0"/>
              <a:t>P.210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283415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Wingdings" panose="05000000000000000000" pitchFamily="2" charset="2"/>
              </a:rPr>
              <a:t>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引入</a:t>
            </a:r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『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方向性</a:t>
            </a:r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』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的概念</a:t>
            </a:r>
            <a:endParaRPr lang="zh-TW" altLang="en-US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3" name="圖片 2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8477" y="1667876"/>
            <a:ext cx="8191450" cy="4636670"/>
          </a:xfrm>
          <a:prstGeom prst="rect">
            <a:avLst/>
          </a:prstGeom>
        </p:spPr>
      </p:pic>
      <p:cxnSp>
        <p:nvCxnSpPr>
          <p:cNvPr id="5" name="直線接點 4"/>
          <p:cNvCxnSpPr/>
          <p:nvPr/>
        </p:nvCxnSpPr>
        <p:spPr>
          <a:xfrm flipV="1">
            <a:off x="4206240" y="3330340"/>
            <a:ext cx="5909912" cy="216568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直線接點 6"/>
          <p:cNvCxnSpPr/>
          <p:nvPr/>
        </p:nvCxnSpPr>
        <p:spPr>
          <a:xfrm flipH="1">
            <a:off x="6545179" y="2396691"/>
            <a:ext cx="1443790" cy="432174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字方塊 8"/>
          <p:cNvSpPr txBox="1"/>
          <p:nvPr/>
        </p:nvSpPr>
        <p:spPr>
          <a:xfrm>
            <a:off x="5515275" y="5192399"/>
            <a:ext cx="7263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</a:t>
            </a:r>
            <a:endParaRPr lang="zh-TW" altLang="en-US" sz="40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8112945" y="4844275"/>
            <a:ext cx="7263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四</a:t>
            </a:r>
          </a:p>
        </p:txBody>
      </p:sp>
      <p:sp>
        <p:nvSpPr>
          <p:cNvPr id="11" name="文字方塊 10"/>
          <p:cNvSpPr txBox="1"/>
          <p:nvPr/>
        </p:nvSpPr>
        <p:spPr>
          <a:xfrm>
            <a:off x="8311822" y="2809858"/>
            <a:ext cx="7263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</a:t>
            </a:r>
          </a:p>
        </p:txBody>
      </p:sp>
      <p:sp>
        <p:nvSpPr>
          <p:cNvPr id="12" name="文字方塊 11"/>
          <p:cNvSpPr txBox="1"/>
          <p:nvPr/>
        </p:nvSpPr>
        <p:spPr>
          <a:xfrm>
            <a:off x="5859175" y="2997261"/>
            <a:ext cx="7263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二</a:t>
            </a:r>
          </a:p>
        </p:txBody>
      </p:sp>
      <p:sp>
        <p:nvSpPr>
          <p:cNvPr id="13" name="文字方塊 12">
            <a:hlinkClick r:id="rId4" action="ppaction://hlinkfile"/>
          </p:cNvPr>
          <p:cNvSpPr txBox="1"/>
          <p:nvPr/>
        </p:nvSpPr>
        <p:spPr>
          <a:xfrm>
            <a:off x="10990446" y="6119880"/>
            <a:ext cx="9492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GGB</a:t>
            </a:r>
            <a:r>
              <a:rPr lang="zh-TW" altLang="en-US" dirty="0" smtClean="0"/>
              <a:t>檔</a:t>
            </a:r>
            <a:r>
              <a:rPr lang="en-US" altLang="zh-TW" dirty="0" smtClean="0"/>
              <a:t>1</a:t>
            </a:r>
            <a:endParaRPr lang="zh-TW" altLang="en-US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9837838" y="284200"/>
            <a:ext cx="20676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學習單位置：</a:t>
            </a:r>
            <a:r>
              <a:rPr lang="en-US" altLang="zh-TW" dirty="0" smtClean="0"/>
              <a:t>P.210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35714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2289" y="1431864"/>
            <a:ext cx="9333299" cy="5175106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1376413" y="442761"/>
            <a:ext cx="58810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6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Wingdings" panose="05000000000000000000" pitchFamily="2" charset="2"/>
              </a:rPr>
              <a:t></a:t>
            </a:r>
            <a:r>
              <a:rPr lang="zh-TW" altLang="en-US" sz="36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對照直角坐標系</a:t>
            </a:r>
            <a:endParaRPr lang="zh-TW" altLang="en-US" sz="36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9789711" y="255324"/>
            <a:ext cx="20676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學習單位置：</a:t>
            </a:r>
            <a:r>
              <a:rPr lang="en-US" altLang="zh-TW" dirty="0" smtClean="0"/>
              <a:t>P.211</a:t>
            </a:r>
            <a:endParaRPr lang="zh-TW" altLang="en-US" dirty="0"/>
          </a:p>
        </p:txBody>
      </p:sp>
      <p:sp>
        <p:nvSpPr>
          <p:cNvPr id="9" name="手繪多邊形 8"/>
          <p:cNvSpPr/>
          <p:nvPr/>
        </p:nvSpPr>
        <p:spPr>
          <a:xfrm>
            <a:off x="1971472" y="2263302"/>
            <a:ext cx="2697804" cy="1997413"/>
          </a:xfrm>
          <a:custGeom>
            <a:avLst/>
            <a:gdLst>
              <a:gd name="connsiteX0" fmla="*/ 0 w 2697804"/>
              <a:gd name="connsiteY0" fmla="*/ 1997413 h 1997413"/>
              <a:gd name="connsiteX1" fmla="*/ 1964987 w 2697804"/>
              <a:gd name="connsiteY1" fmla="*/ 1517515 h 1997413"/>
              <a:gd name="connsiteX2" fmla="*/ 2697804 w 2697804"/>
              <a:gd name="connsiteY2" fmla="*/ 0 h 1997413"/>
              <a:gd name="connsiteX3" fmla="*/ 739302 w 2697804"/>
              <a:gd name="connsiteY3" fmla="*/ 473413 h 1997413"/>
              <a:gd name="connsiteX4" fmla="*/ 0 w 2697804"/>
              <a:gd name="connsiteY4" fmla="*/ 1997413 h 199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97804" h="1997413">
                <a:moveTo>
                  <a:pt x="0" y="1997413"/>
                </a:moveTo>
                <a:lnTo>
                  <a:pt x="1964987" y="1517515"/>
                </a:lnTo>
                <a:lnTo>
                  <a:pt x="2697804" y="0"/>
                </a:lnTo>
                <a:lnTo>
                  <a:pt x="739302" y="473413"/>
                </a:lnTo>
                <a:lnTo>
                  <a:pt x="0" y="1997413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手繪多邊形 9"/>
          <p:cNvSpPr/>
          <p:nvPr/>
        </p:nvSpPr>
        <p:spPr>
          <a:xfrm>
            <a:off x="6673174" y="3197157"/>
            <a:ext cx="1789890" cy="1186775"/>
          </a:xfrm>
          <a:custGeom>
            <a:avLst/>
            <a:gdLst>
              <a:gd name="connsiteX0" fmla="*/ 0 w 1789890"/>
              <a:gd name="connsiteY0" fmla="*/ 1186775 h 1186775"/>
              <a:gd name="connsiteX1" fmla="*/ 1789890 w 1789890"/>
              <a:gd name="connsiteY1" fmla="*/ 1186775 h 1186775"/>
              <a:gd name="connsiteX2" fmla="*/ 1789890 w 1789890"/>
              <a:gd name="connsiteY2" fmla="*/ 0 h 1186775"/>
              <a:gd name="connsiteX3" fmla="*/ 0 w 1789890"/>
              <a:gd name="connsiteY3" fmla="*/ 0 h 1186775"/>
              <a:gd name="connsiteX4" fmla="*/ 0 w 1789890"/>
              <a:gd name="connsiteY4" fmla="*/ 1186775 h 118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89890" h="1186775">
                <a:moveTo>
                  <a:pt x="0" y="1186775"/>
                </a:moveTo>
                <a:lnTo>
                  <a:pt x="1789890" y="1186775"/>
                </a:lnTo>
                <a:lnTo>
                  <a:pt x="1789890" y="0"/>
                </a:lnTo>
                <a:lnTo>
                  <a:pt x="0" y="0"/>
                </a:lnTo>
                <a:lnTo>
                  <a:pt x="0" y="1186775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71173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862" y="0"/>
            <a:ext cx="10962276" cy="6858000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5072519" y="2239138"/>
            <a:ext cx="952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 smtClean="0">
                <a:solidFill>
                  <a:srgbClr val="FF0000"/>
                </a:solidFill>
              </a:rPr>
              <a:t>(0,1)</a:t>
            </a:r>
            <a:endParaRPr lang="zh-TW" altLang="en-US" sz="2800" dirty="0">
              <a:solidFill>
                <a:srgbClr val="FF0000"/>
              </a:solidFill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7139222" y="3521533"/>
            <a:ext cx="952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 smtClean="0">
                <a:solidFill>
                  <a:srgbClr val="FF0000"/>
                </a:solidFill>
              </a:rPr>
              <a:t>(1,0)</a:t>
            </a:r>
            <a:endParaRPr lang="zh-TW" altLang="en-US" sz="2800" dirty="0">
              <a:solidFill>
                <a:srgbClr val="FF0000"/>
              </a:solidFill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3606265" y="1321867"/>
            <a:ext cx="17838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TW" altLang="en-US" sz="2800" dirty="0">
              <a:solidFill>
                <a:srgbClr val="FF0000"/>
              </a:solidFill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1934678" y="5486399"/>
            <a:ext cx="11454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 smtClean="0">
                <a:solidFill>
                  <a:srgbClr val="FF0000"/>
                </a:solidFill>
              </a:rPr>
              <a:t>(-1,-1)</a:t>
            </a:r>
            <a:endParaRPr lang="zh-TW" altLang="en-US" sz="2800" dirty="0">
              <a:solidFill>
                <a:srgbClr val="FF0000"/>
              </a:solidFill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8728510" y="4377889"/>
            <a:ext cx="952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 smtClean="0">
                <a:solidFill>
                  <a:srgbClr val="FF0000"/>
                </a:solidFill>
              </a:rPr>
              <a:t>(2,-1)</a:t>
            </a:r>
            <a:endParaRPr lang="zh-TW" altLang="en-US" sz="2800" dirty="0">
              <a:solidFill>
                <a:srgbClr val="FF0000"/>
              </a:solidFill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2653365" y="660933"/>
            <a:ext cx="952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 smtClean="0">
                <a:solidFill>
                  <a:srgbClr val="FF0000"/>
                </a:solidFill>
              </a:rPr>
              <a:t>(-2,3)</a:t>
            </a:r>
            <a:endParaRPr lang="zh-TW" altLang="en-US" sz="2800" dirty="0">
              <a:solidFill>
                <a:srgbClr val="FF0000"/>
              </a:solidFill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9918834" y="2025869"/>
            <a:ext cx="952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 smtClean="0">
                <a:solidFill>
                  <a:srgbClr val="FF0000"/>
                </a:solidFill>
              </a:rPr>
              <a:t>(2,1)</a:t>
            </a:r>
            <a:endParaRPr lang="zh-TW" altLang="en-US" sz="2800" dirty="0">
              <a:solidFill>
                <a:srgbClr val="FF0000"/>
              </a:solidFill>
            </a:endParaRPr>
          </a:p>
        </p:txBody>
      </p:sp>
      <p:graphicFrame>
        <p:nvGraphicFramePr>
          <p:cNvPr id="13" name="物件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82034168"/>
              </p:ext>
            </p:extLst>
          </p:nvPr>
        </p:nvGraphicFramePr>
        <p:xfrm>
          <a:off x="3730616" y="1196984"/>
          <a:ext cx="1139767" cy="8412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0" name="Equation" r:id="rId4" imgW="533160" imgH="393480" progId="Equation.DSMT4">
                  <p:embed/>
                </p:oleObj>
              </mc:Choice>
              <mc:Fallback>
                <p:oleObj name="Equation" r:id="rId4" imgW="53316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730616" y="1196984"/>
                        <a:ext cx="1139767" cy="84125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物件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35690125"/>
              </p:ext>
            </p:extLst>
          </p:nvPr>
        </p:nvGraphicFramePr>
        <p:xfrm>
          <a:off x="6064303" y="2374878"/>
          <a:ext cx="895350" cy="841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1" name="Equation" r:id="rId6" imgW="419040" imgH="393480" progId="Equation.DSMT4">
                  <p:embed/>
                </p:oleObj>
              </mc:Choice>
              <mc:Fallback>
                <p:oleObj name="Equation" r:id="rId6" imgW="41904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064303" y="2374878"/>
                        <a:ext cx="895350" cy="8413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物件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2364719"/>
              </p:ext>
            </p:extLst>
          </p:nvPr>
        </p:nvGraphicFramePr>
        <p:xfrm>
          <a:off x="6727167" y="2808378"/>
          <a:ext cx="896938" cy="841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2" name="Equation" r:id="rId8" imgW="419040" imgH="393480" progId="Equation.DSMT4">
                  <p:embed/>
                </p:oleObj>
              </mc:Choice>
              <mc:Fallback>
                <p:oleObj name="Equation" r:id="rId8" imgW="41904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6727167" y="2808378"/>
                        <a:ext cx="896938" cy="8413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物件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03534053"/>
              </p:ext>
            </p:extLst>
          </p:nvPr>
        </p:nvGraphicFramePr>
        <p:xfrm>
          <a:off x="8092122" y="3649753"/>
          <a:ext cx="1112838" cy="841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3" name="Equation" r:id="rId10" imgW="520560" imgH="393480" progId="Equation.DSMT4">
                  <p:embed/>
                </p:oleObj>
              </mc:Choice>
              <mc:Fallback>
                <p:oleObj name="Equation" r:id="rId10" imgW="52056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8092122" y="3649753"/>
                        <a:ext cx="1112838" cy="8413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8" name="直線接點 17"/>
          <p:cNvCxnSpPr/>
          <p:nvPr/>
        </p:nvCxnSpPr>
        <p:spPr>
          <a:xfrm flipV="1">
            <a:off x="683394" y="3448251"/>
            <a:ext cx="10893744" cy="1787893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接點 19"/>
          <p:cNvCxnSpPr/>
          <p:nvPr/>
        </p:nvCxnSpPr>
        <p:spPr>
          <a:xfrm flipH="1">
            <a:off x="3455468" y="-35772"/>
            <a:ext cx="3946358" cy="6658198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文字方塊 20"/>
          <p:cNvSpPr txBox="1"/>
          <p:nvPr/>
        </p:nvSpPr>
        <p:spPr>
          <a:xfrm>
            <a:off x="8232420" y="1583476"/>
            <a:ext cx="9810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</a:t>
            </a:r>
            <a:endParaRPr lang="zh-TW" altLang="en-US" sz="54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2" name="文字方塊 21"/>
          <p:cNvSpPr txBox="1"/>
          <p:nvPr/>
        </p:nvSpPr>
        <p:spPr>
          <a:xfrm>
            <a:off x="6445475" y="5468142"/>
            <a:ext cx="7864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四</a:t>
            </a:r>
          </a:p>
        </p:txBody>
      </p:sp>
      <p:sp>
        <p:nvSpPr>
          <p:cNvPr id="23" name="文字方塊 22"/>
          <p:cNvSpPr txBox="1"/>
          <p:nvPr/>
        </p:nvSpPr>
        <p:spPr>
          <a:xfrm>
            <a:off x="2866533" y="5007329"/>
            <a:ext cx="7864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</a:t>
            </a:r>
          </a:p>
        </p:txBody>
      </p:sp>
      <p:sp>
        <p:nvSpPr>
          <p:cNvPr id="24" name="文字方塊 23"/>
          <p:cNvSpPr txBox="1"/>
          <p:nvPr/>
        </p:nvSpPr>
        <p:spPr>
          <a:xfrm>
            <a:off x="2021495" y="2721114"/>
            <a:ext cx="7864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二</a:t>
            </a:r>
          </a:p>
        </p:txBody>
      </p:sp>
      <p:sp>
        <p:nvSpPr>
          <p:cNvPr id="25" name="文字方塊 24"/>
          <p:cNvSpPr txBox="1"/>
          <p:nvPr/>
        </p:nvSpPr>
        <p:spPr>
          <a:xfrm>
            <a:off x="9876341" y="284200"/>
            <a:ext cx="206761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學習單位置：</a:t>
            </a:r>
            <a:r>
              <a:rPr lang="en-US" altLang="zh-TW" dirty="0" smtClean="0"/>
              <a:t>P.213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927203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9" grpId="0"/>
      <p:bldP spid="10" grpId="0"/>
      <p:bldP spid="11" grpId="0"/>
      <p:bldP spid="12" grpId="0"/>
      <p:bldP spid="21" grpId="0"/>
      <p:bldP spid="22" grpId="0"/>
      <p:bldP spid="23" grpId="0"/>
      <p:bldP spid="2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4426" y="0"/>
            <a:ext cx="7023148" cy="6858000"/>
          </a:xfrm>
          <a:prstGeom prst="rect">
            <a:avLst/>
          </a:prstGeom>
        </p:spPr>
      </p:pic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9041207"/>
              </p:ext>
            </p:extLst>
          </p:nvPr>
        </p:nvGraphicFramePr>
        <p:xfrm>
          <a:off x="7816674" y="1943848"/>
          <a:ext cx="1577584" cy="5870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41" name="Equation" r:id="rId4" imgW="545760" imgH="203040" progId="Equation.DSMT4">
                  <p:embed/>
                </p:oleObj>
              </mc:Choice>
              <mc:Fallback>
                <p:oleObj name="Equation" r:id="rId4" imgW="54576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816674" y="1943848"/>
                        <a:ext cx="1577584" cy="58700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文字方塊 4"/>
          <p:cNvSpPr txBox="1"/>
          <p:nvPr/>
        </p:nvSpPr>
        <p:spPr>
          <a:xfrm>
            <a:off x="5746283" y="2556775"/>
            <a:ext cx="952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 smtClean="0">
                <a:solidFill>
                  <a:srgbClr val="FF0000"/>
                </a:solidFill>
              </a:rPr>
              <a:t>(0,1)</a:t>
            </a:r>
            <a:endParaRPr lang="zh-TW" altLang="en-US" sz="2800" dirty="0">
              <a:solidFill>
                <a:srgbClr val="FF0000"/>
              </a:solidFill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7175636" y="4084620"/>
            <a:ext cx="952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 smtClean="0">
                <a:solidFill>
                  <a:srgbClr val="FF0000"/>
                </a:solidFill>
              </a:rPr>
              <a:t>(1,0)</a:t>
            </a:r>
            <a:endParaRPr lang="zh-TW" altLang="en-US" sz="2800" dirty="0">
              <a:solidFill>
                <a:srgbClr val="FF0000"/>
              </a:solidFill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4673066" y="5265018"/>
            <a:ext cx="11454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 smtClean="0">
                <a:solidFill>
                  <a:srgbClr val="FF0000"/>
                </a:solidFill>
              </a:rPr>
              <a:t>(-1,-1)</a:t>
            </a:r>
            <a:endParaRPr lang="zh-TW" altLang="en-US" sz="2800" dirty="0">
              <a:solidFill>
                <a:srgbClr val="FF0000"/>
              </a:solidFill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8372375" y="5409045"/>
            <a:ext cx="952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 smtClean="0">
                <a:solidFill>
                  <a:srgbClr val="FF0000"/>
                </a:solidFill>
              </a:rPr>
              <a:t>(2,-1)</a:t>
            </a:r>
            <a:endParaRPr lang="zh-TW" altLang="en-US" sz="2800" dirty="0">
              <a:solidFill>
                <a:srgbClr val="FF0000"/>
              </a:solidFill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3500388" y="336882"/>
            <a:ext cx="952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 smtClean="0">
                <a:solidFill>
                  <a:srgbClr val="FF0000"/>
                </a:solidFill>
              </a:rPr>
              <a:t>(-2,3)</a:t>
            </a:r>
            <a:endParaRPr lang="zh-TW" altLang="en-US" sz="2800" dirty="0">
              <a:solidFill>
                <a:srgbClr val="FF0000"/>
              </a:solidFill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8486713" y="2885941"/>
            <a:ext cx="952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 smtClean="0">
                <a:solidFill>
                  <a:srgbClr val="FF0000"/>
                </a:solidFill>
              </a:rPr>
              <a:t>(2,1)</a:t>
            </a:r>
            <a:endParaRPr lang="zh-TW" altLang="en-US" sz="2800" dirty="0">
              <a:solidFill>
                <a:srgbClr val="FF0000"/>
              </a:solidFill>
            </a:endParaRPr>
          </a:p>
        </p:txBody>
      </p:sp>
      <p:graphicFrame>
        <p:nvGraphicFramePr>
          <p:cNvPr id="11" name="物件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11670225"/>
              </p:ext>
            </p:extLst>
          </p:nvPr>
        </p:nvGraphicFramePr>
        <p:xfrm>
          <a:off x="4429226" y="974354"/>
          <a:ext cx="1139767" cy="8412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42" name="Equation" r:id="rId6" imgW="533160" imgH="393480" progId="Equation.DSMT4">
                  <p:embed/>
                </p:oleObj>
              </mc:Choice>
              <mc:Fallback>
                <p:oleObj name="Equation" r:id="rId6" imgW="53316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429226" y="974354"/>
                        <a:ext cx="1139767" cy="84125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物件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47667089"/>
              </p:ext>
            </p:extLst>
          </p:nvPr>
        </p:nvGraphicFramePr>
        <p:xfrm>
          <a:off x="6336348" y="2878598"/>
          <a:ext cx="895350" cy="841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43" name="Equation" r:id="rId8" imgW="419040" imgH="393480" progId="Equation.DSMT4">
                  <p:embed/>
                </p:oleObj>
              </mc:Choice>
              <mc:Fallback>
                <p:oleObj name="Equation" r:id="rId8" imgW="41904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6336348" y="2878598"/>
                        <a:ext cx="895350" cy="8413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物件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21245144"/>
              </p:ext>
            </p:extLst>
          </p:nvPr>
        </p:nvGraphicFramePr>
        <p:xfrm>
          <a:off x="6841773" y="3440318"/>
          <a:ext cx="896938" cy="841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44" name="Equation" r:id="rId10" imgW="419040" imgH="393480" progId="Equation.DSMT4">
                  <p:embed/>
                </p:oleObj>
              </mc:Choice>
              <mc:Fallback>
                <p:oleObj name="Equation" r:id="rId10" imgW="41904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6841773" y="3440318"/>
                        <a:ext cx="896938" cy="8413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物件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67159700"/>
              </p:ext>
            </p:extLst>
          </p:nvPr>
        </p:nvGraphicFramePr>
        <p:xfrm>
          <a:off x="8049047" y="4623671"/>
          <a:ext cx="1112838" cy="841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45" name="Equation" r:id="rId12" imgW="520560" imgH="393480" progId="Equation.DSMT4">
                  <p:embed/>
                </p:oleObj>
              </mc:Choice>
              <mc:Fallback>
                <p:oleObj name="Equation" r:id="rId12" imgW="52056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8049047" y="4623671"/>
                        <a:ext cx="1112838" cy="8413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5" name="直線接點 14"/>
          <p:cNvCxnSpPr/>
          <p:nvPr/>
        </p:nvCxnSpPr>
        <p:spPr>
          <a:xfrm>
            <a:off x="2584426" y="4446872"/>
            <a:ext cx="7023148" cy="9625"/>
          </a:xfrm>
          <a:prstGeom prst="line">
            <a:avLst/>
          </a:prstGeom>
          <a:ln w="38100">
            <a:solidFill>
              <a:schemeClr val="tx1"/>
            </a:solidFill>
            <a:headEnd type="none"/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接點 16"/>
          <p:cNvCxnSpPr/>
          <p:nvPr/>
        </p:nvCxnSpPr>
        <p:spPr>
          <a:xfrm>
            <a:off x="5828097" y="0"/>
            <a:ext cx="0" cy="6858000"/>
          </a:xfrm>
          <a:prstGeom prst="line">
            <a:avLst/>
          </a:prstGeom>
          <a:ln w="38100">
            <a:solidFill>
              <a:schemeClr val="tx1"/>
            </a:solidFill>
            <a:headEnd type="arrow" w="med" len="lg"/>
            <a:tailEnd type="non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文字方塊 15"/>
          <p:cNvSpPr txBox="1"/>
          <p:nvPr/>
        </p:nvSpPr>
        <p:spPr>
          <a:xfrm>
            <a:off x="9828216" y="284200"/>
            <a:ext cx="206761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學習單位置：</a:t>
            </a:r>
            <a:r>
              <a:rPr lang="en-US" altLang="zh-TW" dirty="0" smtClean="0"/>
              <a:t>P.213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1745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</p:bld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24592</TotalTime>
  <Words>558</Words>
  <Application>Microsoft Office PowerPoint</Application>
  <PresentationFormat>寬螢幕</PresentationFormat>
  <Paragraphs>142</Paragraphs>
  <Slides>37</Slides>
  <Notes>0</Notes>
  <HiddenSlides>0</HiddenSlides>
  <MMClips>0</MMClips>
  <ScaleCrop>false</ScaleCrop>
  <HeadingPairs>
    <vt:vector size="8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37</vt:i4>
      </vt:variant>
    </vt:vector>
  </HeadingPairs>
  <TitlesOfParts>
    <vt:vector size="48" baseType="lpstr">
      <vt:lpstr>微軟正黑體</vt:lpstr>
      <vt:lpstr>新細明體</vt:lpstr>
      <vt:lpstr>標楷體</vt:lpstr>
      <vt:lpstr>Arial</vt:lpstr>
      <vt:lpstr>Calibri</vt:lpstr>
      <vt:lpstr>Calibri Light</vt:lpstr>
      <vt:lpstr>Symbol</vt:lpstr>
      <vt:lpstr>Times New Roman</vt:lpstr>
      <vt:lpstr>Wingdings</vt:lpstr>
      <vt:lpstr>Office 佈景主題</vt:lpstr>
      <vt:lpstr>Equation</vt:lpstr>
      <vt:lpstr>PowerPoint 簡報</vt:lpstr>
      <vt:lpstr>主題一：談向量的係數積與坐標</vt:lpstr>
      <vt:lpstr>PowerPoint 簡報</vt:lpstr>
      <vt:lpstr>PowerPoint 簡報</vt:lpstr>
      <vt:lpstr>PowerPoint 簡報</vt:lpstr>
      <vt:lpstr>引入『方向性』的概念</vt:lpstr>
      <vt:lpstr>PowerPoint 簡報</vt:lpstr>
      <vt:lpstr>PowerPoint 簡報</vt:lpstr>
      <vt:lpstr>PowerPoint 簡報</vt:lpstr>
      <vt:lpstr>PowerPoint 簡報</vt:lpstr>
      <vt:lpstr>PowerPoint 簡報</vt:lpstr>
      <vt:lpstr>直角、斜角坐標轉換時……</vt:lpstr>
      <vt:lpstr>PowerPoint 簡報</vt:lpstr>
      <vt:lpstr>PowerPoint 簡報</vt:lpstr>
      <vt:lpstr>PowerPoint 簡報</vt:lpstr>
      <vt:lpstr>主題二：學習單—面積的正負與行列式的面積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生根計畫帶給我們…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從向量到矩陣</dc:title>
  <dc:creator>portmm@gmail.com</dc:creator>
  <cp:lastModifiedBy>portmm@gmail.com</cp:lastModifiedBy>
  <cp:revision>120</cp:revision>
  <dcterms:created xsi:type="dcterms:W3CDTF">2017-12-15T11:24:08Z</dcterms:created>
  <dcterms:modified xsi:type="dcterms:W3CDTF">2018-01-11T08:30:39Z</dcterms:modified>
</cp:coreProperties>
</file>