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81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8" r:id="rId11"/>
    <p:sldId id="271" r:id="rId12"/>
    <p:sldId id="272" r:id="rId13"/>
    <p:sldId id="273" r:id="rId14"/>
    <p:sldId id="274" r:id="rId15"/>
    <p:sldId id="282" r:id="rId16"/>
    <p:sldId id="275" r:id="rId17"/>
    <p:sldId id="276" r:id="rId18"/>
    <p:sldId id="277" r:id="rId19"/>
    <p:sldId id="278" r:id="rId20"/>
    <p:sldId id="283" r:id="rId21"/>
    <p:sldId id="284" r:id="rId22"/>
    <p:sldId id="280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89286" autoAdjust="0"/>
  </p:normalViewPr>
  <p:slideViewPr>
    <p:cSldViewPr>
      <p:cViewPr varScale="1">
        <p:scale>
          <a:sx n="65" d="100"/>
          <a:sy n="65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EC34-9590-4C7A-9169-ECCDE3C42A52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913B0-83E0-4B88-AB87-E413B3FA3F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2868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913B0-83E0-4B88-AB87-E413B3FA3FE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933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AE4-0913-46B9-AC9C-8D7C4202D604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845-73B0-45C1-9710-B6F7613B9E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AE4-0913-46B9-AC9C-8D7C4202D604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845-73B0-45C1-9710-B6F7613B9E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AE4-0913-46B9-AC9C-8D7C4202D604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845-73B0-45C1-9710-B6F7613B9E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AE4-0913-46B9-AC9C-8D7C4202D604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845-73B0-45C1-9710-B6F7613B9E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AE4-0913-46B9-AC9C-8D7C4202D604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845-73B0-45C1-9710-B6F7613B9E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AE4-0913-46B9-AC9C-8D7C4202D604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845-73B0-45C1-9710-B6F7613B9E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AE4-0913-46B9-AC9C-8D7C4202D604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845-73B0-45C1-9710-B6F7613B9E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AE4-0913-46B9-AC9C-8D7C4202D604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845-73B0-45C1-9710-B6F7613B9E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AE4-0913-46B9-AC9C-8D7C4202D604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845-73B0-45C1-9710-B6F7613B9E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AE4-0913-46B9-AC9C-8D7C4202D604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845-73B0-45C1-9710-B6F7613B9E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AE4-0913-46B9-AC9C-8D7C4202D604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81845-73B0-45C1-9710-B6F7613B9E5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9BCEAE4-0913-46B9-AC9C-8D7C4202D604}" type="datetimeFigureOut">
              <a:rPr lang="zh-TW" altLang="en-US" smtClean="0"/>
              <a:t>2018/7/29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F81845-73B0-45C1-9710-B6F7613B9E58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31777;&#21934;&#21407;&#29702;&#21487;&#39449;&#36942;&#20154;&#33225;&#36776;&#35672;&#31995;&#32113;.doc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 smtClean="0">
                <a:latin typeface="+mj-ea"/>
                <a:ea typeface="+mj-ea"/>
              </a:rPr>
              <a:t>共備主持人：楊智強</a:t>
            </a:r>
            <a:endParaRPr lang="zh-TW" altLang="en-US" sz="280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 smtClean="0"/>
              <a:t>相似形</a:t>
            </a:r>
            <a:endParaRPr lang="zh-TW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5676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可大可小的問題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有必要為解釋</a:t>
            </a:r>
            <a:r>
              <a:rPr lang="en-US" altLang="zh-TW" sz="3600" b="1" dirty="0" smtClean="0">
                <a:latin typeface="新細明體"/>
                <a:ea typeface="新細明體"/>
              </a:rPr>
              <a:t>"</a:t>
            </a:r>
            <a:r>
              <a:rPr lang="zh-TW" altLang="en-US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相似只存在於平面上</a:t>
            </a:r>
            <a:r>
              <a:rPr lang="en-US" altLang="zh-TW" sz="3600" b="1" dirty="0" smtClean="0">
                <a:latin typeface="新細明體"/>
                <a:ea typeface="新細明體"/>
              </a:rPr>
              <a:t>"</a:t>
            </a: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而犧牲一節課嗎？</a:t>
            </a:r>
            <a:endParaRPr lang="zh-TW" altLang="en-US" sz="3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9497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  <a:ea typeface="+mn-ea"/>
              </a:rPr>
              <a:t>Ⅲ_</a:t>
            </a:r>
            <a:r>
              <a:rPr lang="zh-TW" altLang="en-US" dirty="0" smtClean="0">
                <a:latin typeface="+mn-ea"/>
                <a:ea typeface="+mn-ea"/>
              </a:rPr>
              <a:t>在平面上的圖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從三角形出發吧</a:t>
            </a:r>
            <a:endParaRPr lang="en-US" altLang="zh-TW" sz="3600" b="1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zh-TW" altLang="en-US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從三角形出發，如何能維持著平面的狀態？</a:t>
            </a:r>
            <a:endParaRPr lang="zh-TW" altLang="en-US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4" name="橢圓形圖說文字 3"/>
          <p:cNvSpPr/>
          <p:nvPr/>
        </p:nvSpPr>
        <p:spPr>
          <a:xfrm>
            <a:off x="7236296" y="476672"/>
            <a:ext cx="1584176" cy="144016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000" dirty="0" smtClean="0"/>
              <a:t>透過扣條動手操作便知道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3009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4860032" y="1556792"/>
            <a:ext cx="3562604" cy="3312368"/>
            <a:chOff x="0" y="0"/>
            <a:chExt cx="1507253" cy="122373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507253" cy="9947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文字方塊 2"/>
            <p:cNvSpPr txBox="1">
              <a:spLocks noChangeArrowheads="1"/>
            </p:cNvSpPr>
            <p:nvPr/>
          </p:nvSpPr>
          <p:spPr bwMode="auto">
            <a:xfrm>
              <a:off x="632879" y="894167"/>
              <a:ext cx="652779" cy="329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zh-TW" sz="1200" kern="100">
                  <a:effectLst/>
                  <a:latin typeface="Calibri"/>
                  <a:ea typeface="標楷體"/>
                  <a:cs typeface="Times New Roman"/>
                </a:rPr>
                <a:t>圖</a:t>
              </a:r>
              <a:r>
                <a:rPr lang="en-US" sz="1200" kern="100">
                  <a:effectLst/>
                  <a:latin typeface="Calibri"/>
                  <a:ea typeface="標楷體"/>
                  <a:cs typeface="Times New Roman"/>
                </a:rPr>
                <a:t>(2)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</p:grp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那</a:t>
            </a:r>
            <a:endParaRPr lang="en-US" altLang="zh-TW" sz="36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5720" indent="0">
              <a:buNone/>
            </a:pPr>
            <a:r>
              <a:rPr lang="zh-TW" altLang="en-US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兩側長度 是增加相同長度</a:t>
            </a:r>
            <a:endParaRPr lang="en-US" altLang="zh-TW" sz="36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5720" indent="0">
              <a:buNone/>
            </a:pPr>
            <a:r>
              <a:rPr lang="zh-TW" altLang="en-US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       是倍數的增長？</a:t>
            </a:r>
            <a:endParaRPr lang="en-US" altLang="zh-TW" sz="36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5720" indent="0">
              <a:buNone/>
            </a:pPr>
            <a:r>
              <a:rPr lang="zh-TW" altLang="en-US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第三邊呢</a:t>
            </a:r>
            <a:r>
              <a:rPr lang="zh-TW" altLang="en-US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84992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小結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3201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由三角形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出發</a:t>
            </a:r>
            <a:r>
              <a:rPr lang="zh-TW" altLang="en-US" sz="3600" dirty="0" smtClean="0">
                <a:latin typeface="新細明體"/>
                <a:ea typeface="新細明體"/>
              </a:rPr>
              <a:t>，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維持平面的狀態</a:t>
            </a:r>
            <a:endParaRPr lang="en-US" altLang="zh-TW" sz="36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似乎</a:t>
            </a:r>
            <a: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兩側是倍數的增長</a:t>
            </a:r>
            <a:r>
              <a:rPr lang="en-US" altLang="zh-TW" sz="3600" dirty="0">
                <a:latin typeface="新細明體"/>
                <a:ea typeface="新細明體"/>
              </a:rPr>
              <a:t>~</a:t>
            </a:r>
            <a:endParaRPr lang="en-US" altLang="zh-TW" sz="36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zh-TW" altLang="en-US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而第三邊也是</a:t>
            </a:r>
            <a:r>
              <a:rPr lang="en-US" altLang="zh-TW" sz="3600" dirty="0" smtClean="0">
                <a:latin typeface="新細明體"/>
                <a:ea typeface="新細明體"/>
              </a:rPr>
              <a:t>~</a:t>
            </a:r>
            <a:endParaRPr lang="zh-TW" altLang="en-US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565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  <a:ea typeface="+mn-ea"/>
              </a:rPr>
              <a:t>Ⅳ_</a:t>
            </a:r>
            <a:r>
              <a:rPr lang="zh-TW" altLang="en-US" dirty="0" smtClean="0">
                <a:latin typeface="+mn-ea"/>
                <a:ea typeface="+mn-ea"/>
              </a:rPr>
              <a:t>讓猜想更具體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957392" cy="1977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將剛剛的</a:t>
            </a:r>
            <a:r>
              <a:rPr lang="en-US" altLang="zh-TW" sz="36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似乎</a:t>
            </a:r>
            <a: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</a:rPr>
              <a:t>"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更具體的關鍵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…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zh-TW" altLang="en-US" sz="36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平行線截比例線段</a:t>
            </a:r>
            <a:endParaRPr lang="zh-TW" altLang="en-US" sz="3600" b="1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381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920880" cy="4137640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平行線截比例線段可參考的影片</a:t>
            </a:r>
            <a:endParaRPr lang="en-US" altLang="zh-TW" sz="3200" dirty="0"/>
          </a:p>
          <a:p>
            <a:pPr marL="45720" indent="0">
              <a:buNone/>
            </a:pPr>
            <a:r>
              <a:rPr lang="zh-TW" altLang="en-US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en-US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20170911  </a:t>
            </a:r>
            <a:r>
              <a:rPr lang="zh-TW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台中四箴國中</a:t>
            </a:r>
            <a:r>
              <a:rPr lang="en-US" altLang="zh-TW" sz="3200" dirty="0" err="1">
                <a:latin typeface="華康中圓體" panose="020F0509000000000000" pitchFamily="49" charset="-120"/>
                <a:ea typeface="華康中圓體" panose="020F0509000000000000" pitchFamily="49" charset="-120"/>
              </a:rPr>
              <a:t>part1</a:t>
            </a:r>
            <a:r>
              <a:rPr lang="en-US" altLang="zh-TW" sz="3200" dirty="0"/>
              <a:t> </a:t>
            </a:r>
            <a:endParaRPr lang="en-US" altLang="zh-TW" sz="3200" dirty="0" smtClean="0"/>
          </a:p>
          <a:p>
            <a:pPr marL="45720" indent="0" algn="r">
              <a:buNone/>
            </a:pPr>
            <a:r>
              <a:rPr lang="zh-TW" altLang="en-US" sz="3200" dirty="0" smtClean="0"/>
              <a:t>                                       </a:t>
            </a:r>
            <a:r>
              <a:rPr lang="zh-TW" altLang="zh-TW" sz="2400" dirty="0" smtClean="0"/>
              <a:t>莊</a:t>
            </a:r>
            <a:r>
              <a:rPr lang="zh-TW" altLang="zh-TW" sz="2400" dirty="0"/>
              <a:t>佶達老師</a:t>
            </a:r>
            <a:r>
              <a:rPr lang="en-US" altLang="zh-TW" sz="2400" dirty="0"/>
              <a:t>   </a:t>
            </a:r>
            <a:endParaRPr lang="zh-TW" altLang="zh-TW" sz="3200" dirty="0"/>
          </a:p>
          <a:p>
            <a:pPr marL="45720" indent="0">
              <a:buNone/>
            </a:pPr>
            <a:r>
              <a:rPr lang="zh-TW" altLang="en-US" sz="3200" dirty="0" smtClean="0"/>
              <a:t>  </a:t>
            </a:r>
            <a:r>
              <a:rPr lang="en-US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20180310  </a:t>
            </a:r>
            <a:r>
              <a:rPr lang="zh-TW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雲林縣土庫國中</a:t>
            </a:r>
            <a:r>
              <a:rPr lang="en-US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相似形</a:t>
            </a:r>
            <a:r>
              <a:rPr lang="en-US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01</a:t>
            </a:r>
          </a:p>
          <a:p>
            <a:pPr marL="45720" indent="0" algn="r">
              <a:buNone/>
            </a:pPr>
            <a:r>
              <a:rPr lang="zh-TW" altLang="zh-TW" sz="2400" dirty="0" smtClean="0"/>
              <a:t>洪賢松</a:t>
            </a:r>
            <a:r>
              <a:rPr lang="zh-TW" altLang="zh-TW" sz="2400" dirty="0"/>
              <a:t>老師</a:t>
            </a:r>
          </a:p>
          <a:p>
            <a:pPr marL="45720" indent="0">
              <a:buNone/>
            </a:pPr>
            <a:r>
              <a:rPr lang="zh-TW" altLang="en-US" sz="3200" dirty="0" smtClean="0"/>
              <a:t>  </a:t>
            </a:r>
            <a:r>
              <a:rPr lang="en-US" altLang="zh-TW" sz="32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20180310  </a:t>
            </a:r>
            <a:r>
              <a:rPr lang="zh-TW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雲林縣土庫國中</a:t>
            </a:r>
            <a:r>
              <a:rPr lang="en-US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  </a:t>
            </a:r>
            <a:r>
              <a:rPr lang="zh-TW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相似形</a:t>
            </a:r>
            <a:r>
              <a:rPr lang="en-US" altLang="zh-TW" sz="3200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02 </a:t>
            </a:r>
            <a:r>
              <a:rPr lang="en-US" altLang="zh-TW" sz="3200" dirty="0"/>
              <a:t>     </a:t>
            </a:r>
            <a:endParaRPr lang="en-US" altLang="zh-TW" sz="3200" dirty="0" smtClean="0"/>
          </a:p>
          <a:p>
            <a:pPr marL="45720" indent="0" algn="r">
              <a:buNone/>
            </a:pPr>
            <a:r>
              <a:rPr lang="zh-TW" altLang="zh-TW" sz="2400" dirty="0" smtClean="0"/>
              <a:t>洪賢松</a:t>
            </a:r>
            <a:r>
              <a:rPr lang="zh-TW" altLang="zh-TW" sz="2400" dirty="0"/>
              <a:t>老師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9882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  <a:ea typeface="+mn-ea"/>
              </a:rPr>
              <a:t>Ⅴ_</a:t>
            </a:r>
            <a:r>
              <a:rPr lang="zh-TW" altLang="en-US" dirty="0">
                <a:latin typeface="+mn-ea"/>
                <a:ea typeface="+mn-ea"/>
              </a:rPr>
              <a:t>小挑戰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55" y="1772816"/>
            <a:ext cx="5074982" cy="262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內容版面配置區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做以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A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點為其中一頂點且與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△ABC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相似的三角形 </a:t>
            </a:r>
            <a:endParaRPr lang="zh-TW" altLang="en-US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191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  <a:ea typeface="+mn-ea"/>
              </a:rPr>
              <a:t>Ⅵ_</a:t>
            </a:r>
            <a:r>
              <a:rPr lang="zh-TW" altLang="en-US" dirty="0" smtClean="0">
                <a:latin typeface="+mn-ea"/>
                <a:ea typeface="+mn-ea"/>
              </a:rPr>
              <a:t>目前與相似</a:t>
            </a:r>
            <a:r>
              <a:rPr lang="zh-TW" altLang="en-US" sz="4000" dirty="0" smtClean="0">
                <a:latin typeface="細明體" panose="02020509000000000000" pitchFamily="49" charset="-120"/>
                <a:ea typeface="細明體" panose="02020509000000000000" pitchFamily="49" charset="-120"/>
              </a:rPr>
              <a:t>△</a:t>
            </a:r>
            <a:r>
              <a:rPr lang="zh-TW" altLang="en-US" dirty="0" smtClean="0">
                <a:latin typeface="+mn-ea"/>
                <a:ea typeface="+mn-ea"/>
              </a:rPr>
              <a:t>有關</a:t>
            </a:r>
            <a:r>
              <a:rPr lang="en-US" altLang="zh-TW" sz="1800" dirty="0" smtClean="0">
                <a:latin typeface="+mn-ea"/>
                <a:ea typeface="+mn-ea"/>
              </a:rPr>
              <a:t>1/2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車用安全顯示系統</a:t>
            </a:r>
            <a:endParaRPr lang="en-US" altLang="zh-TW" sz="32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157" y="1244306"/>
            <a:ext cx="7484973" cy="39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778" y="731838"/>
            <a:ext cx="7258521" cy="4569370"/>
          </a:xfrm>
        </p:spPr>
      </p:pic>
    </p:spTree>
    <p:extLst>
      <p:ext uri="{BB962C8B-B14F-4D97-AF65-F5344CB8AC3E}">
        <p14:creationId xmlns:p14="http://schemas.microsoft.com/office/powerpoint/2010/main" val="179313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+mn-ea"/>
              </a:rPr>
              <a:t>Ⅵ_</a:t>
            </a:r>
            <a:r>
              <a:rPr lang="zh-TW" altLang="en-US" dirty="0">
                <a:latin typeface="+mn-ea"/>
              </a:rPr>
              <a:t>目前與相似</a:t>
            </a:r>
            <a:r>
              <a:rPr lang="zh-TW" altLang="en-US" sz="4000" dirty="0">
                <a:latin typeface="細明體" panose="02020509000000000000" pitchFamily="49" charset="-120"/>
                <a:ea typeface="細明體" panose="02020509000000000000" pitchFamily="49" charset="-120"/>
              </a:rPr>
              <a:t>△</a:t>
            </a:r>
            <a:r>
              <a:rPr lang="zh-TW" altLang="en-US" dirty="0" smtClean="0">
                <a:latin typeface="+mn-ea"/>
              </a:rPr>
              <a:t>有關</a:t>
            </a:r>
            <a:r>
              <a:rPr lang="en-US" altLang="zh-TW" sz="1800" dirty="0" smtClean="0">
                <a:latin typeface="+mn-ea"/>
              </a:rPr>
              <a:t>2/2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9692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sz="3600" b="1" dirty="0" smtClean="0"/>
              <a:t>3D</a:t>
            </a:r>
            <a:r>
              <a:rPr lang="zh-TW" altLang="en-US" sz="3600" b="1" dirty="0" smtClean="0"/>
              <a:t>人臉辨識</a:t>
            </a:r>
            <a:r>
              <a:rPr lang="en-US" altLang="zh-TW" b="1" dirty="0" smtClean="0"/>
              <a:t>…</a:t>
            </a:r>
            <a:r>
              <a:rPr lang="zh-TW" altLang="en-US" sz="2400" dirty="0" smtClean="0"/>
              <a:t>深度確認有效防止照片蒙混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60405"/>
            <a:ext cx="4392488" cy="448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5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2195736" y="1700808"/>
            <a:ext cx="4752528" cy="2553464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zh-TW" altLang="en-US" sz="4800" b="1" dirty="0" smtClean="0">
                <a:latin typeface="+mn-ea"/>
              </a:rPr>
              <a:t>您，可以放大</a:t>
            </a:r>
            <a:r>
              <a:rPr lang="en-US" altLang="zh-TW" sz="4800" b="1" dirty="0" smtClean="0">
                <a:latin typeface="+mn-ea"/>
              </a:rPr>
              <a:t>10</a:t>
            </a:r>
            <a:r>
              <a:rPr lang="zh-TW" altLang="en-US" sz="4800" b="1" dirty="0" smtClean="0">
                <a:latin typeface="+mn-ea"/>
              </a:rPr>
              <a:t>倍</a:t>
            </a:r>
            <a:r>
              <a:rPr lang="zh-TW" altLang="en-US" sz="4800" b="1" dirty="0">
                <a:latin typeface="+mn-ea"/>
              </a:rPr>
              <a:t>卻</a:t>
            </a:r>
            <a:r>
              <a:rPr lang="zh-TW" altLang="en-US" sz="4800" b="1" dirty="0" smtClean="0">
                <a:latin typeface="+mn-ea"/>
              </a:rPr>
              <a:t>不失真嗎</a:t>
            </a:r>
            <a:r>
              <a:rPr lang="en-US" altLang="zh-TW" sz="4800" b="1" dirty="0" smtClean="0">
                <a:latin typeface="+mn-ea"/>
              </a:rPr>
              <a:t>?</a:t>
            </a:r>
            <a:endParaRPr lang="zh-TW" altLang="en-US" sz="4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101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可愛的北京天壇公園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44942"/>
            <a:ext cx="5469009" cy="3528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073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</a:t>
            </a:r>
            <a:r>
              <a:rPr lang="zh-TW" altLang="en-US" dirty="0"/>
              <a:t>臉辨識</a:t>
            </a:r>
            <a:r>
              <a:rPr lang="zh-TW" altLang="en-US" dirty="0" smtClean="0"/>
              <a:t>系統被騙了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3000" y="2276872"/>
            <a:ext cx="6597352" cy="936104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hlinkClick r:id="rId2" action="ppaction://hlinkfile"/>
              </a:rPr>
              <a:t>簡單原理可騙過人臉辨識系統</a:t>
            </a:r>
            <a:r>
              <a:rPr lang="en-US" altLang="zh-TW" sz="3200" dirty="0" smtClean="0">
                <a:hlinkClick r:id="rId2" action="ppaction://hlinkfile"/>
              </a:rPr>
              <a:t>.doc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514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就這樣囉</a:t>
            </a:r>
            <a:r>
              <a:rPr lang="en-US" altLang="zh-TW" dirty="0" smtClean="0"/>
              <a:t>~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919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  <a:ea typeface="+mn-ea"/>
              </a:rPr>
              <a:t>Ⅰ_</a:t>
            </a:r>
            <a:r>
              <a:rPr lang="zh-TW" altLang="en-US" dirty="0" smtClean="0">
                <a:latin typeface="+mn-ea"/>
                <a:ea typeface="+mn-ea"/>
              </a:rPr>
              <a:t>什麼</a:t>
            </a:r>
            <a:r>
              <a:rPr lang="zh-TW" altLang="en-US" dirty="0">
                <a:latin typeface="+mn-ea"/>
                <a:ea typeface="+mn-ea"/>
              </a:rPr>
              <a:t>是相似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669360" cy="19774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en-US" altLang="zh-TW" sz="3600" dirty="0" smtClean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5720" indent="0">
              <a:buNone/>
            </a:pP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將下一頁的圖 畫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複製</a:t>
            </a:r>
            <a:r>
              <a:rPr lang="en-US" altLang="zh-TW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3600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下來！</a:t>
            </a:r>
            <a:endParaRPr lang="zh-TW" altLang="en-US" sz="3600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056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524" y="404300"/>
            <a:ext cx="4916488" cy="497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061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964112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413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C89800"/>
                </a:solidFill>
              </a:rPr>
              <a:t>小結</a:t>
            </a:r>
            <a:endParaRPr lang="zh-TW" altLang="en-US" dirty="0">
              <a:solidFill>
                <a:srgbClr val="C898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15616" y="620688"/>
            <a:ext cx="7173416" cy="3705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將圖複製</a:t>
            </a:r>
            <a:r>
              <a:rPr lang="zh-TW" altLang="en-US" sz="3600" b="1" dirty="0" smtClean="0">
                <a:latin typeface="新細明體"/>
                <a:ea typeface="新細明體"/>
              </a:rPr>
              <a:t>，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大小雖然改變</a:t>
            </a: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，只要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形狀不變</a:t>
            </a: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，那就是相似度</a:t>
            </a:r>
            <a:r>
              <a:rPr lang="en-US" altLang="zh-TW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100%</a:t>
            </a: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，也就是</a:t>
            </a:r>
            <a:r>
              <a:rPr lang="en-US" altLang="zh-TW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“</a:t>
            </a: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相似</a:t>
            </a:r>
            <a:r>
              <a:rPr lang="en-US" altLang="zh-TW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”</a:t>
            </a: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，不然只能說</a:t>
            </a:r>
            <a:r>
              <a:rPr lang="en-US" altLang="zh-TW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…</a:t>
            </a:r>
            <a:br>
              <a:rPr lang="en-US" altLang="zh-TW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好像。</a:t>
            </a:r>
            <a:endParaRPr lang="en-US" altLang="zh-TW" sz="3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80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21214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角度</a:t>
            </a:r>
            <a:r>
              <a:rPr lang="en-US" altLang="zh-TW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(</a:t>
            </a:r>
            <a:r>
              <a:rPr lang="zh-TW" altLang="en-US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相對應的</a:t>
            </a:r>
            <a:r>
              <a:rPr lang="en-US" altLang="zh-TW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)</a:t>
            </a:r>
            <a:r>
              <a:rPr lang="zh-TW" altLang="en-US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一旦不同，相似度就不會</a:t>
            </a:r>
            <a:r>
              <a:rPr lang="en-US" altLang="zh-TW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100%</a:t>
            </a:r>
            <a:r>
              <a:rPr lang="zh-TW" altLang="en-US" sz="3600" b="1" dirty="0">
                <a:latin typeface="華康中圓體" panose="020F0509000000000000" pitchFamily="49" charset="-120"/>
                <a:ea typeface="華康中圓體" panose="020F0509000000000000" pitchFamily="49" charset="-120"/>
              </a:rPr>
              <a:t>了</a:t>
            </a: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。</a:t>
            </a:r>
            <a:endParaRPr lang="zh-TW" altLang="en-US" sz="3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256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ea"/>
                <a:ea typeface="+mn-ea"/>
              </a:rPr>
              <a:t>Ⅱ_</a:t>
            </a:r>
            <a:r>
              <a:rPr lang="zh-TW" altLang="en-US" smtClean="0">
                <a:latin typeface="+mn-ea"/>
                <a:ea typeface="+mn-ea"/>
              </a:rPr>
              <a:t>相似</a:t>
            </a:r>
            <a:r>
              <a:rPr lang="zh-TW" altLang="en-US" smtClean="0">
                <a:latin typeface="+mn-ea"/>
                <a:ea typeface="+mn-ea"/>
              </a:rPr>
              <a:t>在平面上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381328" cy="21934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我們都在紙上畫圖，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相似</a:t>
            </a:r>
            <a:endParaRPr lang="en-US" altLang="zh-TW" sz="3600" b="1" dirty="0">
              <a:solidFill>
                <a:srgbClr val="FF0000"/>
              </a:solidFill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  <a:p>
            <a:pPr marL="45720" indent="0">
              <a:lnSpc>
                <a:spcPct val="150000"/>
              </a:lnSpc>
              <a:buNone/>
            </a:pPr>
            <a:r>
              <a:rPr lang="en-US" altLang="zh-TW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 </a:t>
            </a: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理所當然的存在，但</a:t>
            </a:r>
            <a:r>
              <a:rPr lang="en-US" altLang="zh-TW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…?</a:t>
            </a:r>
            <a:endParaRPr lang="zh-TW" altLang="en-US" sz="3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  <p:sp>
        <p:nvSpPr>
          <p:cNvPr id="4" name="橢圓形圖說文字 3"/>
          <p:cNvSpPr/>
          <p:nvPr/>
        </p:nvSpPr>
        <p:spPr>
          <a:xfrm>
            <a:off x="7236296" y="476672"/>
            <a:ext cx="1584176" cy="144016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zh-TW" altLang="en-US" sz="2000" dirty="0" smtClean="0"/>
              <a:t>透過紙張動手操作便知道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204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C000"/>
                </a:solidFill>
              </a:rPr>
              <a:t>小結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525344" cy="2697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利用</a:t>
            </a:r>
            <a:r>
              <a:rPr lang="en-US" altLang="zh-TW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“</a:t>
            </a:r>
            <a:r>
              <a:rPr lang="zh-TW" altLang="en-US" sz="3600" b="1" dirty="0" smtClean="0">
                <a:solidFill>
                  <a:srgbClr val="FF0000"/>
                </a:solidFill>
                <a:latin typeface="華康中圓體" panose="020F0509000000000000" pitchFamily="49" charset="-120"/>
                <a:ea typeface="華康中圓體" panose="020F0509000000000000" pitchFamily="49" charset="-120"/>
              </a:rPr>
              <a:t>角度</a:t>
            </a:r>
            <a:r>
              <a:rPr lang="en-US" altLang="zh-TW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”</a:t>
            </a: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思維思考，</a:t>
            </a:r>
            <a:r>
              <a:rPr lang="en-US" altLang="zh-TW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/>
            </a:r>
            <a:br>
              <a:rPr lang="en-US" altLang="zh-TW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</a:br>
            <a:r>
              <a:rPr lang="zh-TW" altLang="en-US" sz="3600" b="1" dirty="0" smtClean="0">
                <a:latin typeface="華康中圓體" panose="020F0509000000000000" pitchFamily="49" charset="-120"/>
                <a:ea typeface="華康中圓體" panose="020F0509000000000000" pitchFamily="49" charset="-120"/>
              </a:rPr>
              <a:t>相似只存在於平面上，不存在球面及馬鞍面上</a:t>
            </a:r>
            <a:endParaRPr lang="zh-TW" altLang="en-US" sz="3600" b="1" dirty="0">
              <a:latin typeface="華康中圓體" panose="020F0509000000000000" pitchFamily="49" charset="-120"/>
              <a:ea typeface="華康中圓體" panose="020F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151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236</TotalTime>
  <Words>354</Words>
  <Application>Microsoft Office PowerPoint</Application>
  <PresentationFormat>如螢幕大小 (4:3)</PresentationFormat>
  <Paragraphs>51</Paragraphs>
  <Slides>22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氣流</vt:lpstr>
      <vt:lpstr>相似形</vt:lpstr>
      <vt:lpstr>PowerPoint 簡報</vt:lpstr>
      <vt:lpstr>Ⅰ_什麼是相似</vt:lpstr>
      <vt:lpstr>PowerPoint 簡報</vt:lpstr>
      <vt:lpstr>PowerPoint 簡報</vt:lpstr>
      <vt:lpstr>小結</vt:lpstr>
      <vt:lpstr>PowerPoint 簡報</vt:lpstr>
      <vt:lpstr>Ⅱ_相似在平面上</vt:lpstr>
      <vt:lpstr>小結</vt:lpstr>
      <vt:lpstr>可大可小的問題</vt:lpstr>
      <vt:lpstr>Ⅲ_在平面上的圖</vt:lpstr>
      <vt:lpstr>PowerPoint 簡報</vt:lpstr>
      <vt:lpstr>小結</vt:lpstr>
      <vt:lpstr>Ⅳ_讓猜想更具體</vt:lpstr>
      <vt:lpstr>PowerPoint 簡報</vt:lpstr>
      <vt:lpstr>Ⅴ_小挑戰</vt:lpstr>
      <vt:lpstr>Ⅵ_目前與相似△有關1/2</vt:lpstr>
      <vt:lpstr>PowerPoint 簡報</vt:lpstr>
      <vt:lpstr>Ⅵ_目前與相似△有關2/2</vt:lpstr>
      <vt:lpstr>可愛的北京天壇公園</vt:lpstr>
      <vt:lpstr>人臉辨識系統被騙了</vt:lpstr>
      <vt:lpstr>就這樣囉~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相似形</dc:title>
  <dc:creator>stroller stroller</dc:creator>
  <cp:lastModifiedBy>stroller stroller</cp:lastModifiedBy>
  <cp:revision>49</cp:revision>
  <dcterms:created xsi:type="dcterms:W3CDTF">2018-07-26T14:18:55Z</dcterms:created>
  <dcterms:modified xsi:type="dcterms:W3CDTF">2018-07-29T01:58:01Z</dcterms:modified>
</cp:coreProperties>
</file>