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0" r:id="rId1"/>
  </p:sldMasterIdLst>
  <p:notesMasterIdLst>
    <p:notesMasterId r:id="rId22"/>
  </p:notesMasterIdLst>
  <p:sldIdLst>
    <p:sldId id="466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4" r:id="rId16"/>
    <p:sldId id="575" r:id="rId17"/>
    <p:sldId id="576" r:id="rId18"/>
    <p:sldId id="577" r:id="rId19"/>
    <p:sldId id="578" r:id="rId20"/>
    <p:sldId id="579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00"/>
    <a:srgbClr val="0000FF"/>
    <a:srgbClr val="008000"/>
    <a:srgbClr val="99FF33"/>
    <a:srgbClr val="66FFFF"/>
    <a:srgbClr val="A6A6A6"/>
    <a:srgbClr val="BFBFBF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14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4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7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90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778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2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76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44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3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56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64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74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1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FF08BA-FEF3-46AF-AA9C-84CE144AE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dirty="0"/>
              <a:t>對稱圖形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473DD7C-3478-4EC4-BDFB-4FE0B73240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想法源自：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、白晨如、陳梅仙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國小單元共備單設計者：許瑜庭</a:t>
            </a:r>
          </a:p>
        </p:txBody>
      </p:sp>
    </p:spTree>
    <p:extLst>
      <p:ext uri="{BB962C8B-B14F-4D97-AF65-F5344CB8AC3E}">
        <p14:creationId xmlns:p14="http://schemas.microsoft.com/office/powerpoint/2010/main" val="256152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一個圖形如果能找到至少一條翻轉的軸線，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讓軸線兩邊的圖形完全疊合，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就是「線對稱圖形」。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一個圖形，繞著旋轉中心轉了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180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度，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和原來的圖形能完全疊合，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稱為「點對稱圖形」。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8731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稱，ㄔㄥˋ，適合、相當、足夠。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065F977-6C56-4283-BCC5-744874BD247B}"/>
              </a:ext>
            </a:extLst>
          </p:cNvPr>
          <p:cNvPicPr/>
          <p:nvPr/>
        </p:nvPicPr>
        <p:blipFill rotWithShape="1">
          <a:blip r:embed="rId2"/>
          <a:srcRect l="26896" t="60402" r="16542" b="13224"/>
          <a:stretch/>
        </p:blipFill>
        <p:spPr bwMode="auto">
          <a:xfrm>
            <a:off x="677333" y="3429000"/>
            <a:ext cx="9680195" cy="25381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4609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對稱軸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旋轉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2B7AC6C-7E12-4FBC-B770-F32E8829C254}"/>
              </a:ext>
            </a:extLst>
          </p:cNvPr>
          <p:cNvPicPr/>
          <p:nvPr/>
        </p:nvPicPr>
        <p:blipFill rotWithShape="1">
          <a:blip r:embed="rId2"/>
          <a:srcRect l="29897" t="32218" r="28200" b="32280"/>
          <a:stretch/>
        </p:blipFill>
        <p:spPr bwMode="auto">
          <a:xfrm>
            <a:off x="677333" y="3346214"/>
            <a:ext cx="7368622" cy="35117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 descr="ãéãçåçæå°çµæ">
            <a:extLst>
              <a:ext uri="{FF2B5EF4-FFF2-40B4-BE49-F238E27FC236}">
                <a16:creationId xmlns:a16="http://schemas.microsoft.com/office/drawing/2014/main" id="{428B4FAD-7640-437C-9EE6-DB42DE2FD3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844" y="3346214"/>
            <a:ext cx="1729491" cy="33699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28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一個圖形如果能找到至少一條翻轉的軸線，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讓軸線兩邊的圖形完全疊合，就是「線對稱圖形」。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剪紙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羅夏克墨漬測驗。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A3E6E48-22EC-404E-B6B7-9FBC4FDBD43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5" t="35091" r="24276" b="10117"/>
          <a:stretch/>
        </p:blipFill>
        <p:spPr bwMode="auto">
          <a:xfrm>
            <a:off x="8606672" y="3963324"/>
            <a:ext cx="3611704" cy="28946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ç¸éåç">
            <a:extLst>
              <a:ext uri="{FF2B5EF4-FFF2-40B4-BE49-F238E27FC236}">
                <a16:creationId xmlns:a16="http://schemas.microsoft.com/office/drawing/2014/main" id="{39AF46E0-4399-437B-B79C-B504B2DE7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941" y="5016552"/>
            <a:ext cx="4496506" cy="191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96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Q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：下方圖形各有一條對稱軸，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請試著在對稱軸的另一邊畫出一模一樣的圖形。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67F06D9-6821-4356-9EEF-9D193726BE0E}"/>
              </a:ext>
            </a:extLst>
          </p:cNvPr>
          <p:cNvPicPr/>
          <p:nvPr/>
        </p:nvPicPr>
        <p:blipFill rotWithShape="1">
          <a:blip r:embed="rId2"/>
          <a:srcRect l="29551" t="38169" r="26238" b="36179"/>
          <a:stretch/>
        </p:blipFill>
        <p:spPr bwMode="auto">
          <a:xfrm>
            <a:off x="1220111" y="3429000"/>
            <a:ext cx="10181313" cy="3321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857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一個圖形，繞著旋轉中心轉了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180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度，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和原來的圖形能完全疊合，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稱為「點對稱圖形」。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風車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7ED5FBB-EC34-49C7-A3AD-E1B63EF7D76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t="37964" r="60753" b="17915"/>
          <a:stretch/>
        </p:blipFill>
        <p:spPr bwMode="auto">
          <a:xfrm>
            <a:off x="8243284" y="1942932"/>
            <a:ext cx="2886465" cy="42787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530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對稱圖形有一種和諧、舒適的感覺，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以及看到部分和整體的關係。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美國攝影師</a:t>
            </a:r>
            <a:r>
              <a:rPr lang="en-US" altLang="zh-TW" sz="28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SEPEHR GHASSEMI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極致對稱的建築攝影作品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Picture 2" descr="1812">
            <a:extLst>
              <a:ext uri="{FF2B5EF4-FFF2-40B4-BE49-F238E27FC236}">
                <a16:creationId xmlns:a16="http://schemas.microsoft.com/office/drawing/2014/main" id="{50705E9D-B2A1-44E0-B361-C70ED6AA044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373" y="2991825"/>
            <a:ext cx="5800627" cy="386617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7798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對稱圖形有一種和諧、舒適的感覺，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以及看到部分和整體的關係。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大自然中的對稱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26991C-478B-481F-9314-BF3F6A4E76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73" t="31614" r="29716" b="42818"/>
          <a:stretch/>
        </p:blipFill>
        <p:spPr>
          <a:xfrm>
            <a:off x="1084083" y="4477731"/>
            <a:ext cx="6591134" cy="2399123"/>
          </a:xfrm>
          <a:prstGeom prst="rect">
            <a:avLst/>
          </a:prstGeom>
        </p:spPr>
      </p:pic>
      <p:pic>
        <p:nvPicPr>
          <p:cNvPr id="6" name="Picture 2" descr="http://5b0988e595225.cdn.sohucs.com/images/20171009/12e8361bf1444dfdbe9f9eb9dd4e1ce1.jpeg">
            <a:extLst>
              <a:ext uri="{FF2B5EF4-FFF2-40B4-BE49-F238E27FC236}">
                <a16:creationId xmlns:a16="http://schemas.microsoft.com/office/drawing/2014/main" id="{2DE97A45-6E42-423E-B46D-680166ED767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217" y="3964622"/>
            <a:ext cx="3907183" cy="2893378"/>
          </a:xfrm>
          <a:prstGeom prst="rect">
            <a:avLst/>
          </a:prstGeom>
          <a:noFill/>
          <a:extLst/>
        </p:spPr>
      </p:pic>
      <p:pic>
        <p:nvPicPr>
          <p:cNvPr id="7" name="Picture 2" descr="http://5b0988e595225.cdn.sohucs.com/images/20171009/124d23e5a82546248c1c50da70763c3f.jpeg">
            <a:extLst>
              <a:ext uri="{FF2B5EF4-FFF2-40B4-BE49-F238E27FC236}">
                <a16:creationId xmlns:a16="http://schemas.microsoft.com/office/drawing/2014/main" id="{14952DEF-2601-42D6-B37E-A477F869DE3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17" y="1164704"/>
            <a:ext cx="3127901" cy="279989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09626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對稱圖形：評量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Q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：下面哪些圖形是線對稱圖形？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哪些是點對稱圖形？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177C32-7F5E-4472-936D-A5AB0ACF8DB4}"/>
              </a:ext>
            </a:extLst>
          </p:cNvPr>
          <p:cNvPicPr/>
          <p:nvPr/>
        </p:nvPicPr>
        <p:blipFill rotWithShape="1">
          <a:blip r:embed="rId2"/>
          <a:srcRect l="28166" t="54176" r="26930" b="24482"/>
          <a:stretch/>
        </p:blipFill>
        <p:spPr bwMode="auto">
          <a:xfrm>
            <a:off x="292237" y="2732657"/>
            <a:ext cx="11170762" cy="298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3105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對稱圖形：參考影片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--20170317 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僑孝國小 五年級 對稱圖形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 1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(2)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瑜庭談數學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--20180209 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雲林縣數學生根教學國小領域教學共備人才培訓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part1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26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對稱圖形：關鍵名詞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圖形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對稱軸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線對稱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點對稱</a:t>
            </a:r>
          </a:p>
        </p:txBody>
      </p:sp>
    </p:spTree>
    <p:extLst>
      <p:ext uri="{BB962C8B-B14F-4D97-AF65-F5344CB8AC3E}">
        <p14:creationId xmlns:p14="http://schemas.microsoft.com/office/powerpoint/2010/main" val="3037084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對稱圖形：觀摩、討論、修改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針對單元核心概念、概念發展的教學脈絡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進行細部分析或調整。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找出屬於自己最自在的概念發展的教學脈絡。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37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這些圖像算不算是「形」？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4668D8A-DC3A-4C6B-9049-469435242044}"/>
              </a:ext>
            </a:extLst>
          </p:cNvPr>
          <p:cNvPicPr/>
          <p:nvPr/>
        </p:nvPicPr>
        <p:blipFill rotWithShape="1">
          <a:blip r:embed="rId2"/>
          <a:srcRect l="29551" t="27046" r="28316" b="26944"/>
          <a:stretch/>
        </p:blipFill>
        <p:spPr bwMode="auto">
          <a:xfrm>
            <a:off x="1082206" y="1941922"/>
            <a:ext cx="8250330" cy="4842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47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如何能拍出在「人在景色正中間的照片」？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想法來自陳維民老師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)</a:t>
            </a: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 descr="ãä¸­æ­£ç´å¿µå ãçåçæå°çµæ">
            <a:extLst>
              <a:ext uri="{FF2B5EF4-FFF2-40B4-BE49-F238E27FC236}">
                <a16:creationId xmlns:a16="http://schemas.microsoft.com/office/drawing/2014/main" id="{07940D42-93C3-42D1-A314-575468ABB99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9" r="957" b="2"/>
          <a:stretch/>
        </p:blipFill>
        <p:spPr bwMode="auto">
          <a:xfrm>
            <a:off x="1034954" y="2406193"/>
            <a:ext cx="8316435" cy="44518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89994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什麼是對稱？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對是什麼？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稱是什麼？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1590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什麼是對稱？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對是什麼？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稱是什麼？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對稱圖形中，為何使用「對稱軸」，而不用「對稱線」？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1087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一個圖形上能找出一條直線，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使得圖形沿著此直線對折之後能夠完全重疊，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此種圖形稱為線對稱圖形，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而對折的這條直線稱為對稱軸。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有沒有更有味道的說法？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對稱軸有沒有更貼切的說法？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D033AD-13A1-4E53-8997-F17E8FF77E5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4" t="34476" r="29470" b="23045"/>
          <a:stretch/>
        </p:blipFill>
        <p:spPr bwMode="auto">
          <a:xfrm>
            <a:off x="7258639" y="2799762"/>
            <a:ext cx="3189402" cy="2941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791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對稱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稱，ㄔㄥˋ，適合、相當、足夠。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秤，天平、公平。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5616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對稱圖形：核心概念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軸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旋轉。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114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639</Words>
  <Application>Microsoft Office PowerPoint</Application>
  <PresentationFormat>寬螢幕</PresentationFormat>
  <Paragraphs>117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1" baseType="lpstr">
      <vt:lpstr>SimSun</vt:lpstr>
      <vt:lpstr>華康文徵明體W4(P)</vt:lpstr>
      <vt:lpstr>華康行楷體W5</vt:lpstr>
      <vt:lpstr>華康行楷體W5(P)</vt:lpstr>
      <vt:lpstr>華康隸書體W5</vt:lpstr>
      <vt:lpstr>超研澤中鋼筆行楷</vt:lpstr>
      <vt:lpstr>新細明體</vt:lpstr>
      <vt:lpstr>標楷體</vt:lpstr>
      <vt:lpstr>Arial</vt:lpstr>
      <vt:lpstr>Calibri</vt:lpstr>
      <vt:lpstr>4_數學新世界專用簡報母片(new)</vt:lpstr>
      <vt:lpstr>對稱圖形</vt:lpstr>
      <vt:lpstr>對稱圖形：關鍵名詞</vt:lpstr>
      <vt:lpstr>對稱圖形：反思提問</vt:lpstr>
      <vt:lpstr>對稱圖形：反思提問</vt:lpstr>
      <vt:lpstr>對稱圖形：反思提問</vt:lpstr>
      <vt:lpstr>對稱圖形：反思提問</vt:lpstr>
      <vt:lpstr>對稱圖形：反思提問</vt:lpstr>
      <vt:lpstr>對稱圖形：核心概念</vt:lpstr>
      <vt:lpstr>對稱圖形：核心概念</vt:lpstr>
      <vt:lpstr>對稱圖形：核心概念</vt:lpstr>
      <vt:lpstr>對稱圖形：概念發展脈絡</vt:lpstr>
      <vt:lpstr>對稱圖形：概念發展脈絡</vt:lpstr>
      <vt:lpstr>對稱圖形：概念發展脈絡</vt:lpstr>
      <vt:lpstr>對稱圖形：概念發展脈絡</vt:lpstr>
      <vt:lpstr>對稱圖形：概念發展脈絡</vt:lpstr>
      <vt:lpstr>對稱圖形：概念發展脈絡</vt:lpstr>
      <vt:lpstr>對稱圖形：概念發展脈絡</vt:lpstr>
      <vt:lpstr>對稱圖形：評量</vt:lpstr>
      <vt:lpstr>對稱圖形：參考影片</vt:lpstr>
      <vt:lpstr>對稱圖形：觀摩、討論、修改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2018-07-13T15:58:32Z</dcterms:modified>
</cp:coreProperties>
</file>