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14" r:id="rId1"/>
  </p:sldMasterIdLst>
  <p:notesMasterIdLst>
    <p:notesMasterId r:id="rId11"/>
  </p:notesMasterIdLst>
  <p:sldIdLst>
    <p:sldId id="571" r:id="rId2"/>
    <p:sldId id="573" r:id="rId3"/>
    <p:sldId id="575" r:id="rId4"/>
    <p:sldId id="576" r:id="rId5"/>
    <p:sldId id="577" r:id="rId6"/>
    <p:sldId id="574" r:id="rId7"/>
    <p:sldId id="580" r:id="rId8"/>
    <p:sldId id="579" r:id="rId9"/>
    <p:sldId id="578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66FF"/>
    <a:srgbClr val="9966FF"/>
    <a:srgbClr val="FF6600"/>
    <a:srgbClr val="FF66FF"/>
    <a:srgbClr val="0000FF"/>
    <a:srgbClr val="FF00FF"/>
    <a:srgbClr val="008000"/>
    <a:srgbClr val="0099FF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14" autoAdjust="0"/>
    <p:restoredTop sz="94660" autoAdjust="0"/>
  </p:normalViewPr>
  <p:slideViewPr>
    <p:cSldViewPr snapToGrid="0">
      <p:cViewPr>
        <p:scale>
          <a:sx n="62" d="100"/>
          <a:sy n="62" d="100"/>
        </p:scale>
        <p:origin x="-534" y="-9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FD021-6A73-488C-8B51-F22DABB8A545}" type="datetimeFigureOut">
              <a:rPr lang="zh-CN" altLang="en-US" smtClean="0"/>
              <a:pPr/>
              <a:t>2018/7/11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A0EB4-A529-4335-9B3E-020BB0F9FF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35192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9430-7B9A-447A-B98E-4BFADBD7E6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2018/7/11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14F9-BBE9-48E3-9C5C-39AEFA1A294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23888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7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89430-7B9A-447A-B98E-4BFADBD7E6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2018/7/11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7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814F9-BBE9-48E3-9C5C-39AEFA1A294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98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</p:sldLayoutIdLst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29040" y="3848666"/>
            <a:ext cx="941696" cy="2388358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3289099" y="3848666"/>
            <a:ext cx="941696" cy="238835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4462806" y="3835018"/>
            <a:ext cx="941696" cy="238835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609218" y="3835018"/>
            <a:ext cx="941696" cy="2388358"/>
          </a:xfrm>
          <a:prstGeom prst="rect">
            <a:avLst/>
          </a:prstGeom>
          <a:solidFill>
            <a:srgbClr val="99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769278" y="3835019"/>
            <a:ext cx="941696" cy="2388358"/>
          </a:xfrm>
          <a:prstGeom prst="rect">
            <a:avLst/>
          </a:prstGeom>
          <a:solidFill>
            <a:srgbClr val="00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956633" y="3835018"/>
            <a:ext cx="941696" cy="238835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9116693" y="3821372"/>
            <a:ext cx="941696" cy="238835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1637735" y="1774200"/>
            <a:ext cx="9075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塊蛋糕，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個裝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盒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可以裝幾盒？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分裝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29040" y="3848666"/>
            <a:ext cx="941696" cy="2388358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3289099" y="3848666"/>
            <a:ext cx="941696" cy="238835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4462806" y="3835018"/>
            <a:ext cx="941696" cy="238835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609218" y="3835018"/>
            <a:ext cx="941696" cy="2388358"/>
          </a:xfrm>
          <a:prstGeom prst="rect">
            <a:avLst/>
          </a:prstGeom>
          <a:solidFill>
            <a:srgbClr val="99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769278" y="3835019"/>
            <a:ext cx="941696" cy="2388358"/>
          </a:xfrm>
          <a:prstGeom prst="rect">
            <a:avLst/>
          </a:prstGeom>
          <a:solidFill>
            <a:srgbClr val="00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956633" y="3835018"/>
            <a:ext cx="941696" cy="238835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9116693" y="3821372"/>
            <a:ext cx="941696" cy="238835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1637735" y="1815144"/>
            <a:ext cx="9075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塊蛋糕，平分給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人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每人可以拿幾個？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平分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29040" y="3848666"/>
            <a:ext cx="941696" cy="2388358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3289099" y="3848666"/>
            <a:ext cx="941696" cy="238835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4462806" y="3835018"/>
            <a:ext cx="941696" cy="238835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609218" y="3835018"/>
            <a:ext cx="941696" cy="2388358"/>
          </a:xfrm>
          <a:prstGeom prst="rect">
            <a:avLst/>
          </a:prstGeom>
          <a:solidFill>
            <a:srgbClr val="99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769278" y="3835019"/>
            <a:ext cx="941696" cy="2388358"/>
          </a:xfrm>
          <a:prstGeom prst="rect">
            <a:avLst/>
          </a:prstGeom>
          <a:solidFill>
            <a:srgbClr val="00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956633" y="3835018"/>
            <a:ext cx="941696" cy="238835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9116693" y="3821372"/>
            <a:ext cx="941696" cy="238835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1637735" y="1815144"/>
            <a:ext cx="9075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塊蛋糕，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個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個數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可以數幾次？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分裝和平分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29040" y="3848666"/>
            <a:ext cx="941696" cy="2388358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3289099" y="3848666"/>
            <a:ext cx="941696" cy="238835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4462806" y="3835018"/>
            <a:ext cx="941696" cy="238835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609218" y="3835018"/>
            <a:ext cx="941696" cy="2388358"/>
          </a:xfrm>
          <a:prstGeom prst="rect">
            <a:avLst/>
          </a:prstGeom>
          <a:solidFill>
            <a:srgbClr val="99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769278" y="3835019"/>
            <a:ext cx="941696" cy="2388358"/>
          </a:xfrm>
          <a:prstGeom prst="rect">
            <a:avLst/>
          </a:prstGeom>
          <a:solidFill>
            <a:srgbClr val="00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956633" y="3835018"/>
            <a:ext cx="941696" cy="238835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9116693" y="3821372"/>
            <a:ext cx="941696" cy="238835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1637735" y="1815144"/>
            <a:ext cx="9075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塊蛋糕，平分給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人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每人可以拿幾個？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平分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12" name="直線接點 11"/>
          <p:cNvCxnSpPr/>
          <p:nvPr/>
        </p:nvCxnSpPr>
        <p:spPr>
          <a:xfrm flipV="1">
            <a:off x="1269216" y="5036024"/>
            <a:ext cx="9621682" cy="68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群組 10"/>
          <p:cNvGrpSpPr>
            <a:grpSpLocks noChangeAspect="1"/>
          </p:cNvGrpSpPr>
          <p:nvPr/>
        </p:nvGrpSpPr>
        <p:grpSpPr>
          <a:xfrm>
            <a:off x="818855" y="5186148"/>
            <a:ext cx="3964675" cy="1207826"/>
            <a:chOff x="2129040" y="3821372"/>
            <a:chExt cx="7929349" cy="2415652"/>
          </a:xfrm>
        </p:grpSpPr>
        <p:sp>
          <p:nvSpPr>
            <p:cNvPr id="2" name="矩形 1"/>
            <p:cNvSpPr/>
            <p:nvPr/>
          </p:nvSpPr>
          <p:spPr>
            <a:xfrm>
              <a:off x="2129040" y="3848666"/>
              <a:ext cx="941696" cy="238835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" name="矩形 2"/>
            <p:cNvSpPr/>
            <p:nvPr/>
          </p:nvSpPr>
          <p:spPr>
            <a:xfrm>
              <a:off x="3289099" y="3848666"/>
              <a:ext cx="941696" cy="238835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矩形 3"/>
            <p:cNvSpPr/>
            <p:nvPr/>
          </p:nvSpPr>
          <p:spPr>
            <a:xfrm>
              <a:off x="4462806" y="3835018"/>
              <a:ext cx="941696" cy="238835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5609218" y="3835018"/>
              <a:ext cx="941696" cy="2388358"/>
            </a:xfrm>
            <a:prstGeom prst="rect">
              <a:avLst/>
            </a:prstGeom>
            <a:solidFill>
              <a:srgbClr val="9966FF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6769278" y="3835019"/>
              <a:ext cx="941696" cy="238835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7956633" y="3835018"/>
              <a:ext cx="941696" cy="238835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9116693" y="3821372"/>
              <a:ext cx="941696" cy="238835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9" name="文字方塊 8"/>
          <p:cNvSpPr txBox="1"/>
          <p:nvPr/>
        </p:nvSpPr>
        <p:spPr>
          <a:xfrm>
            <a:off x="423085" y="1255585"/>
            <a:ext cx="43809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塊蛋糕，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個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個數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可以數幾次？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7÷2=3…1</a:t>
            </a:r>
            <a:endParaRPr lang="zh-TW" altLang="en-US" sz="36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除法和分數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615440" y="5213443"/>
            <a:ext cx="470848" cy="1194179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8195470" y="5213443"/>
            <a:ext cx="470848" cy="119417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8782323" y="5206619"/>
            <a:ext cx="470848" cy="119417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9355529" y="5206619"/>
            <a:ext cx="470848" cy="1194179"/>
          </a:xfrm>
          <a:prstGeom prst="rect">
            <a:avLst/>
          </a:prstGeom>
          <a:solidFill>
            <a:srgbClr val="99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9935559" y="5206620"/>
            <a:ext cx="470848" cy="1194179"/>
          </a:xfrm>
          <a:prstGeom prst="rect">
            <a:avLst/>
          </a:prstGeom>
          <a:solidFill>
            <a:srgbClr val="0066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10529237" y="5206619"/>
            <a:ext cx="470848" cy="119417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11109267" y="5199796"/>
            <a:ext cx="470848" cy="1194179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/>
          <p:cNvCxnSpPr/>
          <p:nvPr/>
        </p:nvCxnSpPr>
        <p:spPr>
          <a:xfrm flipV="1">
            <a:off x="7219647" y="5786651"/>
            <a:ext cx="4680000" cy="238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橢圓 22"/>
          <p:cNvSpPr/>
          <p:nvPr/>
        </p:nvSpPr>
        <p:spPr>
          <a:xfrm>
            <a:off x="955341" y="5076968"/>
            <a:ext cx="750627" cy="141936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2142696" y="5076969"/>
            <a:ext cx="750627" cy="141936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3289108" y="5090618"/>
            <a:ext cx="750627" cy="141936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26" name="物件 25"/>
          <p:cNvGraphicFramePr>
            <a:graphicFrameLocks noChangeAspect="1"/>
          </p:cNvGraphicFramePr>
          <p:nvPr/>
        </p:nvGraphicFramePr>
        <p:xfrm>
          <a:off x="6420141" y="2308953"/>
          <a:ext cx="403747" cy="816377"/>
        </p:xfrm>
        <a:graphic>
          <a:graphicData uri="http://schemas.openxmlformats.org/presentationml/2006/ole">
            <p:oleObj spid="_x0000_s1026" name="Equation" r:id="rId3" imgW="152280" imgH="393480" progId="Equation.DSMT4">
              <p:embed/>
            </p:oleObj>
          </a:graphicData>
        </a:graphic>
      </p:graphicFrame>
      <p:cxnSp>
        <p:nvCxnSpPr>
          <p:cNvPr id="28" name="直線接點 27"/>
          <p:cNvCxnSpPr/>
          <p:nvPr/>
        </p:nvCxnSpPr>
        <p:spPr>
          <a:xfrm>
            <a:off x="2306471" y="3671247"/>
            <a:ext cx="10918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手繪多邊形 28"/>
          <p:cNvSpPr/>
          <p:nvPr/>
        </p:nvSpPr>
        <p:spPr>
          <a:xfrm>
            <a:off x="2033517" y="3657599"/>
            <a:ext cx="361666" cy="559558"/>
          </a:xfrm>
          <a:custGeom>
            <a:avLst/>
            <a:gdLst>
              <a:gd name="connsiteX0" fmla="*/ 204716 w 279779"/>
              <a:gd name="connsiteY0" fmla="*/ 0 h 395785"/>
              <a:gd name="connsiteX1" fmla="*/ 245660 w 279779"/>
              <a:gd name="connsiteY1" fmla="*/ 300251 h 395785"/>
              <a:gd name="connsiteX2" fmla="*/ 0 w 279779"/>
              <a:gd name="connsiteY2" fmla="*/ 395785 h 39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779" h="395785">
                <a:moveTo>
                  <a:pt x="204716" y="0"/>
                </a:moveTo>
                <a:cubicBezTo>
                  <a:pt x="242247" y="117143"/>
                  <a:pt x="279779" y="234287"/>
                  <a:pt x="245660" y="300251"/>
                </a:cubicBezTo>
                <a:cubicBezTo>
                  <a:pt x="211541" y="366215"/>
                  <a:pt x="105770" y="381000"/>
                  <a:pt x="0" y="39578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/>
          <p:cNvSpPr txBox="1"/>
          <p:nvPr/>
        </p:nvSpPr>
        <p:spPr>
          <a:xfrm>
            <a:off x="1842446" y="3562067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2579426" y="3603010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7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2606721" y="3070748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3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2565778" y="4012443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6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35" name="直線接點 34"/>
          <p:cNvCxnSpPr/>
          <p:nvPr/>
        </p:nvCxnSpPr>
        <p:spPr>
          <a:xfrm>
            <a:off x="2251880" y="4571999"/>
            <a:ext cx="10918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字方塊 35"/>
          <p:cNvSpPr txBox="1"/>
          <p:nvPr/>
        </p:nvSpPr>
        <p:spPr>
          <a:xfrm>
            <a:off x="2565778" y="4476468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1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37" name="直線接點 36"/>
          <p:cNvCxnSpPr/>
          <p:nvPr/>
        </p:nvCxnSpPr>
        <p:spPr>
          <a:xfrm>
            <a:off x="5677471" y="3985145"/>
            <a:ext cx="10918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手繪多邊形 37"/>
          <p:cNvSpPr/>
          <p:nvPr/>
        </p:nvSpPr>
        <p:spPr>
          <a:xfrm>
            <a:off x="5404517" y="3971497"/>
            <a:ext cx="361666" cy="559558"/>
          </a:xfrm>
          <a:custGeom>
            <a:avLst/>
            <a:gdLst>
              <a:gd name="connsiteX0" fmla="*/ 204716 w 279779"/>
              <a:gd name="connsiteY0" fmla="*/ 0 h 395785"/>
              <a:gd name="connsiteX1" fmla="*/ 245660 w 279779"/>
              <a:gd name="connsiteY1" fmla="*/ 300251 h 395785"/>
              <a:gd name="connsiteX2" fmla="*/ 0 w 279779"/>
              <a:gd name="connsiteY2" fmla="*/ 395785 h 39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779" h="395785">
                <a:moveTo>
                  <a:pt x="204716" y="0"/>
                </a:moveTo>
                <a:cubicBezTo>
                  <a:pt x="242247" y="117143"/>
                  <a:pt x="279779" y="234287"/>
                  <a:pt x="245660" y="300251"/>
                </a:cubicBezTo>
                <a:cubicBezTo>
                  <a:pt x="211541" y="366215"/>
                  <a:pt x="105770" y="381000"/>
                  <a:pt x="0" y="395785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文字方塊 38"/>
          <p:cNvSpPr txBox="1"/>
          <p:nvPr/>
        </p:nvSpPr>
        <p:spPr>
          <a:xfrm>
            <a:off x="5158854" y="3875965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" name="文字方塊 39"/>
          <p:cNvSpPr txBox="1"/>
          <p:nvPr/>
        </p:nvSpPr>
        <p:spPr>
          <a:xfrm>
            <a:off x="5923130" y="3916908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7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5936777" y="3384646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3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" name="文字方塊 41"/>
          <p:cNvSpPr txBox="1"/>
          <p:nvPr/>
        </p:nvSpPr>
        <p:spPr>
          <a:xfrm>
            <a:off x="5923130" y="4326341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6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3" name="直線接點 42"/>
          <p:cNvCxnSpPr/>
          <p:nvPr/>
        </p:nvCxnSpPr>
        <p:spPr>
          <a:xfrm>
            <a:off x="5622880" y="4885897"/>
            <a:ext cx="10918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字方塊 43"/>
          <p:cNvSpPr txBox="1"/>
          <p:nvPr/>
        </p:nvSpPr>
        <p:spPr>
          <a:xfrm>
            <a:off x="5950426" y="4790366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1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5" name="物件 44"/>
          <p:cNvGraphicFramePr>
            <a:graphicFrameLocks noChangeAspect="1"/>
          </p:cNvGraphicFramePr>
          <p:nvPr/>
        </p:nvGraphicFramePr>
        <p:xfrm>
          <a:off x="6283660" y="3196057"/>
          <a:ext cx="403747" cy="816377"/>
        </p:xfrm>
        <a:graphic>
          <a:graphicData uri="http://schemas.openxmlformats.org/presentationml/2006/ole">
            <p:oleObj spid="_x0000_s1027" name="Equation" r:id="rId4" imgW="152280" imgH="393480" progId="Equation.DSMT4">
              <p:embed/>
            </p:oleObj>
          </a:graphicData>
        </a:graphic>
      </p:graphicFrame>
      <p:sp>
        <p:nvSpPr>
          <p:cNvPr id="46" name="文字方塊 45"/>
          <p:cNvSpPr txBox="1"/>
          <p:nvPr/>
        </p:nvSpPr>
        <p:spPr>
          <a:xfrm>
            <a:off x="5950426" y="5186149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1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47" name="直線接點 46"/>
          <p:cNvCxnSpPr/>
          <p:nvPr/>
        </p:nvCxnSpPr>
        <p:spPr>
          <a:xfrm>
            <a:off x="5663823" y="5745706"/>
            <a:ext cx="10918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/>
          <p:cNvSpPr txBox="1"/>
          <p:nvPr/>
        </p:nvSpPr>
        <p:spPr>
          <a:xfrm>
            <a:off x="5950426" y="5677468"/>
            <a:ext cx="477672" cy="64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0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5128276" y="2411821"/>
            <a:ext cx="2418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7÷2=3</a:t>
            </a:r>
            <a:endParaRPr lang="zh-TW" altLang="en-US" sz="3600" dirty="0"/>
          </a:p>
        </p:txBody>
      </p:sp>
      <p:sp>
        <p:nvSpPr>
          <p:cNvPr id="50" name="文字方塊 49"/>
          <p:cNvSpPr txBox="1"/>
          <p:nvPr/>
        </p:nvSpPr>
        <p:spPr>
          <a:xfrm>
            <a:off x="7356146" y="1269232"/>
            <a:ext cx="438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塊蛋糕，平分給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人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每人可以拿多少？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1" name="物件 50"/>
          <p:cNvGraphicFramePr>
            <a:graphicFrameLocks noChangeAspect="1"/>
          </p:cNvGraphicFramePr>
          <p:nvPr/>
        </p:nvGraphicFramePr>
        <p:xfrm>
          <a:off x="7670546" y="2650772"/>
          <a:ext cx="3746603" cy="1075069"/>
        </p:xfrm>
        <a:graphic>
          <a:graphicData uri="http://schemas.openxmlformats.org/presentationml/2006/ole">
            <p:oleObj spid="_x0000_s1028" name="Equation" r:id="rId5" imgW="1371600" imgH="393480" progId="Equation.DSMT4">
              <p:embed/>
            </p:oleObj>
          </a:graphicData>
        </a:graphic>
      </p:graphicFrame>
      <p:sp>
        <p:nvSpPr>
          <p:cNvPr id="52" name="文字方塊 51"/>
          <p:cNvSpPr txBox="1"/>
          <p:nvPr/>
        </p:nvSpPr>
        <p:spPr>
          <a:xfrm>
            <a:off x="7383441" y="3930545"/>
            <a:ext cx="438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個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個數可以數幾次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就有幾個！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3" name="橢圓 52"/>
          <p:cNvSpPr/>
          <p:nvPr/>
        </p:nvSpPr>
        <p:spPr>
          <a:xfrm>
            <a:off x="7683690" y="5895844"/>
            <a:ext cx="859809" cy="45037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橢圓 53"/>
          <p:cNvSpPr/>
          <p:nvPr/>
        </p:nvSpPr>
        <p:spPr>
          <a:xfrm>
            <a:off x="8857398" y="5895843"/>
            <a:ext cx="859809" cy="45037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>
            <a:off x="10031106" y="5895843"/>
            <a:ext cx="859809" cy="45037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總結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070744" y="2254218"/>
          <a:ext cx="2399945" cy="1730310"/>
        </p:xfrm>
        <a:graphic>
          <a:graphicData uri="http://schemas.openxmlformats.org/presentationml/2006/ole">
            <p:oleObj spid="_x0000_s2050" name="Equation" r:id="rId3" imgW="545760" imgH="393480" progId="Equation.DSMT4">
              <p:embed/>
            </p:oleObj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269247" y="5063311"/>
            <a:ext cx="97308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基準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來看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有多大，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的幾倍？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回到數字是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倍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的本質來看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080469" y="1156055"/>
          <a:ext cx="2622550" cy="3738562"/>
        </p:xfrm>
        <a:graphic>
          <a:graphicData uri="http://schemas.openxmlformats.org/presentationml/2006/ole">
            <p:oleObj spid="_x0000_s2051" name="Equation" r:id="rId4" imgW="596880" imgH="85068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" y="1674178"/>
            <a:ext cx="1055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606" y="2297430"/>
            <a:ext cx="1055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5414" y="2937510"/>
            <a:ext cx="52768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文字方塊 10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拉橡皮筋，利用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基準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直接數出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倍數</a:t>
            </a:r>
            <a:endParaRPr lang="zh-TW" altLang="en-US" sz="4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2293" name="Object 2"/>
          <p:cNvGraphicFramePr>
            <a:graphicFrameLocks noChangeAspect="1"/>
          </p:cNvGraphicFramePr>
          <p:nvPr/>
        </p:nvGraphicFramePr>
        <p:xfrm>
          <a:off x="7354570" y="2860357"/>
          <a:ext cx="2622550" cy="3738563"/>
        </p:xfrm>
        <a:graphic>
          <a:graphicData uri="http://schemas.openxmlformats.org/presentationml/2006/ole">
            <p:oleObj spid="_x0000_s12293" name="Equation" r:id="rId5" imgW="596880" imgH="85068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比較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0" y="1815144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瑜庭和晨如昨天各買了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個相同大小的蛋糕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瑜庭吃了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片，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晨如吃了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片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請問誰吃的比較多？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1266" name="Picture 2" descr="ç¸éåç"/>
          <p:cNvPicPr>
            <a:picLocks noChangeAspect="1" noChangeArrowheads="1"/>
          </p:cNvPicPr>
          <p:nvPr/>
        </p:nvPicPr>
        <p:blipFill>
          <a:blip r:embed="rId2" cstate="print"/>
          <a:srcRect l="8238" t="6644" r="6375" b="7275"/>
          <a:stretch>
            <a:fillRect/>
          </a:stretch>
        </p:blipFill>
        <p:spPr bwMode="auto">
          <a:xfrm>
            <a:off x="4708477" y="4065675"/>
            <a:ext cx="2769813" cy="27923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10440" y="423074"/>
            <a:ext cx="9075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比較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637735" y="1815144"/>
            <a:ext cx="90757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CA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和賢松昨天練習投籃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CA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投進了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顆，賢松投進了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顆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請問誰比較厲害？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44" name="Picture 4" descr="ãæç±ãçåçæå°çµæ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1546" y="4257675"/>
            <a:ext cx="4267200" cy="26003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3FE3C99-2218-4003-8976-8FFEF26117BE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+IQ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PiEN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+IQ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T4hD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T4hD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T4hD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T4hD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PiEN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PiENKKoo35ocRAADwYQAAFwAAAHVuaXZlcnNhbC91bml2ZXJzYWwucG5n7d35V5LZ/wBwSzMnZ6LNzCxtmrTFBdQaMxdabNKRcp3UUtHUbDM1MxRZUqexRSV1yl2aXNolbdLcwCUl1KAJldKUCoUQlRCRHT70nZrPjH7mD/ie83AOeLj3Oc+9r/vc1R/eXPI6sO+bRasXaWlpfePu5uqjpaUD09LSjtPT1aSodlvu0/yZF++zb7dWFXUNV/NFJ2rX/l1aWtU4fUXYAs33r2LdAuO1tBa3f3rPI8fcjtDSCrvg7rrLLzFkYgh+5UGkkixQ5qO0nM8f0Aa15X60fJr1I2TTj67Oesvn2yyZeAYp/+i6/kXaMv35e3QueXkqtFOQlYEUmWhtk2JIfu5BPZ926NFRwjYm45f99RxaaX0Vo6c0iU/rIT4uUEim6Z72/GbxMLsEMVwvkbKLYmTcr1eFnp+n+/ePtz+sXqUsO+S2LZuLO8yCukjephlLu6643DTU/hrSovX3j/s2XtERiid65qZYRXXAzZW2/8yGtOxM1u5zGyM/oEHVTcqw+3dgJvsyI2aVdyM95YRZ3RjvbFAiTh9Bmyz4Z/b5lEjtvh9PK5V8rCEMVjWnuudTwN/4WdRXWFrlmUWNZMzO/xC5E+K9xMBVd3ZGvtESWJN3Ytmc+81rLWf8/CyiB203S3PV+CHEe+lPc2/1EEK5l7OM0zO37JY2171+S41ml9HSVu6/1HfnkP3sFq2fp7/cwHtvxJw66ec2bdkcR82YbQ/RtYT5uRpkz75ek4w0sFnQCyAABIAAEAACQAAIAAEgAASAABAAAkAACAABIAAEgAAQAAJAAAgAASAABIAAEAACQAAIAAEgAASAABAAAkAACAABIAAEgAAQAAJAAAgAASAABIAAEAACQAAIAAEgAASAABAAAkAACAABIAAEgAAQAAJAAAgAASAABIAAEADi/xEiRdo28ojmMij5H9ECz6eo7WO7wxLT5sbR0z1tvy4/4FXAKpvZYQFbes6Hvs9sM14wJ6KgnvnRg0cPzk6FxP57+/5b8jXY5sg5dX12HkyZZz6/bOfdF7PKWKspOvVSaJvW7Cr5C5xhLtKR3Oce4Obfk6YoG+1xTlPP2CkLTbbX40Vn+rr9wVHNTWvH8hjeo/8s0NoeokTNrIDmBctt+ziNImEdSRk97RDTrBJtZXEZKswtSSJZVQwNyUdJ3qUXmaol5I2GbtaNTcgk3uhMVrupyT9jKcK1+UT5JEVVof52100XzgNGNOWcM7Ue7UJiB52AVLNF8B14aTsrdOpNPK3kJ0uj9MNgBHL7SRP1BcOQV720bTh5u6kqVkh15KMm4uBoUd9zMEZw5Qqe5iIfv8t5zBYLt3djlzQJOo3hJUo+Vi0fpGKQYFFiI/XR5Kk3TKhaShs0ATczgn+oei8OQAaaoKf/eB5J4PxWWoUsOLq3dlz+wlE4Tc3/8vRzUmQe077KRZe2eYdy40qT2AUdNDNe3PVSWr1L0+TM3fRlcRAHxuqfwOKfSNWMjdWIoQRGx8buk6XiZvGw/DH53isfUgi+mEGLwQiLDNWNbGlScbta694jgpdPlKqZj+a/VzPqD0pWIbxBjfLJRkRnFbIBWYwcQDbFgUdvrn+qBxap8yZPFWULatZOJQfN1PTyDhH2BLpcbw4H0+8/W4w9HFDDffdXhamvdypHh1g4KCY8vPXiGg/E2SqbiInuYATqGjPnu8XmJ+EvfFFNZk6Udt7yHtnIExViP+ROJKXWM/+kN0S5IeG+Vk5eB2tSnM7Q+5alOBHsnV2uStb5RfDwcniCv4hpUN9ZkvnW1oTglNHhveAi9/2IMVPS2f/BtvRcXjYai0Ou7bzJrcmrCOG8kwa0juy4fpx8KDtJPsCf6K53sP/cr7abaYuarTwF8b33MAXXqYq7WJIvCpPA8OA8nHmXSillfpWE4rYNtHjjY2mkkfBBs8D8IKapJas7qFLsFfabKtmkZsuGDNG+C4Sle7ekwvCYxNteNvArGWZ/VNlTg3+YUTqPiS1ueYC7L27xADMHEFsGTfifahKQvXZqR/IAL/nwuX5q4ZcObufFHHy/AloN7ez+fbo2NoMp7C3lDPA5NWcPimJbI2ihtosR0ZA7pFY8FntFuqBvIze84yF7yokahoWcamxcCmMLQlfDahdcr0+PxpFWbDhnZASmE0nkgbxI7qjj08GE5uXOI5HTv6c3OztAOeTPY+HWsRtEJ5Y5lpkjJb/2QMQGm+YxucxbxK1RXMt+pyBIfWVozUSyb4b+3as+IEOPKjGowFffvDFDz5ynfj21jT/tRBURSxxiOM8/3xDxsmW/yvzW4M2nLwOZ3KtxJSSskk7x4FRPx7aOrE51R2+mVvHjfarLiYZdhTF6DWcLTEqVYX7wg3aZfnR+mA/JRcnAVTLbI5BUkZkfHSs9hgLlyh4LlF6dLPiMM8za7swHfvVMZDWEokhMjg/5axo8bpw48ZgxgNqcFSNrUIID4VilKO0mZa2+edFr3PHjDeNh6SvuhDftOSw0c8hTxj8QXUpakCsgjPSqT8tvpeMENQhsaQLVwKZTXFaAcffryGnIW3TouxOZ522VlQT6rTscu8z1BjsqPe1Am+hCuK1t24GpZBiJyyvMG+1NpZiqPqY/wLb0ydOD+QsbimZk+JmF0ZNk5ecpF62bpSRsNZlK4trgz1Fe2WD5vqjhdNXJwlRKin6u7OfEBtdXumcZeYcywB130j2x1s6kCvv5ILg66wm1gThSgcnaaUslrO9IDLDa10nw1BR7cTNLUImwf/+D8/3dXZHq+c9f5p3q676uMmEVEfu7m9mR9ZYDa05sSeIE8nuHMfKJK6cbJrg6uSIiqNnek3//80L2NuibNVOeegz4m+dY1Zg/STYWTpc9SZJ9NISj4oS9vp7RGJUQz5wR8Go5vqQZhZAGR11olaiFuCReUl/7GDYXV8aLy5u0QGNEEpFmTtiOHhDY9vO8SSEEehWjziSE4w/Cl4Yrkc5MmUi2JpRB5yevZI06j8gL9MwX6uaaXTWZBBnpuhxWZhGHBRgZ9xY8s4fd/UgW0/p08Ne6zX8F0rXVjFWLma+0WcfZcAFEleyaJstPYODsmSjhPWYyg9ULX9zP3+YyWaK+ksMnqVUduVmrspusPWKMKcJCPHnrW7+nt01ZjE544unkEp7UD3bXVLQDx6h7765cxakWeqnF54N5wscEGpFJc4Usha20GHlpXJIu1z5JaYnkP7NOJm/Kf/g4orvdKOzz+ncnpW4YybsRYKtKPY1aBj24hO45vg9SgFkGj2NpJj6i1VkY/ugguR2r5MHBJtiG4dscX+iWwvuZ8+jkw8jkV5ykLByDJzL2JFnkB80oyPReXvAfETplSatWcxyb09Ahk1L6r5kVwgJokKY+R7ZutsXxQdV7UikBv/aoEYPCiMxtf4X9rUu5J/GPq72QVS27jdtVtyBXJoKqBLi6B9bXNdcHw1huHbkyb/j7Gs8NAVMkmrBYtYBz0VWukytrJjtk7e2qHX1Wner+OmCHaavrukvZ5bedMHxoee0QKbTtZ7H+X2MsYdWrjXo9+KOWTmPLxTKH3W5W6ytby124pkxEuGp7+J2a6P3OmTrh12yJaoreIiGYHihHWpUIBjh2cCSDdwh8uKRVorIQNVih3akoM9v13s4TZ6ttlcosA9iY+FPhG/TMNSs39HuSYhQM3gnD9hP62l+2z0hUVz+c2AkJI91DE+zlf1YniJCCTm2pDa2xOpsRE7DD5TfT6jKTut270eocbl5eBpxwDKJ0CMZlvPBROxLX3CJGRDIZ4ZRBFxrCMrKTF0zgVF2gKBIeME7Kkg+QVkQx8t7omcMxrM7NbUmtA6KHaOtEp+fLSgUfL397QaSS85lOM6/CizaWJr6vxYOgio/sRqZysoOlt5EhXxw7sRbZRG8wbB35fbJ9MF3+ZYdUdOJt9j6T147fZ+ACOfq5UtJBO3VO8VIQOy6U63FmTFyEsesVjG4XYt3NpWsSuSG5nG3OuKX2neJgI7iPHTzf0ll92So82FatsmIdxxnAujpfSgPyLS1hLrIPZc/FJLVy/97s1AYeh+4JRQu2i56ItnJbk1FYtwTbWDdIAbHMhN4ZTCPQC5DBzaCwL1sp4um31/xD6nNCz7y2XzOkmVI78172qK8Vb2M+Odvg91oUucXj2yMTbqETwtczZg6ik/QLz2rBlPpxKaPmqGv58U2F6vge8iLzyO/QRYL98Kh5Ff0bQC6StxXVEau9x+J4x1+miSWq87yI0AlHtjeH3HZKlXUIIjhH50508roc/1wl5EaJmt0f6LK5R/fVYPWPVMmqc/etz2l6hdPNjEh3ZxWqomaG9YG3yFwkz8AuTjwMKcC6H1AiFmTLxjJkNRUCZ68xaQYjWQWev/a7/F8voYdLdXLdIUmsTHtrYi+7RrORSB+KpzkXaZ4RooiknIjBlL42UrDtSfWSlxZQBH5Xc9ogp6R7+ngOYlq0+IxiefhgadWwzeH8cXFr+2/iD9ySzxX9ujgtxVOzZT3yVTbq6x3oN7IN6ppYb1NTBqtHbVa0SItl3NovHFwJ6iTsx5Iuf8VicNRPT8t2WA55yhSdPBsoTvayeOmesbixd40hzB0E2ZU/kJJpvFfVLWNalCzSjYUCZe5jJVjpRx7hnqp1DoIUaIbk0SqRswfbu9xa7ImV0TtoMrUwHTr9Yk8RXjGy8QiloCNn6ZOnOaOhv9Mc89BplHzZRCF4kbmLl2Nv2a2oi5+7XszbB3XDA47548sNDowev34K39WdVAIm8wgkor/lnUdN4ZpdEejYhBNXsw1ulERlV+4qX/QK5eBD+h5dXChGyQeZK2E6ucaNfoFIcuP0Rx4yGY50cFKwsbEjWUM2nxvna21w87RP47GaEXWDizX0GpNTzykddLyuZ/6IDz/DbxZjop1reN2n2Ba5MWjeYc2ZYH3+uKSyiyFaHM8F6YHE81Z82ZK/6G7RTJrDWwotpcQqXLfnO/EdrEEUE9xhxDkWZivV8YRwpc4BKHcqV9NLiPzQPNX5jx9DTNfVx4i/bD1MMZJ3u5i0CCbOg99Ltyog+YIZJRI0Ey0eSus3W2n+iPQN81OP1jSuRa5UbCMwc+CsPaSTy1qYu4fI7R9AVImSLZXz3r1zOXbky2CRGd3mh1XPhHfFY5vMmByV7AFaCk+eeGwhfdPSFrFs/xh+4fDMfjgcIx0l3HRXqqOZ049VSWGaLp30y/LWEUlrOfFc7IRjHdqU/4LgGSRr72iXo2NHqUMOf9bZntySgHJq4JOr/aVnPY4SpsQ7+jgJ1/CGTzXPR1UpWbWQxI7BqxUcKBwFujyNN1BREcRHUhEBa5Vf/E4MkXbDVWfCSfxnP124Yap4u3Ah43W457e8iUYMrgK6TvO8UC9Y1kNmn1u5XHfMQjtLUM++40STla71iPLBxW8B821CshpYFXZuJiYLc+Ot4k9a0HGY6bLn7SBo047CXlY/fUP6ZFxzPF+zV/zl4yqsW5+w6TLBczxxY0gU/8qXJSg3JVxtNmwzf+eUEwNFTa7C0wgO6eEKsxNrYNSlgWdiPwXLryTmUT71aY8yyn+nrJLhPxKDla1dfz8oco7dUN2cCCKdeF9z7OFM/HC8AoWJtnTohN/sbC0f3pQlsu84uXg9uhitmqmf74aG5sp8fpYxpXkfFONR0EaJbRYyP+A96HK8Iq2tu8fqv8c+f23OtHS8kIal05IaSapL8uZU9ynjYiGLONVlUbTPFH3WV/3m43SU8pDzeDHcHtwIXTf7yP8qeiekQElve5iY3jrngKvp4Uc2t89JttNk2C+KWTHnLA4BmatlDNKay/Zf68798QCP/wvWL2eqz60b3vRvwfpFHYbw7Uv+x71bWvJ07157M6Dgp1+7xFfxHHfazbkiyjCzHBOkmXMEmj62z91n+Zx/cNx4kHLiOxbZv7Uc806z4PDZQho0JhnyY2Fh1+zfJ4Bq9+2+ewmGVZgWEHuaf1PrQrU0L/e9B1yrdoem/gdQSwMEFAACAAgAT4hDSpXukX5LAAAAawAAABsAAAB1bml2ZXJzYWwvdW5pdmVyc2FsLnBuZy54bWyzsa/IzVEoSy0qzszPs1Uy1DNQsrfj5bIpKEoty0wtV6gAigEFIUBJoRLINUJwyzNTSjKAQgbmZgjBjNTM9IwSWyULA3O4oD7QTABQSwECAAAUAAIACABPiENKFQ6tKGQEAAAHEQAAHQAAAAAAAAABAAAAAAAAAAAAdW5pdmVyc2FsL2NvbW1vbl9tZXNzYWdlcy5sbmdQSwECAAAUAAIACABPiENKCH4LIykDAACGDAAAJwAAAAAAAAABAAAAAACfBAAAdW5pdmVyc2FsL2ZsYXNoX3B1Ymxpc2hpbmdfc2V0dGluZ3MueG1sUEsBAgAAFAACAAgAT4hDSrX8CWS6AgAAVQoAACEAAAAAAAAAAQAAAAAADQgAAHVuaXZlcnNhbC9mbGFzaF9za2luX3NldHRpbmdzLnhtbFBLAQIAABQAAgAIAE+IQ0oqlg9n/gIAAJcLAAAmAAAAAAAAAAEAAAAAAAYLAAB1bml2ZXJzYWwvaHRtbF9wdWJsaXNoaW5nX3NldHRpbmdzLnhtbFBLAQIAABQAAgAIAE+IQ0pocVKRmgEAAB8GAAAfAAAAAAAAAAEAAAAAAEgOAAB1bml2ZXJzYWwvaHRtbF9za2luX3NldHRpbmdzLmpzUEsBAgAAFAACAAgAT4hDSj08L9HBAAAA5QEAABoAAAAAAAAAAQAAAAAAHxAAAHVuaXZlcnNhbC9pMThuX3ByZXNldHMueG1sUEsBAgAAFAACAAgAT4hDSnL80YFnAAAAawAAABwAAAAAAAAAAQAAAAAAGBEAAHVuaXZlcnNhbC9sb2NhbF9zZXR0aW5ncy54bWxQSwECAAAUAAIACABElFdHI7RO+/sCAACwCAAAFAAAAAAAAAABAAAAAAC5EQAAdW5pdmVyc2FsL3BsYXllci54bWxQSwECAAAUAAIACABPiENKsIcj9GwBAAD3AgAAKQAAAAAAAAABAAAAAADmFAAAdW5pdmVyc2FsL3NraW5fY3VzdG9taXphdGlvbl9zZXR0aW5ncy54bWxQSwECAAAUAAIACABPiENKKoo35ocRAADwYQAAFwAAAAAAAAAAAAAAAACZFgAAdW5pdmVyc2FsL3VuaXZlcnNhbC5wbmdQSwECAAAUAAIACABPiENKle6RfksAAABrAAAAGwAAAAAAAAABAAAAAABVKAAAdW5pdmVyc2FsL3VuaXZlcnNhbC5wbmcueG1sUEsFBgAAAAALAAsASQMAANkoAAAAAA=="/>
  <p:tag name="ISPRING_PRESENTATION_TITLE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6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自訂</PresentationFormat>
  <Paragraphs>45</Paragraphs>
  <Slides>9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1" baseType="lpstr">
      <vt:lpstr>6_Office 主题</vt:lpstr>
      <vt:lpstr>Equation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>http:/www.ypppt.com</cp:keywords>
  <cp:lastModifiedBy/>
  <cp:revision>1</cp:revision>
  <dcterms:created xsi:type="dcterms:W3CDTF">2017-10-20T03:31:41Z</dcterms:created>
  <dcterms:modified xsi:type="dcterms:W3CDTF">2018-07-10T22:42:52Z</dcterms:modified>
</cp:coreProperties>
</file>