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6" r:id="rId3"/>
    <p:sldId id="270" r:id="rId4"/>
    <p:sldId id="269" r:id="rId5"/>
    <p:sldId id="257" r:id="rId6"/>
    <p:sldId id="258" r:id="rId7"/>
    <p:sldId id="271" r:id="rId8"/>
    <p:sldId id="259" r:id="rId9"/>
    <p:sldId id="260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1" r:id="rId20"/>
    <p:sldId id="262" r:id="rId21"/>
    <p:sldId id="263" r:id="rId22"/>
    <p:sldId id="273" r:id="rId23"/>
    <p:sldId id="264" r:id="rId24"/>
    <p:sldId id="267" r:id="rId25"/>
    <p:sldId id="272" r:id="rId26"/>
    <p:sldId id="268" r:id="rId27"/>
    <p:sldId id="26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FF0066"/>
    <a:srgbClr val="0033CC"/>
    <a:srgbClr val="0066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CF47F6-50EF-4860-9D84-985DCAAA7FA3}" type="datetimeFigureOut">
              <a:rPr lang="zh-TW" altLang="en-US" smtClean="0"/>
              <a:t>2018/7/15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外心、內心、重心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演 講 者 </a:t>
            </a:r>
            <a:r>
              <a:rPr lang="en-US" altLang="zh-TW" sz="3600" dirty="0" smtClean="0">
                <a:solidFill>
                  <a:schemeClr val="tx1"/>
                </a:solidFill>
              </a:rPr>
              <a:t>: </a:t>
            </a:r>
            <a:r>
              <a:rPr lang="zh-TW" altLang="en-US" sz="3600" dirty="0" smtClean="0">
                <a:solidFill>
                  <a:schemeClr val="tx1"/>
                </a:solidFill>
              </a:rPr>
              <a:t>傅 芝 芸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916832"/>
            <a:ext cx="7772400" cy="207072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請徒手畫圓，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你可以找出幾種不同的畫法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表現圓和下面圖形的關係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761007"/>
            <a:ext cx="6705766" cy="939801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反思提問</a:t>
            </a:r>
            <a:r>
              <a:rPr lang="en-US" altLang="zh-TW" sz="6000" dirty="0" smtClean="0"/>
              <a:t>-</a:t>
            </a:r>
            <a:r>
              <a:rPr lang="zh-TW" altLang="en-US" sz="6000" dirty="0" smtClean="0"/>
              <a:t>外心內心</a:t>
            </a:r>
            <a:endParaRPr lang="zh-TW" altLang="en-US" sz="60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182368" y="4797152"/>
            <a:ext cx="3456384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4572000" y="4581128"/>
            <a:ext cx="1872208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572000" y="6010969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1259632" y="4581128"/>
            <a:ext cx="144016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橢圓 31"/>
          <p:cNvSpPr/>
          <p:nvPr/>
        </p:nvSpPr>
        <p:spPr>
          <a:xfrm>
            <a:off x="5292080" y="3659728"/>
            <a:ext cx="2720555" cy="272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5550654" y="3790161"/>
            <a:ext cx="3053794" cy="1230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5010595" y="4737046"/>
            <a:ext cx="3305821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082603" y="3581712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1023302" y="3807321"/>
            <a:ext cx="2880000" cy="28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4699" y="356521"/>
            <a:ext cx="8229600" cy="1252728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我的想法</a:t>
            </a:r>
            <a:r>
              <a:rPr lang="en-US" altLang="zh-TW" dirty="0">
                <a:latin typeface="+mj-ea"/>
              </a:rPr>
              <a:t>:</a:t>
            </a:r>
            <a:r>
              <a:rPr lang="en-US" altLang="zh-TW" dirty="0" smtClean="0">
                <a:latin typeface="+mj-ea"/>
              </a:rPr>
              <a:t>14</a:t>
            </a:r>
            <a:r>
              <a:rPr lang="zh-TW" altLang="en-US" dirty="0" smtClean="0">
                <a:latin typeface="+mj-ea"/>
              </a:rPr>
              <a:t>種或更多</a:t>
            </a:r>
            <a:r>
              <a:rPr lang="en-US" altLang="zh-TW" dirty="0" smtClean="0">
                <a:latin typeface="+mj-ea"/>
              </a:rPr>
              <a:t>?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1131054" y="4094881"/>
            <a:ext cx="2160000" cy="21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755576" y="2276872"/>
            <a:ext cx="295232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755576" y="2060848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395536" y="3212880"/>
            <a:ext cx="3528392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483808" y="2996952"/>
            <a:ext cx="360000" cy="3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1907704" y="2780928"/>
            <a:ext cx="360000" cy="3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1457299" y="285267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4292440" y="1799450"/>
            <a:ext cx="936104" cy="2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4027848" y="2954784"/>
            <a:ext cx="3528392" cy="4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315880" y="2087290"/>
            <a:ext cx="2952328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788112" y="2447330"/>
            <a:ext cx="792000" cy="792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1347078" y="4455121"/>
            <a:ext cx="1620000" cy="162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.</a:t>
            </a:r>
            <a:endParaRPr lang="zh-TW" altLang="en-US" dirty="0"/>
          </a:p>
        </p:txBody>
      </p:sp>
      <p:cxnSp>
        <p:nvCxnSpPr>
          <p:cNvPr id="21" name="直線接點 20"/>
          <p:cNvCxnSpPr/>
          <p:nvPr/>
        </p:nvCxnSpPr>
        <p:spPr>
          <a:xfrm>
            <a:off x="266958" y="4094881"/>
            <a:ext cx="3816424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39328" y="5102993"/>
            <a:ext cx="4144640" cy="359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771014" y="3446809"/>
            <a:ext cx="1476544" cy="3168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/>
          <p:cNvSpPr/>
          <p:nvPr/>
        </p:nvSpPr>
        <p:spPr>
          <a:xfrm>
            <a:off x="3561155" y="2156264"/>
            <a:ext cx="2160000" cy="216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395536" y="2636912"/>
            <a:ext cx="7997999" cy="3335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47511" y="5085184"/>
            <a:ext cx="8286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4690526" y="1122939"/>
            <a:ext cx="3960000" cy="39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484008" y="1701048"/>
            <a:ext cx="2160000" cy="21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 flipV="1">
            <a:off x="251520" y="-219944"/>
            <a:ext cx="6984776" cy="6817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1825667" y="1422499"/>
            <a:ext cx="2160000" cy="21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39752" y="908960"/>
            <a:ext cx="2160000" cy="21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107704" y="3141168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4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087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6700" dirty="0">
                <a:latin typeface="+mn-ea"/>
                <a:ea typeface="+mn-ea"/>
              </a:rPr>
              <a:t>反思提問</a:t>
            </a:r>
            <a:r>
              <a:rPr lang="en-US" altLang="zh-TW" sz="6700" dirty="0">
                <a:latin typeface="+mn-ea"/>
                <a:ea typeface="+mn-ea"/>
              </a:rPr>
              <a:t>-</a:t>
            </a:r>
            <a:r>
              <a:rPr lang="zh-TW" altLang="en-US" sz="6700" dirty="0">
                <a:latin typeface="+mn-ea"/>
                <a:ea typeface="+mn-ea"/>
              </a:rPr>
              <a:t>外心內心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6832848" cy="4032448"/>
          </a:xfrm>
        </p:spPr>
        <p:txBody>
          <a:bodyPr/>
          <a:lstStyle/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</a:rPr>
              <a:t> 是先有三角形，還是先有外接圓呢</a:t>
            </a:r>
            <a:r>
              <a:rPr lang="en-US" altLang="zh-TW" sz="3200" dirty="0" smtClean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zh-TW" altLang="en-US" sz="3200" dirty="0" smtClean="0">
                <a:solidFill>
                  <a:srgbClr val="FF0000"/>
                </a:solidFill>
              </a:rPr>
              <a:t>外接圓</a:t>
            </a:r>
            <a:r>
              <a:rPr lang="zh-TW" altLang="en-US" sz="3200" dirty="0" smtClean="0">
                <a:solidFill>
                  <a:schemeClr val="tx1"/>
                </a:solidFill>
              </a:rPr>
              <a:t>是包住三角形</a:t>
            </a:r>
            <a:r>
              <a:rPr lang="zh-TW" altLang="en-US" sz="3200" dirty="0" smtClean="0">
                <a:solidFill>
                  <a:srgbClr val="FF0000"/>
                </a:solidFill>
              </a:rPr>
              <a:t>最小</a:t>
            </a:r>
            <a:r>
              <a:rPr lang="zh-TW" altLang="en-US" sz="3200" dirty="0" smtClean="0">
                <a:solidFill>
                  <a:schemeClr val="tx1"/>
                </a:solidFill>
              </a:rPr>
              <a:t>的圓嗎</a:t>
            </a:r>
            <a:r>
              <a:rPr lang="en-US" altLang="zh-TW" sz="3200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5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dirty="0"/>
              <a:t>三角形的</a:t>
            </a:r>
            <a:r>
              <a:rPr lang="zh-TW" altLang="en-US" sz="3600" dirty="0">
                <a:solidFill>
                  <a:srgbClr val="FF0000"/>
                </a:solidFill>
              </a:rPr>
              <a:t>外心</a:t>
            </a:r>
            <a:r>
              <a:rPr lang="zh-TW" altLang="en-US" sz="3600" dirty="0"/>
              <a:t>該怎麼找呢</a:t>
            </a:r>
            <a:r>
              <a:rPr lang="en-US" altLang="zh-TW" sz="3600" dirty="0" smtClean="0"/>
              <a:t>?</a:t>
            </a:r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三角形</a:t>
            </a:r>
            <a:r>
              <a:rPr lang="zh-TW" altLang="en-US" sz="3600" dirty="0" smtClean="0"/>
              <a:t>的</a:t>
            </a:r>
            <a:r>
              <a:rPr lang="zh-TW" altLang="en-US" sz="3600" dirty="0" smtClean="0">
                <a:solidFill>
                  <a:srgbClr val="FF0000"/>
                </a:solidFill>
              </a:rPr>
              <a:t>內心</a:t>
            </a:r>
            <a:r>
              <a:rPr lang="zh-TW" altLang="en-US" sz="3600" dirty="0"/>
              <a:t>該怎麼找呢</a:t>
            </a:r>
            <a:r>
              <a:rPr lang="en-US" altLang="zh-TW" sz="3600" dirty="0"/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0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9" y="3573016"/>
            <a:ext cx="2970089" cy="273630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/>
              <a:t>三角形的重心在中線交點</a:t>
            </a:r>
            <a:r>
              <a:rPr lang="zh-TW" altLang="zh-TW" sz="3600" dirty="0" smtClean="0"/>
              <a:t>，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那</a:t>
            </a:r>
            <a:r>
              <a:rPr lang="zh-TW" altLang="zh-TW" sz="3600" dirty="0"/>
              <a:t>四邊形呢？請試著</a:t>
            </a:r>
            <a:r>
              <a:rPr lang="zh-TW" altLang="zh-TW" sz="3600" dirty="0" smtClean="0"/>
              <a:t>找出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zh-TW" altLang="zh-TW" sz="3600" dirty="0" smtClean="0"/>
              <a:t>右圖</a:t>
            </a:r>
            <a:r>
              <a:rPr lang="zh-TW" altLang="zh-TW" sz="3600" dirty="0"/>
              <a:t>中四邊形的重心</a:t>
            </a:r>
            <a:r>
              <a:rPr lang="zh-TW" altLang="zh-TW" sz="3600" dirty="0" smtClean="0"/>
              <a:t>，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zh-TW" altLang="zh-TW" sz="3600" dirty="0" smtClean="0">
                <a:solidFill>
                  <a:srgbClr val="FF0000"/>
                </a:solidFill>
              </a:rPr>
              <a:t>估計</a:t>
            </a:r>
            <a:r>
              <a:rPr lang="zh-TW" altLang="zh-TW" sz="3600" dirty="0">
                <a:solidFill>
                  <a:srgbClr val="FF0000"/>
                </a:solidFill>
              </a:rPr>
              <a:t>看看！猜猜看！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反思提問</a:t>
            </a:r>
            <a:r>
              <a:rPr lang="en-US" altLang="zh-TW" dirty="0" smtClean="0">
                <a:latin typeface="+mn-ea"/>
              </a:rPr>
              <a:t>-</a:t>
            </a:r>
            <a:r>
              <a:rPr lang="zh-TW" altLang="en-US" dirty="0" smtClean="0">
                <a:latin typeface="+mn-ea"/>
              </a:rPr>
              <a:t>重心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4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/>
              <a:t>為什麼吊起</a:t>
            </a:r>
            <a:r>
              <a:rPr lang="zh-TW" altLang="zh-TW" sz="3600" dirty="0" smtClean="0"/>
              <a:t>三角形頂點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的</a:t>
            </a:r>
            <a:r>
              <a:rPr lang="zh-TW" altLang="zh-TW" sz="3600" dirty="0"/>
              <a:t>鉛垂線會通過三角形</a:t>
            </a:r>
            <a:r>
              <a:rPr lang="zh-TW" altLang="zh-TW" sz="3600" dirty="0" smtClean="0"/>
              <a:t>底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邊</a:t>
            </a:r>
            <a:r>
              <a:rPr lang="zh-TW" altLang="zh-TW" sz="3600" dirty="0"/>
              <a:t>的中點呢？是因為</a:t>
            </a:r>
            <a:r>
              <a:rPr lang="zh-TW" altLang="zh-TW" sz="3600" dirty="0" smtClean="0"/>
              <a:t>中線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</a:t>
            </a:r>
            <a:r>
              <a:rPr lang="zh-TW" altLang="zh-TW" sz="3600" dirty="0" smtClean="0"/>
              <a:t>可以</a:t>
            </a:r>
            <a:r>
              <a:rPr lang="zh-TW" altLang="zh-TW" sz="3600" dirty="0"/>
              <a:t>平分面積嗎？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反思提問</a:t>
            </a:r>
            <a:r>
              <a:rPr lang="en-US" altLang="zh-TW" dirty="0">
                <a:latin typeface="+mn-ea"/>
              </a:rPr>
              <a:t>-</a:t>
            </a:r>
            <a:r>
              <a:rPr lang="zh-TW" altLang="en-US" dirty="0">
                <a:latin typeface="+mn-ea"/>
              </a:rPr>
              <a:t>重心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20882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800" dirty="0"/>
              <a:t>什麼時候會用到重心</a:t>
            </a:r>
            <a:r>
              <a:rPr lang="zh-TW" altLang="zh-TW" sz="4800" dirty="0" smtClean="0"/>
              <a:t>？</a:t>
            </a:r>
            <a:endParaRPr lang="en-US" altLang="zh-TW" sz="4800" dirty="0" smtClean="0"/>
          </a:p>
          <a:p>
            <a:pPr marL="0" indent="0">
              <a:buNone/>
            </a:pPr>
            <a:r>
              <a:rPr lang="zh-TW" altLang="en-US" sz="4800" dirty="0"/>
              <a:t> </a:t>
            </a:r>
            <a:r>
              <a:rPr lang="zh-TW" altLang="en-US" sz="4800" dirty="0" smtClean="0"/>
              <a:t>   </a:t>
            </a:r>
            <a:r>
              <a:rPr lang="zh-TW" altLang="zh-TW" sz="4800" dirty="0" smtClean="0"/>
              <a:t>重心</a:t>
            </a:r>
            <a:r>
              <a:rPr lang="zh-TW" altLang="zh-TW" sz="4800" dirty="0"/>
              <a:t>不穩？還是？</a:t>
            </a:r>
            <a:endParaRPr lang="zh-TW" altLang="en-US" sz="4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反思提問</a:t>
            </a:r>
            <a:r>
              <a:rPr lang="en-US" altLang="zh-TW" dirty="0">
                <a:latin typeface="+mn-ea"/>
              </a:rPr>
              <a:t>-</a:t>
            </a:r>
            <a:r>
              <a:rPr lang="zh-TW" altLang="en-US" dirty="0">
                <a:latin typeface="+mn-ea"/>
              </a:rPr>
              <a:t>重心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9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/>
              <a:t>怎麼跟學生談重心就</a:t>
            </a:r>
            <a:r>
              <a:rPr lang="zh-TW" altLang="zh-TW" sz="4000" dirty="0" smtClean="0"/>
              <a:t>在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    </a:t>
            </a:r>
            <a:r>
              <a:rPr lang="zh-TW" altLang="zh-TW" sz="4000" dirty="0" smtClean="0"/>
              <a:t>三角形</a:t>
            </a:r>
            <a:r>
              <a:rPr lang="zh-TW" altLang="zh-TW" sz="4000" dirty="0"/>
              <a:t>中線上</a:t>
            </a:r>
            <a:r>
              <a:rPr lang="en-US" altLang="zh-TW" sz="4000" dirty="0">
                <a:solidFill>
                  <a:srgbClr val="FF0000"/>
                </a:solidFill>
              </a:rPr>
              <a:t>2:1</a:t>
            </a:r>
            <a:r>
              <a:rPr lang="zh-TW" altLang="zh-TW" sz="4000" dirty="0"/>
              <a:t>的分割處呢？</a:t>
            </a: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反思提問</a:t>
            </a:r>
            <a:r>
              <a:rPr lang="en-US" altLang="zh-TW" dirty="0">
                <a:latin typeface="+mn-ea"/>
              </a:rPr>
              <a:t>-</a:t>
            </a:r>
            <a:r>
              <a:rPr lang="zh-TW" altLang="en-US" dirty="0">
                <a:latin typeface="+mn-ea"/>
              </a:rPr>
              <a:t>重心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6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448272" cy="35283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 陳 學 習 脈 絡</a:t>
            </a:r>
            <a:endParaRPr lang="en-US" altLang="zh-TW" sz="4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 解 學 習 概 念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 少 數 問 題</a:t>
            </a:r>
            <a:endParaRPr lang="en-US" altLang="zh-TW" sz="44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偵 測 是 否 理 解</a:t>
            </a:r>
            <a:endParaRPr lang="zh-TW" altLang="en-US" sz="4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學 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7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     備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     什     麼  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307694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9" y="3573016"/>
            <a:ext cx="2939525" cy="32538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 何 要 學 習 ？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為 何 不 學 習 ？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4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  同 </a:t>
            </a:r>
            <a:r>
              <a:rPr lang="zh-TW" altLang="en-US" sz="66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⇔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熱  情</a:t>
            </a:r>
            <a:endParaRPr lang="zh-TW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5832648" cy="2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52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 在  教  你  們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學  數  學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  們  則  在  教  我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  何  當  一  個  老  師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54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     論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450273" cy="24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11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51882"/>
            <a:ext cx="7128792" cy="3583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  思  提  問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  心  概  念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  絡  發  展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  備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4319972" y="2636912"/>
            <a:ext cx="4680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319972" y="4077072"/>
            <a:ext cx="4680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弧形箭號 (上彎) 6"/>
          <p:cNvSpPr/>
          <p:nvPr/>
        </p:nvSpPr>
        <p:spPr>
          <a:xfrm rot="16200000">
            <a:off x="5976156" y="2960948"/>
            <a:ext cx="3096344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大 家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根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12963"/>
            <a:ext cx="2209534" cy="31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4" y="1323528"/>
            <a:ext cx="918962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" y="-27384"/>
            <a:ext cx="4572000" cy="3429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69" y="-27384"/>
            <a:ext cx="4607131" cy="3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6204181" cy="4653136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10389" cy="4680520"/>
          </a:xfrm>
        </p:spPr>
      </p:pic>
    </p:spTree>
    <p:extLst>
      <p:ext uri="{BB962C8B-B14F-4D97-AF65-F5344CB8AC3E}">
        <p14:creationId xmlns:p14="http://schemas.microsoft.com/office/powerpoint/2010/main" val="36353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4437112"/>
            <a:ext cx="2436140" cy="19819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marL="324000">
              <a:spcBef>
                <a:spcPts val="600"/>
              </a:spcBef>
            </a:pP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        變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            長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8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632848" cy="29969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     覺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 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       法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4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732240" cy="6732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5295802" cy="39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6" y="3429001"/>
            <a:ext cx="7272808" cy="30466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   心   →   幾   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1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   心   →   幾   何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   心   →   物   理    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8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7128792" cy="3583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  思  提  問</a:t>
            </a:r>
            <a: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  心  概  念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  絡  發  展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  備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319972" y="278092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319972" y="400506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弧形箭號 (上彎) 8"/>
          <p:cNvSpPr/>
          <p:nvPr/>
        </p:nvSpPr>
        <p:spPr>
          <a:xfrm rot="16200000">
            <a:off x="6120172" y="3104964"/>
            <a:ext cx="3096344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</TotalTime>
  <Words>257</Words>
  <Application>Microsoft Office PowerPoint</Application>
  <PresentationFormat>如螢幕大小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波形</vt:lpstr>
      <vt:lpstr>外心、內心、重心</vt:lpstr>
      <vt:lpstr>共     備  是     什     麼  </vt:lpstr>
      <vt:lpstr>PowerPoint 簡報</vt:lpstr>
      <vt:lpstr>PowerPoint 簡報</vt:lpstr>
      <vt:lpstr>改        變  與  成            長</vt:lpstr>
      <vt:lpstr>感     覺  帶 出  講       法</vt:lpstr>
      <vt:lpstr>PowerPoint 簡報</vt:lpstr>
      <vt:lpstr>外   心   →   幾   何          內   心   →   幾   何  重   心   →   物   理    </vt:lpstr>
      <vt:lpstr> 反  思  提  問 ↓ 核  心  概  念 ↓ 脈  絡  發  展</vt:lpstr>
      <vt:lpstr>2.請徒手畫圓，     你可以找出幾種不同的畫法     表現圓和下面圖形的關係?</vt:lpstr>
      <vt:lpstr>我的想法:14種或更多?</vt:lpstr>
      <vt:lpstr>PowerPoint 簡報</vt:lpstr>
      <vt:lpstr>  反思提問-外心內心</vt:lpstr>
      <vt:lpstr>討論</vt:lpstr>
      <vt:lpstr>反思提問-重心</vt:lpstr>
      <vt:lpstr>反思提問-重心</vt:lpstr>
      <vt:lpstr>反思提問-重心</vt:lpstr>
      <vt:lpstr>反思提問-重心</vt:lpstr>
      <vt:lpstr>PowerPoint 簡報</vt:lpstr>
      <vt:lpstr>生 :  為 何 要 學 習 ？   師 :  為 何 不 學 習 ？</vt:lpstr>
      <vt:lpstr>認  同 ⇔ 熱  情</vt:lpstr>
      <vt:lpstr>PowerPoint 簡報</vt:lpstr>
      <vt:lpstr>我  在  教  你  們          學  數  學  你  們  則  在  教  我  如  何  當  一  個  老  師 !</vt:lpstr>
      <vt:lpstr>討     論</vt:lpstr>
      <vt:lpstr>PowerPoint 簡報</vt:lpstr>
      <vt:lpstr> 反  思  提  問 ↓ 核  心  概  念 ↓ 脈  絡  發  展</vt:lpstr>
      <vt:lpstr>謝 謝 大 家  謝 謝 生 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     備  是     什     麼</dc:title>
  <dc:creator>user</dc:creator>
  <cp:lastModifiedBy>user</cp:lastModifiedBy>
  <cp:revision>25</cp:revision>
  <dcterms:created xsi:type="dcterms:W3CDTF">2018-07-13T06:24:37Z</dcterms:created>
  <dcterms:modified xsi:type="dcterms:W3CDTF">2018-07-15T01:52:15Z</dcterms:modified>
</cp:coreProperties>
</file>