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91" r:id="rId2"/>
    <p:sldId id="336" r:id="rId3"/>
    <p:sldId id="258" r:id="rId4"/>
    <p:sldId id="353" r:id="rId5"/>
    <p:sldId id="356" r:id="rId6"/>
    <p:sldId id="344" r:id="rId7"/>
    <p:sldId id="346" r:id="rId8"/>
    <p:sldId id="343" r:id="rId9"/>
    <p:sldId id="342" r:id="rId10"/>
    <p:sldId id="259" r:id="rId11"/>
    <p:sldId id="355" r:id="rId12"/>
    <p:sldId id="266" r:id="rId13"/>
    <p:sldId id="265" r:id="rId14"/>
    <p:sldId id="295" r:id="rId15"/>
    <p:sldId id="357" r:id="rId16"/>
    <p:sldId id="358" r:id="rId17"/>
    <p:sldId id="359" r:id="rId18"/>
    <p:sldId id="361" r:id="rId19"/>
    <p:sldId id="360" r:id="rId20"/>
    <p:sldId id="323" r:id="rId21"/>
    <p:sldId id="324" r:id="rId22"/>
    <p:sldId id="319" r:id="rId23"/>
    <p:sldId id="321" r:id="rId24"/>
    <p:sldId id="320" r:id="rId25"/>
    <p:sldId id="322" r:id="rId26"/>
    <p:sldId id="326" r:id="rId27"/>
    <p:sldId id="328" r:id="rId28"/>
    <p:sldId id="327" r:id="rId29"/>
    <p:sldId id="261" r:id="rId30"/>
    <p:sldId id="337" r:id="rId31"/>
    <p:sldId id="330" r:id="rId32"/>
    <p:sldId id="329" r:id="rId33"/>
    <p:sldId id="331" r:id="rId34"/>
    <p:sldId id="338" r:id="rId35"/>
    <p:sldId id="339" r:id="rId36"/>
    <p:sldId id="334" r:id="rId37"/>
    <p:sldId id="333" r:id="rId38"/>
    <p:sldId id="332" r:id="rId39"/>
    <p:sldId id="340" r:id="rId40"/>
    <p:sldId id="312" r:id="rId41"/>
    <p:sldId id="313" r:id="rId42"/>
    <p:sldId id="308" r:id="rId43"/>
    <p:sldId id="281" r:id="rId44"/>
    <p:sldId id="303" r:id="rId45"/>
    <p:sldId id="304" r:id="rId46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7CA"/>
    <a:srgbClr val="714383"/>
    <a:srgbClr val="FFB757"/>
    <a:srgbClr val="E5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-396" y="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FFCFCC-F9D2-494A-9667-454E62A97C5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EA289D5B-0DBC-4F5C-8C9A-692E35A47CDA}">
      <dgm:prSet phldrT="[文字]" custT="1"/>
      <dgm:spPr/>
      <dgm:t>
        <a:bodyPr/>
        <a:lstStyle/>
        <a:p>
          <a:r>
            <a:rPr lang="zh-TW" altLang="en-US" sz="3200" dirty="0" smtClean="0"/>
            <a:t>證明</a:t>
          </a:r>
          <a:endParaRPr lang="zh-TW" altLang="en-US" sz="3200" dirty="0"/>
        </a:p>
      </dgm:t>
    </dgm:pt>
    <dgm:pt modelId="{434AE1D9-4125-4AEB-93E4-B310CCDC5FD6}" type="parTrans" cxnId="{CC71B596-399D-4F23-AC21-B5AD4ED0B9DF}">
      <dgm:prSet/>
      <dgm:spPr/>
      <dgm:t>
        <a:bodyPr/>
        <a:lstStyle/>
        <a:p>
          <a:endParaRPr lang="zh-TW" altLang="en-US"/>
        </a:p>
      </dgm:t>
    </dgm:pt>
    <dgm:pt modelId="{1F0AD19B-4F4E-4E11-B641-4247550F901B}" type="sibTrans" cxnId="{CC71B596-399D-4F23-AC21-B5AD4ED0B9DF}">
      <dgm:prSet/>
      <dgm:spPr/>
      <dgm:t>
        <a:bodyPr/>
        <a:lstStyle/>
        <a:p>
          <a:endParaRPr lang="zh-TW" altLang="en-US"/>
        </a:p>
      </dgm:t>
    </dgm:pt>
    <dgm:pt modelId="{D7934412-D610-4A8A-860C-D470D2E83CF5}">
      <dgm:prSet phldrT="[文字]" custT="1"/>
      <dgm:spPr/>
      <dgm:t>
        <a:bodyPr/>
        <a:lstStyle/>
        <a:p>
          <a:r>
            <a:rPr lang="zh-TW" altLang="en-US" sz="2400" dirty="0" smtClean="0"/>
            <a:t>本質探討</a:t>
          </a:r>
          <a:endParaRPr lang="zh-TW" altLang="en-US" sz="2400" dirty="0"/>
        </a:p>
      </dgm:t>
    </dgm:pt>
    <dgm:pt modelId="{151CDD75-B272-40EA-8A68-6F1A32C8F2B0}" type="parTrans" cxnId="{F776D25D-7C39-4B23-B24E-91C5216AE07B}">
      <dgm:prSet/>
      <dgm:spPr/>
      <dgm:t>
        <a:bodyPr/>
        <a:lstStyle/>
        <a:p>
          <a:endParaRPr lang="zh-TW" altLang="en-US"/>
        </a:p>
      </dgm:t>
    </dgm:pt>
    <dgm:pt modelId="{6FADB961-316B-45C1-9051-AC44250B6B6F}" type="sibTrans" cxnId="{F776D25D-7C39-4B23-B24E-91C5216AE07B}">
      <dgm:prSet/>
      <dgm:spPr/>
      <dgm:t>
        <a:bodyPr/>
        <a:lstStyle/>
        <a:p>
          <a:endParaRPr lang="zh-TW" altLang="en-US"/>
        </a:p>
      </dgm:t>
    </dgm:pt>
    <dgm:pt modelId="{737B4D3C-017A-42D7-BF1A-A43F75CDBC02}">
      <dgm:prSet phldrT="[文字]"/>
      <dgm:spPr/>
      <dgm:t>
        <a:bodyPr/>
        <a:lstStyle/>
        <a:p>
          <a:r>
            <a:rPr lang="zh-TW" altLang="en-US" dirty="0" smtClean="0"/>
            <a:t>意義</a:t>
          </a:r>
          <a:endParaRPr lang="zh-TW" altLang="en-US" dirty="0"/>
        </a:p>
      </dgm:t>
    </dgm:pt>
    <dgm:pt modelId="{B841A719-4237-44E5-B999-E624975B4965}" type="parTrans" cxnId="{9052FBA1-3788-4168-AB52-26A928AE6F9F}">
      <dgm:prSet/>
      <dgm:spPr/>
      <dgm:t>
        <a:bodyPr/>
        <a:lstStyle/>
        <a:p>
          <a:endParaRPr lang="zh-TW" altLang="en-US"/>
        </a:p>
      </dgm:t>
    </dgm:pt>
    <dgm:pt modelId="{B1281332-F530-4BBB-9DE5-6868C0C9C7F6}" type="sibTrans" cxnId="{9052FBA1-3788-4168-AB52-26A928AE6F9F}">
      <dgm:prSet/>
      <dgm:spPr/>
      <dgm:t>
        <a:bodyPr/>
        <a:lstStyle/>
        <a:p>
          <a:endParaRPr lang="zh-TW" altLang="en-US"/>
        </a:p>
      </dgm:t>
    </dgm:pt>
    <dgm:pt modelId="{C6741492-5F2F-4FC0-90A0-68BA9F724BC3}">
      <dgm:prSet phldrT="[文字]"/>
      <dgm:spPr/>
      <dgm:t>
        <a:bodyPr/>
        <a:lstStyle/>
        <a:p>
          <a:r>
            <a:rPr lang="zh-TW" altLang="en-US" dirty="0" smtClean="0"/>
            <a:t>邏輯推理</a:t>
          </a:r>
          <a:endParaRPr lang="zh-TW" altLang="en-US" dirty="0"/>
        </a:p>
      </dgm:t>
    </dgm:pt>
    <dgm:pt modelId="{57F0141F-DAE7-4820-BE82-7272E51E80D8}" type="parTrans" cxnId="{C0B4AD6D-F63A-4E6B-903A-27549BB36436}">
      <dgm:prSet/>
      <dgm:spPr/>
      <dgm:t>
        <a:bodyPr/>
        <a:lstStyle/>
        <a:p>
          <a:endParaRPr lang="zh-TW" altLang="en-US"/>
        </a:p>
      </dgm:t>
    </dgm:pt>
    <dgm:pt modelId="{E99F9194-CF07-4536-966E-90521CEC87DC}" type="sibTrans" cxnId="{C0B4AD6D-F63A-4E6B-903A-27549BB36436}">
      <dgm:prSet/>
      <dgm:spPr/>
      <dgm:t>
        <a:bodyPr/>
        <a:lstStyle/>
        <a:p>
          <a:endParaRPr lang="zh-TW" altLang="en-US"/>
        </a:p>
      </dgm:t>
    </dgm:pt>
    <dgm:pt modelId="{C97D5C33-1AFF-45FB-9F0F-DF1EDC1504E8}">
      <dgm:prSet phldrT="[文字]" custT="1"/>
      <dgm:spPr/>
      <dgm:t>
        <a:bodyPr/>
        <a:lstStyle/>
        <a:p>
          <a:r>
            <a:rPr lang="zh-TW" altLang="en-US" sz="2400" dirty="0" smtClean="0"/>
            <a:t>教學藝術</a:t>
          </a:r>
          <a:endParaRPr lang="zh-TW" altLang="en-US" sz="2400" dirty="0"/>
        </a:p>
      </dgm:t>
    </dgm:pt>
    <dgm:pt modelId="{44BCE6ED-A9FB-4473-BF2B-DAC96C0077A2}" type="parTrans" cxnId="{F744BF60-9FB0-41E8-99D4-B4AEE31E9327}">
      <dgm:prSet/>
      <dgm:spPr/>
      <dgm:t>
        <a:bodyPr/>
        <a:lstStyle/>
        <a:p>
          <a:endParaRPr lang="zh-TW" altLang="en-US"/>
        </a:p>
      </dgm:t>
    </dgm:pt>
    <dgm:pt modelId="{65EB4961-B1A3-41DF-9273-805A1392B463}" type="sibTrans" cxnId="{F744BF60-9FB0-41E8-99D4-B4AEE31E9327}">
      <dgm:prSet/>
      <dgm:spPr/>
      <dgm:t>
        <a:bodyPr/>
        <a:lstStyle/>
        <a:p>
          <a:endParaRPr lang="zh-TW" altLang="en-US"/>
        </a:p>
      </dgm:t>
    </dgm:pt>
    <dgm:pt modelId="{AFAB39B1-491E-4BE7-AD5B-06718B15822C}">
      <dgm:prSet phldrT="[文字]"/>
      <dgm:spPr/>
      <dgm:t>
        <a:bodyPr/>
        <a:lstStyle/>
        <a:p>
          <a:r>
            <a:rPr lang="zh-TW" altLang="en-US" dirty="0" smtClean="0"/>
            <a:t>引導方式</a:t>
          </a:r>
          <a:endParaRPr lang="zh-TW" altLang="en-US" dirty="0"/>
        </a:p>
      </dgm:t>
    </dgm:pt>
    <dgm:pt modelId="{B01524AC-45A2-4BE4-BABF-AA7FCA4F506E}" type="parTrans" cxnId="{E21C0CBB-54C7-4FA2-99BA-0B629D2AC8DE}">
      <dgm:prSet/>
      <dgm:spPr/>
      <dgm:t>
        <a:bodyPr/>
        <a:lstStyle/>
        <a:p>
          <a:endParaRPr lang="zh-TW" altLang="en-US"/>
        </a:p>
      </dgm:t>
    </dgm:pt>
    <dgm:pt modelId="{CFC42AB7-D68E-4A10-AFC5-58348C39BD26}" type="sibTrans" cxnId="{E21C0CBB-54C7-4FA2-99BA-0B629D2AC8DE}">
      <dgm:prSet/>
      <dgm:spPr/>
      <dgm:t>
        <a:bodyPr/>
        <a:lstStyle/>
        <a:p>
          <a:endParaRPr lang="zh-TW" altLang="en-US"/>
        </a:p>
      </dgm:t>
    </dgm:pt>
    <dgm:pt modelId="{18B7974A-D5AC-450E-A2A5-CF95A3572A2D}">
      <dgm:prSet phldrT="[文字]"/>
      <dgm:spPr/>
      <dgm:t>
        <a:bodyPr/>
        <a:lstStyle/>
        <a:p>
          <a:r>
            <a:rPr lang="zh-TW" altLang="en-US" dirty="0" smtClean="0"/>
            <a:t>公理系統</a:t>
          </a:r>
          <a:endParaRPr lang="zh-TW" altLang="en-US" dirty="0"/>
        </a:p>
      </dgm:t>
    </dgm:pt>
    <dgm:pt modelId="{27D08074-AF43-4BBC-AB85-F249EF2B2C70}" type="parTrans" cxnId="{DAA4B514-A366-47BB-9B3E-A7516FE61FE6}">
      <dgm:prSet/>
      <dgm:spPr/>
      <dgm:t>
        <a:bodyPr/>
        <a:lstStyle/>
        <a:p>
          <a:endParaRPr lang="zh-TW" altLang="en-US"/>
        </a:p>
      </dgm:t>
    </dgm:pt>
    <dgm:pt modelId="{447D276B-4602-487A-8D4E-702C26C4EB9B}" type="sibTrans" cxnId="{DAA4B514-A366-47BB-9B3E-A7516FE61FE6}">
      <dgm:prSet/>
      <dgm:spPr/>
      <dgm:t>
        <a:bodyPr/>
        <a:lstStyle/>
        <a:p>
          <a:endParaRPr lang="zh-TW" altLang="en-US"/>
        </a:p>
      </dgm:t>
    </dgm:pt>
    <dgm:pt modelId="{BE196AA5-82E0-40DC-8A3B-46212F0EC6D1}">
      <dgm:prSet phldrT="[文字]"/>
      <dgm:spPr/>
      <dgm:t>
        <a:bodyPr/>
        <a:lstStyle/>
        <a:p>
          <a:r>
            <a:rPr lang="zh-TW" altLang="en-US" dirty="0" smtClean="0"/>
            <a:t>注意事項</a:t>
          </a:r>
          <a:endParaRPr lang="zh-TW" altLang="en-US" dirty="0"/>
        </a:p>
      </dgm:t>
    </dgm:pt>
    <dgm:pt modelId="{5AE24F51-2829-4299-B349-47BE0A121BA7}" type="parTrans" cxnId="{76F740EE-8AB1-4CEA-A048-49F87188FC9E}">
      <dgm:prSet/>
      <dgm:spPr/>
      <dgm:t>
        <a:bodyPr/>
        <a:lstStyle/>
        <a:p>
          <a:endParaRPr lang="zh-TW" altLang="en-US"/>
        </a:p>
      </dgm:t>
    </dgm:pt>
    <dgm:pt modelId="{3F7D615F-95F3-4802-B01A-5C78C4E1E4D3}" type="sibTrans" cxnId="{76F740EE-8AB1-4CEA-A048-49F87188FC9E}">
      <dgm:prSet/>
      <dgm:spPr/>
      <dgm:t>
        <a:bodyPr/>
        <a:lstStyle/>
        <a:p>
          <a:endParaRPr lang="zh-TW" altLang="en-US"/>
        </a:p>
      </dgm:t>
    </dgm:pt>
    <dgm:pt modelId="{8C8A3ED2-E350-4CE1-8067-D0B0A3E64569}" type="pres">
      <dgm:prSet presAssocID="{48FFCFCC-F9D2-494A-9667-454E62A97C5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225180B2-ABA1-4493-9457-B3B054666599}" type="pres">
      <dgm:prSet presAssocID="{EA289D5B-0DBC-4F5C-8C9A-692E35A47CDA}" presName="hierRoot1" presStyleCnt="0"/>
      <dgm:spPr/>
    </dgm:pt>
    <dgm:pt modelId="{501D46B6-3FB2-4237-AAE5-0683528A2325}" type="pres">
      <dgm:prSet presAssocID="{EA289D5B-0DBC-4F5C-8C9A-692E35A47CDA}" presName="composite" presStyleCnt="0"/>
      <dgm:spPr/>
    </dgm:pt>
    <dgm:pt modelId="{F7083BEA-E031-4B6E-9338-4B5FE238ABC5}" type="pres">
      <dgm:prSet presAssocID="{EA289D5B-0DBC-4F5C-8C9A-692E35A47CDA}" presName="background" presStyleLbl="node0" presStyleIdx="0" presStyleCnt="1"/>
      <dgm:spPr/>
    </dgm:pt>
    <dgm:pt modelId="{B6422BC4-25B0-4FE8-8F5F-1BB02D196DD1}" type="pres">
      <dgm:prSet presAssocID="{EA289D5B-0DBC-4F5C-8C9A-692E35A47CDA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0C4E356-0346-4EF4-BE7F-803619E2E9CA}" type="pres">
      <dgm:prSet presAssocID="{EA289D5B-0DBC-4F5C-8C9A-692E35A47CDA}" presName="hierChild2" presStyleCnt="0"/>
      <dgm:spPr/>
    </dgm:pt>
    <dgm:pt modelId="{54A0A282-DBA4-4717-8720-FB24B356E7B4}" type="pres">
      <dgm:prSet presAssocID="{151CDD75-B272-40EA-8A68-6F1A32C8F2B0}" presName="Name10" presStyleLbl="parChTrans1D2" presStyleIdx="0" presStyleCnt="2"/>
      <dgm:spPr/>
      <dgm:t>
        <a:bodyPr/>
        <a:lstStyle/>
        <a:p>
          <a:endParaRPr lang="zh-TW" altLang="en-US"/>
        </a:p>
      </dgm:t>
    </dgm:pt>
    <dgm:pt modelId="{809E31C9-7C39-4643-8F4D-1A40B82BB8E9}" type="pres">
      <dgm:prSet presAssocID="{D7934412-D610-4A8A-860C-D470D2E83CF5}" presName="hierRoot2" presStyleCnt="0"/>
      <dgm:spPr/>
    </dgm:pt>
    <dgm:pt modelId="{8CCD7F43-0AD8-4574-9CAD-566F31872110}" type="pres">
      <dgm:prSet presAssocID="{D7934412-D610-4A8A-860C-D470D2E83CF5}" presName="composite2" presStyleCnt="0"/>
      <dgm:spPr/>
    </dgm:pt>
    <dgm:pt modelId="{309DF1B2-D771-4772-95BB-17E39342030F}" type="pres">
      <dgm:prSet presAssocID="{D7934412-D610-4A8A-860C-D470D2E83CF5}" presName="background2" presStyleLbl="node2" presStyleIdx="0" presStyleCnt="2"/>
      <dgm:spPr/>
    </dgm:pt>
    <dgm:pt modelId="{19389C8A-64E6-4B8C-AC2A-3CC32AE0EB70}" type="pres">
      <dgm:prSet presAssocID="{D7934412-D610-4A8A-860C-D470D2E83CF5}" presName="text2" presStyleLbl="fgAcc2" presStyleIdx="0" presStyleCnt="2" custScaleX="1418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525FAE7-FE25-44CE-B3DD-D406031D220A}" type="pres">
      <dgm:prSet presAssocID="{D7934412-D610-4A8A-860C-D470D2E83CF5}" presName="hierChild3" presStyleCnt="0"/>
      <dgm:spPr/>
    </dgm:pt>
    <dgm:pt modelId="{6324AE42-7B39-4BAA-AF39-DF58849986A5}" type="pres">
      <dgm:prSet presAssocID="{B841A719-4237-44E5-B999-E624975B4965}" presName="Name17" presStyleLbl="parChTrans1D3" presStyleIdx="0" presStyleCnt="5"/>
      <dgm:spPr/>
      <dgm:t>
        <a:bodyPr/>
        <a:lstStyle/>
        <a:p>
          <a:endParaRPr lang="zh-TW" altLang="en-US"/>
        </a:p>
      </dgm:t>
    </dgm:pt>
    <dgm:pt modelId="{15E3EC85-1A19-4FAF-9FBC-1377FAEC5E5E}" type="pres">
      <dgm:prSet presAssocID="{737B4D3C-017A-42D7-BF1A-A43F75CDBC02}" presName="hierRoot3" presStyleCnt="0"/>
      <dgm:spPr/>
    </dgm:pt>
    <dgm:pt modelId="{2B7D6FE8-4F9B-4FF9-8810-EF987CDD9EA5}" type="pres">
      <dgm:prSet presAssocID="{737B4D3C-017A-42D7-BF1A-A43F75CDBC02}" presName="composite3" presStyleCnt="0"/>
      <dgm:spPr/>
    </dgm:pt>
    <dgm:pt modelId="{E88E42F3-E615-49E8-8BCF-447A7E130C87}" type="pres">
      <dgm:prSet presAssocID="{737B4D3C-017A-42D7-BF1A-A43F75CDBC02}" presName="background3" presStyleLbl="node3" presStyleIdx="0" presStyleCnt="5"/>
      <dgm:spPr/>
    </dgm:pt>
    <dgm:pt modelId="{F5911835-723C-48B2-93C6-A651A0B9E8A9}" type="pres">
      <dgm:prSet presAssocID="{737B4D3C-017A-42D7-BF1A-A43F75CDBC02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6120023-51B1-47DA-9C40-30AA6DAFF1EA}" type="pres">
      <dgm:prSet presAssocID="{737B4D3C-017A-42D7-BF1A-A43F75CDBC02}" presName="hierChild4" presStyleCnt="0"/>
      <dgm:spPr/>
    </dgm:pt>
    <dgm:pt modelId="{6C3DBC93-1876-4A2B-97F2-E1C5AC13ABAD}" type="pres">
      <dgm:prSet presAssocID="{57F0141F-DAE7-4820-BE82-7272E51E80D8}" presName="Name17" presStyleLbl="parChTrans1D3" presStyleIdx="1" presStyleCnt="5"/>
      <dgm:spPr/>
      <dgm:t>
        <a:bodyPr/>
        <a:lstStyle/>
        <a:p>
          <a:endParaRPr lang="zh-TW" altLang="en-US"/>
        </a:p>
      </dgm:t>
    </dgm:pt>
    <dgm:pt modelId="{99C412F0-BAF7-4A9B-9CC2-CE3D84D9ABE9}" type="pres">
      <dgm:prSet presAssocID="{C6741492-5F2F-4FC0-90A0-68BA9F724BC3}" presName="hierRoot3" presStyleCnt="0"/>
      <dgm:spPr/>
    </dgm:pt>
    <dgm:pt modelId="{D7AD9A56-EF91-4289-932A-C4B17F53BAA6}" type="pres">
      <dgm:prSet presAssocID="{C6741492-5F2F-4FC0-90A0-68BA9F724BC3}" presName="composite3" presStyleCnt="0"/>
      <dgm:spPr/>
    </dgm:pt>
    <dgm:pt modelId="{E5464950-2678-441B-82F3-B7F5770C4FB3}" type="pres">
      <dgm:prSet presAssocID="{C6741492-5F2F-4FC0-90A0-68BA9F724BC3}" presName="background3" presStyleLbl="node3" presStyleIdx="1" presStyleCnt="5"/>
      <dgm:spPr/>
    </dgm:pt>
    <dgm:pt modelId="{D149250A-F58B-4A26-BF5F-BEE09FE106E0}" type="pres">
      <dgm:prSet presAssocID="{C6741492-5F2F-4FC0-90A0-68BA9F724BC3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9B54B40-BD28-4EFC-BEB4-ACEF910D7A9B}" type="pres">
      <dgm:prSet presAssocID="{C6741492-5F2F-4FC0-90A0-68BA9F724BC3}" presName="hierChild4" presStyleCnt="0"/>
      <dgm:spPr/>
    </dgm:pt>
    <dgm:pt modelId="{581BE2C1-9023-4CC9-8640-D3C621A9F053}" type="pres">
      <dgm:prSet presAssocID="{27D08074-AF43-4BBC-AB85-F249EF2B2C70}" presName="Name17" presStyleLbl="parChTrans1D3" presStyleIdx="2" presStyleCnt="5"/>
      <dgm:spPr/>
      <dgm:t>
        <a:bodyPr/>
        <a:lstStyle/>
        <a:p>
          <a:endParaRPr lang="zh-TW" altLang="en-US"/>
        </a:p>
      </dgm:t>
    </dgm:pt>
    <dgm:pt modelId="{0D1E887C-B945-4CC7-B18F-F2F9B6B5F065}" type="pres">
      <dgm:prSet presAssocID="{18B7974A-D5AC-450E-A2A5-CF95A3572A2D}" presName="hierRoot3" presStyleCnt="0"/>
      <dgm:spPr/>
    </dgm:pt>
    <dgm:pt modelId="{E9416350-5A51-4D67-A9E7-10AB23AC6275}" type="pres">
      <dgm:prSet presAssocID="{18B7974A-D5AC-450E-A2A5-CF95A3572A2D}" presName="composite3" presStyleCnt="0"/>
      <dgm:spPr/>
    </dgm:pt>
    <dgm:pt modelId="{C4B81567-9241-4A50-B3DC-83F663841BE9}" type="pres">
      <dgm:prSet presAssocID="{18B7974A-D5AC-450E-A2A5-CF95A3572A2D}" presName="background3" presStyleLbl="node3" presStyleIdx="2" presStyleCnt="5"/>
      <dgm:spPr/>
    </dgm:pt>
    <dgm:pt modelId="{032442B2-95E6-4772-ADD0-6623852AAB67}" type="pres">
      <dgm:prSet presAssocID="{18B7974A-D5AC-450E-A2A5-CF95A3572A2D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BF94D666-9675-47F5-9792-0F7E437313A0}" type="pres">
      <dgm:prSet presAssocID="{18B7974A-D5AC-450E-A2A5-CF95A3572A2D}" presName="hierChild4" presStyleCnt="0"/>
      <dgm:spPr/>
    </dgm:pt>
    <dgm:pt modelId="{38940BCA-CC2E-46B1-80E9-057EF4ED5EFE}" type="pres">
      <dgm:prSet presAssocID="{44BCE6ED-A9FB-4473-BF2B-DAC96C0077A2}" presName="Name10" presStyleLbl="parChTrans1D2" presStyleIdx="1" presStyleCnt="2"/>
      <dgm:spPr/>
      <dgm:t>
        <a:bodyPr/>
        <a:lstStyle/>
        <a:p>
          <a:endParaRPr lang="zh-TW" altLang="en-US"/>
        </a:p>
      </dgm:t>
    </dgm:pt>
    <dgm:pt modelId="{151A44AA-E95D-421F-945E-AF7F0421EA03}" type="pres">
      <dgm:prSet presAssocID="{C97D5C33-1AFF-45FB-9F0F-DF1EDC1504E8}" presName="hierRoot2" presStyleCnt="0"/>
      <dgm:spPr/>
    </dgm:pt>
    <dgm:pt modelId="{D5DB3B23-893F-4FB2-9CD5-B28918EBD5E3}" type="pres">
      <dgm:prSet presAssocID="{C97D5C33-1AFF-45FB-9F0F-DF1EDC1504E8}" presName="composite2" presStyleCnt="0"/>
      <dgm:spPr/>
    </dgm:pt>
    <dgm:pt modelId="{5F8D2D41-3B07-4D5E-B627-6DB7C240F1EB}" type="pres">
      <dgm:prSet presAssocID="{C97D5C33-1AFF-45FB-9F0F-DF1EDC1504E8}" presName="background2" presStyleLbl="node2" presStyleIdx="1" presStyleCnt="2"/>
      <dgm:spPr/>
    </dgm:pt>
    <dgm:pt modelId="{5054DEC5-64E6-437E-ABD8-1E13677F0B7B}" type="pres">
      <dgm:prSet presAssocID="{C97D5C33-1AFF-45FB-9F0F-DF1EDC1504E8}" presName="text2" presStyleLbl="fgAcc2" presStyleIdx="1" presStyleCnt="2" custScaleX="13473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3DD529D-B1DB-4617-B0D1-9012E3AB5616}" type="pres">
      <dgm:prSet presAssocID="{C97D5C33-1AFF-45FB-9F0F-DF1EDC1504E8}" presName="hierChild3" presStyleCnt="0"/>
      <dgm:spPr/>
    </dgm:pt>
    <dgm:pt modelId="{60A4B4C7-8E86-436F-B955-0E78028D4241}" type="pres">
      <dgm:prSet presAssocID="{B01524AC-45A2-4BE4-BABF-AA7FCA4F506E}" presName="Name17" presStyleLbl="parChTrans1D3" presStyleIdx="3" presStyleCnt="5"/>
      <dgm:spPr/>
      <dgm:t>
        <a:bodyPr/>
        <a:lstStyle/>
        <a:p>
          <a:endParaRPr lang="zh-TW" altLang="en-US"/>
        </a:p>
      </dgm:t>
    </dgm:pt>
    <dgm:pt modelId="{F668F073-CAD7-46AE-8590-B80F56307EBC}" type="pres">
      <dgm:prSet presAssocID="{AFAB39B1-491E-4BE7-AD5B-06718B15822C}" presName="hierRoot3" presStyleCnt="0"/>
      <dgm:spPr/>
    </dgm:pt>
    <dgm:pt modelId="{FE6890E5-E730-4071-A1F8-6C0F9A8BE41A}" type="pres">
      <dgm:prSet presAssocID="{AFAB39B1-491E-4BE7-AD5B-06718B15822C}" presName="composite3" presStyleCnt="0"/>
      <dgm:spPr/>
    </dgm:pt>
    <dgm:pt modelId="{2EC3771B-C187-4A56-9872-3B4741DA42B0}" type="pres">
      <dgm:prSet presAssocID="{AFAB39B1-491E-4BE7-AD5B-06718B15822C}" presName="background3" presStyleLbl="node3" presStyleIdx="3" presStyleCnt="5"/>
      <dgm:spPr/>
    </dgm:pt>
    <dgm:pt modelId="{0498D25F-3847-47E2-AF6A-E638CD0DA62C}" type="pres">
      <dgm:prSet presAssocID="{AFAB39B1-491E-4BE7-AD5B-06718B15822C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3812F4B-3FFD-4CEB-AE7E-32FE791E2612}" type="pres">
      <dgm:prSet presAssocID="{AFAB39B1-491E-4BE7-AD5B-06718B15822C}" presName="hierChild4" presStyleCnt="0"/>
      <dgm:spPr/>
    </dgm:pt>
    <dgm:pt modelId="{9AB32B00-4EDE-40AB-941B-C4077744768B}" type="pres">
      <dgm:prSet presAssocID="{5AE24F51-2829-4299-B349-47BE0A121BA7}" presName="Name17" presStyleLbl="parChTrans1D3" presStyleIdx="4" presStyleCnt="5"/>
      <dgm:spPr/>
      <dgm:t>
        <a:bodyPr/>
        <a:lstStyle/>
        <a:p>
          <a:endParaRPr lang="zh-TW" altLang="en-US"/>
        </a:p>
      </dgm:t>
    </dgm:pt>
    <dgm:pt modelId="{F77E92BB-E0FD-4770-B8B8-535606AA49A9}" type="pres">
      <dgm:prSet presAssocID="{BE196AA5-82E0-40DC-8A3B-46212F0EC6D1}" presName="hierRoot3" presStyleCnt="0"/>
      <dgm:spPr/>
    </dgm:pt>
    <dgm:pt modelId="{EC1DFA43-0F4A-4CF6-8227-687DA1E414A9}" type="pres">
      <dgm:prSet presAssocID="{BE196AA5-82E0-40DC-8A3B-46212F0EC6D1}" presName="composite3" presStyleCnt="0"/>
      <dgm:spPr/>
    </dgm:pt>
    <dgm:pt modelId="{E5B8DD12-BB53-4886-BBF3-AEFA799CF6A8}" type="pres">
      <dgm:prSet presAssocID="{BE196AA5-82E0-40DC-8A3B-46212F0EC6D1}" presName="background3" presStyleLbl="node3" presStyleIdx="4" presStyleCnt="5"/>
      <dgm:spPr/>
    </dgm:pt>
    <dgm:pt modelId="{BABDB357-CBBB-4645-BB5E-FF570BEF4331}" type="pres">
      <dgm:prSet presAssocID="{BE196AA5-82E0-40DC-8A3B-46212F0EC6D1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C182C75-DE99-4614-8D2D-00A6EB7DD862}" type="pres">
      <dgm:prSet presAssocID="{BE196AA5-82E0-40DC-8A3B-46212F0EC6D1}" presName="hierChild4" presStyleCnt="0"/>
      <dgm:spPr/>
    </dgm:pt>
  </dgm:ptLst>
  <dgm:cxnLst>
    <dgm:cxn modelId="{51BE7A2A-BA5A-4C21-8262-339582D2FE78}" type="presOf" srcId="{18B7974A-D5AC-450E-A2A5-CF95A3572A2D}" destId="{032442B2-95E6-4772-ADD0-6623852AAB67}" srcOrd="0" destOrd="0" presId="urn:microsoft.com/office/officeart/2005/8/layout/hierarchy1"/>
    <dgm:cxn modelId="{4548A739-103A-45FA-B3A2-B3B77E9AD8BC}" type="presOf" srcId="{27D08074-AF43-4BBC-AB85-F249EF2B2C70}" destId="{581BE2C1-9023-4CC9-8640-D3C621A9F053}" srcOrd="0" destOrd="0" presId="urn:microsoft.com/office/officeart/2005/8/layout/hierarchy1"/>
    <dgm:cxn modelId="{76F740EE-8AB1-4CEA-A048-49F87188FC9E}" srcId="{C97D5C33-1AFF-45FB-9F0F-DF1EDC1504E8}" destId="{BE196AA5-82E0-40DC-8A3B-46212F0EC6D1}" srcOrd="1" destOrd="0" parTransId="{5AE24F51-2829-4299-B349-47BE0A121BA7}" sibTransId="{3F7D615F-95F3-4802-B01A-5C78C4E1E4D3}"/>
    <dgm:cxn modelId="{5D3700C9-E6DD-4ED1-A0CF-4D24284926F0}" type="presOf" srcId="{5AE24F51-2829-4299-B349-47BE0A121BA7}" destId="{9AB32B00-4EDE-40AB-941B-C4077744768B}" srcOrd="0" destOrd="0" presId="urn:microsoft.com/office/officeart/2005/8/layout/hierarchy1"/>
    <dgm:cxn modelId="{F776D25D-7C39-4B23-B24E-91C5216AE07B}" srcId="{EA289D5B-0DBC-4F5C-8C9A-692E35A47CDA}" destId="{D7934412-D610-4A8A-860C-D470D2E83CF5}" srcOrd="0" destOrd="0" parTransId="{151CDD75-B272-40EA-8A68-6F1A32C8F2B0}" sibTransId="{6FADB961-316B-45C1-9051-AC44250B6B6F}"/>
    <dgm:cxn modelId="{87D25528-530F-402C-86CD-C4EE702C7C77}" type="presOf" srcId="{EA289D5B-0DBC-4F5C-8C9A-692E35A47CDA}" destId="{B6422BC4-25B0-4FE8-8F5F-1BB02D196DD1}" srcOrd="0" destOrd="0" presId="urn:microsoft.com/office/officeart/2005/8/layout/hierarchy1"/>
    <dgm:cxn modelId="{BD202EC9-1616-43E0-A21B-DFC2338F341D}" type="presOf" srcId="{57F0141F-DAE7-4820-BE82-7272E51E80D8}" destId="{6C3DBC93-1876-4A2B-97F2-E1C5AC13ABAD}" srcOrd="0" destOrd="0" presId="urn:microsoft.com/office/officeart/2005/8/layout/hierarchy1"/>
    <dgm:cxn modelId="{9052FBA1-3788-4168-AB52-26A928AE6F9F}" srcId="{D7934412-D610-4A8A-860C-D470D2E83CF5}" destId="{737B4D3C-017A-42D7-BF1A-A43F75CDBC02}" srcOrd="0" destOrd="0" parTransId="{B841A719-4237-44E5-B999-E624975B4965}" sibTransId="{B1281332-F530-4BBB-9DE5-6868C0C9C7F6}"/>
    <dgm:cxn modelId="{7F9CF2A0-EDCF-44E1-B91C-76A7313D50A1}" type="presOf" srcId="{B01524AC-45A2-4BE4-BABF-AA7FCA4F506E}" destId="{60A4B4C7-8E86-436F-B955-0E78028D4241}" srcOrd="0" destOrd="0" presId="urn:microsoft.com/office/officeart/2005/8/layout/hierarchy1"/>
    <dgm:cxn modelId="{A5F2A35C-E879-4E2A-867C-894AF1BA066D}" type="presOf" srcId="{737B4D3C-017A-42D7-BF1A-A43F75CDBC02}" destId="{F5911835-723C-48B2-93C6-A651A0B9E8A9}" srcOrd="0" destOrd="0" presId="urn:microsoft.com/office/officeart/2005/8/layout/hierarchy1"/>
    <dgm:cxn modelId="{E4317A63-B8BD-413E-9016-FB1B6EDBC06D}" type="presOf" srcId="{B841A719-4237-44E5-B999-E624975B4965}" destId="{6324AE42-7B39-4BAA-AF39-DF58849986A5}" srcOrd="0" destOrd="0" presId="urn:microsoft.com/office/officeart/2005/8/layout/hierarchy1"/>
    <dgm:cxn modelId="{30E0C1ED-B062-4D35-8D2C-6FCDEFDDD8B0}" type="presOf" srcId="{AFAB39B1-491E-4BE7-AD5B-06718B15822C}" destId="{0498D25F-3847-47E2-AF6A-E638CD0DA62C}" srcOrd="0" destOrd="0" presId="urn:microsoft.com/office/officeart/2005/8/layout/hierarchy1"/>
    <dgm:cxn modelId="{FADB2B9B-619B-4539-8DC5-1361B9F487C6}" type="presOf" srcId="{C6741492-5F2F-4FC0-90A0-68BA9F724BC3}" destId="{D149250A-F58B-4A26-BF5F-BEE09FE106E0}" srcOrd="0" destOrd="0" presId="urn:microsoft.com/office/officeart/2005/8/layout/hierarchy1"/>
    <dgm:cxn modelId="{83A3924D-ECE0-4DBA-BFC3-B4BE518BE62C}" type="presOf" srcId="{C97D5C33-1AFF-45FB-9F0F-DF1EDC1504E8}" destId="{5054DEC5-64E6-437E-ABD8-1E13677F0B7B}" srcOrd="0" destOrd="0" presId="urn:microsoft.com/office/officeart/2005/8/layout/hierarchy1"/>
    <dgm:cxn modelId="{35E70156-8AE2-4752-9D49-C8AC3FE7CC89}" type="presOf" srcId="{44BCE6ED-A9FB-4473-BF2B-DAC96C0077A2}" destId="{38940BCA-CC2E-46B1-80E9-057EF4ED5EFE}" srcOrd="0" destOrd="0" presId="urn:microsoft.com/office/officeart/2005/8/layout/hierarchy1"/>
    <dgm:cxn modelId="{ABEEAF10-E43F-4BDC-AC1D-E90BB3C3F01B}" type="presOf" srcId="{48FFCFCC-F9D2-494A-9667-454E62A97C58}" destId="{8C8A3ED2-E350-4CE1-8067-D0B0A3E64569}" srcOrd="0" destOrd="0" presId="urn:microsoft.com/office/officeart/2005/8/layout/hierarchy1"/>
    <dgm:cxn modelId="{23BBD876-CCCD-4877-A2D0-2BC4BE210A5D}" type="presOf" srcId="{BE196AA5-82E0-40DC-8A3B-46212F0EC6D1}" destId="{BABDB357-CBBB-4645-BB5E-FF570BEF4331}" srcOrd="0" destOrd="0" presId="urn:microsoft.com/office/officeart/2005/8/layout/hierarchy1"/>
    <dgm:cxn modelId="{C0B4AD6D-F63A-4E6B-903A-27549BB36436}" srcId="{D7934412-D610-4A8A-860C-D470D2E83CF5}" destId="{C6741492-5F2F-4FC0-90A0-68BA9F724BC3}" srcOrd="1" destOrd="0" parTransId="{57F0141F-DAE7-4820-BE82-7272E51E80D8}" sibTransId="{E99F9194-CF07-4536-966E-90521CEC87DC}"/>
    <dgm:cxn modelId="{CC71B596-399D-4F23-AC21-B5AD4ED0B9DF}" srcId="{48FFCFCC-F9D2-494A-9667-454E62A97C58}" destId="{EA289D5B-0DBC-4F5C-8C9A-692E35A47CDA}" srcOrd="0" destOrd="0" parTransId="{434AE1D9-4125-4AEB-93E4-B310CCDC5FD6}" sibTransId="{1F0AD19B-4F4E-4E11-B641-4247550F901B}"/>
    <dgm:cxn modelId="{F744BF60-9FB0-41E8-99D4-B4AEE31E9327}" srcId="{EA289D5B-0DBC-4F5C-8C9A-692E35A47CDA}" destId="{C97D5C33-1AFF-45FB-9F0F-DF1EDC1504E8}" srcOrd="1" destOrd="0" parTransId="{44BCE6ED-A9FB-4473-BF2B-DAC96C0077A2}" sibTransId="{65EB4961-B1A3-41DF-9273-805A1392B463}"/>
    <dgm:cxn modelId="{E21C0CBB-54C7-4FA2-99BA-0B629D2AC8DE}" srcId="{C97D5C33-1AFF-45FB-9F0F-DF1EDC1504E8}" destId="{AFAB39B1-491E-4BE7-AD5B-06718B15822C}" srcOrd="0" destOrd="0" parTransId="{B01524AC-45A2-4BE4-BABF-AA7FCA4F506E}" sibTransId="{CFC42AB7-D68E-4A10-AFC5-58348C39BD26}"/>
    <dgm:cxn modelId="{D8D6A65A-AF49-466F-87C2-22853E3FF560}" type="presOf" srcId="{D7934412-D610-4A8A-860C-D470D2E83CF5}" destId="{19389C8A-64E6-4B8C-AC2A-3CC32AE0EB70}" srcOrd="0" destOrd="0" presId="urn:microsoft.com/office/officeart/2005/8/layout/hierarchy1"/>
    <dgm:cxn modelId="{C778D72F-E2D2-454E-8E0E-C3BDE50F7A3B}" type="presOf" srcId="{151CDD75-B272-40EA-8A68-6F1A32C8F2B0}" destId="{54A0A282-DBA4-4717-8720-FB24B356E7B4}" srcOrd="0" destOrd="0" presId="urn:microsoft.com/office/officeart/2005/8/layout/hierarchy1"/>
    <dgm:cxn modelId="{DAA4B514-A366-47BB-9B3E-A7516FE61FE6}" srcId="{D7934412-D610-4A8A-860C-D470D2E83CF5}" destId="{18B7974A-D5AC-450E-A2A5-CF95A3572A2D}" srcOrd="2" destOrd="0" parTransId="{27D08074-AF43-4BBC-AB85-F249EF2B2C70}" sibTransId="{447D276B-4602-487A-8D4E-702C26C4EB9B}"/>
    <dgm:cxn modelId="{3445C496-8EAC-4E29-9D35-264E0FEF72F4}" type="presParOf" srcId="{8C8A3ED2-E350-4CE1-8067-D0B0A3E64569}" destId="{225180B2-ABA1-4493-9457-B3B054666599}" srcOrd="0" destOrd="0" presId="urn:microsoft.com/office/officeart/2005/8/layout/hierarchy1"/>
    <dgm:cxn modelId="{0F92D576-3FE9-4F08-A109-4D43A9BDFFB1}" type="presParOf" srcId="{225180B2-ABA1-4493-9457-B3B054666599}" destId="{501D46B6-3FB2-4237-AAE5-0683528A2325}" srcOrd="0" destOrd="0" presId="urn:microsoft.com/office/officeart/2005/8/layout/hierarchy1"/>
    <dgm:cxn modelId="{C211A410-B5F7-4D51-B0D2-E4E340BBD806}" type="presParOf" srcId="{501D46B6-3FB2-4237-AAE5-0683528A2325}" destId="{F7083BEA-E031-4B6E-9338-4B5FE238ABC5}" srcOrd="0" destOrd="0" presId="urn:microsoft.com/office/officeart/2005/8/layout/hierarchy1"/>
    <dgm:cxn modelId="{5BDF94E3-F011-4206-BF7F-77D53BBF3007}" type="presParOf" srcId="{501D46B6-3FB2-4237-AAE5-0683528A2325}" destId="{B6422BC4-25B0-4FE8-8F5F-1BB02D196DD1}" srcOrd="1" destOrd="0" presId="urn:microsoft.com/office/officeart/2005/8/layout/hierarchy1"/>
    <dgm:cxn modelId="{960BCA14-BDD4-4291-867B-CF37029A03F1}" type="presParOf" srcId="{225180B2-ABA1-4493-9457-B3B054666599}" destId="{00C4E356-0346-4EF4-BE7F-803619E2E9CA}" srcOrd="1" destOrd="0" presId="urn:microsoft.com/office/officeart/2005/8/layout/hierarchy1"/>
    <dgm:cxn modelId="{2340C04D-0B32-498C-B582-ABB57E4C823D}" type="presParOf" srcId="{00C4E356-0346-4EF4-BE7F-803619E2E9CA}" destId="{54A0A282-DBA4-4717-8720-FB24B356E7B4}" srcOrd="0" destOrd="0" presId="urn:microsoft.com/office/officeart/2005/8/layout/hierarchy1"/>
    <dgm:cxn modelId="{4A9469BE-4555-4192-930A-D72D0E6AC740}" type="presParOf" srcId="{00C4E356-0346-4EF4-BE7F-803619E2E9CA}" destId="{809E31C9-7C39-4643-8F4D-1A40B82BB8E9}" srcOrd="1" destOrd="0" presId="urn:microsoft.com/office/officeart/2005/8/layout/hierarchy1"/>
    <dgm:cxn modelId="{14C45CB9-336B-45EA-9918-A52C9E6EF562}" type="presParOf" srcId="{809E31C9-7C39-4643-8F4D-1A40B82BB8E9}" destId="{8CCD7F43-0AD8-4574-9CAD-566F31872110}" srcOrd="0" destOrd="0" presId="urn:microsoft.com/office/officeart/2005/8/layout/hierarchy1"/>
    <dgm:cxn modelId="{E4097718-43BB-41D1-80CE-16763368574B}" type="presParOf" srcId="{8CCD7F43-0AD8-4574-9CAD-566F31872110}" destId="{309DF1B2-D771-4772-95BB-17E39342030F}" srcOrd="0" destOrd="0" presId="urn:microsoft.com/office/officeart/2005/8/layout/hierarchy1"/>
    <dgm:cxn modelId="{5E8DD559-D0A1-404A-A527-6D9313682C7A}" type="presParOf" srcId="{8CCD7F43-0AD8-4574-9CAD-566F31872110}" destId="{19389C8A-64E6-4B8C-AC2A-3CC32AE0EB70}" srcOrd="1" destOrd="0" presId="urn:microsoft.com/office/officeart/2005/8/layout/hierarchy1"/>
    <dgm:cxn modelId="{5C3B89EB-3583-46A5-8890-30870CF80EFD}" type="presParOf" srcId="{809E31C9-7C39-4643-8F4D-1A40B82BB8E9}" destId="{0525FAE7-FE25-44CE-B3DD-D406031D220A}" srcOrd="1" destOrd="0" presId="urn:microsoft.com/office/officeart/2005/8/layout/hierarchy1"/>
    <dgm:cxn modelId="{30136609-BD81-40D7-97A7-B4BC56DD09BB}" type="presParOf" srcId="{0525FAE7-FE25-44CE-B3DD-D406031D220A}" destId="{6324AE42-7B39-4BAA-AF39-DF58849986A5}" srcOrd="0" destOrd="0" presId="urn:microsoft.com/office/officeart/2005/8/layout/hierarchy1"/>
    <dgm:cxn modelId="{E08069A6-97F7-4A3F-B7BB-936FD4266957}" type="presParOf" srcId="{0525FAE7-FE25-44CE-B3DD-D406031D220A}" destId="{15E3EC85-1A19-4FAF-9FBC-1377FAEC5E5E}" srcOrd="1" destOrd="0" presId="urn:microsoft.com/office/officeart/2005/8/layout/hierarchy1"/>
    <dgm:cxn modelId="{A096C4A1-B33A-4767-A44B-F4EC4CBDA1F4}" type="presParOf" srcId="{15E3EC85-1A19-4FAF-9FBC-1377FAEC5E5E}" destId="{2B7D6FE8-4F9B-4FF9-8810-EF987CDD9EA5}" srcOrd="0" destOrd="0" presId="urn:microsoft.com/office/officeart/2005/8/layout/hierarchy1"/>
    <dgm:cxn modelId="{F6CF4DD8-A679-470F-82CA-CB83A8F682A6}" type="presParOf" srcId="{2B7D6FE8-4F9B-4FF9-8810-EF987CDD9EA5}" destId="{E88E42F3-E615-49E8-8BCF-447A7E130C87}" srcOrd="0" destOrd="0" presId="urn:microsoft.com/office/officeart/2005/8/layout/hierarchy1"/>
    <dgm:cxn modelId="{D2409AE9-3623-4546-825D-00F6D1F6A3BC}" type="presParOf" srcId="{2B7D6FE8-4F9B-4FF9-8810-EF987CDD9EA5}" destId="{F5911835-723C-48B2-93C6-A651A0B9E8A9}" srcOrd="1" destOrd="0" presId="urn:microsoft.com/office/officeart/2005/8/layout/hierarchy1"/>
    <dgm:cxn modelId="{7D29368C-5733-44C9-BBC2-302755A7F349}" type="presParOf" srcId="{15E3EC85-1A19-4FAF-9FBC-1377FAEC5E5E}" destId="{76120023-51B1-47DA-9C40-30AA6DAFF1EA}" srcOrd="1" destOrd="0" presId="urn:microsoft.com/office/officeart/2005/8/layout/hierarchy1"/>
    <dgm:cxn modelId="{F480AEDD-B210-49B0-A9B8-867A8475A451}" type="presParOf" srcId="{0525FAE7-FE25-44CE-B3DD-D406031D220A}" destId="{6C3DBC93-1876-4A2B-97F2-E1C5AC13ABAD}" srcOrd="2" destOrd="0" presId="urn:microsoft.com/office/officeart/2005/8/layout/hierarchy1"/>
    <dgm:cxn modelId="{9C428453-0BDB-4498-833F-C60D6E458268}" type="presParOf" srcId="{0525FAE7-FE25-44CE-B3DD-D406031D220A}" destId="{99C412F0-BAF7-4A9B-9CC2-CE3D84D9ABE9}" srcOrd="3" destOrd="0" presId="urn:microsoft.com/office/officeart/2005/8/layout/hierarchy1"/>
    <dgm:cxn modelId="{573CD03B-5D4C-42B4-A551-2DEF8674D0D4}" type="presParOf" srcId="{99C412F0-BAF7-4A9B-9CC2-CE3D84D9ABE9}" destId="{D7AD9A56-EF91-4289-932A-C4B17F53BAA6}" srcOrd="0" destOrd="0" presId="urn:microsoft.com/office/officeart/2005/8/layout/hierarchy1"/>
    <dgm:cxn modelId="{2BAEEC04-B465-4731-AEED-33CA51F92A82}" type="presParOf" srcId="{D7AD9A56-EF91-4289-932A-C4B17F53BAA6}" destId="{E5464950-2678-441B-82F3-B7F5770C4FB3}" srcOrd="0" destOrd="0" presId="urn:microsoft.com/office/officeart/2005/8/layout/hierarchy1"/>
    <dgm:cxn modelId="{B854DC62-1E68-48E6-AE45-B321DF90D136}" type="presParOf" srcId="{D7AD9A56-EF91-4289-932A-C4B17F53BAA6}" destId="{D149250A-F58B-4A26-BF5F-BEE09FE106E0}" srcOrd="1" destOrd="0" presId="urn:microsoft.com/office/officeart/2005/8/layout/hierarchy1"/>
    <dgm:cxn modelId="{7CE0C5AE-8DAE-4118-AE0B-3D8A99A0E98D}" type="presParOf" srcId="{99C412F0-BAF7-4A9B-9CC2-CE3D84D9ABE9}" destId="{D9B54B40-BD28-4EFC-BEB4-ACEF910D7A9B}" srcOrd="1" destOrd="0" presId="urn:microsoft.com/office/officeart/2005/8/layout/hierarchy1"/>
    <dgm:cxn modelId="{836FE5FB-0A4A-4287-A225-5D79D967DCAF}" type="presParOf" srcId="{0525FAE7-FE25-44CE-B3DD-D406031D220A}" destId="{581BE2C1-9023-4CC9-8640-D3C621A9F053}" srcOrd="4" destOrd="0" presId="urn:microsoft.com/office/officeart/2005/8/layout/hierarchy1"/>
    <dgm:cxn modelId="{1DF3B5E5-8B7D-4936-A1AA-13353A7A5301}" type="presParOf" srcId="{0525FAE7-FE25-44CE-B3DD-D406031D220A}" destId="{0D1E887C-B945-4CC7-B18F-F2F9B6B5F065}" srcOrd="5" destOrd="0" presId="urn:microsoft.com/office/officeart/2005/8/layout/hierarchy1"/>
    <dgm:cxn modelId="{A4E2F84C-A15E-4B10-A84C-AED2DB28FE42}" type="presParOf" srcId="{0D1E887C-B945-4CC7-B18F-F2F9B6B5F065}" destId="{E9416350-5A51-4D67-A9E7-10AB23AC6275}" srcOrd="0" destOrd="0" presId="urn:microsoft.com/office/officeart/2005/8/layout/hierarchy1"/>
    <dgm:cxn modelId="{12C54B16-A23A-4AC4-AC8B-7C2508C19208}" type="presParOf" srcId="{E9416350-5A51-4D67-A9E7-10AB23AC6275}" destId="{C4B81567-9241-4A50-B3DC-83F663841BE9}" srcOrd="0" destOrd="0" presId="urn:microsoft.com/office/officeart/2005/8/layout/hierarchy1"/>
    <dgm:cxn modelId="{3433CB7C-305B-4A8B-8704-682DBCBEB768}" type="presParOf" srcId="{E9416350-5A51-4D67-A9E7-10AB23AC6275}" destId="{032442B2-95E6-4772-ADD0-6623852AAB67}" srcOrd="1" destOrd="0" presId="urn:microsoft.com/office/officeart/2005/8/layout/hierarchy1"/>
    <dgm:cxn modelId="{8033200C-58F1-43DB-984E-8B39ED60DB3D}" type="presParOf" srcId="{0D1E887C-B945-4CC7-B18F-F2F9B6B5F065}" destId="{BF94D666-9675-47F5-9792-0F7E437313A0}" srcOrd="1" destOrd="0" presId="urn:microsoft.com/office/officeart/2005/8/layout/hierarchy1"/>
    <dgm:cxn modelId="{BB713B0A-BB73-4AD2-944B-9706C2525E8A}" type="presParOf" srcId="{00C4E356-0346-4EF4-BE7F-803619E2E9CA}" destId="{38940BCA-CC2E-46B1-80E9-057EF4ED5EFE}" srcOrd="2" destOrd="0" presId="urn:microsoft.com/office/officeart/2005/8/layout/hierarchy1"/>
    <dgm:cxn modelId="{F0FDF2A9-1E92-48A3-AF34-6144FBDA0902}" type="presParOf" srcId="{00C4E356-0346-4EF4-BE7F-803619E2E9CA}" destId="{151A44AA-E95D-421F-945E-AF7F0421EA03}" srcOrd="3" destOrd="0" presId="urn:microsoft.com/office/officeart/2005/8/layout/hierarchy1"/>
    <dgm:cxn modelId="{F06A4166-A9A3-4A06-ABF8-C01D03494981}" type="presParOf" srcId="{151A44AA-E95D-421F-945E-AF7F0421EA03}" destId="{D5DB3B23-893F-4FB2-9CD5-B28918EBD5E3}" srcOrd="0" destOrd="0" presId="urn:microsoft.com/office/officeart/2005/8/layout/hierarchy1"/>
    <dgm:cxn modelId="{7515F5B4-3075-42DF-ABAB-12CE679E2A30}" type="presParOf" srcId="{D5DB3B23-893F-4FB2-9CD5-B28918EBD5E3}" destId="{5F8D2D41-3B07-4D5E-B627-6DB7C240F1EB}" srcOrd="0" destOrd="0" presId="urn:microsoft.com/office/officeart/2005/8/layout/hierarchy1"/>
    <dgm:cxn modelId="{F4099E9F-1226-48E2-978F-E75DD4B07641}" type="presParOf" srcId="{D5DB3B23-893F-4FB2-9CD5-B28918EBD5E3}" destId="{5054DEC5-64E6-437E-ABD8-1E13677F0B7B}" srcOrd="1" destOrd="0" presId="urn:microsoft.com/office/officeart/2005/8/layout/hierarchy1"/>
    <dgm:cxn modelId="{FC02FEAE-6CDB-4228-ACA4-5E771876C3C8}" type="presParOf" srcId="{151A44AA-E95D-421F-945E-AF7F0421EA03}" destId="{03DD529D-B1DB-4617-B0D1-9012E3AB5616}" srcOrd="1" destOrd="0" presId="urn:microsoft.com/office/officeart/2005/8/layout/hierarchy1"/>
    <dgm:cxn modelId="{49FCD3EB-EE67-4193-A355-4B6133B0CF85}" type="presParOf" srcId="{03DD529D-B1DB-4617-B0D1-9012E3AB5616}" destId="{60A4B4C7-8E86-436F-B955-0E78028D4241}" srcOrd="0" destOrd="0" presId="urn:microsoft.com/office/officeart/2005/8/layout/hierarchy1"/>
    <dgm:cxn modelId="{825DB124-BE2B-41E4-8BCE-7EACA3877E59}" type="presParOf" srcId="{03DD529D-B1DB-4617-B0D1-9012E3AB5616}" destId="{F668F073-CAD7-46AE-8590-B80F56307EBC}" srcOrd="1" destOrd="0" presId="urn:microsoft.com/office/officeart/2005/8/layout/hierarchy1"/>
    <dgm:cxn modelId="{657C3ACD-83B7-42AA-93B2-D3AA4B4A381A}" type="presParOf" srcId="{F668F073-CAD7-46AE-8590-B80F56307EBC}" destId="{FE6890E5-E730-4071-A1F8-6C0F9A8BE41A}" srcOrd="0" destOrd="0" presId="urn:microsoft.com/office/officeart/2005/8/layout/hierarchy1"/>
    <dgm:cxn modelId="{9B6F313A-456B-484D-A92E-3AFAB74B0E62}" type="presParOf" srcId="{FE6890E5-E730-4071-A1F8-6C0F9A8BE41A}" destId="{2EC3771B-C187-4A56-9872-3B4741DA42B0}" srcOrd="0" destOrd="0" presId="urn:microsoft.com/office/officeart/2005/8/layout/hierarchy1"/>
    <dgm:cxn modelId="{90936D1D-7552-444B-A403-741BA78EB656}" type="presParOf" srcId="{FE6890E5-E730-4071-A1F8-6C0F9A8BE41A}" destId="{0498D25F-3847-47E2-AF6A-E638CD0DA62C}" srcOrd="1" destOrd="0" presId="urn:microsoft.com/office/officeart/2005/8/layout/hierarchy1"/>
    <dgm:cxn modelId="{FB87C8EE-D4FA-400C-9517-FF0A6A6FBFB2}" type="presParOf" srcId="{F668F073-CAD7-46AE-8590-B80F56307EBC}" destId="{93812F4B-3FFD-4CEB-AE7E-32FE791E2612}" srcOrd="1" destOrd="0" presId="urn:microsoft.com/office/officeart/2005/8/layout/hierarchy1"/>
    <dgm:cxn modelId="{ED944053-6D5F-4327-85BF-38FA8BE47131}" type="presParOf" srcId="{03DD529D-B1DB-4617-B0D1-9012E3AB5616}" destId="{9AB32B00-4EDE-40AB-941B-C4077744768B}" srcOrd="2" destOrd="0" presId="urn:microsoft.com/office/officeart/2005/8/layout/hierarchy1"/>
    <dgm:cxn modelId="{6E0A1FBB-07CF-402F-AA98-27A0C1A2CBFC}" type="presParOf" srcId="{03DD529D-B1DB-4617-B0D1-9012E3AB5616}" destId="{F77E92BB-E0FD-4770-B8B8-535606AA49A9}" srcOrd="3" destOrd="0" presId="urn:microsoft.com/office/officeart/2005/8/layout/hierarchy1"/>
    <dgm:cxn modelId="{0ADBCA71-C8FB-4DC6-82C4-675756CA879C}" type="presParOf" srcId="{F77E92BB-E0FD-4770-B8B8-535606AA49A9}" destId="{EC1DFA43-0F4A-4CF6-8227-687DA1E414A9}" srcOrd="0" destOrd="0" presId="urn:microsoft.com/office/officeart/2005/8/layout/hierarchy1"/>
    <dgm:cxn modelId="{8B346FEF-42F5-42AF-BF44-72A1FA270C72}" type="presParOf" srcId="{EC1DFA43-0F4A-4CF6-8227-687DA1E414A9}" destId="{E5B8DD12-BB53-4886-BBF3-AEFA799CF6A8}" srcOrd="0" destOrd="0" presId="urn:microsoft.com/office/officeart/2005/8/layout/hierarchy1"/>
    <dgm:cxn modelId="{5836D367-8317-4ACB-A28A-99C208A41EA5}" type="presParOf" srcId="{EC1DFA43-0F4A-4CF6-8227-687DA1E414A9}" destId="{BABDB357-CBBB-4645-BB5E-FF570BEF4331}" srcOrd="1" destOrd="0" presId="urn:microsoft.com/office/officeart/2005/8/layout/hierarchy1"/>
    <dgm:cxn modelId="{CFD91C63-D1F8-46D0-8507-DF38CB93907B}" type="presParOf" srcId="{F77E92BB-E0FD-4770-B8B8-535606AA49A9}" destId="{DC182C75-DE99-4614-8D2D-00A6EB7DD86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32B00-4EDE-40AB-941B-C4077744768B}">
      <dsp:nvSpPr>
        <dsp:cNvPr id="0" name=""/>
        <dsp:cNvSpPr/>
      </dsp:nvSpPr>
      <dsp:spPr>
        <a:xfrm>
          <a:off x="6066234" y="2907716"/>
          <a:ext cx="775580" cy="369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534"/>
              </a:lnTo>
              <a:lnTo>
                <a:pt x="775580" y="251534"/>
              </a:lnTo>
              <a:lnTo>
                <a:pt x="775580" y="3691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A4B4C7-8E86-436F-B955-0E78028D4241}">
      <dsp:nvSpPr>
        <dsp:cNvPr id="0" name=""/>
        <dsp:cNvSpPr/>
      </dsp:nvSpPr>
      <dsp:spPr>
        <a:xfrm>
          <a:off x="5290653" y="2907716"/>
          <a:ext cx="775580" cy="369105"/>
        </a:xfrm>
        <a:custGeom>
          <a:avLst/>
          <a:gdLst/>
          <a:ahLst/>
          <a:cxnLst/>
          <a:rect l="0" t="0" r="0" b="0"/>
          <a:pathLst>
            <a:path>
              <a:moveTo>
                <a:pt x="775580" y="0"/>
              </a:moveTo>
              <a:lnTo>
                <a:pt x="775580" y="251534"/>
              </a:lnTo>
              <a:lnTo>
                <a:pt x="0" y="251534"/>
              </a:lnTo>
              <a:lnTo>
                <a:pt x="0" y="3691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940BCA-CC2E-46B1-80E9-057EF4ED5EFE}">
      <dsp:nvSpPr>
        <dsp:cNvPr id="0" name=""/>
        <dsp:cNvSpPr/>
      </dsp:nvSpPr>
      <dsp:spPr>
        <a:xfrm>
          <a:off x="4104575" y="1732712"/>
          <a:ext cx="1961659" cy="369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534"/>
              </a:lnTo>
              <a:lnTo>
                <a:pt x="1961659" y="251534"/>
              </a:lnTo>
              <a:lnTo>
                <a:pt x="1961659" y="36910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BE2C1-9023-4CC9-8640-D3C621A9F053}">
      <dsp:nvSpPr>
        <dsp:cNvPr id="0" name=""/>
        <dsp:cNvSpPr/>
      </dsp:nvSpPr>
      <dsp:spPr>
        <a:xfrm>
          <a:off x="2188331" y="2907716"/>
          <a:ext cx="1551161" cy="3691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534"/>
              </a:lnTo>
              <a:lnTo>
                <a:pt x="1551161" y="251534"/>
              </a:lnTo>
              <a:lnTo>
                <a:pt x="1551161" y="3691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3DBC93-1876-4A2B-97F2-E1C5AC13ABAD}">
      <dsp:nvSpPr>
        <dsp:cNvPr id="0" name=""/>
        <dsp:cNvSpPr/>
      </dsp:nvSpPr>
      <dsp:spPr>
        <a:xfrm>
          <a:off x="2142611" y="2907716"/>
          <a:ext cx="91440" cy="36910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691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4AE42-7B39-4BAA-AF39-DF58849986A5}">
      <dsp:nvSpPr>
        <dsp:cNvPr id="0" name=""/>
        <dsp:cNvSpPr/>
      </dsp:nvSpPr>
      <dsp:spPr>
        <a:xfrm>
          <a:off x="637170" y="2907716"/>
          <a:ext cx="1551161" cy="369105"/>
        </a:xfrm>
        <a:custGeom>
          <a:avLst/>
          <a:gdLst/>
          <a:ahLst/>
          <a:cxnLst/>
          <a:rect l="0" t="0" r="0" b="0"/>
          <a:pathLst>
            <a:path>
              <a:moveTo>
                <a:pt x="1551161" y="0"/>
              </a:moveTo>
              <a:lnTo>
                <a:pt x="1551161" y="251534"/>
              </a:lnTo>
              <a:lnTo>
                <a:pt x="0" y="251534"/>
              </a:lnTo>
              <a:lnTo>
                <a:pt x="0" y="36910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A0A282-DBA4-4717-8720-FB24B356E7B4}">
      <dsp:nvSpPr>
        <dsp:cNvPr id="0" name=""/>
        <dsp:cNvSpPr/>
      </dsp:nvSpPr>
      <dsp:spPr>
        <a:xfrm>
          <a:off x="2188331" y="1732712"/>
          <a:ext cx="1916243" cy="369105"/>
        </a:xfrm>
        <a:custGeom>
          <a:avLst/>
          <a:gdLst/>
          <a:ahLst/>
          <a:cxnLst/>
          <a:rect l="0" t="0" r="0" b="0"/>
          <a:pathLst>
            <a:path>
              <a:moveTo>
                <a:pt x="1916243" y="0"/>
              </a:moveTo>
              <a:lnTo>
                <a:pt x="1916243" y="251534"/>
              </a:lnTo>
              <a:lnTo>
                <a:pt x="0" y="251534"/>
              </a:lnTo>
              <a:lnTo>
                <a:pt x="0" y="369105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083BEA-E031-4B6E-9338-4B5FE238ABC5}">
      <dsp:nvSpPr>
        <dsp:cNvPr id="0" name=""/>
        <dsp:cNvSpPr/>
      </dsp:nvSpPr>
      <dsp:spPr>
        <a:xfrm>
          <a:off x="3470009" y="926813"/>
          <a:ext cx="1269131" cy="8058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22BC4-25B0-4FE8-8F5F-1BB02D196DD1}">
      <dsp:nvSpPr>
        <dsp:cNvPr id="0" name=""/>
        <dsp:cNvSpPr/>
      </dsp:nvSpPr>
      <dsp:spPr>
        <a:xfrm>
          <a:off x="3611023" y="1060777"/>
          <a:ext cx="1269131" cy="805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/>
            <a:t>證明</a:t>
          </a:r>
          <a:endParaRPr lang="zh-TW" altLang="en-US" sz="3200" kern="1200" dirty="0"/>
        </a:p>
      </dsp:txBody>
      <dsp:txXfrm>
        <a:off x="3634627" y="1084381"/>
        <a:ext cx="1221923" cy="758690"/>
      </dsp:txXfrm>
    </dsp:sp>
    <dsp:sp modelId="{309DF1B2-D771-4772-95BB-17E39342030F}">
      <dsp:nvSpPr>
        <dsp:cNvPr id="0" name=""/>
        <dsp:cNvSpPr/>
      </dsp:nvSpPr>
      <dsp:spPr>
        <a:xfrm>
          <a:off x="1287945" y="2101818"/>
          <a:ext cx="1800771" cy="8058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389C8A-64E6-4B8C-AC2A-3CC32AE0EB70}">
      <dsp:nvSpPr>
        <dsp:cNvPr id="0" name=""/>
        <dsp:cNvSpPr/>
      </dsp:nvSpPr>
      <dsp:spPr>
        <a:xfrm>
          <a:off x="1428960" y="2235782"/>
          <a:ext cx="1800771" cy="805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本質探討</a:t>
          </a:r>
          <a:endParaRPr lang="zh-TW" altLang="en-US" sz="2400" kern="1200" dirty="0"/>
        </a:p>
      </dsp:txBody>
      <dsp:txXfrm>
        <a:off x="1452564" y="2259386"/>
        <a:ext cx="1753563" cy="758690"/>
      </dsp:txXfrm>
    </dsp:sp>
    <dsp:sp modelId="{E88E42F3-E615-49E8-8BCF-447A7E130C87}">
      <dsp:nvSpPr>
        <dsp:cNvPr id="0" name=""/>
        <dsp:cNvSpPr/>
      </dsp:nvSpPr>
      <dsp:spPr>
        <a:xfrm>
          <a:off x="2604" y="3276822"/>
          <a:ext cx="1269131" cy="8058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911835-723C-48B2-93C6-A651A0B9E8A9}">
      <dsp:nvSpPr>
        <dsp:cNvPr id="0" name=""/>
        <dsp:cNvSpPr/>
      </dsp:nvSpPr>
      <dsp:spPr>
        <a:xfrm>
          <a:off x="143619" y="3410786"/>
          <a:ext cx="1269131" cy="805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意義</a:t>
          </a:r>
          <a:endParaRPr lang="zh-TW" altLang="en-US" sz="2000" kern="1200" dirty="0"/>
        </a:p>
      </dsp:txBody>
      <dsp:txXfrm>
        <a:off x="167223" y="3434390"/>
        <a:ext cx="1221923" cy="758690"/>
      </dsp:txXfrm>
    </dsp:sp>
    <dsp:sp modelId="{E5464950-2678-441B-82F3-B7F5770C4FB3}">
      <dsp:nvSpPr>
        <dsp:cNvPr id="0" name=""/>
        <dsp:cNvSpPr/>
      </dsp:nvSpPr>
      <dsp:spPr>
        <a:xfrm>
          <a:off x="1553765" y="3276822"/>
          <a:ext cx="1269131" cy="8058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49250A-F58B-4A26-BF5F-BEE09FE106E0}">
      <dsp:nvSpPr>
        <dsp:cNvPr id="0" name=""/>
        <dsp:cNvSpPr/>
      </dsp:nvSpPr>
      <dsp:spPr>
        <a:xfrm>
          <a:off x="1694780" y="3410786"/>
          <a:ext cx="1269131" cy="805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邏輯推理</a:t>
          </a:r>
          <a:endParaRPr lang="zh-TW" altLang="en-US" sz="2000" kern="1200" dirty="0"/>
        </a:p>
      </dsp:txBody>
      <dsp:txXfrm>
        <a:off x="1718384" y="3434390"/>
        <a:ext cx="1221923" cy="758690"/>
      </dsp:txXfrm>
    </dsp:sp>
    <dsp:sp modelId="{C4B81567-9241-4A50-B3DC-83F663841BE9}">
      <dsp:nvSpPr>
        <dsp:cNvPr id="0" name=""/>
        <dsp:cNvSpPr/>
      </dsp:nvSpPr>
      <dsp:spPr>
        <a:xfrm>
          <a:off x="3104926" y="3276822"/>
          <a:ext cx="1269131" cy="8058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2442B2-95E6-4772-ADD0-6623852AAB67}">
      <dsp:nvSpPr>
        <dsp:cNvPr id="0" name=""/>
        <dsp:cNvSpPr/>
      </dsp:nvSpPr>
      <dsp:spPr>
        <a:xfrm>
          <a:off x="3245941" y="3410786"/>
          <a:ext cx="1269131" cy="805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公理系統</a:t>
          </a:r>
          <a:endParaRPr lang="zh-TW" altLang="en-US" sz="2000" kern="1200" dirty="0"/>
        </a:p>
      </dsp:txBody>
      <dsp:txXfrm>
        <a:off x="3269545" y="3434390"/>
        <a:ext cx="1221923" cy="758690"/>
      </dsp:txXfrm>
    </dsp:sp>
    <dsp:sp modelId="{5F8D2D41-3B07-4D5E-B627-6DB7C240F1EB}">
      <dsp:nvSpPr>
        <dsp:cNvPr id="0" name=""/>
        <dsp:cNvSpPr/>
      </dsp:nvSpPr>
      <dsp:spPr>
        <a:xfrm>
          <a:off x="5211264" y="2101818"/>
          <a:ext cx="1709939" cy="80589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4DEC5-64E6-437E-ABD8-1E13677F0B7B}">
      <dsp:nvSpPr>
        <dsp:cNvPr id="0" name=""/>
        <dsp:cNvSpPr/>
      </dsp:nvSpPr>
      <dsp:spPr>
        <a:xfrm>
          <a:off x="5352279" y="2235782"/>
          <a:ext cx="1709939" cy="805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/>
            <a:t>教學藝術</a:t>
          </a:r>
          <a:endParaRPr lang="zh-TW" altLang="en-US" sz="2400" kern="1200" dirty="0"/>
        </a:p>
      </dsp:txBody>
      <dsp:txXfrm>
        <a:off x="5375883" y="2259386"/>
        <a:ext cx="1662731" cy="758690"/>
      </dsp:txXfrm>
    </dsp:sp>
    <dsp:sp modelId="{2EC3771B-C187-4A56-9872-3B4741DA42B0}">
      <dsp:nvSpPr>
        <dsp:cNvPr id="0" name=""/>
        <dsp:cNvSpPr/>
      </dsp:nvSpPr>
      <dsp:spPr>
        <a:xfrm>
          <a:off x="4656087" y="3276822"/>
          <a:ext cx="1269131" cy="8058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98D25F-3847-47E2-AF6A-E638CD0DA62C}">
      <dsp:nvSpPr>
        <dsp:cNvPr id="0" name=""/>
        <dsp:cNvSpPr/>
      </dsp:nvSpPr>
      <dsp:spPr>
        <a:xfrm>
          <a:off x="4797102" y="3410786"/>
          <a:ext cx="1269131" cy="805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引導方式</a:t>
          </a:r>
          <a:endParaRPr lang="zh-TW" altLang="en-US" sz="2000" kern="1200" dirty="0"/>
        </a:p>
      </dsp:txBody>
      <dsp:txXfrm>
        <a:off x="4820706" y="3434390"/>
        <a:ext cx="1221923" cy="758690"/>
      </dsp:txXfrm>
    </dsp:sp>
    <dsp:sp modelId="{E5B8DD12-BB53-4886-BBF3-AEFA799CF6A8}">
      <dsp:nvSpPr>
        <dsp:cNvPr id="0" name=""/>
        <dsp:cNvSpPr/>
      </dsp:nvSpPr>
      <dsp:spPr>
        <a:xfrm>
          <a:off x="6207249" y="3276822"/>
          <a:ext cx="1269131" cy="80589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DB357-CBBB-4645-BB5E-FF570BEF4331}">
      <dsp:nvSpPr>
        <dsp:cNvPr id="0" name=""/>
        <dsp:cNvSpPr/>
      </dsp:nvSpPr>
      <dsp:spPr>
        <a:xfrm>
          <a:off x="6348263" y="3410786"/>
          <a:ext cx="1269131" cy="80589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/>
            <a:t>注意事項</a:t>
          </a:r>
          <a:endParaRPr lang="zh-TW" altLang="en-US" sz="2000" kern="1200" dirty="0"/>
        </a:p>
      </dsp:txBody>
      <dsp:txXfrm>
        <a:off x="6371867" y="3434390"/>
        <a:ext cx="1221923" cy="758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EB6ADD-167E-4CB9-8704-AA8B4A70D91E}" type="datetimeFigureOut">
              <a:rPr lang="zh-TW" altLang="en-US" smtClean="0"/>
              <a:t>2018/10/4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CC476-450D-46EE-B148-F02F79C2A9D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6982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5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6809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696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2018/10/4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40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86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307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62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776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00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22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865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73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30ABB-2682-448E-9618-3E47EEC6D889}" type="datetimeFigureOut">
              <a:rPr lang="zh-CN" altLang="en-US" smtClean="0"/>
              <a:t>2018/10/4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DA4B3-3A17-4C7C-ABBC-3676A971A5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17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youtube.com/watch?v=_mmU7NreyBs&amp;feature=youtu.be#t=26m52s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_mmU7NreyBs&amp;feature=youtu.be#t=26m52s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hyperlink" Target="https://www.youtube.com/watch?v=idWLczVjQD0" TargetMode="Externa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1ppt.com/xiazai/" TargetMode="External"/><Relationship Id="rId13" Type="http://schemas.openxmlformats.org/officeDocument/2006/relationships/hyperlink" Target="http://www.1ppt.com/kejian/" TargetMode="External"/><Relationship Id="rId18" Type="http://schemas.openxmlformats.org/officeDocument/2006/relationships/image" Target="../media/image45.png"/><Relationship Id="rId3" Type="http://schemas.openxmlformats.org/officeDocument/2006/relationships/hyperlink" Target="http://www.1ppt.com/hangye/" TargetMode="External"/><Relationship Id="rId7" Type="http://schemas.openxmlformats.org/officeDocument/2006/relationships/hyperlink" Target="http://www.1ppt.com/tubiao/" TargetMode="External"/><Relationship Id="rId12" Type="http://schemas.openxmlformats.org/officeDocument/2006/relationships/hyperlink" Target="http://www.1ppt.com/ziliao/" TargetMode="External"/><Relationship Id="rId17" Type="http://schemas.openxmlformats.org/officeDocument/2006/relationships/hyperlink" Target="http://www.1ppt.cn/" TargetMode="External"/><Relationship Id="rId2" Type="http://schemas.openxmlformats.org/officeDocument/2006/relationships/hyperlink" Target="http://www.1ppt.com/moban/" TargetMode="External"/><Relationship Id="rId16" Type="http://schemas.openxmlformats.org/officeDocument/2006/relationships/hyperlink" Target="http://www.1ppt.com/jiaoan/" TargetMode="Externa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1ppt.com/beijing/" TargetMode="External"/><Relationship Id="rId11" Type="http://schemas.openxmlformats.org/officeDocument/2006/relationships/hyperlink" Target="http://www.1ppt.com/excel/" TargetMode="External"/><Relationship Id="rId5" Type="http://schemas.openxmlformats.org/officeDocument/2006/relationships/hyperlink" Target="http://www.1ppt.com/sucai/" TargetMode="External"/><Relationship Id="rId15" Type="http://schemas.openxmlformats.org/officeDocument/2006/relationships/hyperlink" Target="http://www.1ppt.com/shiti/" TargetMode="External"/><Relationship Id="rId10" Type="http://schemas.openxmlformats.org/officeDocument/2006/relationships/hyperlink" Target="http://www.1ppt.com/word/" TargetMode="External"/><Relationship Id="rId19" Type="http://schemas.openxmlformats.org/officeDocument/2006/relationships/image" Target="../media/image46.png"/><Relationship Id="rId4" Type="http://schemas.openxmlformats.org/officeDocument/2006/relationships/hyperlink" Target="http://www.1ppt.com/jieri/" TargetMode="External"/><Relationship Id="rId9" Type="http://schemas.openxmlformats.org/officeDocument/2006/relationships/hyperlink" Target="http://www.1ppt.com/powerpoint/" TargetMode="External"/><Relationship Id="rId14" Type="http://schemas.openxmlformats.org/officeDocument/2006/relationships/hyperlink" Target="http://www.1ppt.com/fanwen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9" name="组合 98"/>
          <p:cNvGrpSpPr>
            <a:grpSpLocks/>
          </p:cNvGrpSpPr>
          <p:nvPr/>
        </p:nvGrpSpPr>
        <p:grpSpPr bwMode="auto">
          <a:xfrm>
            <a:off x="1630363" y="1028700"/>
            <a:ext cx="2095500" cy="2613025"/>
            <a:chOff x="1630325" y="1027988"/>
            <a:chExt cx="2095864" cy="2613314"/>
          </a:xfrm>
        </p:grpSpPr>
        <p:grpSp>
          <p:nvGrpSpPr>
            <p:cNvPr id="34904" name="组合 99"/>
            <p:cNvGrpSpPr>
              <a:grpSpLocks/>
            </p:cNvGrpSpPr>
            <p:nvPr/>
          </p:nvGrpSpPr>
          <p:grpSpPr bwMode="auto">
            <a:xfrm>
              <a:off x="1630325" y="1027988"/>
              <a:ext cx="2095864" cy="2613314"/>
              <a:chOff x="3295850" y="1908877"/>
              <a:chExt cx="3738030" cy="4660916"/>
            </a:xfrm>
          </p:grpSpPr>
          <p:sp>
            <p:nvSpPr>
              <p:cNvPr id="102" name="圆角矩形 101"/>
              <p:cNvSpPr/>
              <p:nvPr/>
            </p:nvSpPr>
            <p:spPr>
              <a:xfrm rot="2760000">
                <a:off x="3098889" y="2634801"/>
                <a:ext cx="4660916" cy="320906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3" name="Freeform 5"/>
              <p:cNvSpPr>
                <a:spLocks/>
              </p:cNvSpPr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4" name="圆角矩形 103"/>
              <p:cNvSpPr/>
              <p:nvPr/>
            </p:nvSpPr>
            <p:spPr>
              <a:xfrm rot="2760000">
                <a:off x="3358628" y="2852802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05" name="Freeform 5"/>
              <p:cNvSpPr>
                <a:spLocks/>
              </p:cNvSpPr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165"/>
                  </a:gs>
                  <a:gs pos="100000">
                    <a:srgbClr val="FF9A05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FF9B09"/>
                    </a:gs>
                    <a:gs pos="100000">
                      <a:srgbClr val="FFDBA7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4905" name="文本框 100"/>
            <p:cNvSpPr txBox="1">
              <a:spLocks noChangeArrowheads="1"/>
            </p:cNvSpPr>
            <p:nvPr/>
          </p:nvSpPr>
          <p:spPr bwMode="auto">
            <a:xfrm>
              <a:off x="1985058" y="1479214"/>
              <a:ext cx="77285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kumimoji="0" lang="zh-TW" altLang="en-US" sz="4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關</a:t>
              </a:r>
              <a:endParaRPr kumimoji="0" lang="zh-CN" altLang="en-US" sz="4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06" name="组合 105"/>
          <p:cNvGrpSpPr>
            <a:grpSpLocks/>
          </p:cNvGrpSpPr>
          <p:nvPr/>
        </p:nvGrpSpPr>
        <p:grpSpPr bwMode="auto">
          <a:xfrm>
            <a:off x="3098800" y="1028700"/>
            <a:ext cx="2089150" cy="2613025"/>
            <a:chOff x="3099413" y="1027988"/>
            <a:chExt cx="2088642" cy="2613314"/>
          </a:xfrm>
        </p:grpSpPr>
        <p:grpSp>
          <p:nvGrpSpPr>
            <p:cNvPr id="34890" name="组合 106"/>
            <p:cNvGrpSpPr>
              <a:grpSpLocks/>
            </p:cNvGrpSpPr>
            <p:nvPr/>
          </p:nvGrpSpPr>
          <p:grpSpPr bwMode="auto">
            <a:xfrm>
              <a:off x="3099413" y="1027988"/>
              <a:ext cx="2088642" cy="2613314"/>
              <a:chOff x="3295850" y="1895995"/>
              <a:chExt cx="3725149" cy="4660916"/>
            </a:xfrm>
          </p:grpSpPr>
          <p:sp>
            <p:nvSpPr>
              <p:cNvPr id="109" name="圆角矩形 108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0" name="Freeform 5"/>
              <p:cNvSpPr>
                <a:spLocks/>
              </p:cNvSpPr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1" name="圆角矩形 110"/>
              <p:cNvSpPr/>
              <p:nvPr/>
            </p:nvSpPr>
            <p:spPr>
              <a:xfrm rot="2760000">
                <a:off x="3384391" y="2878566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2" name="Freeform 5"/>
              <p:cNvSpPr>
                <a:spLocks/>
              </p:cNvSpPr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BDD1"/>
                  </a:gs>
                  <a:gs pos="100000">
                    <a:srgbClr val="0194A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0194A3"/>
                    </a:gs>
                    <a:gs pos="100000">
                      <a:srgbClr val="01CFE5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4891" name="文本框 107"/>
            <p:cNvSpPr txBox="1">
              <a:spLocks noChangeArrowheads="1"/>
            </p:cNvSpPr>
            <p:nvPr/>
          </p:nvSpPr>
          <p:spPr bwMode="auto">
            <a:xfrm>
              <a:off x="3435010" y="1483285"/>
              <a:ext cx="80437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kumimoji="0" lang="zh-TW" altLang="en-US" sz="4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於</a:t>
              </a:r>
              <a:endParaRPr kumimoji="0" lang="zh-CN" altLang="en-US" sz="4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13" name="组合 112"/>
          <p:cNvGrpSpPr>
            <a:grpSpLocks/>
          </p:cNvGrpSpPr>
          <p:nvPr/>
        </p:nvGrpSpPr>
        <p:grpSpPr bwMode="auto">
          <a:xfrm>
            <a:off x="4589463" y="1003300"/>
            <a:ext cx="2089150" cy="2613025"/>
            <a:chOff x="4589518" y="1003554"/>
            <a:chExt cx="2088642" cy="2613314"/>
          </a:xfrm>
        </p:grpSpPr>
        <p:grpSp>
          <p:nvGrpSpPr>
            <p:cNvPr id="34876" name="组合 113"/>
            <p:cNvGrpSpPr>
              <a:grpSpLocks/>
            </p:cNvGrpSpPr>
            <p:nvPr/>
          </p:nvGrpSpPr>
          <p:grpSpPr bwMode="auto">
            <a:xfrm>
              <a:off x="4589518" y="1003554"/>
              <a:ext cx="2088642" cy="2613314"/>
              <a:chOff x="3295850" y="1895995"/>
              <a:chExt cx="3725149" cy="4660916"/>
            </a:xfrm>
          </p:grpSpPr>
          <p:sp>
            <p:nvSpPr>
              <p:cNvPr id="116" name="圆角矩形 115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7" name="Freeform 5"/>
              <p:cNvSpPr>
                <a:spLocks/>
              </p:cNvSpPr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8" name="圆角矩形 117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19" name="Freeform 5"/>
              <p:cNvSpPr>
                <a:spLocks/>
              </p:cNvSpPr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C8C8C"/>
                  </a:gs>
                  <a:gs pos="100000">
                    <a:srgbClr val="E3535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E35353"/>
                    </a:gs>
                    <a:gs pos="100000">
                      <a:srgbClr val="F1A9A9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4877" name="文本框 114"/>
            <p:cNvSpPr txBox="1">
              <a:spLocks noChangeArrowheads="1"/>
            </p:cNvSpPr>
            <p:nvPr/>
          </p:nvSpPr>
          <p:spPr bwMode="auto">
            <a:xfrm>
              <a:off x="4944235" y="1483284"/>
              <a:ext cx="78525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kumimoji="0" lang="zh-TW" altLang="en-US" sz="4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證</a:t>
              </a:r>
              <a:endParaRPr kumimoji="0" lang="zh-CN" altLang="en-US" sz="4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20" name="组合 119"/>
          <p:cNvGrpSpPr>
            <a:grpSpLocks/>
          </p:cNvGrpSpPr>
          <p:nvPr/>
        </p:nvGrpSpPr>
        <p:grpSpPr bwMode="auto">
          <a:xfrm>
            <a:off x="6054725" y="1003300"/>
            <a:ext cx="2089150" cy="2613025"/>
            <a:chOff x="6054605" y="1003554"/>
            <a:chExt cx="2088642" cy="2613314"/>
          </a:xfrm>
        </p:grpSpPr>
        <p:grpSp>
          <p:nvGrpSpPr>
            <p:cNvPr id="34862" name="组合 120"/>
            <p:cNvGrpSpPr>
              <a:grpSpLocks/>
            </p:cNvGrpSpPr>
            <p:nvPr/>
          </p:nvGrpSpPr>
          <p:grpSpPr bwMode="auto">
            <a:xfrm>
              <a:off x="6054605" y="1003554"/>
              <a:ext cx="2088642" cy="2613314"/>
              <a:chOff x="3295850" y="1895995"/>
              <a:chExt cx="3725149" cy="4660916"/>
            </a:xfrm>
          </p:grpSpPr>
          <p:sp>
            <p:nvSpPr>
              <p:cNvPr id="123" name="圆角矩形 122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4" name="Freeform 5"/>
              <p:cNvSpPr>
                <a:spLocks/>
              </p:cNvSpPr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5" name="圆角矩形 124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white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  <p:sp>
            <p:nvSpPr>
              <p:cNvPr id="126" name="Freeform 5"/>
              <p:cNvSpPr>
                <a:spLocks/>
              </p:cNvSpPr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7468A"/>
                  </a:gs>
                  <a:gs pos="100000">
                    <a:srgbClr val="55336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100000">
                      <a:srgbClr val="8F54A6"/>
                    </a:gs>
                    <a:gs pos="0">
                      <a:srgbClr val="4A2C56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zh-CN" altLang="en-US" sz="1200">
                  <a:solidFill>
                    <a:prstClr val="black"/>
                  </a:solidFill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  <p:sp>
          <p:nvSpPr>
            <p:cNvPr id="34863" name="文本框 121"/>
            <p:cNvSpPr txBox="1">
              <a:spLocks noChangeArrowheads="1"/>
            </p:cNvSpPr>
            <p:nvPr/>
          </p:nvSpPr>
          <p:spPr bwMode="auto">
            <a:xfrm>
              <a:off x="6429759" y="1463128"/>
              <a:ext cx="819633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r>
                <a:rPr kumimoji="0" lang="zh-TW" altLang="en-US" sz="4800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明</a:t>
              </a:r>
              <a:endParaRPr kumimoji="0" lang="zh-CN" altLang="en-US" sz="4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127" name="TextBox 37"/>
          <p:cNvSpPr txBox="1">
            <a:spLocks noChangeArrowheads="1"/>
          </p:cNvSpPr>
          <p:nvPr/>
        </p:nvSpPr>
        <p:spPr bwMode="auto">
          <a:xfrm>
            <a:off x="3641725" y="3756025"/>
            <a:ext cx="168187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kumimoji="0" lang="zh-TW" altLang="en-US" sz="1600" dirty="0" smtClean="0">
                <a:solidFill>
                  <a:srgbClr val="02B3C1"/>
                </a:solidFill>
                <a:latin typeface="微软雅黑" pitchFamily="34" charset="-122"/>
                <a:ea typeface="微软雅黑" pitchFamily="34" charset="-122"/>
              </a:rPr>
              <a:t>匯整報告：</a:t>
            </a:r>
            <a:endParaRPr kumimoji="0" lang="en-US" altLang="zh-TW" sz="1600" dirty="0" smtClean="0">
              <a:solidFill>
                <a:srgbClr val="02B3C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kumimoji="0" lang="zh-TW" altLang="en-US" sz="1600" dirty="0" smtClean="0">
                <a:solidFill>
                  <a:srgbClr val="02B3C1"/>
                </a:solidFill>
                <a:latin typeface="微软雅黑" pitchFamily="34" charset="-122"/>
                <a:ea typeface="微软雅黑" pitchFamily="34" charset="-122"/>
              </a:rPr>
              <a:t>新莊國中 莊秀麗</a:t>
            </a:r>
            <a:endParaRPr kumimoji="0" lang="zh-CN" altLang="en-US" sz="1600" dirty="0">
              <a:solidFill>
                <a:srgbClr val="02B3C1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kumimoji="0" lang="zh-TW" altLang="en-US" sz="1600" dirty="0">
                <a:solidFill>
                  <a:srgbClr val="02B3C1"/>
                </a:solidFill>
                <a:latin typeface="微软雅黑" pitchFamily="34" charset="-122"/>
                <a:ea typeface="微软雅黑" pitchFamily="34" charset="-122"/>
              </a:rPr>
              <a:t>鷺江國中 連琨銘</a:t>
            </a:r>
            <a:endParaRPr kumimoji="0" lang="en-US" altLang="zh-TW" sz="1600" dirty="0">
              <a:solidFill>
                <a:srgbClr val="02B3C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9" name="圆角矩形 128"/>
          <p:cNvSpPr/>
          <p:nvPr/>
        </p:nvSpPr>
        <p:spPr>
          <a:xfrm>
            <a:off x="1991871" y="3082292"/>
            <a:ext cx="4962545" cy="504056"/>
          </a:xfrm>
          <a:prstGeom prst="roundRect">
            <a:avLst>
              <a:gd name="adj" fmla="val 42270"/>
            </a:avLst>
          </a:prstGeom>
          <a:gradFill>
            <a:gsLst>
              <a:gs pos="99000">
                <a:schemeClr val="bg1"/>
              </a:gs>
              <a:gs pos="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  <a:effectLst>
            <a:innerShdw blurRad="63500" dist="127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0" name="TextBox 40"/>
          <p:cNvSpPr txBox="1">
            <a:spLocks noChangeArrowheads="1"/>
          </p:cNvSpPr>
          <p:nvPr/>
        </p:nvSpPr>
        <p:spPr bwMode="auto">
          <a:xfrm>
            <a:off x="2981637" y="3167063"/>
            <a:ext cx="31854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685800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kumimoji="0" lang="zh-TW" altLang="en-US" sz="1800" dirty="0" smtClean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邏輯推理與證明</a:t>
            </a:r>
            <a:r>
              <a:rPr kumimoji="0" lang="zh-TW" altLang="en-US" sz="1800" dirty="0" smtClean="0">
                <a:solidFill>
                  <a:srgbClr val="02B3C1"/>
                </a:solidFill>
                <a:latin typeface="微软雅黑" pitchFamily="34" charset="-122"/>
                <a:ea typeface="微软雅黑" pitchFamily="34" charset="-122"/>
              </a:rPr>
              <a:t>和</a:t>
            </a:r>
            <a:r>
              <a:rPr kumimoji="0" lang="zh-TW" altLang="en-US" sz="1800" dirty="0" smtClean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三角形重心</a:t>
            </a:r>
            <a:endParaRPr kumimoji="0" lang="zh-CN" altLang="en-US" sz="18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1831438" y="3075817"/>
            <a:ext cx="720079" cy="574619"/>
            <a:chOff x="899592" y="2377261"/>
            <a:chExt cx="720079" cy="5746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2" name="圆角矩形 131"/>
            <p:cNvSpPr/>
            <p:nvPr/>
          </p:nvSpPr>
          <p:spPr>
            <a:xfrm>
              <a:off x="899592" y="2377261"/>
              <a:ext cx="720079" cy="574619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35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3" name="圆角矩形 132"/>
            <p:cNvSpPr/>
            <p:nvPr/>
          </p:nvSpPr>
          <p:spPr>
            <a:xfrm>
              <a:off x="920241" y="2397813"/>
              <a:ext cx="681258" cy="533516"/>
            </a:xfrm>
            <a:prstGeom prst="roundRect">
              <a:avLst>
                <a:gd name="adj" fmla="val 42270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CN" altLang="en-US" sz="135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34" name="Picture 2" descr="C:\Users\Administrator\Desktop\手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3" y="3167063"/>
            <a:ext cx="2959100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Freeform 5"/>
          <p:cNvSpPr>
            <a:spLocks/>
          </p:cNvSpPr>
          <p:nvPr/>
        </p:nvSpPr>
        <p:spPr bwMode="auto">
          <a:xfrm rot="10800000">
            <a:off x="8242371" y="1103460"/>
            <a:ext cx="239180" cy="211984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FFC165"/>
              </a:gs>
              <a:gs pos="100000">
                <a:srgbClr val="FF9A05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FF9B09"/>
                </a:gs>
                <a:gs pos="100000">
                  <a:srgbClr val="FFDBA7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6" name="Freeform 5"/>
          <p:cNvSpPr>
            <a:spLocks/>
          </p:cNvSpPr>
          <p:nvPr/>
        </p:nvSpPr>
        <p:spPr bwMode="auto">
          <a:xfrm rot="10800000">
            <a:off x="6071842" y="1049999"/>
            <a:ext cx="210992" cy="1870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1BDD1"/>
              </a:gs>
              <a:gs pos="100000">
                <a:srgbClr val="0194A3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0194A3"/>
                </a:gs>
                <a:gs pos="100000">
                  <a:srgbClr val="01CFE5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7" name="Freeform 5"/>
          <p:cNvSpPr>
            <a:spLocks/>
          </p:cNvSpPr>
          <p:nvPr/>
        </p:nvSpPr>
        <p:spPr bwMode="auto">
          <a:xfrm rot="10800000">
            <a:off x="7742892" y="1932175"/>
            <a:ext cx="118950" cy="10542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EC8C8C"/>
              </a:gs>
              <a:gs pos="100000">
                <a:srgbClr val="E35353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E35353"/>
                </a:gs>
                <a:gs pos="100000">
                  <a:srgbClr val="F1A9A9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8" name="Freeform 5"/>
          <p:cNvSpPr>
            <a:spLocks/>
          </p:cNvSpPr>
          <p:nvPr/>
        </p:nvSpPr>
        <p:spPr bwMode="auto">
          <a:xfrm rot="10800000">
            <a:off x="4375925" y="2569330"/>
            <a:ext cx="213593" cy="18930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77468A"/>
              </a:gs>
              <a:gs pos="100000">
                <a:srgbClr val="553363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8F54A6"/>
                </a:gs>
                <a:gs pos="0">
                  <a:srgbClr val="4A2C56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9" name="Freeform 5"/>
          <p:cNvSpPr>
            <a:spLocks/>
          </p:cNvSpPr>
          <p:nvPr/>
        </p:nvSpPr>
        <p:spPr bwMode="auto">
          <a:xfrm rot="10800000">
            <a:off x="5880039" y="2554121"/>
            <a:ext cx="195587" cy="17334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FFC165"/>
              </a:gs>
              <a:gs pos="100000">
                <a:srgbClr val="FF9A05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FF9B09"/>
                </a:gs>
                <a:gs pos="100000">
                  <a:srgbClr val="FFDBA7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0" name="Freeform 5"/>
          <p:cNvSpPr>
            <a:spLocks/>
          </p:cNvSpPr>
          <p:nvPr/>
        </p:nvSpPr>
        <p:spPr bwMode="auto">
          <a:xfrm rot="10800000">
            <a:off x="8022776" y="2209273"/>
            <a:ext cx="210992" cy="187001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1BDD1"/>
              </a:gs>
              <a:gs pos="100000">
                <a:srgbClr val="0194A3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0194A3"/>
                </a:gs>
                <a:gs pos="100000">
                  <a:srgbClr val="01CFE5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1" name="Freeform 5"/>
          <p:cNvSpPr>
            <a:spLocks/>
          </p:cNvSpPr>
          <p:nvPr/>
        </p:nvSpPr>
        <p:spPr bwMode="auto">
          <a:xfrm rot="10800000">
            <a:off x="1052312" y="946436"/>
            <a:ext cx="213593" cy="18930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77468A"/>
              </a:gs>
              <a:gs pos="100000">
                <a:srgbClr val="553363"/>
              </a:gs>
            </a:gsLst>
            <a:lin ang="2700000" scaled="1"/>
            <a:tileRect/>
          </a:gradFill>
          <a:ln w="25400">
            <a:gradFill flip="none" rotWithShape="1">
              <a:gsLst>
                <a:gs pos="100000">
                  <a:srgbClr val="8F54A6"/>
                </a:gs>
                <a:gs pos="0">
                  <a:srgbClr val="4A2C56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2" name="Freeform 5"/>
          <p:cNvSpPr>
            <a:spLocks/>
          </p:cNvSpPr>
          <p:nvPr/>
        </p:nvSpPr>
        <p:spPr bwMode="auto">
          <a:xfrm rot="10800000">
            <a:off x="2980642" y="1342435"/>
            <a:ext cx="195587" cy="173348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FFC165"/>
              </a:gs>
              <a:gs pos="100000">
                <a:srgbClr val="FF9A05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FF9B09"/>
                </a:gs>
                <a:gs pos="100000">
                  <a:srgbClr val="FFDBA7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" name="Freeform 5"/>
          <p:cNvSpPr>
            <a:spLocks/>
          </p:cNvSpPr>
          <p:nvPr/>
        </p:nvSpPr>
        <p:spPr bwMode="auto">
          <a:xfrm rot="10800000">
            <a:off x="1360213" y="1833919"/>
            <a:ext cx="136710" cy="12116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01BDD1"/>
              </a:gs>
              <a:gs pos="100000">
                <a:srgbClr val="0194A3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0194A3"/>
                </a:gs>
                <a:gs pos="100000">
                  <a:srgbClr val="01CFE5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4" name="Freeform 5"/>
          <p:cNvSpPr>
            <a:spLocks/>
          </p:cNvSpPr>
          <p:nvPr/>
        </p:nvSpPr>
        <p:spPr bwMode="auto">
          <a:xfrm rot="10800000">
            <a:off x="995851" y="2287636"/>
            <a:ext cx="202443" cy="179425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0">
                <a:srgbClr val="EC8C8C"/>
              </a:gs>
              <a:gs pos="100000">
                <a:srgbClr val="E35353"/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rgbClr val="E35353"/>
                </a:gs>
                <a:gs pos="100000">
                  <a:srgbClr val="F1A9A9"/>
                </a:gs>
              </a:gsLst>
              <a:lin ang="2700000" scaled="1"/>
              <a:tileRect/>
            </a:gradFill>
          </a:ln>
          <a:effectLst>
            <a:outerShdw blurRad="254000" dist="114300" dir="2700000" algn="tl" rotWithShape="0">
              <a:prstClr val="black">
                <a:alpha val="25000"/>
              </a:prstClr>
            </a:outerShdw>
          </a:effec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CN" altLang="en-US" sz="135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5" name="Picture 3" descr="D:\360data\重要数据\桌面\未标题-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381" y="1315444"/>
            <a:ext cx="31496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" name="Picture 4" descr="D:\360data\重要数据\桌面\未标题2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40" y="1218448"/>
            <a:ext cx="3249613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6545105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38889E-6 -1.35802E-6 L 0.33333 -1.35802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-2.71605E-6 L -0.33333 -2.71605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-0.00463 L 0.5283 -0.00463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76" y="0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08642E-6 L 0.53351 -3.08642E-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5200"/>
                            </p:stCondLst>
                            <p:childTnLst>
                              <p:par>
                                <p:cTn id="1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/>
      <p:bldP spid="1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07753" y="905614"/>
            <a:ext cx="2065817" cy="2584754"/>
            <a:chOff x="3295850" y="1895995"/>
            <a:chExt cx="3725149" cy="4660916"/>
          </a:xfrm>
        </p:grpSpPr>
        <p:sp>
          <p:nvSpPr>
            <p:cNvPr id="3" name="圆角矩形 2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3230908" y="1374879"/>
            <a:ext cx="3894951" cy="751080"/>
          </a:xfrm>
          <a:prstGeom prst="roundRect">
            <a:avLst>
              <a:gd name="adj" fmla="val 9976"/>
            </a:avLst>
          </a:prstGeom>
          <a:solidFill>
            <a:srgbClr val="E8797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8" name="组合 7"/>
          <p:cNvGrpSpPr/>
          <p:nvPr/>
        </p:nvGrpSpPr>
        <p:grpSpPr>
          <a:xfrm>
            <a:off x="3301197" y="1688736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001692" y="1688736"/>
            <a:ext cx="118508" cy="118509"/>
            <a:chOff x="4486616" y="3001075"/>
            <a:chExt cx="274695" cy="274699"/>
          </a:xfrm>
        </p:grpSpPr>
        <p:sp>
          <p:nvSpPr>
            <p:cNvPr id="12" name="椭圆 1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068251" y="1722398"/>
            <a:ext cx="288238" cy="46073"/>
            <a:chOff x="4317617" y="3104300"/>
            <a:chExt cx="384317" cy="61430"/>
          </a:xfrm>
        </p:grpSpPr>
        <p:sp>
          <p:nvSpPr>
            <p:cNvPr id="15" name="圆角矩形 14"/>
            <p:cNvSpPr/>
            <p:nvPr/>
          </p:nvSpPr>
          <p:spPr>
            <a:xfrm rot="16200000">
              <a:off x="4498570" y="296236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16200000">
              <a:off x="4498571" y="292334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586694" y="1480747"/>
            <a:ext cx="491776" cy="584775"/>
            <a:chOff x="5008874" y="2782095"/>
            <a:chExt cx="655701" cy="779699"/>
          </a:xfrm>
        </p:grpSpPr>
        <p:sp>
          <p:nvSpPr>
            <p:cNvPr id="18" name="椭圆 17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008874" y="2782095"/>
              <a:ext cx="655701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E8797A"/>
                  </a:solidFill>
                  <a:latin typeface="Impact" panose="020B0806030902050204" pitchFamily="34" charset="0"/>
                </a:rPr>
                <a:t>2</a:t>
              </a:r>
              <a:endParaRPr lang="zh-CN" altLang="en-US" sz="3200" dirty="0">
                <a:solidFill>
                  <a:srgbClr val="E8797A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136313" y="1548387"/>
            <a:ext cx="539637" cy="423360"/>
            <a:chOff x="4172643" y="3997027"/>
            <a:chExt cx="736426" cy="577745"/>
          </a:xfrm>
          <a:solidFill>
            <a:schemeClr val="bg1"/>
          </a:solidFill>
        </p:grpSpPr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4409944" y="4129742"/>
              <a:ext cx="499125" cy="385885"/>
            </a:xfrm>
            <a:custGeom>
              <a:avLst/>
              <a:gdLst>
                <a:gd name="T0" fmla="*/ 272 w 293"/>
                <a:gd name="T1" fmla="*/ 48 h 226"/>
                <a:gd name="T2" fmla="*/ 255 w 293"/>
                <a:gd name="T3" fmla="*/ 46 h 226"/>
                <a:gd name="T4" fmla="*/ 96 w 293"/>
                <a:gd name="T5" fmla="*/ 46 h 226"/>
                <a:gd name="T6" fmla="*/ 96 w 293"/>
                <a:gd name="T7" fmla="*/ 0 h 226"/>
                <a:gd name="T8" fmla="*/ 89 w 293"/>
                <a:gd name="T9" fmla="*/ 0 h 226"/>
                <a:gd name="T10" fmla="*/ 73 w 293"/>
                <a:gd name="T11" fmla="*/ 0 h 226"/>
                <a:gd name="T12" fmla="*/ 23 w 293"/>
                <a:gd name="T13" fmla="*/ 0 h 226"/>
                <a:gd name="T14" fmla="*/ 2 w 293"/>
                <a:gd name="T15" fmla="*/ 25 h 226"/>
                <a:gd name="T16" fmla="*/ 2 w 293"/>
                <a:gd name="T17" fmla="*/ 38 h 226"/>
                <a:gd name="T18" fmla="*/ 89 w 293"/>
                <a:gd name="T19" fmla="*/ 155 h 226"/>
                <a:gd name="T20" fmla="*/ 66 w 293"/>
                <a:gd name="T21" fmla="*/ 226 h 226"/>
                <a:gd name="T22" fmla="*/ 96 w 293"/>
                <a:gd name="T23" fmla="*/ 226 h 226"/>
                <a:gd name="T24" fmla="*/ 255 w 293"/>
                <a:gd name="T25" fmla="*/ 226 h 226"/>
                <a:gd name="T26" fmla="*/ 293 w 293"/>
                <a:gd name="T27" fmla="*/ 201 h 226"/>
                <a:gd name="T28" fmla="*/ 293 w 293"/>
                <a:gd name="T29" fmla="*/ 74 h 226"/>
                <a:gd name="T30" fmla="*/ 272 w 293"/>
                <a:gd name="T31" fmla="*/ 4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3" h="226">
                  <a:moveTo>
                    <a:pt x="272" y="48"/>
                  </a:moveTo>
                  <a:cubicBezTo>
                    <a:pt x="263" y="46"/>
                    <a:pt x="255" y="46"/>
                    <a:pt x="255" y="46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3" y="0"/>
                    <a:pt x="73" y="0"/>
                  </a:cubicBezTo>
                  <a:cubicBezTo>
                    <a:pt x="59" y="0"/>
                    <a:pt x="37" y="0"/>
                    <a:pt x="23" y="0"/>
                  </a:cubicBezTo>
                  <a:cubicBezTo>
                    <a:pt x="0" y="0"/>
                    <a:pt x="2" y="25"/>
                    <a:pt x="2" y="25"/>
                  </a:cubicBezTo>
                  <a:cubicBezTo>
                    <a:pt x="2" y="25"/>
                    <a:pt x="2" y="30"/>
                    <a:pt x="2" y="38"/>
                  </a:cubicBezTo>
                  <a:cubicBezTo>
                    <a:pt x="52" y="53"/>
                    <a:pt x="89" y="100"/>
                    <a:pt x="89" y="155"/>
                  </a:cubicBezTo>
                  <a:cubicBezTo>
                    <a:pt x="89" y="182"/>
                    <a:pt x="80" y="206"/>
                    <a:pt x="66" y="226"/>
                  </a:cubicBezTo>
                  <a:cubicBezTo>
                    <a:pt x="96" y="226"/>
                    <a:pt x="96" y="226"/>
                    <a:pt x="96" y="226"/>
                  </a:cubicBezTo>
                  <a:cubicBezTo>
                    <a:pt x="96" y="226"/>
                    <a:pt x="219" y="226"/>
                    <a:pt x="255" y="226"/>
                  </a:cubicBezTo>
                  <a:cubicBezTo>
                    <a:pt x="292" y="226"/>
                    <a:pt x="293" y="201"/>
                    <a:pt x="293" y="201"/>
                  </a:cubicBezTo>
                  <a:cubicBezTo>
                    <a:pt x="293" y="74"/>
                    <a:pt x="293" y="74"/>
                    <a:pt x="293" y="74"/>
                  </a:cubicBezTo>
                  <a:cubicBezTo>
                    <a:pt x="293" y="58"/>
                    <a:pt x="282" y="51"/>
                    <a:pt x="272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4534004" y="3997027"/>
              <a:ext cx="339001" cy="188975"/>
            </a:xfrm>
            <a:custGeom>
              <a:avLst/>
              <a:gdLst>
                <a:gd name="T0" fmla="*/ 83 w 470"/>
                <a:gd name="T1" fmla="*/ 262 h 262"/>
                <a:gd name="T2" fmla="*/ 397 w 470"/>
                <a:gd name="T3" fmla="*/ 262 h 262"/>
                <a:gd name="T4" fmla="*/ 470 w 470"/>
                <a:gd name="T5" fmla="*/ 262 h 262"/>
                <a:gd name="T6" fmla="*/ 470 w 470"/>
                <a:gd name="T7" fmla="*/ 0 h 262"/>
                <a:gd name="T8" fmla="*/ 0 w 470"/>
                <a:gd name="T9" fmla="*/ 0 h 262"/>
                <a:gd name="T10" fmla="*/ 0 w 470"/>
                <a:gd name="T11" fmla="*/ 158 h 262"/>
                <a:gd name="T12" fmla="*/ 83 w 470"/>
                <a:gd name="T13" fmla="*/ 158 h 262"/>
                <a:gd name="T14" fmla="*/ 83 w 470"/>
                <a:gd name="T15" fmla="*/ 262 h 262"/>
                <a:gd name="T16" fmla="*/ 123 w 470"/>
                <a:gd name="T17" fmla="*/ 83 h 262"/>
                <a:gd name="T18" fmla="*/ 362 w 470"/>
                <a:gd name="T19" fmla="*/ 83 h 262"/>
                <a:gd name="T20" fmla="*/ 362 w 470"/>
                <a:gd name="T21" fmla="*/ 102 h 262"/>
                <a:gd name="T22" fmla="*/ 123 w 470"/>
                <a:gd name="T23" fmla="*/ 102 h 262"/>
                <a:gd name="T24" fmla="*/ 123 w 470"/>
                <a:gd name="T25" fmla="*/ 83 h 262"/>
                <a:gd name="T26" fmla="*/ 121 w 470"/>
                <a:gd name="T27" fmla="*/ 140 h 262"/>
                <a:gd name="T28" fmla="*/ 362 w 470"/>
                <a:gd name="T29" fmla="*/ 140 h 262"/>
                <a:gd name="T30" fmla="*/ 362 w 470"/>
                <a:gd name="T31" fmla="*/ 158 h 262"/>
                <a:gd name="T32" fmla="*/ 121 w 470"/>
                <a:gd name="T33" fmla="*/ 158 h 262"/>
                <a:gd name="T34" fmla="*/ 121 w 470"/>
                <a:gd name="T35" fmla="*/ 140 h 262"/>
                <a:gd name="T36" fmla="*/ 121 w 470"/>
                <a:gd name="T37" fmla="*/ 196 h 262"/>
                <a:gd name="T38" fmla="*/ 362 w 470"/>
                <a:gd name="T39" fmla="*/ 196 h 262"/>
                <a:gd name="T40" fmla="*/ 362 w 470"/>
                <a:gd name="T41" fmla="*/ 215 h 262"/>
                <a:gd name="T42" fmla="*/ 121 w 470"/>
                <a:gd name="T43" fmla="*/ 215 h 262"/>
                <a:gd name="T44" fmla="*/ 121 w 470"/>
                <a:gd name="T45" fmla="*/ 1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0" h="262">
                  <a:moveTo>
                    <a:pt x="83" y="262"/>
                  </a:moveTo>
                  <a:lnTo>
                    <a:pt x="397" y="262"/>
                  </a:lnTo>
                  <a:lnTo>
                    <a:pt x="470" y="262"/>
                  </a:lnTo>
                  <a:lnTo>
                    <a:pt x="47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83" y="158"/>
                  </a:lnTo>
                  <a:lnTo>
                    <a:pt x="83" y="262"/>
                  </a:lnTo>
                  <a:close/>
                  <a:moveTo>
                    <a:pt x="123" y="83"/>
                  </a:moveTo>
                  <a:lnTo>
                    <a:pt x="362" y="83"/>
                  </a:lnTo>
                  <a:lnTo>
                    <a:pt x="362" y="102"/>
                  </a:lnTo>
                  <a:lnTo>
                    <a:pt x="123" y="102"/>
                  </a:lnTo>
                  <a:lnTo>
                    <a:pt x="123" y="83"/>
                  </a:lnTo>
                  <a:close/>
                  <a:moveTo>
                    <a:pt x="121" y="140"/>
                  </a:moveTo>
                  <a:lnTo>
                    <a:pt x="362" y="140"/>
                  </a:lnTo>
                  <a:lnTo>
                    <a:pt x="362" y="158"/>
                  </a:lnTo>
                  <a:lnTo>
                    <a:pt x="121" y="158"/>
                  </a:lnTo>
                  <a:lnTo>
                    <a:pt x="121" y="140"/>
                  </a:lnTo>
                  <a:close/>
                  <a:moveTo>
                    <a:pt x="121" y="196"/>
                  </a:moveTo>
                  <a:lnTo>
                    <a:pt x="362" y="196"/>
                  </a:lnTo>
                  <a:lnTo>
                    <a:pt x="362" y="215"/>
                  </a:lnTo>
                  <a:lnTo>
                    <a:pt x="121" y="215"/>
                  </a:lnTo>
                  <a:lnTo>
                    <a:pt x="121" y="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4172643" y="4213411"/>
              <a:ext cx="361361" cy="361361"/>
            </a:xfrm>
            <a:custGeom>
              <a:avLst/>
              <a:gdLst>
                <a:gd name="T0" fmla="*/ 141 w 212"/>
                <a:gd name="T1" fmla="*/ 6 h 212"/>
                <a:gd name="T2" fmla="*/ 106 w 212"/>
                <a:gd name="T3" fmla="*/ 0 h 212"/>
                <a:gd name="T4" fmla="*/ 0 w 212"/>
                <a:gd name="T5" fmla="*/ 106 h 212"/>
                <a:gd name="T6" fmla="*/ 106 w 212"/>
                <a:gd name="T7" fmla="*/ 212 h 212"/>
                <a:gd name="T8" fmla="*/ 185 w 212"/>
                <a:gd name="T9" fmla="*/ 177 h 212"/>
                <a:gd name="T10" fmla="*/ 212 w 212"/>
                <a:gd name="T11" fmla="*/ 106 h 212"/>
                <a:gd name="T12" fmla="*/ 141 w 212"/>
                <a:gd name="T13" fmla="*/ 6 h 212"/>
                <a:gd name="T14" fmla="*/ 106 w 212"/>
                <a:gd name="T15" fmla="*/ 178 h 212"/>
                <a:gd name="T16" fmla="*/ 34 w 212"/>
                <a:gd name="T17" fmla="*/ 106 h 212"/>
                <a:gd name="T18" fmla="*/ 106 w 212"/>
                <a:gd name="T19" fmla="*/ 34 h 212"/>
                <a:gd name="T20" fmla="*/ 141 w 212"/>
                <a:gd name="T21" fmla="*/ 43 h 212"/>
                <a:gd name="T22" fmla="*/ 178 w 212"/>
                <a:gd name="T23" fmla="*/ 106 h 212"/>
                <a:gd name="T24" fmla="*/ 147 w 212"/>
                <a:gd name="T25" fmla="*/ 165 h 212"/>
                <a:gd name="T26" fmla="*/ 106 w 212"/>
                <a:gd name="T27" fmla="*/ 17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212">
                  <a:moveTo>
                    <a:pt x="141" y="6"/>
                  </a:moveTo>
                  <a:cubicBezTo>
                    <a:pt x="130" y="2"/>
                    <a:pt x="118" y="0"/>
                    <a:pt x="106" y="0"/>
                  </a:cubicBezTo>
                  <a:cubicBezTo>
                    <a:pt x="47" y="0"/>
                    <a:pt x="0" y="47"/>
                    <a:pt x="0" y="106"/>
                  </a:cubicBezTo>
                  <a:cubicBezTo>
                    <a:pt x="0" y="165"/>
                    <a:pt x="47" y="212"/>
                    <a:pt x="106" y="212"/>
                  </a:cubicBezTo>
                  <a:cubicBezTo>
                    <a:pt x="137" y="212"/>
                    <a:pt x="165" y="199"/>
                    <a:pt x="185" y="177"/>
                  </a:cubicBezTo>
                  <a:cubicBezTo>
                    <a:pt x="202" y="159"/>
                    <a:pt x="212" y="133"/>
                    <a:pt x="212" y="106"/>
                  </a:cubicBezTo>
                  <a:cubicBezTo>
                    <a:pt x="212" y="60"/>
                    <a:pt x="182" y="20"/>
                    <a:pt x="141" y="6"/>
                  </a:cubicBezTo>
                  <a:close/>
                  <a:moveTo>
                    <a:pt x="106" y="178"/>
                  </a:moveTo>
                  <a:cubicBezTo>
                    <a:pt x="66" y="178"/>
                    <a:pt x="34" y="146"/>
                    <a:pt x="34" y="106"/>
                  </a:cubicBezTo>
                  <a:cubicBezTo>
                    <a:pt x="34" y="66"/>
                    <a:pt x="66" y="34"/>
                    <a:pt x="106" y="34"/>
                  </a:cubicBezTo>
                  <a:cubicBezTo>
                    <a:pt x="119" y="34"/>
                    <a:pt x="131" y="38"/>
                    <a:pt x="141" y="43"/>
                  </a:cubicBezTo>
                  <a:cubicBezTo>
                    <a:pt x="163" y="56"/>
                    <a:pt x="178" y="79"/>
                    <a:pt x="178" y="106"/>
                  </a:cubicBezTo>
                  <a:cubicBezTo>
                    <a:pt x="178" y="130"/>
                    <a:pt x="166" y="152"/>
                    <a:pt x="147" y="165"/>
                  </a:cubicBezTo>
                  <a:cubicBezTo>
                    <a:pt x="136" y="173"/>
                    <a:pt x="121" y="178"/>
                    <a:pt x="106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4288769" y="4324488"/>
              <a:ext cx="83668" cy="102422"/>
            </a:xfrm>
            <a:custGeom>
              <a:avLst/>
              <a:gdLst>
                <a:gd name="T0" fmla="*/ 45 w 49"/>
                <a:gd name="T1" fmla="*/ 0 h 60"/>
                <a:gd name="T2" fmla="*/ 41 w 49"/>
                <a:gd name="T3" fmla="*/ 3 h 60"/>
                <a:gd name="T4" fmla="*/ 41 w 49"/>
                <a:gd name="T5" fmla="*/ 41 h 60"/>
                <a:gd name="T6" fmla="*/ 3 w 49"/>
                <a:gd name="T7" fmla="*/ 52 h 60"/>
                <a:gd name="T8" fmla="*/ 0 w 49"/>
                <a:gd name="T9" fmla="*/ 55 h 60"/>
                <a:gd name="T10" fmla="*/ 1 w 49"/>
                <a:gd name="T11" fmla="*/ 57 h 60"/>
                <a:gd name="T12" fmla="*/ 5 w 49"/>
                <a:gd name="T13" fmla="*/ 60 h 60"/>
                <a:gd name="T14" fmla="*/ 43 w 49"/>
                <a:gd name="T15" fmla="*/ 50 h 60"/>
                <a:gd name="T16" fmla="*/ 47 w 49"/>
                <a:gd name="T17" fmla="*/ 49 h 60"/>
                <a:gd name="T18" fmla="*/ 49 w 49"/>
                <a:gd name="T19" fmla="*/ 45 h 60"/>
                <a:gd name="T20" fmla="*/ 49 w 49"/>
                <a:gd name="T21" fmla="*/ 3 h 60"/>
                <a:gd name="T22" fmla="*/ 48 w 49"/>
                <a:gd name="T23" fmla="*/ 1 h 60"/>
                <a:gd name="T24" fmla="*/ 45 w 49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60">
                  <a:moveTo>
                    <a:pt x="45" y="0"/>
                  </a:moveTo>
                  <a:cubicBezTo>
                    <a:pt x="43" y="0"/>
                    <a:pt x="41" y="1"/>
                    <a:pt x="41" y="3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1" y="52"/>
                    <a:pt x="0" y="53"/>
                    <a:pt x="0" y="55"/>
                  </a:cubicBezTo>
                  <a:cubicBezTo>
                    <a:pt x="0" y="56"/>
                    <a:pt x="0" y="56"/>
                    <a:pt x="1" y="57"/>
                  </a:cubicBezTo>
                  <a:cubicBezTo>
                    <a:pt x="1" y="59"/>
                    <a:pt x="3" y="60"/>
                    <a:pt x="5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9" y="48"/>
                    <a:pt x="49" y="47"/>
                    <a:pt x="49" y="45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1"/>
                    <a:pt x="48" y="1"/>
                  </a:cubicBezTo>
                  <a:cubicBezTo>
                    <a:pt x="47" y="0"/>
                    <a:pt x="46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984120" y="1500362"/>
            <a:ext cx="30595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dirty="0" smtClean="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魚與熊掌如何兼得</a:t>
            </a:r>
            <a:endParaRPr lang="zh-CN" altLang="en-US" sz="2700" dirty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2845938" y="2423602"/>
            <a:ext cx="4435830" cy="13726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3200" dirty="0">
                <a:solidFill>
                  <a:srgbClr val="FF0000"/>
                </a:solidFill>
                <a:latin typeface="+mn-ea"/>
              </a:rPr>
              <a:t>自然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直觀 </a:t>
            </a:r>
            <a:r>
              <a:rPr lang="en-US" altLang="zh-TW" sz="3200" dirty="0" smtClean="0">
                <a:solidFill>
                  <a:srgbClr val="FF0000"/>
                </a:solidFill>
                <a:latin typeface="+mn-ea"/>
              </a:rPr>
              <a:t>vs 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公理嚴謹性</a:t>
            </a:r>
            <a:endParaRPr lang="en-US" altLang="zh-TW" sz="32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循環論證 </a:t>
            </a:r>
            <a:r>
              <a:rPr lang="en-US" altLang="zh-TW" sz="3200" dirty="0" smtClean="0">
                <a:solidFill>
                  <a:srgbClr val="FF0000"/>
                </a:solidFill>
                <a:latin typeface="+mn-ea"/>
              </a:rPr>
              <a:t>vs 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龐大體系</a:t>
            </a:r>
            <a:endParaRPr lang="en-US" altLang="zh-CN" sz="32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97138126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6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4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60" accel="100000" fill="hold">
                                              <p:stCondLst>
                                                <p:cond delay="54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4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0" presetClass="entr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6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4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60" accel="100000" fill="hold">
                                              <p:stCondLst>
                                                <p:cond delay="54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4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0" presetClass="entr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/>
          <p:bldP spid="28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2408222" cy="598150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92188" y="183095"/>
            <a:ext cx="22890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學習單第</a:t>
            </a:r>
            <a:r>
              <a:rPr lang="en-US" altLang="zh-TW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TW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題最後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138735" y="2039987"/>
            <a:ext cx="3680592" cy="2772443"/>
            <a:chOff x="-467967" y="1099457"/>
            <a:chExt cx="10233475" cy="7708468"/>
          </a:xfrm>
          <a:solidFill>
            <a:schemeClr val="bg1">
              <a:lumMod val="85000"/>
              <a:alpha val="53000"/>
            </a:schemeClr>
          </a:solidFill>
        </p:grpSpPr>
        <p:sp>
          <p:nvSpPr>
            <p:cNvPr id="11" name="Freeform 979"/>
            <p:cNvSpPr>
              <a:spLocks noEditPoints="1"/>
            </p:cNvSpPr>
            <p:nvPr/>
          </p:nvSpPr>
          <p:spPr bwMode="auto">
            <a:xfrm>
              <a:off x="3114399" y="1099458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Freeform 979"/>
            <p:cNvSpPr>
              <a:spLocks noEditPoints="1"/>
            </p:cNvSpPr>
            <p:nvPr/>
          </p:nvSpPr>
          <p:spPr bwMode="auto">
            <a:xfrm>
              <a:off x="5657575" y="1899557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Freeform 979"/>
            <p:cNvSpPr>
              <a:spLocks noEditPoints="1"/>
            </p:cNvSpPr>
            <p:nvPr/>
          </p:nvSpPr>
          <p:spPr bwMode="auto">
            <a:xfrm>
              <a:off x="2285449" y="4426750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Freeform 979"/>
            <p:cNvSpPr>
              <a:spLocks noEditPoints="1"/>
            </p:cNvSpPr>
            <p:nvPr/>
          </p:nvSpPr>
          <p:spPr bwMode="auto">
            <a:xfrm flipH="1">
              <a:off x="-467967" y="2265472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5" name="Freeform 979"/>
            <p:cNvSpPr>
              <a:spLocks noEditPoints="1"/>
            </p:cNvSpPr>
            <p:nvPr/>
          </p:nvSpPr>
          <p:spPr bwMode="auto">
            <a:xfrm flipH="1">
              <a:off x="5902844" y="5353741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955628" y="968593"/>
            <a:ext cx="695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在證明平行四邊形對角相等時，我們可以說因為這是平行四邊形，所以對邊會等長，再透過三角形全等得證嗎？</a:t>
            </a:r>
          </a:p>
        </p:txBody>
      </p:sp>
    </p:spTree>
    <p:extLst>
      <p:ext uri="{BB962C8B-B14F-4D97-AF65-F5344CB8AC3E}">
        <p14:creationId xmlns:p14="http://schemas.microsoft.com/office/powerpoint/2010/main" val="1910921609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7" y="78884"/>
            <a:ext cx="3843683" cy="700050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19" y="105774"/>
            <a:ext cx="3744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證明等腰三角形兩底角相等</a:t>
            </a:r>
            <a:endParaRPr lang="en-US" altLang="zh-TW" sz="1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TW" sz="1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800" b="1" dirty="0">
                <a:solidFill>
                  <a:schemeClr val="bg1"/>
                </a:solidFill>
              </a:rPr>
              <a:t>驢橋定理（拉丁語：</a:t>
            </a:r>
            <a:r>
              <a:rPr lang="en-US" altLang="zh-TW" sz="1800" b="1" dirty="0">
                <a:solidFill>
                  <a:schemeClr val="bg1"/>
                </a:solidFill>
              </a:rPr>
              <a:t>Pons </a:t>
            </a:r>
            <a:r>
              <a:rPr lang="en-US" altLang="zh-TW" sz="1800" b="1" dirty="0" err="1">
                <a:solidFill>
                  <a:schemeClr val="bg1"/>
                </a:solidFill>
              </a:rPr>
              <a:t>asinorum</a:t>
            </a:r>
            <a:r>
              <a:rPr lang="zh-TW" altLang="en-US" sz="1800" b="1" dirty="0">
                <a:solidFill>
                  <a:schemeClr val="bg1"/>
                </a:solidFill>
              </a:rPr>
              <a:t>）</a:t>
            </a:r>
            <a:endParaRPr lang="zh-CN" altLang="en-US" sz="1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2103" y="1262381"/>
            <a:ext cx="1230179" cy="1533899"/>
            <a:chOff x="3295850" y="1908877"/>
            <a:chExt cx="3738030" cy="4660916"/>
          </a:xfrm>
        </p:grpSpPr>
        <p:sp>
          <p:nvSpPr>
            <p:cNvPr id="11" name="圆角矩形 10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165"/>
                </a:gs>
                <a:gs pos="100000">
                  <a:srgbClr val="FF9A05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FF9B09"/>
                  </a:gs>
                  <a:gs pos="100000">
                    <a:srgbClr val="FFDBA7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087" y="4108331"/>
            <a:ext cx="1225938" cy="1533897"/>
            <a:chOff x="3295850" y="1895995"/>
            <a:chExt cx="3725149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84391" y="2878566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BDD1"/>
                </a:gs>
                <a:gs pos="100000">
                  <a:srgbClr val="0194A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0194A3"/>
                  </a:gs>
                  <a:gs pos="100000">
                    <a:srgbClr val="01CFE5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90340" y="2684632"/>
            <a:ext cx="1225938" cy="1533897"/>
            <a:chOff x="3295850" y="1895995"/>
            <a:chExt cx="3725149" cy="4660916"/>
          </a:xfrm>
        </p:grpSpPr>
        <p:sp>
          <p:nvSpPr>
            <p:cNvPr id="21" name="圆角矩形 20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3" name="圆角矩形 22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24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8" name="文本框 37"/>
          <p:cNvSpPr txBox="1"/>
          <p:nvPr/>
        </p:nvSpPr>
        <p:spPr>
          <a:xfrm>
            <a:off x="1045479" y="4463919"/>
            <a:ext cx="3104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rgbClr val="01ACBE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反身對稱</a:t>
            </a:r>
            <a:endParaRPr lang="en-US" altLang="zh-TW" sz="2400" dirty="0" smtClean="0">
              <a:solidFill>
                <a:srgbClr val="01ACBE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230739" y="4406999"/>
            <a:ext cx="5648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05</a:t>
            </a:r>
            <a:endParaRPr lang="zh-CN" altLang="en-US" sz="21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659870" y="3700349"/>
            <a:ext cx="3002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rgbClr val="E46E6F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其底角兩外角相等</a:t>
            </a:r>
            <a:endParaRPr lang="zh-CN" altLang="en-US" sz="2400" dirty="0">
              <a:solidFill>
                <a:srgbClr val="E46E6F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243720" y="3019099"/>
            <a:ext cx="5648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03</a:t>
            </a:r>
            <a:endParaRPr lang="zh-CN" altLang="en-US" sz="21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927564" y="1527473"/>
            <a:ext cx="2390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rgbClr val="FEB75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做頂角平分線</a:t>
            </a:r>
            <a:endParaRPr lang="en-US" altLang="zh-TW" sz="2400" dirty="0">
              <a:solidFill>
                <a:srgbClr val="FEB750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29" y="2599787"/>
            <a:ext cx="3628986" cy="2513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文本框 47"/>
          <p:cNvSpPr txBox="1"/>
          <p:nvPr/>
        </p:nvSpPr>
        <p:spPr>
          <a:xfrm>
            <a:off x="201190" y="1564243"/>
            <a:ext cx="5318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01</a:t>
            </a:r>
            <a:endParaRPr lang="zh-CN" altLang="en-US" sz="21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32" name="组合 9"/>
          <p:cNvGrpSpPr/>
          <p:nvPr/>
        </p:nvGrpSpPr>
        <p:grpSpPr>
          <a:xfrm>
            <a:off x="771943" y="2007476"/>
            <a:ext cx="1230179" cy="1533899"/>
            <a:chOff x="3295850" y="1908877"/>
            <a:chExt cx="3738030" cy="4660916"/>
          </a:xfrm>
        </p:grpSpPr>
        <p:sp>
          <p:nvSpPr>
            <p:cNvPr id="33" name="圆角矩形 10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4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圆角矩形 12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6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165"/>
                </a:gs>
                <a:gs pos="100000">
                  <a:srgbClr val="FF9A05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FF9B09"/>
                  </a:gs>
                  <a:gs pos="100000">
                    <a:srgbClr val="FFDBA7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9" name="文本框 47"/>
          <p:cNvSpPr txBox="1"/>
          <p:nvPr/>
        </p:nvSpPr>
        <p:spPr>
          <a:xfrm>
            <a:off x="942190" y="2329226"/>
            <a:ext cx="5318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02</a:t>
            </a:r>
            <a:endParaRPr lang="zh-CN" altLang="en-US" sz="21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41" name="文本框 45"/>
          <p:cNvSpPr txBox="1"/>
          <p:nvPr/>
        </p:nvSpPr>
        <p:spPr>
          <a:xfrm>
            <a:off x="1746550" y="2288660"/>
            <a:ext cx="3782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rgbClr val="FEB75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連接頂點與底邊中點</a:t>
            </a:r>
            <a:endParaRPr lang="zh-CN" altLang="en-US" sz="2400" dirty="0">
              <a:solidFill>
                <a:srgbClr val="FEB750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grpSp>
        <p:nvGrpSpPr>
          <p:cNvPr id="43" name="组合 19"/>
          <p:cNvGrpSpPr/>
          <p:nvPr/>
        </p:nvGrpSpPr>
        <p:grpSpPr>
          <a:xfrm>
            <a:off x="696969" y="3427737"/>
            <a:ext cx="1225938" cy="1533897"/>
            <a:chOff x="3295850" y="1895995"/>
            <a:chExt cx="3725149" cy="4660916"/>
          </a:xfrm>
        </p:grpSpPr>
        <p:sp>
          <p:nvSpPr>
            <p:cNvPr id="45" name="圆角矩形 20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9" name="圆角矩形 22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51" name="文本框 43"/>
          <p:cNvSpPr txBox="1"/>
          <p:nvPr/>
        </p:nvSpPr>
        <p:spPr>
          <a:xfrm>
            <a:off x="850349" y="3762204"/>
            <a:ext cx="56488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dirty="0" smtClean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04</a:t>
            </a:r>
            <a:endParaRPr lang="zh-CN" altLang="en-US" sz="2100" dirty="0">
              <a:solidFill>
                <a:schemeClr val="bg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2" name="文本框 41"/>
          <p:cNvSpPr txBox="1"/>
          <p:nvPr/>
        </p:nvSpPr>
        <p:spPr>
          <a:xfrm>
            <a:off x="1079347" y="2989866"/>
            <a:ext cx="3492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dirty="0" smtClean="0">
                <a:solidFill>
                  <a:srgbClr val="E46E6F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由頂點向底邊做垂線</a:t>
            </a:r>
            <a:endParaRPr lang="en-US" altLang="zh-TW" sz="2400" dirty="0" smtClean="0">
              <a:solidFill>
                <a:srgbClr val="E46E6F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61" y="50171"/>
            <a:ext cx="2066322" cy="2458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8715395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8" grpId="0"/>
          <p:bldP spid="40" grpId="0"/>
          <p:bldP spid="42" grpId="0"/>
          <p:bldP spid="44" grpId="0"/>
          <p:bldP spid="46" grpId="0"/>
          <p:bldP spid="37" grpId="0"/>
          <p:bldP spid="39" grpId="0"/>
          <p:bldP spid="41" grpId="0"/>
          <p:bldP spid="51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1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3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1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2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8" grpId="0"/>
          <p:bldP spid="40" grpId="0"/>
          <p:bldP spid="42" grpId="0"/>
          <p:bldP spid="44" grpId="0"/>
          <p:bldP spid="46" grpId="0"/>
          <p:bldP spid="37" grpId="0"/>
          <p:bldP spid="39" grpId="0"/>
          <p:bldP spid="41" grpId="0"/>
          <p:bldP spid="51" grpId="0"/>
          <p:bldP spid="52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循環論證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790355" y="2124325"/>
            <a:ext cx="1577579" cy="2429330"/>
            <a:chOff x="5044281" y="2143125"/>
            <a:chExt cx="2103438" cy="3239106"/>
          </a:xfrm>
          <a:effectLst/>
        </p:grpSpPr>
        <p:sp>
          <p:nvSpPr>
            <p:cNvPr id="11" name="任意多边形 10"/>
            <p:cNvSpPr/>
            <p:nvPr/>
          </p:nvSpPr>
          <p:spPr>
            <a:xfrm>
              <a:off x="5117186" y="2143125"/>
              <a:ext cx="1957628" cy="685800"/>
            </a:xfrm>
            <a:custGeom>
              <a:avLst/>
              <a:gdLst>
                <a:gd name="connsiteX0" fmla="*/ 978814 w 1957628"/>
                <a:gd name="connsiteY0" fmla="*/ 0 h 685800"/>
                <a:gd name="connsiteX1" fmla="*/ 1950809 w 1957628"/>
                <a:gd name="connsiteY1" fmla="*/ 663189 h 685800"/>
                <a:gd name="connsiteX2" fmla="*/ 1957628 w 1957628"/>
                <a:gd name="connsiteY2" fmla="*/ 685800 h 685800"/>
                <a:gd name="connsiteX3" fmla="*/ 0 w 1957628"/>
                <a:gd name="connsiteY3" fmla="*/ 685800 h 685800"/>
                <a:gd name="connsiteX4" fmla="*/ 6819 w 1957628"/>
                <a:gd name="connsiteY4" fmla="*/ 663189 h 685800"/>
                <a:gd name="connsiteX5" fmla="*/ 978814 w 1957628"/>
                <a:gd name="connsiteY5" fmla="*/ 0 h 685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57628" h="685800">
                  <a:moveTo>
                    <a:pt x="978814" y="0"/>
                  </a:moveTo>
                  <a:cubicBezTo>
                    <a:pt x="1415766" y="0"/>
                    <a:pt x="1790668" y="273461"/>
                    <a:pt x="1950809" y="663189"/>
                  </a:cubicBezTo>
                  <a:lnTo>
                    <a:pt x="1957628" y="685800"/>
                  </a:lnTo>
                  <a:lnTo>
                    <a:pt x="0" y="685800"/>
                  </a:lnTo>
                  <a:lnTo>
                    <a:pt x="6819" y="663189"/>
                  </a:lnTo>
                  <a:cubicBezTo>
                    <a:pt x="166961" y="273461"/>
                    <a:pt x="541863" y="0"/>
                    <a:pt x="978814" y="0"/>
                  </a:cubicBezTo>
                  <a:close/>
                </a:path>
              </a:pathLst>
            </a:custGeom>
            <a:gradFill>
              <a:gsLst>
                <a:gs pos="50000">
                  <a:srgbClr val="FFA521"/>
                </a:gs>
                <a:gs pos="50000">
                  <a:srgbClr val="FFB850"/>
                </a:gs>
              </a:gsLst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2" name="任意多边形 11"/>
            <p:cNvSpPr/>
            <p:nvPr/>
          </p:nvSpPr>
          <p:spPr>
            <a:xfrm>
              <a:off x="5044281" y="2921000"/>
              <a:ext cx="2103438" cy="711200"/>
            </a:xfrm>
            <a:custGeom>
              <a:avLst/>
              <a:gdLst>
                <a:gd name="connsiteX0" fmla="*/ 30985 w 2103438"/>
                <a:gd name="connsiteY0" fmla="*/ 0 h 711200"/>
                <a:gd name="connsiteX1" fmla="*/ 2072453 w 2103438"/>
                <a:gd name="connsiteY1" fmla="*/ 0 h 711200"/>
                <a:gd name="connsiteX2" fmla="*/ 2082071 w 2103438"/>
                <a:gd name="connsiteY2" fmla="*/ 31989 h 711200"/>
                <a:gd name="connsiteX3" fmla="*/ 2103438 w 2103438"/>
                <a:gd name="connsiteY3" fmla="*/ 250825 h 711200"/>
                <a:gd name="connsiteX4" fmla="*/ 2020789 w 2103438"/>
                <a:gd name="connsiteY4" fmla="*/ 673487 h 711200"/>
                <a:gd name="connsiteX5" fmla="*/ 2000962 w 2103438"/>
                <a:gd name="connsiteY5" fmla="*/ 711200 h 711200"/>
                <a:gd name="connsiteX6" fmla="*/ 102476 w 2103438"/>
                <a:gd name="connsiteY6" fmla="*/ 711200 h 711200"/>
                <a:gd name="connsiteX7" fmla="*/ 82650 w 2103438"/>
                <a:gd name="connsiteY7" fmla="*/ 673487 h 711200"/>
                <a:gd name="connsiteX8" fmla="*/ 0 w 2103438"/>
                <a:gd name="connsiteY8" fmla="*/ 250825 h 711200"/>
                <a:gd name="connsiteX9" fmla="*/ 21368 w 2103438"/>
                <a:gd name="connsiteY9" fmla="*/ 31989 h 71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103438" h="711200">
                  <a:moveTo>
                    <a:pt x="30985" y="0"/>
                  </a:moveTo>
                  <a:lnTo>
                    <a:pt x="2072453" y="0"/>
                  </a:lnTo>
                  <a:lnTo>
                    <a:pt x="2082071" y="31989"/>
                  </a:lnTo>
                  <a:cubicBezTo>
                    <a:pt x="2096081" y="102675"/>
                    <a:pt x="2103438" y="175863"/>
                    <a:pt x="2103438" y="250825"/>
                  </a:cubicBezTo>
                  <a:cubicBezTo>
                    <a:pt x="2103438" y="400750"/>
                    <a:pt x="2074009" y="543578"/>
                    <a:pt x="2020789" y="673487"/>
                  </a:cubicBezTo>
                  <a:lnTo>
                    <a:pt x="2000962" y="711200"/>
                  </a:lnTo>
                  <a:lnTo>
                    <a:pt x="102476" y="711200"/>
                  </a:lnTo>
                  <a:lnTo>
                    <a:pt x="82650" y="673487"/>
                  </a:lnTo>
                  <a:cubicBezTo>
                    <a:pt x="29430" y="543578"/>
                    <a:pt x="0" y="400750"/>
                    <a:pt x="0" y="250825"/>
                  </a:cubicBezTo>
                  <a:cubicBezTo>
                    <a:pt x="0" y="175863"/>
                    <a:pt x="7358" y="102675"/>
                    <a:pt x="21368" y="31989"/>
                  </a:cubicBezTo>
                  <a:close/>
                </a:path>
              </a:pathLst>
            </a:custGeom>
            <a:gradFill>
              <a:gsLst>
                <a:gs pos="50000">
                  <a:srgbClr val="0192A1"/>
                </a:gs>
                <a:gs pos="50000">
                  <a:srgbClr val="01ACBE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3" name="梯形 20"/>
            <p:cNvSpPr/>
            <p:nvPr/>
          </p:nvSpPr>
          <p:spPr>
            <a:xfrm flipV="1">
              <a:off x="5178425" y="3711573"/>
              <a:ext cx="1835150" cy="708026"/>
            </a:xfrm>
            <a:custGeom>
              <a:avLst/>
              <a:gdLst>
                <a:gd name="connsiteX0" fmla="*/ 0 w 1803400"/>
                <a:gd name="connsiteY0" fmla="*/ 701676 h 701676"/>
                <a:gd name="connsiteX1" fmla="*/ 175419 w 1803400"/>
                <a:gd name="connsiteY1" fmla="*/ 0 h 701676"/>
                <a:gd name="connsiteX2" fmla="*/ 1627981 w 1803400"/>
                <a:gd name="connsiteY2" fmla="*/ 0 h 701676"/>
                <a:gd name="connsiteX3" fmla="*/ 1803400 w 1803400"/>
                <a:gd name="connsiteY3" fmla="*/ 701676 h 701676"/>
                <a:gd name="connsiteX4" fmla="*/ 0 w 1803400"/>
                <a:gd name="connsiteY4" fmla="*/ 701676 h 701676"/>
                <a:gd name="connsiteX0" fmla="*/ 0 w 1803400"/>
                <a:gd name="connsiteY0" fmla="*/ 701676 h 701676"/>
                <a:gd name="connsiteX1" fmla="*/ 384969 w 1803400"/>
                <a:gd name="connsiteY1" fmla="*/ 0 h 701676"/>
                <a:gd name="connsiteX2" fmla="*/ 1627981 w 1803400"/>
                <a:gd name="connsiteY2" fmla="*/ 0 h 701676"/>
                <a:gd name="connsiteX3" fmla="*/ 1803400 w 1803400"/>
                <a:gd name="connsiteY3" fmla="*/ 701676 h 701676"/>
                <a:gd name="connsiteX4" fmla="*/ 0 w 1803400"/>
                <a:gd name="connsiteY4" fmla="*/ 701676 h 701676"/>
                <a:gd name="connsiteX0" fmla="*/ 0 w 1803400"/>
                <a:gd name="connsiteY0" fmla="*/ 701676 h 701676"/>
                <a:gd name="connsiteX1" fmla="*/ 384969 w 1803400"/>
                <a:gd name="connsiteY1" fmla="*/ 0 h 701676"/>
                <a:gd name="connsiteX2" fmla="*/ 1627981 w 1803400"/>
                <a:gd name="connsiteY2" fmla="*/ 0 h 701676"/>
                <a:gd name="connsiteX3" fmla="*/ 1803400 w 1803400"/>
                <a:gd name="connsiteY3" fmla="*/ 701676 h 701676"/>
                <a:gd name="connsiteX4" fmla="*/ 0 w 1803400"/>
                <a:gd name="connsiteY4" fmla="*/ 701676 h 701676"/>
                <a:gd name="connsiteX0" fmla="*/ 0 w 1803400"/>
                <a:gd name="connsiteY0" fmla="*/ 701676 h 701676"/>
                <a:gd name="connsiteX1" fmla="*/ 384969 w 1803400"/>
                <a:gd name="connsiteY1" fmla="*/ 0 h 701676"/>
                <a:gd name="connsiteX2" fmla="*/ 1627981 w 1803400"/>
                <a:gd name="connsiteY2" fmla="*/ 0 h 701676"/>
                <a:gd name="connsiteX3" fmla="*/ 1803400 w 1803400"/>
                <a:gd name="connsiteY3" fmla="*/ 701676 h 701676"/>
                <a:gd name="connsiteX4" fmla="*/ 0 w 1803400"/>
                <a:gd name="connsiteY4" fmla="*/ 701676 h 701676"/>
                <a:gd name="connsiteX0" fmla="*/ 0 w 1803400"/>
                <a:gd name="connsiteY0" fmla="*/ 701676 h 701676"/>
                <a:gd name="connsiteX1" fmla="*/ 384969 w 1803400"/>
                <a:gd name="connsiteY1" fmla="*/ 0 h 701676"/>
                <a:gd name="connsiteX2" fmla="*/ 1627981 w 1803400"/>
                <a:gd name="connsiteY2" fmla="*/ 0 h 701676"/>
                <a:gd name="connsiteX3" fmla="*/ 1803400 w 1803400"/>
                <a:gd name="connsiteY3" fmla="*/ 701676 h 701676"/>
                <a:gd name="connsiteX4" fmla="*/ 0 w 1803400"/>
                <a:gd name="connsiteY4" fmla="*/ 701676 h 701676"/>
                <a:gd name="connsiteX0" fmla="*/ 0 w 1803400"/>
                <a:gd name="connsiteY0" fmla="*/ 708026 h 708026"/>
                <a:gd name="connsiteX1" fmla="*/ 384969 w 1803400"/>
                <a:gd name="connsiteY1" fmla="*/ 6350 h 708026"/>
                <a:gd name="connsiteX2" fmla="*/ 1443831 w 1803400"/>
                <a:gd name="connsiteY2" fmla="*/ 0 h 708026"/>
                <a:gd name="connsiteX3" fmla="*/ 1803400 w 1803400"/>
                <a:gd name="connsiteY3" fmla="*/ 708026 h 708026"/>
                <a:gd name="connsiteX4" fmla="*/ 0 w 1803400"/>
                <a:gd name="connsiteY4" fmla="*/ 708026 h 708026"/>
                <a:gd name="connsiteX0" fmla="*/ 0 w 1803400"/>
                <a:gd name="connsiteY0" fmla="*/ 708026 h 708026"/>
                <a:gd name="connsiteX1" fmla="*/ 384969 w 1803400"/>
                <a:gd name="connsiteY1" fmla="*/ 6350 h 708026"/>
                <a:gd name="connsiteX2" fmla="*/ 1443831 w 1803400"/>
                <a:gd name="connsiteY2" fmla="*/ 0 h 708026"/>
                <a:gd name="connsiteX3" fmla="*/ 1803400 w 1803400"/>
                <a:gd name="connsiteY3" fmla="*/ 708026 h 708026"/>
                <a:gd name="connsiteX4" fmla="*/ 0 w 1803400"/>
                <a:gd name="connsiteY4" fmla="*/ 708026 h 708026"/>
                <a:gd name="connsiteX0" fmla="*/ 0 w 1803400"/>
                <a:gd name="connsiteY0" fmla="*/ 708026 h 708026"/>
                <a:gd name="connsiteX1" fmla="*/ 384969 w 1803400"/>
                <a:gd name="connsiteY1" fmla="*/ 6350 h 708026"/>
                <a:gd name="connsiteX2" fmla="*/ 1443831 w 1803400"/>
                <a:gd name="connsiteY2" fmla="*/ 0 h 708026"/>
                <a:gd name="connsiteX3" fmla="*/ 1803400 w 1803400"/>
                <a:gd name="connsiteY3" fmla="*/ 708026 h 708026"/>
                <a:gd name="connsiteX4" fmla="*/ 0 w 1803400"/>
                <a:gd name="connsiteY4" fmla="*/ 708026 h 708026"/>
                <a:gd name="connsiteX0" fmla="*/ 0 w 1835150"/>
                <a:gd name="connsiteY0" fmla="*/ 708026 h 708026"/>
                <a:gd name="connsiteX1" fmla="*/ 384969 w 1835150"/>
                <a:gd name="connsiteY1" fmla="*/ 6350 h 708026"/>
                <a:gd name="connsiteX2" fmla="*/ 1443831 w 1835150"/>
                <a:gd name="connsiteY2" fmla="*/ 0 h 708026"/>
                <a:gd name="connsiteX3" fmla="*/ 1835150 w 1835150"/>
                <a:gd name="connsiteY3" fmla="*/ 708026 h 708026"/>
                <a:gd name="connsiteX4" fmla="*/ 0 w 1835150"/>
                <a:gd name="connsiteY4" fmla="*/ 708026 h 708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5150" h="708026">
                  <a:moveTo>
                    <a:pt x="0" y="708026"/>
                  </a:moveTo>
                  <a:cubicBezTo>
                    <a:pt x="160073" y="467784"/>
                    <a:pt x="377296" y="252942"/>
                    <a:pt x="384969" y="6350"/>
                  </a:cubicBezTo>
                  <a:lnTo>
                    <a:pt x="1443831" y="0"/>
                  </a:lnTo>
                  <a:cubicBezTo>
                    <a:pt x="1449387" y="191559"/>
                    <a:pt x="1670844" y="478367"/>
                    <a:pt x="1835150" y="708026"/>
                  </a:cubicBezTo>
                  <a:lnTo>
                    <a:pt x="0" y="708026"/>
                  </a:lnTo>
                  <a:close/>
                </a:path>
              </a:pathLst>
            </a:custGeom>
            <a:gradFill>
              <a:gsLst>
                <a:gs pos="50000">
                  <a:srgbClr val="E24C4C"/>
                </a:gs>
                <a:gs pos="50000">
                  <a:srgbClr val="E87071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4" name="圆角矩形 13"/>
            <p:cNvSpPr/>
            <p:nvPr/>
          </p:nvSpPr>
          <p:spPr>
            <a:xfrm>
              <a:off x="5569744" y="4462463"/>
              <a:ext cx="1052512" cy="139541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593268"/>
                </a:gs>
                <a:gs pos="50000">
                  <a:srgbClr val="7B469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5" name="圆角矩形 14"/>
            <p:cNvSpPr/>
            <p:nvPr/>
          </p:nvSpPr>
          <p:spPr>
            <a:xfrm>
              <a:off x="5569744" y="4667250"/>
              <a:ext cx="1052512" cy="139541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593268"/>
                </a:gs>
                <a:gs pos="50000">
                  <a:srgbClr val="7B4690"/>
                </a:gs>
              </a:gsLst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569744" y="4864894"/>
              <a:ext cx="1052512" cy="139541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593268"/>
                </a:gs>
                <a:gs pos="50000">
                  <a:srgbClr val="7B4690"/>
                </a:gs>
              </a:gsLst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5693569" y="5057775"/>
              <a:ext cx="804863" cy="324456"/>
            </a:xfrm>
            <a:custGeom>
              <a:avLst/>
              <a:gdLst>
                <a:gd name="connsiteX0" fmla="*/ 58777 w 804863"/>
                <a:gd name="connsiteY0" fmla="*/ 0 h 324456"/>
                <a:gd name="connsiteX1" fmla="*/ 746086 w 804863"/>
                <a:gd name="connsiteY1" fmla="*/ 0 h 324456"/>
                <a:gd name="connsiteX2" fmla="*/ 804863 w 804863"/>
                <a:gd name="connsiteY2" fmla="*/ 58777 h 324456"/>
                <a:gd name="connsiteX3" fmla="*/ 804862 w 804863"/>
                <a:gd name="connsiteY3" fmla="*/ 58777 h 324456"/>
                <a:gd name="connsiteX4" fmla="*/ 746085 w 804863"/>
                <a:gd name="connsiteY4" fmla="*/ 117554 h 324456"/>
                <a:gd name="connsiteX5" fmla="*/ 681293 w 804863"/>
                <a:gd name="connsiteY5" fmla="*/ 117554 h 324456"/>
                <a:gd name="connsiteX6" fmla="*/ 478631 w 804863"/>
                <a:gd name="connsiteY6" fmla="*/ 239867 h 324456"/>
                <a:gd name="connsiteX7" fmla="*/ 478631 w 804863"/>
                <a:gd name="connsiteY7" fmla="*/ 293946 h 324456"/>
                <a:gd name="connsiteX8" fmla="*/ 454235 w 804863"/>
                <a:gd name="connsiteY8" fmla="*/ 293946 h 324456"/>
                <a:gd name="connsiteX9" fmla="*/ 454235 w 804863"/>
                <a:gd name="connsiteY9" fmla="*/ 324456 h 324456"/>
                <a:gd name="connsiteX10" fmla="*/ 364914 w 804863"/>
                <a:gd name="connsiteY10" fmla="*/ 324456 h 324456"/>
                <a:gd name="connsiteX11" fmla="*/ 364914 w 804863"/>
                <a:gd name="connsiteY11" fmla="*/ 293946 h 324456"/>
                <a:gd name="connsiteX12" fmla="*/ 330994 w 804863"/>
                <a:gd name="connsiteY12" fmla="*/ 293946 h 324456"/>
                <a:gd name="connsiteX13" fmla="*/ 330994 w 804863"/>
                <a:gd name="connsiteY13" fmla="*/ 235744 h 324456"/>
                <a:gd name="connsiteX14" fmla="*/ 333685 w 804863"/>
                <a:gd name="connsiteY14" fmla="*/ 235744 h 324456"/>
                <a:gd name="connsiteX15" fmla="*/ 137852 w 804863"/>
                <a:gd name="connsiteY15" fmla="*/ 117553 h 324456"/>
                <a:gd name="connsiteX16" fmla="*/ 58777 w 804863"/>
                <a:gd name="connsiteY16" fmla="*/ 117553 h 324456"/>
                <a:gd name="connsiteX17" fmla="*/ 17215 w 804863"/>
                <a:gd name="connsiteY17" fmla="*/ 100338 h 324456"/>
                <a:gd name="connsiteX18" fmla="*/ 0 w 804863"/>
                <a:gd name="connsiteY18" fmla="*/ 58776 h 324456"/>
                <a:gd name="connsiteX19" fmla="*/ 17215 w 804863"/>
                <a:gd name="connsiteY19" fmla="*/ 17215 h 324456"/>
                <a:gd name="connsiteX20" fmla="*/ 58777 w 804863"/>
                <a:gd name="connsiteY20" fmla="*/ 0 h 324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04863" h="324456">
                  <a:moveTo>
                    <a:pt x="58777" y="0"/>
                  </a:moveTo>
                  <a:lnTo>
                    <a:pt x="746086" y="0"/>
                  </a:lnTo>
                  <a:cubicBezTo>
                    <a:pt x="778548" y="0"/>
                    <a:pt x="804863" y="26315"/>
                    <a:pt x="804863" y="58777"/>
                  </a:cubicBezTo>
                  <a:lnTo>
                    <a:pt x="804862" y="58777"/>
                  </a:lnTo>
                  <a:cubicBezTo>
                    <a:pt x="804862" y="91239"/>
                    <a:pt x="778547" y="117554"/>
                    <a:pt x="746085" y="117554"/>
                  </a:cubicBezTo>
                  <a:lnTo>
                    <a:pt x="681293" y="117554"/>
                  </a:lnTo>
                  <a:lnTo>
                    <a:pt x="478631" y="239867"/>
                  </a:lnTo>
                  <a:lnTo>
                    <a:pt x="478631" y="293946"/>
                  </a:lnTo>
                  <a:lnTo>
                    <a:pt x="454235" y="293946"/>
                  </a:lnTo>
                  <a:lnTo>
                    <a:pt x="454235" y="324456"/>
                  </a:lnTo>
                  <a:lnTo>
                    <a:pt x="364914" y="324456"/>
                  </a:lnTo>
                  <a:lnTo>
                    <a:pt x="364914" y="293946"/>
                  </a:lnTo>
                  <a:lnTo>
                    <a:pt x="330994" y="293946"/>
                  </a:lnTo>
                  <a:lnTo>
                    <a:pt x="330994" y="235744"/>
                  </a:lnTo>
                  <a:lnTo>
                    <a:pt x="333685" y="235744"/>
                  </a:lnTo>
                  <a:lnTo>
                    <a:pt x="137852" y="117553"/>
                  </a:lnTo>
                  <a:lnTo>
                    <a:pt x="58777" y="117553"/>
                  </a:lnTo>
                  <a:cubicBezTo>
                    <a:pt x="42546" y="117553"/>
                    <a:pt x="27852" y="110974"/>
                    <a:pt x="17215" y="100338"/>
                  </a:cubicBezTo>
                  <a:lnTo>
                    <a:pt x="0" y="58776"/>
                  </a:lnTo>
                  <a:lnTo>
                    <a:pt x="17215" y="17215"/>
                  </a:lnTo>
                  <a:cubicBezTo>
                    <a:pt x="27852" y="6579"/>
                    <a:pt x="42546" y="0"/>
                    <a:pt x="58777" y="0"/>
                  </a:cubicBezTo>
                  <a:close/>
                </a:path>
              </a:pathLst>
            </a:custGeom>
            <a:gradFill>
              <a:gsLst>
                <a:gs pos="50000">
                  <a:srgbClr val="593268"/>
                </a:gs>
                <a:gs pos="50000">
                  <a:srgbClr val="7B4690"/>
                </a:gs>
              </a:gsLst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</p:grpSp>
      <p:sp>
        <p:nvSpPr>
          <p:cNvPr id="18" name="椭圆 17"/>
          <p:cNvSpPr/>
          <p:nvPr/>
        </p:nvSpPr>
        <p:spPr>
          <a:xfrm>
            <a:off x="3137018" y="3472676"/>
            <a:ext cx="475577" cy="475577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950706" y="2777351"/>
            <a:ext cx="475577" cy="475577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137018" y="2082026"/>
            <a:ext cx="475577" cy="475577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646031" y="1573013"/>
            <a:ext cx="475577" cy="475577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341356" y="1386701"/>
            <a:ext cx="475577" cy="475577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5036682" y="1573013"/>
            <a:ext cx="475577" cy="475577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5545695" y="2082026"/>
            <a:ext cx="475577" cy="475577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732007" y="2777351"/>
            <a:ext cx="475577" cy="475577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5545695" y="3472676"/>
            <a:ext cx="475577" cy="475577"/>
          </a:xfrm>
          <a:prstGeom prst="ellipse">
            <a:avLst/>
          </a:prstGeom>
          <a:gradFill>
            <a:gsLst>
              <a:gs pos="0">
                <a:srgbClr val="D3D3D3"/>
              </a:gs>
              <a:gs pos="100000">
                <a:srgbClr val="F7F7F7"/>
              </a:gs>
            </a:gsLst>
            <a:lin ang="2700000" scaled="1"/>
          </a:gradFill>
          <a:ln w="190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2700000" scaled="1"/>
              <a:tileRect/>
            </a:gradFill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207585" y="2276212"/>
            <a:ext cx="27781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chemeClr val="accent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反身對稱：</a:t>
            </a:r>
            <a:r>
              <a:rPr lang="zh-TW" altLang="en-US" sz="2000" dirty="0" smtClean="0">
                <a:solidFill>
                  <a:schemeClr val="accent1"/>
                </a:solidFill>
              </a:rPr>
              <a:t>圖形</a:t>
            </a:r>
            <a:r>
              <a:rPr lang="zh-TW" altLang="en-US" sz="2000" dirty="0">
                <a:solidFill>
                  <a:schemeClr val="accent1"/>
                </a:solidFill>
              </a:rPr>
              <a:t>的運動需要通過第三維空間 </a:t>
            </a:r>
            <a:r>
              <a:rPr lang="en-US" altLang="zh-TW" sz="2000" dirty="0">
                <a:solidFill>
                  <a:schemeClr val="accent1"/>
                </a:solidFill>
              </a:rPr>
              <a:t>(</a:t>
            </a:r>
            <a:r>
              <a:rPr lang="zh-TW" altLang="en-US" sz="2000" dirty="0">
                <a:solidFill>
                  <a:schemeClr val="accent1"/>
                </a:solidFill>
              </a:rPr>
              <a:t>在</a:t>
            </a:r>
            <a:r>
              <a:rPr lang="en-US" altLang="zh-TW" sz="2000" dirty="0">
                <a:solidFill>
                  <a:schemeClr val="accent1"/>
                </a:solidFill>
              </a:rPr>
              <a:t>《</a:t>
            </a:r>
            <a:r>
              <a:rPr lang="zh-TW" altLang="en-US" sz="2000" dirty="0">
                <a:solidFill>
                  <a:schemeClr val="accent1"/>
                </a:solidFill>
              </a:rPr>
              <a:t>幾何原本</a:t>
            </a:r>
            <a:r>
              <a:rPr lang="en-US" altLang="zh-TW" sz="2000" dirty="0">
                <a:solidFill>
                  <a:schemeClr val="accent1"/>
                </a:solidFill>
              </a:rPr>
              <a:t>》</a:t>
            </a:r>
            <a:r>
              <a:rPr lang="zh-TW" altLang="en-US" sz="2000" dirty="0">
                <a:solidFill>
                  <a:schemeClr val="accent1"/>
                </a:solidFill>
              </a:rPr>
              <a:t>中，沒有規定此種運動是保距變換</a:t>
            </a:r>
            <a:r>
              <a:rPr lang="en-US" altLang="zh-TW" sz="2000" dirty="0">
                <a:solidFill>
                  <a:schemeClr val="accent1"/>
                </a:solidFill>
              </a:rPr>
              <a:t>)</a:t>
            </a:r>
            <a:endParaRPr lang="zh-CN" altLang="en-US" sz="2000" dirty="0">
              <a:solidFill>
                <a:schemeClr val="accent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endParaRPr lang="zh-CN" altLang="en-US" sz="1200" dirty="0">
              <a:solidFill>
                <a:schemeClr val="accent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093551" y="1250406"/>
            <a:ext cx="259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rgbClr val="FFC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其底角兩外角相等：利用命題</a:t>
            </a:r>
            <a:r>
              <a:rPr lang="en-US" altLang="zh-TW" sz="2000" dirty="0" smtClean="0">
                <a:solidFill>
                  <a:srgbClr val="FFC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13</a:t>
            </a:r>
            <a:endParaRPr lang="zh-CN" altLang="en-US" sz="2000" dirty="0">
              <a:solidFill>
                <a:srgbClr val="FFC000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170593" y="1229664"/>
            <a:ext cx="3017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rgbClr val="FFC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頂角平分線存在命題：安排在命題</a:t>
            </a:r>
            <a:r>
              <a:rPr lang="en-US" altLang="zh-TW" sz="2000" dirty="0" smtClean="0">
                <a:solidFill>
                  <a:srgbClr val="FFC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9</a:t>
            </a:r>
            <a:endParaRPr lang="zh-CN" altLang="en-US" sz="2000" dirty="0">
              <a:solidFill>
                <a:srgbClr val="FFC000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70593" y="2154891"/>
            <a:ext cx="28065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rgbClr val="0699AC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連接頂點和底邊的中點：利用命題</a:t>
            </a:r>
            <a:r>
              <a:rPr lang="en-US" altLang="zh-TW" sz="2000" dirty="0" smtClean="0">
                <a:solidFill>
                  <a:srgbClr val="0699AC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10</a:t>
            </a:r>
            <a:endParaRPr lang="zh-CN" altLang="en-US" sz="2000" dirty="0">
              <a:solidFill>
                <a:srgbClr val="0699AC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70593" y="3197334"/>
            <a:ext cx="2827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000" dirty="0" smtClean="0">
                <a:solidFill>
                  <a:srgbClr val="E45C5B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頂點向底邊做垂線：利用命題</a:t>
            </a:r>
            <a:r>
              <a:rPr lang="en-US" altLang="zh-TW" sz="2000" dirty="0" smtClean="0">
                <a:solidFill>
                  <a:srgbClr val="E45C5B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8</a:t>
            </a:r>
            <a:r>
              <a:rPr lang="zh-TW" altLang="en-US" sz="2000" dirty="0" smtClean="0">
                <a:solidFill>
                  <a:srgbClr val="E45C5B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和命題</a:t>
            </a:r>
            <a:r>
              <a:rPr lang="en-US" altLang="zh-TW" sz="2000" dirty="0" smtClean="0">
                <a:solidFill>
                  <a:srgbClr val="E45C5B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10</a:t>
            </a:r>
            <a:endParaRPr lang="zh-CN" altLang="en-US" sz="2000" dirty="0">
              <a:solidFill>
                <a:srgbClr val="E45C5B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grpSp>
        <p:nvGrpSpPr>
          <p:cNvPr id="51" name="Group 8"/>
          <p:cNvGrpSpPr>
            <a:grpSpLocks noChangeAspect="1"/>
          </p:cNvGrpSpPr>
          <p:nvPr/>
        </p:nvGrpSpPr>
        <p:grpSpPr bwMode="auto">
          <a:xfrm>
            <a:off x="3759176" y="1670357"/>
            <a:ext cx="248237" cy="271999"/>
            <a:chOff x="3437" y="2282"/>
            <a:chExt cx="679" cy="744"/>
          </a:xfrm>
          <a:solidFill>
            <a:srgbClr val="FFA521"/>
          </a:solidFill>
        </p:grpSpPr>
        <p:sp>
          <p:nvSpPr>
            <p:cNvPr id="52" name="Freeform 9"/>
            <p:cNvSpPr>
              <a:spLocks/>
            </p:cNvSpPr>
            <p:nvPr/>
          </p:nvSpPr>
          <p:spPr bwMode="auto">
            <a:xfrm>
              <a:off x="3595" y="2282"/>
              <a:ext cx="364" cy="379"/>
            </a:xfrm>
            <a:custGeom>
              <a:avLst/>
              <a:gdLst>
                <a:gd name="T0" fmla="*/ 50 w 152"/>
                <a:gd name="T1" fmla="*/ 147 h 159"/>
                <a:gd name="T2" fmla="*/ 39 w 152"/>
                <a:gd name="T3" fmla="*/ 147 h 159"/>
                <a:gd name="T4" fmla="*/ 76 w 152"/>
                <a:gd name="T5" fmla="*/ 159 h 159"/>
                <a:gd name="T6" fmla="*/ 114 w 152"/>
                <a:gd name="T7" fmla="*/ 147 h 159"/>
                <a:gd name="T8" fmla="*/ 103 w 152"/>
                <a:gd name="T9" fmla="*/ 147 h 159"/>
                <a:gd name="T10" fmla="*/ 152 w 152"/>
                <a:gd name="T11" fmla="*/ 76 h 159"/>
                <a:gd name="T12" fmla="*/ 76 w 152"/>
                <a:gd name="T13" fmla="*/ 0 h 159"/>
                <a:gd name="T14" fmla="*/ 0 w 152"/>
                <a:gd name="T15" fmla="*/ 76 h 159"/>
                <a:gd name="T16" fmla="*/ 50 w 152"/>
                <a:gd name="T17" fmla="*/ 147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159">
                  <a:moveTo>
                    <a:pt x="50" y="147"/>
                  </a:moveTo>
                  <a:cubicBezTo>
                    <a:pt x="39" y="147"/>
                    <a:pt x="39" y="147"/>
                    <a:pt x="39" y="147"/>
                  </a:cubicBezTo>
                  <a:cubicBezTo>
                    <a:pt x="39" y="152"/>
                    <a:pt x="53" y="159"/>
                    <a:pt x="76" y="159"/>
                  </a:cubicBezTo>
                  <a:cubicBezTo>
                    <a:pt x="99" y="159"/>
                    <a:pt x="113" y="152"/>
                    <a:pt x="114" y="147"/>
                  </a:cubicBezTo>
                  <a:cubicBezTo>
                    <a:pt x="103" y="147"/>
                    <a:pt x="103" y="147"/>
                    <a:pt x="103" y="147"/>
                  </a:cubicBezTo>
                  <a:cubicBezTo>
                    <a:pt x="131" y="136"/>
                    <a:pt x="152" y="108"/>
                    <a:pt x="152" y="76"/>
                  </a:cubicBezTo>
                  <a:cubicBezTo>
                    <a:pt x="152" y="34"/>
                    <a:pt x="118" y="0"/>
                    <a:pt x="76" y="0"/>
                  </a:cubicBezTo>
                  <a:cubicBezTo>
                    <a:pt x="34" y="0"/>
                    <a:pt x="0" y="34"/>
                    <a:pt x="0" y="76"/>
                  </a:cubicBezTo>
                  <a:cubicBezTo>
                    <a:pt x="0" y="108"/>
                    <a:pt x="21" y="136"/>
                    <a:pt x="50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3" name="Freeform 10"/>
            <p:cNvSpPr>
              <a:spLocks/>
            </p:cNvSpPr>
            <p:nvPr/>
          </p:nvSpPr>
          <p:spPr bwMode="auto">
            <a:xfrm>
              <a:off x="3437" y="2633"/>
              <a:ext cx="679" cy="393"/>
            </a:xfrm>
            <a:custGeom>
              <a:avLst/>
              <a:gdLst>
                <a:gd name="T0" fmla="*/ 222 w 284"/>
                <a:gd name="T1" fmla="*/ 0 h 165"/>
                <a:gd name="T2" fmla="*/ 188 w 284"/>
                <a:gd name="T3" fmla="*/ 0 h 165"/>
                <a:gd name="T4" fmla="*/ 154 w 284"/>
                <a:gd name="T5" fmla="*/ 19 h 165"/>
                <a:gd name="T6" fmla="*/ 154 w 284"/>
                <a:gd name="T7" fmla="*/ 134 h 165"/>
                <a:gd name="T8" fmla="*/ 143 w 284"/>
                <a:gd name="T9" fmla="*/ 146 h 165"/>
                <a:gd name="T10" fmla="*/ 131 w 284"/>
                <a:gd name="T11" fmla="*/ 134 h 165"/>
                <a:gd name="T12" fmla="*/ 131 w 284"/>
                <a:gd name="T13" fmla="*/ 19 h 165"/>
                <a:gd name="T14" fmla="*/ 97 w 284"/>
                <a:gd name="T15" fmla="*/ 0 h 165"/>
                <a:gd name="T16" fmla="*/ 63 w 284"/>
                <a:gd name="T17" fmla="*/ 0 h 165"/>
                <a:gd name="T18" fmla="*/ 0 w 284"/>
                <a:gd name="T19" fmla="*/ 86 h 165"/>
                <a:gd name="T20" fmla="*/ 0 w 284"/>
                <a:gd name="T21" fmla="*/ 165 h 165"/>
                <a:gd name="T22" fmla="*/ 284 w 284"/>
                <a:gd name="T23" fmla="*/ 165 h 165"/>
                <a:gd name="T24" fmla="*/ 284 w 284"/>
                <a:gd name="T25" fmla="*/ 86 h 165"/>
                <a:gd name="T26" fmla="*/ 222 w 284"/>
                <a:gd name="T2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65">
                  <a:moveTo>
                    <a:pt x="222" y="0"/>
                  </a:moveTo>
                  <a:cubicBezTo>
                    <a:pt x="188" y="0"/>
                    <a:pt x="188" y="0"/>
                    <a:pt x="188" y="0"/>
                  </a:cubicBezTo>
                  <a:cubicBezTo>
                    <a:pt x="188" y="10"/>
                    <a:pt x="172" y="17"/>
                    <a:pt x="154" y="19"/>
                  </a:cubicBezTo>
                  <a:cubicBezTo>
                    <a:pt x="154" y="134"/>
                    <a:pt x="154" y="134"/>
                    <a:pt x="154" y="134"/>
                  </a:cubicBezTo>
                  <a:cubicBezTo>
                    <a:pt x="154" y="140"/>
                    <a:pt x="149" y="146"/>
                    <a:pt x="143" y="146"/>
                  </a:cubicBezTo>
                  <a:cubicBezTo>
                    <a:pt x="136" y="146"/>
                    <a:pt x="131" y="140"/>
                    <a:pt x="131" y="134"/>
                  </a:cubicBezTo>
                  <a:cubicBezTo>
                    <a:pt x="131" y="19"/>
                    <a:pt x="131" y="19"/>
                    <a:pt x="131" y="19"/>
                  </a:cubicBezTo>
                  <a:cubicBezTo>
                    <a:pt x="113" y="17"/>
                    <a:pt x="97" y="11"/>
                    <a:pt x="97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28" y="0"/>
                    <a:pt x="0" y="39"/>
                    <a:pt x="0" y="86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284" y="165"/>
                    <a:pt x="284" y="165"/>
                    <a:pt x="284" y="165"/>
                  </a:cubicBezTo>
                  <a:cubicBezTo>
                    <a:pt x="284" y="86"/>
                    <a:pt x="284" y="86"/>
                    <a:pt x="284" y="86"/>
                  </a:cubicBezTo>
                  <a:cubicBezTo>
                    <a:pt x="284" y="39"/>
                    <a:pt x="256" y="0"/>
                    <a:pt x="2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54" name="Group 13"/>
          <p:cNvGrpSpPr>
            <a:grpSpLocks noChangeAspect="1"/>
          </p:cNvGrpSpPr>
          <p:nvPr/>
        </p:nvGrpSpPr>
        <p:grpSpPr bwMode="auto">
          <a:xfrm>
            <a:off x="3241324" y="2179339"/>
            <a:ext cx="272209" cy="275423"/>
            <a:chOff x="2426" y="2781"/>
            <a:chExt cx="593" cy="600"/>
          </a:xfrm>
          <a:solidFill>
            <a:srgbClr val="0192A1"/>
          </a:solidFill>
        </p:grpSpPr>
        <p:sp>
          <p:nvSpPr>
            <p:cNvPr id="55" name="Freeform 14"/>
            <p:cNvSpPr>
              <a:spLocks/>
            </p:cNvSpPr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6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57" name="Group 18"/>
          <p:cNvGrpSpPr>
            <a:grpSpLocks noChangeAspect="1"/>
          </p:cNvGrpSpPr>
          <p:nvPr/>
        </p:nvGrpSpPr>
        <p:grpSpPr bwMode="auto">
          <a:xfrm>
            <a:off x="3042842" y="2875829"/>
            <a:ext cx="282767" cy="263487"/>
            <a:chOff x="3802" y="2858"/>
            <a:chExt cx="616" cy="574"/>
          </a:xfrm>
          <a:solidFill>
            <a:srgbClr val="E24C4C"/>
          </a:solidFill>
        </p:grpSpPr>
        <p:sp>
          <p:nvSpPr>
            <p:cNvPr id="58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59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0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1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2" name="Freeform 23"/>
            <p:cNvSpPr>
              <a:spLocks/>
            </p:cNvSpPr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63" name="Group 26"/>
          <p:cNvGrpSpPr>
            <a:grpSpLocks noChangeAspect="1"/>
          </p:cNvGrpSpPr>
          <p:nvPr/>
        </p:nvGrpSpPr>
        <p:grpSpPr bwMode="auto">
          <a:xfrm>
            <a:off x="3209289" y="3628005"/>
            <a:ext cx="332654" cy="164916"/>
            <a:chOff x="5676" y="2597"/>
            <a:chExt cx="1061" cy="526"/>
          </a:xfrm>
          <a:solidFill>
            <a:srgbClr val="593268"/>
          </a:solidFill>
        </p:grpSpPr>
        <p:sp>
          <p:nvSpPr>
            <p:cNvPr id="64" name="Freeform 27"/>
            <p:cNvSpPr>
              <a:spLocks/>
            </p:cNvSpPr>
            <p:nvPr/>
          </p:nvSpPr>
          <p:spPr bwMode="auto">
            <a:xfrm>
              <a:off x="5747" y="2597"/>
              <a:ext cx="181" cy="115"/>
            </a:xfrm>
            <a:custGeom>
              <a:avLst/>
              <a:gdLst>
                <a:gd name="T0" fmla="*/ 25 w 76"/>
                <a:gd name="T1" fmla="*/ 48 h 48"/>
                <a:gd name="T2" fmla="*/ 64 w 76"/>
                <a:gd name="T3" fmla="*/ 44 h 48"/>
                <a:gd name="T4" fmla="*/ 76 w 76"/>
                <a:gd name="T5" fmla="*/ 13 h 48"/>
                <a:gd name="T6" fmla="*/ 39 w 76"/>
                <a:gd name="T7" fmla="*/ 15 h 48"/>
                <a:gd name="T8" fmla="*/ 23 w 76"/>
                <a:gd name="T9" fmla="*/ 10 h 48"/>
                <a:gd name="T10" fmla="*/ 7 w 76"/>
                <a:gd name="T11" fmla="*/ 20 h 48"/>
                <a:gd name="T12" fmla="*/ 25 w 76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48">
                  <a:moveTo>
                    <a:pt x="25" y="48"/>
                  </a:moveTo>
                  <a:cubicBezTo>
                    <a:pt x="64" y="44"/>
                    <a:pt x="64" y="44"/>
                    <a:pt x="64" y="44"/>
                  </a:cubicBezTo>
                  <a:cubicBezTo>
                    <a:pt x="66" y="36"/>
                    <a:pt x="69" y="26"/>
                    <a:pt x="76" y="13"/>
                  </a:cubicBezTo>
                  <a:cubicBezTo>
                    <a:pt x="76" y="13"/>
                    <a:pt x="70" y="0"/>
                    <a:pt x="39" y="15"/>
                  </a:cubicBezTo>
                  <a:cubicBezTo>
                    <a:pt x="39" y="15"/>
                    <a:pt x="32" y="14"/>
                    <a:pt x="23" y="10"/>
                  </a:cubicBezTo>
                  <a:cubicBezTo>
                    <a:pt x="23" y="10"/>
                    <a:pt x="0" y="4"/>
                    <a:pt x="7" y="20"/>
                  </a:cubicBezTo>
                  <a:lnTo>
                    <a:pt x="2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5" name="Freeform 28"/>
            <p:cNvSpPr>
              <a:spLocks noEditPoints="1"/>
            </p:cNvSpPr>
            <p:nvPr/>
          </p:nvSpPr>
          <p:spPr bwMode="auto">
            <a:xfrm>
              <a:off x="5759" y="2613"/>
              <a:ext cx="169" cy="101"/>
            </a:xfrm>
            <a:custGeom>
              <a:avLst/>
              <a:gdLst>
                <a:gd name="T0" fmla="*/ 20 w 71"/>
                <a:gd name="T1" fmla="*/ 42 h 42"/>
                <a:gd name="T2" fmla="*/ 2 w 71"/>
                <a:gd name="T3" fmla="*/ 13 h 42"/>
                <a:gd name="T4" fmla="*/ 1 w 71"/>
                <a:gd name="T5" fmla="*/ 4 h 42"/>
                <a:gd name="T6" fmla="*/ 10 w 71"/>
                <a:gd name="T7" fmla="*/ 1 h 42"/>
                <a:gd name="T8" fmla="*/ 18 w 71"/>
                <a:gd name="T9" fmla="*/ 2 h 42"/>
                <a:gd name="T10" fmla="*/ 18 w 71"/>
                <a:gd name="T11" fmla="*/ 2 h 42"/>
                <a:gd name="T12" fmla="*/ 34 w 71"/>
                <a:gd name="T13" fmla="*/ 8 h 42"/>
                <a:gd name="T14" fmla="*/ 59 w 71"/>
                <a:gd name="T15" fmla="*/ 0 h 42"/>
                <a:gd name="T16" fmla="*/ 71 w 71"/>
                <a:gd name="T17" fmla="*/ 6 h 42"/>
                <a:gd name="T18" fmla="*/ 71 w 71"/>
                <a:gd name="T19" fmla="*/ 6 h 42"/>
                <a:gd name="T20" fmla="*/ 71 w 71"/>
                <a:gd name="T21" fmla="*/ 6 h 42"/>
                <a:gd name="T22" fmla="*/ 60 w 71"/>
                <a:gd name="T23" fmla="*/ 37 h 42"/>
                <a:gd name="T24" fmla="*/ 60 w 71"/>
                <a:gd name="T25" fmla="*/ 37 h 42"/>
                <a:gd name="T26" fmla="*/ 20 w 71"/>
                <a:gd name="T27" fmla="*/ 42 h 42"/>
                <a:gd name="T28" fmla="*/ 10 w 71"/>
                <a:gd name="T29" fmla="*/ 2 h 42"/>
                <a:gd name="T30" fmla="*/ 2 w 71"/>
                <a:gd name="T31" fmla="*/ 5 h 42"/>
                <a:gd name="T32" fmla="*/ 3 w 71"/>
                <a:gd name="T33" fmla="*/ 13 h 42"/>
                <a:gd name="T34" fmla="*/ 20 w 71"/>
                <a:gd name="T35" fmla="*/ 40 h 42"/>
                <a:gd name="T36" fmla="*/ 59 w 71"/>
                <a:gd name="T37" fmla="*/ 36 h 42"/>
                <a:gd name="T38" fmla="*/ 70 w 71"/>
                <a:gd name="T39" fmla="*/ 6 h 42"/>
                <a:gd name="T40" fmla="*/ 59 w 71"/>
                <a:gd name="T41" fmla="*/ 1 h 42"/>
                <a:gd name="T42" fmla="*/ 34 w 71"/>
                <a:gd name="T43" fmla="*/ 9 h 42"/>
                <a:gd name="T44" fmla="*/ 34 w 71"/>
                <a:gd name="T45" fmla="*/ 9 h 42"/>
                <a:gd name="T46" fmla="*/ 34 w 71"/>
                <a:gd name="T47" fmla="*/ 9 h 42"/>
                <a:gd name="T48" fmla="*/ 18 w 71"/>
                <a:gd name="T49" fmla="*/ 3 h 42"/>
                <a:gd name="T50" fmla="*/ 10 w 71"/>
                <a:gd name="T51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1" h="42">
                  <a:moveTo>
                    <a:pt x="20" y="42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9"/>
                    <a:pt x="0" y="6"/>
                    <a:pt x="1" y="4"/>
                  </a:cubicBezTo>
                  <a:cubicBezTo>
                    <a:pt x="3" y="2"/>
                    <a:pt x="6" y="1"/>
                    <a:pt x="10" y="1"/>
                  </a:cubicBezTo>
                  <a:cubicBezTo>
                    <a:pt x="14" y="1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26" y="6"/>
                    <a:pt x="33" y="7"/>
                    <a:pt x="34" y="8"/>
                  </a:cubicBezTo>
                  <a:cubicBezTo>
                    <a:pt x="44" y="3"/>
                    <a:pt x="52" y="0"/>
                    <a:pt x="59" y="0"/>
                  </a:cubicBezTo>
                  <a:cubicBezTo>
                    <a:pt x="69" y="0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66" y="17"/>
                    <a:pt x="62" y="28"/>
                    <a:pt x="60" y="37"/>
                  </a:cubicBezTo>
                  <a:cubicBezTo>
                    <a:pt x="60" y="37"/>
                    <a:pt x="60" y="37"/>
                    <a:pt x="60" y="37"/>
                  </a:cubicBezTo>
                  <a:lnTo>
                    <a:pt x="20" y="42"/>
                  </a:lnTo>
                  <a:close/>
                  <a:moveTo>
                    <a:pt x="10" y="2"/>
                  </a:moveTo>
                  <a:cubicBezTo>
                    <a:pt x="7" y="2"/>
                    <a:pt x="4" y="3"/>
                    <a:pt x="2" y="5"/>
                  </a:cubicBezTo>
                  <a:cubicBezTo>
                    <a:pt x="1" y="7"/>
                    <a:pt x="1" y="9"/>
                    <a:pt x="3" y="13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61" y="27"/>
                    <a:pt x="64" y="17"/>
                    <a:pt x="70" y="6"/>
                  </a:cubicBezTo>
                  <a:cubicBezTo>
                    <a:pt x="70" y="5"/>
                    <a:pt x="67" y="1"/>
                    <a:pt x="59" y="1"/>
                  </a:cubicBezTo>
                  <a:cubicBezTo>
                    <a:pt x="52" y="1"/>
                    <a:pt x="44" y="4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27" y="8"/>
                    <a:pt x="18" y="3"/>
                  </a:cubicBezTo>
                  <a:cubicBezTo>
                    <a:pt x="17" y="3"/>
                    <a:pt x="14" y="2"/>
                    <a:pt x="1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6" name="Freeform 29"/>
            <p:cNvSpPr>
              <a:spLocks/>
            </p:cNvSpPr>
            <p:nvPr/>
          </p:nvSpPr>
          <p:spPr bwMode="auto">
            <a:xfrm>
              <a:off x="5795" y="2709"/>
              <a:ext cx="119" cy="43"/>
            </a:xfrm>
            <a:custGeom>
              <a:avLst/>
              <a:gdLst>
                <a:gd name="T0" fmla="*/ 41 w 50"/>
                <a:gd name="T1" fmla="*/ 0 h 18"/>
                <a:gd name="T2" fmla="*/ 7 w 50"/>
                <a:gd name="T3" fmla="*/ 4 h 18"/>
                <a:gd name="T4" fmla="*/ 1 w 50"/>
                <a:gd name="T5" fmla="*/ 12 h 18"/>
                <a:gd name="T6" fmla="*/ 8 w 50"/>
                <a:gd name="T7" fmla="*/ 17 h 18"/>
                <a:gd name="T8" fmla="*/ 43 w 50"/>
                <a:gd name="T9" fmla="*/ 14 h 18"/>
                <a:gd name="T10" fmla="*/ 49 w 50"/>
                <a:gd name="T11" fmla="*/ 6 h 18"/>
                <a:gd name="T12" fmla="*/ 41 w 5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" h="18">
                  <a:moveTo>
                    <a:pt x="41" y="0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3" y="5"/>
                    <a:pt x="0" y="8"/>
                    <a:pt x="1" y="12"/>
                  </a:cubicBezTo>
                  <a:cubicBezTo>
                    <a:pt x="1" y="15"/>
                    <a:pt x="5" y="18"/>
                    <a:pt x="8" y="17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7" y="13"/>
                    <a:pt x="50" y="10"/>
                    <a:pt x="49" y="6"/>
                  </a:cubicBezTo>
                  <a:cubicBezTo>
                    <a:pt x="49" y="3"/>
                    <a:pt x="45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7" name="Freeform 30"/>
            <p:cNvSpPr>
              <a:spLocks noEditPoints="1"/>
            </p:cNvSpPr>
            <p:nvPr/>
          </p:nvSpPr>
          <p:spPr bwMode="auto">
            <a:xfrm>
              <a:off x="5795" y="2707"/>
              <a:ext cx="119" cy="45"/>
            </a:xfrm>
            <a:custGeom>
              <a:avLst/>
              <a:gdLst>
                <a:gd name="T0" fmla="*/ 8 w 50"/>
                <a:gd name="T1" fmla="*/ 19 h 19"/>
                <a:gd name="T2" fmla="*/ 0 w 50"/>
                <a:gd name="T3" fmla="*/ 13 h 19"/>
                <a:gd name="T4" fmla="*/ 2 w 50"/>
                <a:gd name="T5" fmla="*/ 7 h 19"/>
                <a:gd name="T6" fmla="*/ 7 w 50"/>
                <a:gd name="T7" fmla="*/ 5 h 19"/>
                <a:gd name="T8" fmla="*/ 41 w 50"/>
                <a:gd name="T9" fmla="*/ 1 h 19"/>
                <a:gd name="T10" fmla="*/ 50 w 50"/>
                <a:gd name="T11" fmla="*/ 7 h 19"/>
                <a:gd name="T12" fmla="*/ 48 w 50"/>
                <a:gd name="T13" fmla="*/ 12 h 19"/>
                <a:gd name="T14" fmla="*/ 43 w 50"/>
                <a:gd name="T15" fmla="*/ 15 h 19"/>
                <a:gd name="T16" fmla="*/ 9 w 50"/>
                <a:gd name="T17" fmla="*/ 19 h 19"/>
                <a:gd name="T18" fmla="*/ 8 w 50"/>
                <a:gd name="T19" fmla="*/ 19 h 19"/>
                <a:gd name="T20" fmla="*/ 42 w 50"/>
                <a:gd name="T21" fmla="*/ 2 h 19"/>
                <a:gd name="T22" fmla="*/ 41 w 50"/>
                <a:gd name="T23" fmla="*/ 2 h 19"/>
                <a:gd name="T24" fmla="*/ 7 w 50"/>
                <a:gd name="T25" fmla="*/ 6 h 19"/>
                <a:gd name="T26" fmla="*/ 3 w 50"/>
                <a:gd name="T27" fmla="*/ 8 h 19"/>
                <a:gd name="T28" fmla="*/ 1 w 50"/>
                <a:gd name="T29" fmla="*/ 12 h 19"/>
                <a:gd name="T30" fmla="*/ 8 w 50"/>
                <a:gd name="T31" fmla="*/ 18 h 19"/>
                <a:gd name="T32" fmla="*/ 43 w 50"/>
                <a:gd name="T33" fmla="*/ 14 h 19"/>
                <a:gd name="T34" fmla="*/ 47 w 50"/>
                <a:gd name="T35" fmla="*/ 12 h 19"/>
                <a:gd name="T36" fmla="*/ 49 w 50"/>
                <a:gd name="T37" fmla="*/ 7 h 19"/>
                <a:gd name="T38" fmla="*/ 42 w 50"/>
                <a:gd name="T3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19">
                  <a:moveTo>
                    <a:pt x="8" y="19"/>
                  </a:moveTo>
                  <a:cubicBezTo>
                    <a:pt x="4" y="19"/>
                    <a:pt x="0" y="16"/>
                    <a:pt x="0" y="13"/>
                  </a:cubicBezTo>
                  <a:cubicBezTo>
                    <a:pt x="0" y="11"/>
                    <a:pt x="0" y="9"/>
                    <a:pt x="2" y="7"/>
                  </a:cubicBezTo>
                  <a:cubicBezTo>
                    <a:pt x="3" y="6"/>
                    <a:pt x="5" y="5"/>
                    <a:pt x="7" y="5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5" y="0"/>
                    <a:pt x="49" y="3"/>
                    <a:pt x="50" y="7"/>
                  </a:cubicBezTo>
                  <a:cubicBezTo>
                    <a:pt x="50" y="9"/>
                    <a:pt x="49" y="11"/>
                    <a:pt x="48" y="12"/>
                  </a:cubicBezTo>
                  <a:cubicBezTo>
                    <a:pt x="47" y="14"/>
                    <a:pt x="45" y="15"/>
                    <a:pt x="43" y="15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9"/>
                    <a:pt x="8" y="19"/>
                    <a:pt x="8" y="19"/>
                  </a:cubicBezTo>
                  <a:close/>
                  <a:moveTo>
                    <a:pt x="42" y="2"/>
                  </a:moveTo>
                  <a:cubicBezTo>
                    <a:pt x="42" y="2"/>
                    <a:pt x="42" y="2"/>
                    <a:pt x="41" y="2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2" y="16"/>
                    <a:pt x="5" y="18"/>
                    <a:pt x="8" y="18"/>
                  </a:cubicBezTo>
                  <a:cubicBezTo>
                    <a:pt x="43" y="14"/>
                    <a:pt x="43" y="14"/>
                    <a:pt x="43" y="14"/>
                  </a:cubicBezTo>
                  <a:cubicBezTo>
                    <a:pt x="45" y="14"/>
                    <a:pt x="46" y="13"/>
                    <a:pt x="47" y="12"/>
                  </a:cubicBezTo>
                  <a:cubicBezTo>
                    <a:pt x="48" y="10"/>
                    <a:pt x="49" y="9"/>
                    <a:pt x="49" y="7"/>
                  </a:cubicBezTo>
                  <a:cubicBezTo>
                    <a:pt x="48" y="4"/>
                    <a:pt x="45" y="2"/>
                    <a:pt x="4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8" name="Freeform 31"/>
            <p:cNvSpPr>
              <a:spLocks noEditPoints="1"/>
            </p:cNvSpPr>
            <p:nvPr/>
          </p:nvSpPr>
          <p:spPr bwMode="auto">
            <a:xfrm>
              <a:off x="5676" y="2752"/>
              <a:ext cx="424" cy="371"/>
            </a:xfrm>
            <a:custGeom>
              <a:avLst/>
              <a:gdLst>
                <a:gd name="T0" fmla="*/ 153 w 178"/>
                <a:gd name="T1" fmla="*/ 137 h 155"/>
                <a:gd name="T2" fmla="*/ 157 w 178"/>
                <a:gd name="T3" fmla="*/ 137 h 155"/>
                <a:gd name="T4" fmla="*/ 165 w 178"/>
                <a:gd name="T5" fmla="*/ 138 h 155"/>
                <a:gd name="T6" fmla="*/ 168 w 178"/>
                <a:gd name="T7" fmla="*/ 139 h 155"/>
                <a:gd name="T8" fmla="*/ 176 w 178"/>
                <a:gd name="T9" fmla="*/ 135 h 155"/>
                <a:gd name="T10" fmla="*/ 172 w 178"/>
                <a:gd name="T11" fmla="*/ 128 h 155"/>
                <a:gd name="T12" fmla="*/ 166 w 178"/>
                <a:gd name="T13" fmla="*/ 105 h 155"/>
                <a:gd name="T14" fmla="*/ 134 w 178"/>
                <a:gd name="T15" fmla="*/ 34 h 155"/>
                <a:gd name="T16" fmla="*/ 95 w 178"/>
                <a:gd name="T17" fmla="*/ 2 h 155"/>
                <a:gd name="T18" fmla="*/ 94 w 178"/>
                <a:gd name="T19" fmla="*/ 0 h 155"/>
                <a:gd name="T20" fmla="*/ 58 w 178"/>
                <a:gd name="T21" fmla="*/ 4 h 155"/>
                <a:gd name="T22" fmla="*/ 35 w 178"/>
                <a:gd name="T23" fmla="*/ 37 h 155"/>
                <a:gd name="T24" fmla="*/ 21 w 178"/>
                <a:gd name="T25" fmla="*/ 133 h 155"/>
                <a:gd name="T26" fmla="*/ 15 w 178"/>
                <a:gd name="T27" fmla="*/ 148 h 155"/>
                <a:gd name="T28" fmla="*/ 15 w 178"/>
                <a:gd name="T29" fmla="*/ 153 h 155"/>
                <a:gd name="T30" fmla="*/ 24 w 178"/>
                <a:gd name="T31" fmla="*/ 153 h 155"/>
                <a:gd name="T32" fmla="*/ 36 w 178"/>
                <a:gd name="T33" fmla="*/ 150 h 155"/>
                <a:gd name="T34" fmla="*/ 36 w 178"/>
                <a:gd name="T35" fmla="*/ 150 h 155"/>
                <a:gd name="T36" fmla="*/ 36 w 178"/>
                <a:gd name="T37" fmla="*/ 150 h 155"/>
                <a:gd name="T38" fmla="*/ 68 w 178"/>
                <a:gd name="T39" fmla="*/ 153 h 155"/>
                <a:gd name="T40" fmla="*/ 153 w 178"/>
                <a:gd name="T41" fmla="*/ 137 h 155"/>
                <a:gd name="T42" fmla="*/ 67 w 178"/>
                <a:gd name="T43" fmla="*/ 57 h 155"/>
                <a:gd name="T44" fmla="*/ 81 w 178"/>
                <a:gd name="T45" fmla="*/ 50 h 155"/>
                <a:gd name="T46" fmla="*/ 80 w 178"/>
                <a:gd name="T47" fmla="*/ 42 h 155"/>
                <a:gd name="T48" fmla="*/ 86 w 178"/>
                <a:gd name="T49" fmla="*/ 41 h 155"/>
                <a:gd name="T50" fmla="*/ 88 w 178"/>
                <a:gd name="T51" fmla="*/ 49 h 155"/>
                <a:gd name="T52" fmla="*/ 102 w 178"/>
                <a:gd name="T53" fmla="*/ 50 h 155"/>
                <a:gd name="T54" fmla="*/ 100 w 178"/>
                <a:gd name="T55" fmla="*/ 55 h 155"/>
                <a:gd name="T56" fmla="*/ 75 w 178"/>
                <a:gd name="T57" fmla="*/ 62 h 155"/>
                <a:gd name="T58" fmla="*/ 92 w 178"/>
                <a:gd name="T59" fmla="*/ 70 h 155"/>
                <a:gd name="T60" fmla="*/ 106 w 178"/>
                <a:gd name="T61" fmla="*/ 92 h 155"/>
                <a:gd name="T62" fmla="*/ 93 w 178"/>
                <a:gd name="T63" fmla="*/ 98 h 155"/>
                <a:gd name="T64" fmla="*/ 94 w 178"/>
                <a:gd name="T65" fmla="*/ 106 h 155"/>
                <a:gd name="T66" fmla="*/ 87 w 178"/>
                <a:gd name="T67" fmla="*/ 107 h 155"/>
                <a:gd name="T68" fmla="*/ 86 w 178"/>
                <a:gd name="T69" fmla="*/ 99 h 155"/>
                <a:gd name="T70" fmla="*/ 69 w 178"/>
                <a:gd name="T71" fmla="*/ 97 h 155"/>
                <a:gd name="T72" fmla="*/ 70 w 178"/>
                <a:gd name="T73" fmla="*/ 92 h 155"/>
                <a:gd name="T74" fmla="*/ 97 w 178"/>
                <a:gd name="T75" fmla="*/ 90 h 155"/>
                <a:gd name="T76" fmla="*/ 93 w 178"/>
                <a:gd name="T77" fmla="*/ 78 h 155"/>
                <a:gd name="T78" fmla="*/ 78 w 178"/>
                <a:gd name="T79" fmla="*/ 74 h 155"/>
                <a:gd name="T80" fmla="*/ 67 w 178"/>
                <a:gd name="T81" fmla="*/ 57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8" h="155">
                  <a:moveTo>
                    <a:pt x="153" y="137"/>
                  </a:moveTo>
                  <a:cubicBezTo>
                    <a:pt x="153" y="137"/>
                    <a:pt x="154" y="137"/>
                    <a:pt x="157" y="137"/>
                  </a:cubicBezTo>
                  <a:cubicBezTo>
                    <a:pt x="160" y="137"/>
                    <a:pt x="162" y="137"/>
                    <a:pt x="165" y="138"/>
                  </a:cubicBezTo>
                  <a:cubicBezTo>
                    <a:pt x="165" y="138"/>
                    <a:pt x="166" y="139"/>
                    <a:pt x="168" y="139"/>
                  </a:cubicBezTo>
                  <a:cubicBezTo>
                    <a:pt x="172" y="139"/>
                    <a:pt x="174" y="137"/>
                    <a:pt x="176" y="135"/>
                  </a:cubicBezTo>
                  <a:cubicBezTo>
                    <a:pt x="176" y="135"/>
                    <a:pt x="178" y="132"/>
                    <a:pt x="172" y="128"/>
                  </a:cubicBezTo>
                  <a:cubicBezTo>
                    <a:pt x="172" y="128"/>
                    <a:pt x="162" y="123"/>
                    <a:pt x="166" y="105"/>
                  </a:cubicBezTo>
                  <a:cubicBezTo>
                    <a:pt x="166" y="105"/>
                    <a:pt x="171" y="57"/>
                    <a:pt x="134" y="34"/>
                  </a:cubicBezTo>
                  <a:cubicBezTo>
                    <a:pt x="133" y="33"/>
                    <a:pt x="96" y="10"/>
                    <a:pt x="95" y="2"/>
                  </a:cubicBezTo>
                  <a:cubicBezTo>
                    <a:pt x="95" y="2"/>
                    <a:pt x="95" y="1"/>
                    <a:pt x="94" y="0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4" y="12"/>
                    <a:pt x="46" y="24"/>
                    <a:pt x="35" y="37"/>
                  </a:cubicBezTo>
                  <a:cubicBezTo>
                    <a:pt x="35" y="37"/>
                    <a:pt x="0" y="78"/>
                    <a:pt x="21" y="133"/>
                  </a:cubicBezTo>
                  <a:cubicBezTo>
                    <a:pt x="21" y="134"/>
                    <a:pt x="22" y="137"/>
                    <a:pt x="15" y="148"/>
                  </a:cubicBezTo>
                  <a:cubicBezTo>
                    <a:pt x="15" y="148"/>
                    <a:pt x="14" y="151"/>
                    <a:pt x="15" y="153"/>
                  </a:cubicBezTo>
                  <a:cubicBezTo>
                    <a:pt x="16" y="155"/>
                    <a:pt x="19" y="155"/>
                    <a:pt x="24" y="153"/>
                  </a:cubicBezTo>
                  <a:cubicBezTo>
                    <a:pt x="24" y="153"/>
                    <a:pt x="28" y="151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36" y="150"/>
                    <a:pt x="36" y="150"/>
                  </a:cubicBezTo>
                  <a:cubicBezTo>
                    <a:pt x="36" y="150"/>
                    <a:pt x="49" y="153"/>
                    <a:pt x="68" y="153"/>
                  </a:cubicBezTo>
                  <a:cubicBezTo>
                    <a:pt x="88" y="153"/>
                    <a:pt x="119" y="150"/>
                    <a:pt x="153" y="137"/>
                  </a:cubicBezTo>
                  <a:close/>
                  <a:moveTo>
                    <a:pt x="67" y="57"/>
                  </a:moveTo>
                  <a:cubicBezTo>
                    <a:pt x="67" y="57"/>
                    <a:pt x="69" y="52"/>
                    <a:pt x="81" y="50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9"/>
                    <a:pt x="96" y="48"/>
                    <a:pt x="102" y="50"/>
                  </a:cubicBezTo>
                  <a:cubicBezTo>
                    <a:pt x="100" y="55"/>
                    <a:pt x="100" y="55"/>
                    <a:pt x="100" y="55"/>
                  </a:cubicBezTo>
                  <a:cubicBezTo>
                    <a:pt x="100" y="55"/>
                    <a:pt x="78" y="52"/>
                    <a:pt x="75" y="62"/>
                  </a:cubicBezTo>
                  <a:cubicBezTo>
                    <a:pt x="75" y="62"/>
                    <a:pt x="73" y="69"/>
                    <a:pt x="92" y="70"/>
                  </a:cubicBezTo>
                  <a:cubicBezTo>
                    <a:pt x="92" y="70"/>
                    <a:pt x="119" y="73"/>
                    <a:pt x="106" y="92"/>
                  </a:cubicBezTo>
                  <a:cubicBezTo>
                    <a:pt x="106" y="92"/>
                    <a:pt x="102" y="97"/>
                    <a:pt x="93" y="98"/>
                  </a:cubicBezTo>
                  <a:cubicBezTo>
                    <a:pt x="94" y="106"/>
                    <a:pt x="94" y="106"/>
                    <a:pt x="94" y="106"/>
                  </a:cubicBezTo>
                  <a:cubicBezTo>
                    <a:pt x="87" y="107"/>
                    <a:pt x="87" y="107"/>
                    <a:pt x="87" y="107"/>
                  </a:cubicBezTo>
                  <a:cubicBezTo>
                    <a:pt x="86" y="99"/>
                    <a:pt x="86" y="99"/>
                    <a:pt x="86" y="99"/>
                  </a:cubicBezTo>
                  <a:cubicBezTo>
                    <a:pt x="86" y="99"/>
                    <a:pt x="75" y="100"/>
                    <a:pt x="69" y="97"/>
                  </a:cubicBezTo>
                  <a:cubicBezTo>
                    <a:pt x="70" y="92"/>
                    <a:pt x="70" y="92"/>
                    <a:pt x="70" y="92"/>
                  </a:cubicBezTo>
                  <a:cubicBezTo>
                    <a:pt x="70" y="92"/>
                    <a:pt x="84" y="98"/>
                    <a:pt x="97" y="90"/>
                  </a:cubicBezTo>
                  <a:cubicBezTo>
                    <a:pt x="97" y="90"/>
                    <a:pt x="108" y="82"/>
                    <a:pt x="93" y="78"/>
                  </a:cubicBezTo>
                  <a:cubicBezTo>
                    <a:pt x="93" y="78"/>
                    <a:pt x="85" y="76"/>
                    <a:pt x="78" y="74"/>
                  </a:cubicBezTo>
                  <a:cubicBezTo>
                    <a:pt x="78" y="74"/>
                    <a:pt x="60" y="70"/>
                    <a:pt x="67" y="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69" name="Freeform 32"/>
            <p:cNvSpPr>
              <a:spLocks/>
            </p:cNvSpPr>
            <p:nvPr/>
          </p:nvSpPr>
          <p:spPr bwMode="auto">
            <a:xfrm>
              <a:off x="6433" y="2606"/>
              <a:ext cx="176" cy="108"/>
            </a:xfrm>
            <a:custGeom>
              <a:avLst/>
              <a:gdLst>
                <a:gd name="T0" fmla="*/ 21 w 74"/>
                <a:gd name="T1" fmla="*/ 45 h 45"/>
                <a:gd name="T2" fmla="*/ 60 w 74"/>
                <a:gd name="T3" fmla="*/ 44 h 45"/>
                <a:gd name="T4" fmla="*/ 74 w 74"/>
                <a:gd name="T5" fmla="*/ 15 h 45"/>
                <a:gd name="T6" fmla="*/ 38 w 74"/>
                <a:gd name="T7" fmla="*/ 14 h 45"/>
                <a:gd name="T8" fmla="*/ 23 w 74"/>
                <a:gd name="T9" fmla="*/ 8 h 45"/>
                <a:gd name="T10" fmla="*/ 6 w 74"/>
                <a:gd name="T11" fmla="*/ 17 h 45"/>
                <a:gd name="T12" fmla="*/ 21 w 74"/>
                <a:gd name="T1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" h="45">
                  <a:moveTo>
                    <a:pt x="21" y="45"/>
                  </a:moveTo>
                  <a:cubicBezTo>
                    <a:pt x="60" y="44"/>
                    <a:pt x="60" y="44"/>
                    <a:pt x="60" y="44"/>
                  </a:cubicBezTo>
                  <a:cubicBezTo>
                    <a:pt x="62" y="37"/>
                    <a:pt x="66" y="27"/>
                    <a:pt x="74" y="15"/>
                  </a:cubicBezTo>
                  <a:cubicBezTo>
                    <a:pt x="74" y="15"/>
                    <a:pt x="69" y="2"/>
                    <a:pt x="38" y="14"/>
                  </a:cubicBezTo>
                  <a:cubicBezTo>
                    <a:pt x="38" y="14"/>
                    <a:pt x="31" y="13"/>
                    <a:pt x="23" y="8"/>
                  </a:cubicBezTo>
                  <a:cubicBezTo>
                    <a:pt x="23" y="8"/>
                    <a:pt x="0" y="0"/>
                    <a:pt x="6" y="17"/>
                  </a:cubicBezTo>
                  <a:lnTo>
                    <a:pt x="21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0" name="Freeform 33"/>
            <p:cNvSpPr>
              <a:spLocks noEditPoints="1"/>
            </p:cNvSpPr>
            <p:nvPr/>
          </p:nvSpPr>
          <p:spPr bwMode="auto">
            <a:xfrm>
              <a:off x="6442" y="2621"/>
              <a:ext cx="167" cy="95"/>
            </a:xfrm>
            <a:custGeom>
              <a:avLst/>
              <a:gdLst>
                <a:gd name="T0" fmla="*/ 17 w 70"/>
                <a:gd name="T1" fmla="*/ 40 h 40"/>
                <a:gd name="T2" fmla="*/ 2 w 70"/>
                <a:gd name="T3" fmla="*/ 11 h 40"/>
                <a:gd name="T4" fmla="*/ 2 w 70"/>
                <a:gd name="T5" fmla="*/ 2 h 40"/>
                <a:gd name="T6" fmla="*/ 9 w 70"/>
                <a:gd name="T7" fmla="*/ 0 h 40"/>
                <a:gd name="T8" fmla="*/ 19 w 70"/>
                <a:gd name="T9" fmla="*/ 1 h 40"/>
                <a:gd name="T10" fmla="*/ 19 w 70"/>
                <a:gd name="T11" fmla="*/ 1 h 40"/>
                <a:gd name="T12" fmla="*/ 34 w 70"/>
                <a:gd name="T13" fmla="*/ 8 h 40"/>
                <a:gd name="T14" fmla="*/ 56 w 70"/>
                <a:gd name="T15" fmla="*/ 2 h 40"/>
                <a:gd name="T16" fmla="*/ 70 w 70"/>
                <a:gd name="T17" fmla="*/ 9 h 40"/>
                <a:gd name="T18" fmla="*/ 70 w 70"/>
                <a:gd name="T19" fmla="*/ 9 h 40"/>
                <a:gd name="T20" fmla="*/ 70 w 70"/>
                <a:gd name="T21" fmla="*/ 10 h 40"/>
                <a:gd name="T22" fmla="*/ 56 w 70"/>
                <a:gd name="T23" fmla="*/ 39 h 40"/>
                <a:gd name="T24" fmla="*/ 56 w 70"/>
                <a:gd name="T25" fmla="*/ 39 h 40"/>
                <a:gd name="T26" fmla="*/ 17 w 70"/>
                <a:gd name="T27" fmla="*/ 40 h 40"/>
                <a:gd name="T28" fmla="*/ 9 w 70"/>
                <a:gd name="T29" fmla="*/ 1 h 40"/>
                <a:gd name="T30" fmla="*/ 3 w 70"/>
                <a:gd name="T31" fmla="*/ 3 h 40"/>
                <a:gd name="T32" fmla="*/ 3 w 70"/>
                <a:gd name="T33" fmla="*/ 11 h 40"/>
                <a:gd name="T34" fmla="*/ 17 w 70"/>
                <a:gd name="T35" fmla="*/ 39 h 40"/>
                <a:gd name="T36" fmla="*/ 55 w 70"/>
                <a:gd name="T37" fmla="*/ 38 h 40"/>
                <a:gd name="T38" fmla="*/ 69 w 70"/>
                <a:gd name="T39" fmla="*/ 9 h 40"/>
                <a:gd name="T40" fmla="*/ 56 w 70"/>
                <a:gd name="T41" fmla="*/ 4 h 40"/>
                <a:gd name="T42" fmla="*/ 34 w 70"/>
                <a:gd name="T43" fmla="*/ 9 h 40"/>
                <a:gd name="T44" fmla="*/ 34 w 70"/>
                <a:gd name="T45" fmla="*/ 9 h 40"/>
                <a:gd name="T46" fmla="*/ 34 w 70"/>
                <a:gd name="T47" fmla="*/ 9 h 40"/>
                <a:gd name="T48" fmla="*/ 18 w 70"/>
                <a:gd name="T49" fmla="*/ 2 h 40"/>
                <a:gd name="T50" fmla="*/ 9 w 70"/>
                <a:gd name="T51" fmla="*/ 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0" h="40">
                  <a:moveTo>
                    <a:pt x="17" y="40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0" y="7"/>
                    <a:pt x="0" y="4"/>
                    <a:pt x="2" y="2"/>
                  </a:cubicBezTo>
                  <a:cubicBezTo>
                    <a:pt x="3" y="0"/>
                    <a:pt x="5" y="0"/>
                    <a:pt x="9" y="0"/>
                  </a:cubicBezTo>
                  <a:cubicBezTo>
                    <a:pt x="14" y="0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26" y="6"/>
                    <a:pt x="33" y="8"/>
                    <a:pt x="34" y="8"/>
                  </a:cubicBezTo>
                  <a:cubicBezTo>
                    <a:pt x="43" y="4"/>
                    <a:pt x="50" y="2"/>
                    <a:pt x="56" y="2"/>
                  </a:cubicBezTo>
                  <a:cubicBezTo>
                    <a:pt x="68" y="2"/>
                    <a:pt x="70" y="9"/>
                    <a:pt x="70" y="9"/>
                  </a:cubicBezTo>
                  <a:cubicBezTo>
                    <a:pt x="70" y="9"/>
                    <a:pt x="70" y="9"/>
                    <a:pt x="70" y="9"/>
                  </a:cubicBezTo>
                  <a:cubicBezTo>
                    <a:pt x="70" y="10"/>
                    <a:pt x="70" y="10"/>
                    <a:pt x="70" y="10"/>
                  </a:cubicBezTo>
                  <a:cubicBezTo>
                    <a:pt x="64" y="20"/>
                    <a:pt x="59" y="30"/>
                    <a:pt x="56" y="39"/>
                  </a:cubicBezTo>
                  <a:cubicBezTo>
                    <a:pt x="56" y="39"/>
                    <a:pt x="56" y="39"/>
                    <a:pt x="56" y="39"/>
                  </a:cubicBezTo>
                  <a:lnTo>
                    <a:pt x="17" y="40"/>
                  </a:lnTo>
                  <a:close/>
                  <a:moveTo>
                    <a:pt x="9" y="1"/>
                  </a:moveTo>
                  <a:cubicBezTo>
                    <a:pt x="6" y="1"/>
                    <a:pt x="4" y="1"/>
                    <a:pt x="3" y="3"/>
                  </a:cubicBezTo>
                  <a:cubicBezTo>
                    <a:pt x="1" y="4"/>
                    <a:pt x="1" y="7"/>
                    <a:pt x="3" y="11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55" y="38"/>
                    <a:pt x="55" y="38"/>
                    <a:pt x="55" y="38"/>
                  </a:cubicBezTo>
                  <a:cubicBezTo>
                    <a:pt x="58" y="29"/>
                    <a:pt x="63" y="19"/>
                    <a:pt x="69" y="9"/>
                  </a:cubicBezTo>
                  <a:cubicBezTo>
                    <a:pt x="69" y="8"/>
                    <a:pt x="66" y="4"/>
                    <a:pt x="56" y="4"/>
                  </a:cubicBezTo>
                  <a:cubicBezTo>
                    <a:pt x="50" y="4"/>
                    <a:pt x="43" y="5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27" y="8"/>
                    <a:pt x="18" y="2"/>
                  </a:cubicBezTo>
                  <a:cubicBezTo>
                    <a:pt x="18" y="2"/>
                    <a:pt x="13" y="1"/>
                    <a:pt x="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1" name="Freeform 34"/>
            <p:cNvSpPr>
              <a:spLocks/>
            </p:cNvSpPr>
            <p:nvPr/>
          </p:nvSpPr>
          <p:spPr bwMode="auto">
            <a:xfrm>
              <a:off x="6471" y="2721"/>
              <a:ext cx="114" cy="34"/>
            </a:xfrm>
            <a:custGeom>
              <a:avLst/>
              <a:gdLst>
                <a:gd name="T0" fmla="*/ 40 w 48"/>
                <a:gd name="T1" fmla="*/ 0 h 14"/>
                <a:gd name="T2" fmla="*/ 6 w 48"/>
                <a:gd name="T3" fmla="*/ 1 h 14"/>
                <a:gd name="T4" fmla="*/ 0 w 48"/>
                <a:gd name="T5" fmla="*/ 7 h 14"/>
                <a:gd name="T6" fmla="*/ 7 w 48"/>
                <a:gd name="T7" fmla="*/ 14 h 14"/>
                <a:gd name="T8" fmla="*/ 41 w 48"/>
                <a:gd name="T9" fmla="*/ 13 h 14"/>
                <a:gd name="T10" fmla="*/ 48 w 48"/>
                <a:gd name="T11" fmla="*/ 6 h 14"/>
                <a:gd name="T12" fmla="*/ 40 w 48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14">
                  <a:moveTo>
                    <a:pt x="40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3" y="1"/>
                    <a:pt x="0" y="4"/>
                    <a:pt x="0" y="7"/>
                  </a:cubicBezTo>
                  <a:cubicBezTo>
                    <a:pt x="0" y="11"/>
                    <a:pt x="3" y="14"/>
                    <a:pt x="7" y="14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5" y="12"/>
                    <a:pt x="48" y="10"/>
                    <a:pt x="48" y="6"/>
                  </a:cubicBezTo>
                  <a:cubicBezTo>
                    <a:pt x="47" y="2"/>
                    <a:pt x="44" y="0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2" name="Freeform 35"/>
            <p:cNvSpPr>
              <a:spLocks noEditPoints="1"/>
            </p:cNvSpPr>
            <p:nvPr/>
          </p:nvSpPr>
          <p:spPr bwMode="auto">
            <a:xfrm>
              <a:off x="6468" y="2719"/>
              <a:ext cx="117" cy="36"/>
            </a:xfrm>
            <a:custGeom>
              <a:avLst/>
              <a:gdLst>
                <a:gd name="T0" fmla="*/ 8 w 49"/>
                <a:gd name="T1" fmla="*/ 15 h 15"/>
                <a:gd name="T2" fmla="*/ 0 w 49"/>
                <a:gd name="T3" fmla="*/ 8 h 15"/>
                <a:gd name="T4" fmla="*/ 2 w 49"/>
                <a:gd name="T5" fmla="*/ 3 h 15"/>
                <a:gd name="T6" fmla="*/ 7 w 49"/>
                <a:gd name="T7" fmla="*/ 1 h 15"/>
                <a:gd name="T8" fmla="*/ 42 w 49"/>
                <a:gd name="T9" fmla="*/ 0 h 15"/>
                <a:gd name="T10" fmla="*/ 49 w 49"/>
                <a:gd name="T11" fmla="*/ 7 h 15"/>
                <a:gd name="T12" fmla="*/ 42 w 49"/>
                <a:gd name="T13" fmla="*/ 14 h 15"/>
                <a:gd name="T14" fmla="*/ 8 w 49"/>
                <a:gd name="T15" fmla="*/ 15 h 15"/>
                <a:gd name="T16" fmla="*/ 42 w 49"/>
                <a:gd name="T17" fmla="*/ 1 h 15"/>
                <a:gd name="T18" fmla="*/ 41 w 49"/>
                <a:gd name="T19" fmla="*/ 1 h 15"/>
                <a:gd name="T20" fmla="*/ 7 w 49"/>
                <a:gd name="T21" fmla="*/ 2 h 15"/>
                <a:gd name="T22" fmla="*/ 3 w 49"/>
                <a:gd name="T23" fmla="*/ 4 h 15"/>
                <a:gd name="T24" fmla="*/ 1 w 49"/>
                <a:gd name="T25" fmla="*/ 8 h 15"/>
                <a:gd name="T26" fmla="*/ 8 w 49"/>
                <a:gd name="T27" fmla="*/ 14 h 15"/>
                <a:gd name="T28" fmla="*/ 8 w 49"/>
                <a:gd name="T29" fmla="*/ 14 h 15"/>
                <a:gd name="T30" fmla="*/ 42 w 49"/>
                <a:gd name="T31" fmla="*/ 13 h 15"/>
                <a:gd name="T32" fmla="*/ 48 w 49"/>
                <a:gd name="T33" fmla="*/ 7 h 15"/>
                <a:gd name="T34" fmla="*/ 42 w 49"/>
                <a:gd name="T3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" h="15">
                  <a:moveTo>
                    <a:pt x="8" y="15"/>
                  </a:moveTo>
                  <a:cubicBezTo>
                    <a:pt x="4" y="15"/>
                    <a:pt x="0" y="12"/>
                    <a:pt x="0" y="8"/>
                  </a:cubicBezTo>
                  <a:cubicBezTo>
                    <a:pt x="0" y="6"/>
                    <a:pt x="1" y="5"/>
                    <a:pt x="2" y="3"/>
                  </a:cubicBezTo>
                  <a:cubicBezTo>
                    <a:pt x="4" y="2"/>
                    <a:pt x="5" y="1"/>
                    <a:pt x="7" y="1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46" y="0"/>
                    <a:pt x="49" y="3"/>
                    <a:pt x="49" y="7"/>
                  </a:cubicBezTo>
                  <a:cubicBezTo>
                    <a:pt x="49" y="11"/>
                    <a:pt x="46" y="14"/>
                    <a:pt x="42" y="14"/>
                  </a:cubicBezTo>
                  <a:lnTo>
                    <a:pt x="8" y="15"/>
                  </a:lnTo>
                  <a:close/>
                  <a:moveTo>
                    <a:pt x="42" y="1"/>
                  </a:moveTo>
                  <a:cubicBezTo>
                    <a:pt x="41" y="1"/>
                    <a:pt x="41" y="1"/>
                    <a:pt x="41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4" y="3"/>
                    <a:pt x="3" y="4"/>
                  </a:cubicBezTo>
                  <a:cubicBezTo>
                    <a:pt x="2" y="5"/>
                    <a:pt x="1" y="7"/>
                    <a:pt x="1" y="8"/>
                  </a:cubicBezTo>
                  <a:cubicBezTo>
                    <a:pt x="1" y="12"/>
                    <a:pt x="4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42" y="13"/>
                    <a:pt x="42" y="13"/>
                    <a:pt x="42" y="13"/>
                  </a:cubicBezTo>
                  <a:cubicBezTo>
                    <a:pt x="45" y="13"/>
                    <a:pt x="48" y="10"/>
                    <a:pt x="48" y="7"/>
                  </a:cubicBezTo>
                  <a:cubicBezTo>
                    <a:pt x="48" y="4"/>
                    <a:pt x="45" y="1"/>
                    <a:pt x="4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3" name="Freeform 36"/>
            <p:cNvSpPr>
              <a:spLocks noEditPoints="1"/>
            </p:cNvSpPr>
            <p:nvPr/>
          </p:nvSpPr>
          <p:spPr bwMode="auto">
            <a:xfrm>
              <a:off x="6335" y="2762"/>
              <a:ext cx="402" cy="354"/>
            </a:xfrm>
            <a:custGeom>
              <a:avLst/>
              <a:gdLst>
                <a:gd name="T0" fmla="*/ 163 w 169"/>
                <a:gd name="T1" fmla="*/ 131 h 148"/>
                <a:gd name="T2" fmla="*/ 159 w 169"/>
                <a:gd name="T3" fmla="*/ 108 h 148"/>
                <a:gd name="T4" fmla="*/ 135 w 169"/>
                <a:gd name="T5" fmla="*/ 36 h 148"/>
                <a:gd name="T6" fmla="*/ 99 w 169"/>
                <a:gd name="T7" fmla="*/ 2 h 148"/>
                <a:gd name="T8" fmla="*/ 99 w 169"/>
                <a:gd name="T9" fmla="*/ 0 h 148"/>
                <a:gd name="T10" fmla="*/ 63 w 169"/>
                <a:gd name="T11" fmla="*/ 1 h 148"/>
                <a:gd name="T12" fmla="*/ 38 w 169"/>
                <a:gd name="T13" fmla="*/ 31 h 148"/>
                <a:gd name="T14" fmla="*/ 15 w 169"/>
                <a:gd name="T15" fmla="*/ 124 h 148"/>
                <a:gd name="T16" fmla="*/ 8 w 169"/>
                <a:gd name="T17" fmla="*/ 139 h 148"/>
                <a:gd name="T18" fmla="*/ 8 w 169"/>
                <a:gd name="T19" fmla="*/ 139 h 148"/>
                <a:gd name="T20" fmla="*/ 7 w 169"/>
                <a:gd name="T21" fmla="*/ 143 h 148"/>
                <a:gd name="T22" fmla="*/ 16 w 169"/>
                <a:gd name="T23" fmla="*/ 144 h 148"/>
                <a:gd name="T24" fmla="*/ 28 w 169"/>
                <a:gd name="T25" fmla="*/ 142 h 148"/>
                <a:gd name="T26" fmla="*/ 28 w 169"/>
                <a:gd name="T27" fmla="*/ 142 h 148"/>
                <a:gd name="T28" fmla="*/ 29 w 169"/>
                <a:gd name="T29" fmla="*/ 142 h 148"/>
                <a:gd name="T30" fmla="*/ 78 w 169"/>
                <a:gd name="T31" fmla="*/ 148 h 148"/>
                <a:gd name="T32" fmla="*/ 143 w 169"/>
                <a:gd name="T33" fmla="*/ 139 h 148"/>
                <a:gd name="T34" fmla="*/ 155 w 169"/>
                <a:gd name="T35" fmla="*/ 141 h 148"/>
                <a:gd name="T36" fmla="*/ 159 w 169"/>
                <a:gd name="T37" fmla="*/ 142 h 148"/>
                <a:gd name="T38" fmla="*/ 167 w 169"/>
                <a:gd name="T39" fmla="*/ 138 h 148"/>
                <a:gd name="T40" fmla="*/ 163 w 169"/>
                <a:gd name="T41" fmla="*/ 131 h 148"/>
                <a:gd name="T42" fmla="*/ 107 w 169"/>
                <a:gd name="T43" fmla="*/ 101 h 148"/>
                <a:gd name="T44" fmla="*/ 56 w 169"/>
                <a:gd name="T45" fmla="*/ 100 h 148"/>
                <a:gd name="T46" fmla="*/ 56 w 169"/>
                <a:gd name="T47" fmla="*/ 96 h 148"/>
                <a:gd name="T48" fmla="*/ 70 w 169"/>
                <a:gd name="T49" fmla="*/ 79 h 148"/>
                <a:gd name="T50" fmla="*/ 70 w 169"/>
                <a:gd name="T51" fmla="*/ 73 h 148"/>
                <a:gd name="T52" fmla="*/ 57 w 169"/>
                <a:gd name="T53" fmla="*/ 73 h 148"/>
                <a:gd name="T54" fmla="*/ 57 w 169"/>
                <a:gd name="T55" fmla="*/ 67 h 148"/>
                <a:gd name="T56" fmla="*/ 68 w 169"/>
                <a:gd name="T57" fmla="*/ 67 h 148"/>
                <a:gd name="T58" fmla="*/ 67 w 169"/>
                <a:gd name="T59" fmla="*/ 57 h 148"/>
                <a:gd name="T60" fmla="*/ 91 w 169"/>
                <a:gd name="T61" fmla="*/ 39 h 148"/>
                <a:gd name="T62" fmla="*/ 104 w 169"/>
                <a:gd name="T63" fmla="*/ 41 h 148"/>
                <a:gd name="T64" fmla="*/ 102 w 169"/>
                <a:gd name="T65" fmla="*/ 47 h 148"/>
                <a:gd name="T66" fmla="*/ 91 w 169"/>
                <a:gd name="T67" fmla="*/ 45 h 148"/>
                <a:gd name="T68" fmla="*/ 77 w 169"/>
                <a:gd name="T69" fmla="*/ 57 h 148"/>
                <a:gd name="T70" fmla="*/ 79 w 169"/>
                <a:gd name="T71" fmla="*/ 67 h 148"/>
                <a:gd name="T72" fmla="*/ 97 w 169"/>
                <a:gd name="T73" fmla="*/ 67 h 148"/>
                <a:gd name="T74" fmla="*/ 96 w 169"/>
                <a:gd name="T75" fmla="*/ 73 h 148"/>
                <a:gd name="T76" fmla="*/ 80 w 169"/>
                <a:gd name="T77" fmla="*/ 73 h 148"/>
                <a:gd name="T78" fmla="*/ 79 w 169"/>
                <a:gd name="T79" fmla="*/ 83 h 148"/>
                <a:gd name="T80" fmla="*/ 71 w 169"/>
                <a:gd name="T81" fmla="*/ 93 h 148"/>
                <a:gd name="T82" fmla="*/ 71 w 169"/>
                <a:gd name="T83" fmla="*/ 94 h 148"/>
                <a:gd name="T84" fmla="*/ 107 w 169"/>
                <a:gd name="T85" fmla="*/ 94 h 148"/>
                <a:gd name="T86" fmla="*/ 107 w 169"/>
                <a:gd name="T87" fmla="*/ 10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69" h="148">
                  <a:moveTo>
                    <a:pt x="163" y="131"/>
                  </a:moveTo>
                  <a:cubicBezTo>
                    <a:pt x="163" y="131"/>
                    <a:pt x="154" y="125"/>
                    <a:pt x="159" y="108"/>
                  </a:cubicBezTo>
                  <a:cubicBezTo>
                    <a:pt x="159" y="108"/>
                    <a:pt x="168" y="62"/>
                    <a:pt x="135" y="36"/>
                  </a:cubicBezTo>
                  <a:cubicBezTo>
                    <a:pt x="133" y="35"/>
                    <a:pt x="100" y="10"/>
                    <a:pt x="99" y="2"/>
                  </a:cubicBezTo>
                  <a:cubicBezTo>
                    <a:pt x="99" y="2"/>
                    <a:pt x="99" y="1"/>
                    <a:pt x="99" y="0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58" y="9"/>
                    <a:pt x="50" y="19"/>
                    <a:pt x="38" y="31"/>
                  </a:cubicBezTo>
                  <a:cubicBezTo>
                    <a:pt x="37" y="32"/>
                    <a:pt x="0" y="69"/>
                    <a:pt x="15" y="124"/>
                  </a:cubicBezTo>
                  <a:cubicBezTo>
                    <a:pt x="15" y="125"/>
                    <a:pt x="16" y="128"/>
                    <a:pt x="8" y="139"/>
                  </a:cubicBezTo>
                  <a:cubicBezTo>
                    <a:pt x="8" y="139"/>
                    <a:pt x="8" y="139"/>
                    <a:pt x="8" y="139"/>
                  </a:cubicBezTo>
                  <a:cubicBezTo>
                    <a:pt x="8" y="139"/>
                    <a:pt x="6" y="142"/>
                    <a:pt x="7" y="143"/>
                  </a:cubicBezTo>
                  <a:cubicBezTo>
                    <a:pt x="9" y="145"/>
                    <a:pt x="12" y="145"/>
                    <a:pt x="16" y="144"/>
                  </a:cubicBezTo>
                  <a:cubicBezTo>
                    <a:pt x="16" y="144"/>
                    <a:pt x="21" y="143"/>
                    <a:pt x="28" y="142"/>
                  </a:cubicBezTo>
                  <a:cubicBezTo>
                    <a:pt x="28" y="142"/>
                    <a:pt x="28" y="142"/>
                    <a:pt x="28" y="142"/>
                  </a:cubicBezTo>
                  <a:cubicBezTo>
                    <a:pt x="29" y="142"/>
                    <a:pt x="29" y="142"/>
                    <a:pt x="29" y="142"/>
                  </a:cubicBezTo>
                  <a:cubicBezTo>
                    <a:pt x="29" y="142"/>
                    <a:pt x="48" y="148"/>
                    <a:pt x="78" y="148"/>
                  </a:cubicBezTo>
                  <a:cubicBezTo>
                    <a:pt x="100" y="148"/>
                    <a:pt x="122" y="145"/>
                    <a:pt x="143" y="139"/>
                  </a:cubicBezTo>
                  <a:cubicBezTo>
                    <a:pt x="143" y="139"/>
                    <a:pt x="149" y="138"/>
                    <a:pt x="155" y="141"/>
                  </a:cubicBezTo>
                  <a:cubicBezTo>
                    <a:pt x="155" y="141"/>
                    <a:pt x="157" y="142"/>
                    <a:pt x="159" y="142"/>
                  </a:cubicBezTo>
                  <a:cubicBezTo>
                    <a:pt x="162" y="142"/>
                    <a:pt x="165" y="140"/>
                    <a:pt x="167" y="138"/>
                  </a:cubicBezTo>
                  <a:cubicBezTo>
                    <a:pt x="167" y="138"/>
                    <a:pt x="169" y="135"/>
                    <a:pt x="163" y="131"/>
                  </a:cubicBezTo>
                  <a:close/>
                  <a:moveTo>
                    <a:pt x="107" y="101"/>
                  </a:moveTo>
                  <a:cubicBezTo>
                    <a:pt x="56" y="100"/>
                    <a:pt x="56" y="100"/>
                    <a:pt x="56" y="100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64" y="93"/>
                    <a:pt x="70" y="86"/>
                    <a:pt x="70" y="79"/>
                  </a:cubicBezTo>
                  <a:cubicBezTo>
                    <a:pt x="70" y="77"/>
                    <a:pt x="70" y="75"/>
                    <a:pt x="70" y="73"/>
                  </a:cubicBezTo>
                  <a:cubicBezTo>
                    <a:pt x="57" y="73"/>
                    <a:pt x="57" y="73"/>
                    <a:pt x="57" y="73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68" y="67"/>
                    <a:pt x="68" y="67"/>
                    <a:pt x="68" y="67"/>
                  </a:cubicBezTo>
                  <a:cubicBezTo>
                    <a:pt x="68" y="64"/>
                    <a:pt x="67" y="61"/>
                    <a:pt x="67" y="57"/>
                  </a:cubicBezTo>
                  <a:cubicBezTo>
                    <a:pt x="67" y="46"/>
                    <a:pt x="77" y="39"/>
                    <a:pt x="91" y="39"/>
                  </a:cubicBezTo>
                  <a:cubicBezTo>
                    <a:pt x="97" y="39"/>
                    <a:pt x="102" y="40"/>
                    <a:pt x="104" y="41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100" y="46"/>
                    <a:pt x="96" y="45"/>
                    <a:pt x="91" y="45"/>
                  </a:cubicBezTo>
                  <a:cubicBezTo>
                    <a:pt x="81" y="45"/>
                    <a:pt x="77" y="50"/>
                    <a:pt x="77" y="57"/>
                  </a:cubicBezTo>
                  <a:cubicBezTo>
                    <a:pt x="77" y="61"/>
                    <a:pt x="78" y="64"/>
                    <a:pt x="79" y="67"/>
                  </a:cubicBezTo>
                  <a:cubicBezTo>
                    <a:pt x="97" y="67"/>
                    <a:pt x="97" y="67"/>
                    <a:pt x="97" y="67"/>
                  </a:cubicBezTo>
                  <a:cubicBezTo>
                    <a:pt x="96" y="73"/>
                    <a:pt x="96" y="73"/>
                    <a:pt x="96" y="73"/>
                  </a:cubicBezTo>
                  <a:cubicBezTo>
                    <a:pt x="80" y="73"/>
                    <a:pt x="80" y="73"/>
                    <a:pt x="80" y="73"/>
                  </a:cubicBezTo>
                  <a:cubicBezTo>
                    <a:pt x="80" y="76"/>
                    <a:pt x="80" y="80"/>
                    <a:pt x="79" y="83"/>
                  </a:cubicBezTo>
                  <a:cubicBezTo>
                    <a:pt x="78" y="87"/>
                    <a:pt x="75" y="91"/>
                    <a:pt x="71" y="93"/>
                  </a:cubicBezTo>
                  <a:cubicBezTo>
                    <a:pt x="71" y="94"/>
                    <a:pt x="71" y="94"/>
                    <a:pt x="71" y="94"/>
                  </a:cubicBezTo>
                  <a:cubicBezTo>
                    <a:pt x="107" y="94"/>
                    <a:pt x="107" y="94"/>
                    <a:pt x="107" y="94"/>
                  </a:cubicBezTo>
                  <a:lnTo>
                    <a:pt x="107" y="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4" name="Freeform 37"/>
            <p:cNvSpPr>
              <a:spLocks/>
            </p:cNvSpPr>
            <p:nvPr/>
          </p:nvSpPr>
          <p:spPr bwMode="auto">
            <a:xfrm>
              <a:off x="6147" y="2633"/>
              <a:ext cx="129" cy="81"/>
            </a:xfrm>
            <a:custGeom>
              <a:avLst/>
              <a:gdLst>
                <a:gd name="T0" fmla="*/ 14 w 54"/>
                <a:gd name="T1" fmla="*/ 34 h 34"/>
                <a:gd name="T2" fmla="*/ 43 w 54"/>
                <a:gd name="T3" fmla="*/ 34 h 34"/>
                <a:gd name="T4" fmla="*/ 54 w 54"/>
                <a:gd name="T5" fmla="*/ 13 h 34"/>
                <a:gd name="T6" fmla="*/ 28 w 54"/>
                <a:gd name="T7" fmla="*/ 12 h 34"/>
                <a:gd name="T8" fmla="*/ 16 w 54"/>
                <a:gd name="T9" fmla="*/ 6 h 34"/>
                <a:gd name="T10" fmla="*/ 4 w 54"/>
                <a:gd name="T11" fmla="*/ 13 h 34"/>
                <a:gd name="T12" fmla="*/ 14 w 54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34">
                  <a:moveTo>
                    <a:pt x="14" y="34"/>
                  </a:moveTo>
                  <a:cubicBezTo>
                    <a:pt x="43" y="34"/>
                    <a:pt x="43" y="34"/>
                    <a:pt x="43" y="34"/>
                  </a:cubicBezTo>
                  <a:cubicBezTo>
                    <a:pt x="45" y="29"/>
                    <a:pt x="48" y="22"/>
                    <a:pt x="54" y="13"/>
                  </a:cubicBezTo>
                  <a:cubicBezTo>
                    <a:pt x="54" y="13"/>
                    <a:pt x="51" y="3"/>
                    <a:pt x="28" y="12"/>
                  </a:cubicBezTo>
                  <a:cubicBezTo>
                    <a:pt x="28" y="12"/>
                    <a:pt x="22" y="11"/>
                    <a:pt x="16" y="6"/>
                  </a:cubicBezTo>
                  <a:cubicBezTo>
                    <a:pt x="16" y="6"/>
                    <a:pt x="0" y="0"/>
                    <a:pt x="4" y="13"/>
                  </a:cubicBezTo>
                  <a:lnTo>
                    <a:pt x="14" y="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5" name="Freeform 38"/>
            <p:cNvSpPr>
              <a:spLocks noEditPoints="1"/>
            </p:cNvSpPr>
            <p:nvPr/>
          </p:nvSpPr>
          <p:spPr bwMode="auto">
            <a:xfrm>
              <a:off x="6152" y="2642"/>
              <a:ext cx="126" cy="74"/>
            </a:xfrm>
            <a:custGeom>
              <a:avLst/>
              <a:gdLst>
                <a:gd name="T0" fmla="*/ 12 w 53"/>
                <a:gd name="T1" fmla="*/ 31 h 31"/>
                <a:gd name="T2" fmla="*/ 1 w 53"/>
                <a:gd name="T3" fmla="*/ 9 h 31"/>
                <a:gd name="T4" fmla="*/ 2 w 53"/>
                <a:gd name="T5" fmla="*/ 2 h 31"/>
                <a:gd name="T6" fmla="*/ 7 w 53"/>
                <a:gd name="T7" fmla="*/ 0 h 31"/>
                <a:gd name="T8" fmla="*/ 15 w 53"/>
                <a:gd name="T9" fmla="*/ 2 h 31"/>
                <a:gd name="T10" fmla="*/ 15 w 53"/>
                <a:gd name="T11" fmla="*/ 2 h 31"/>
                <a:gd name="T12" fmla="*/ 25 w 53"/>
                <a:gd name="T13" fmla="*/ 7 h 31"/>
                <a:gd name="T14" fmla="*/ 42 w 53"/>
                <a:gd name="T15" fmla="*/ 3 h 31"/>
                <a:gd name="T16" fmla="*/ 53 w 53"/>
                <a:gd name="T17" fmla="*/ 9 h 31"/>
                <a:gd name="T18" fmla="*/ 53 w 53"/>
                <a:gd name="T19" fmla="*/ 9 h 31"/>
                <a:gd name="T20" fmla="*/ 53 w 53"/>
                <a:gd name="T21" fmla="*/ 9 h 31"/>
                <a:gd name="T22" fmla="*/ 42 w 53"/>
                <a:gd name="T23" fmla="*/ 31 h 31"/>
                <a:gd name="T24" fmla="*/ 42 w 53"/>
                <a:gd name="T25" fmla="*/ 31 h 31"/>
                <a:gd name="T26" fmla="*/ 12 w 53"/>
                <a:gd name="T27" fmla="*/ 31 h 31"/>
                <a:gd name="T28" fmla="*/ 7 w 53"/>
                <a:gd name="T29" fmla="*/ 1 h 31"/>
                <a:gd name="T30" fmla="*/ 2 w 53"/>
                <a:gd name="T31" fmla="*/ 3 h 31"/>
                <a:gd name="T32" fmla="*/ 2 w 53"/>
                <a:gd name="T33" fmla="*/ 9 h 31"/>
                <a:gd name="T34" fmla="*/ 13 w 53"/>
                <a:gd name="T35" fmla="*/ 30 h 31"/>
                <a:gd name="T36" fmla="*/ 41 w 53"/>
                <a:gd name="T37" fmla="*/ 30 h 31"/>
                <a:gd name="T38" fmla="*/ 52 w 53"/>
                <a:gd name="T39" fmla="*/ 9 h 31"/>
                <a:gd name="T40" fmla="*/ 42 w 53"/>
                <a:gd name="T41" fmla="*/ 4 h 31"/>
                <a:gd name="T42" fmla="*/ 26 w 53"/>
                <a:gd name="T43" fmla="*/ 8 h 31"/>
                <a:gd name="T44" fmla="*/ 26 w 53"/>
                <a:gd name="T45" fmla="*/ 8 h 31"/>
                <a:gd name="T46" fmla="*/ 25 w 53"/>
                <a:gd name="T47" fmla="*/ 8 h 31"/>
                <a:gd name="T48" fmla="*/ 14 w 53"/>
                <a:gd name="T49" fmla="*/ 3 h 31"/>
                <a:gd name="T50" fmla="*/ 7 w 53"/>
                <a:gd name="T51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31">
                  <a:moveTo>
                    <a:pt x="12" y="31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0" y="4"/>
                    <a:pt x="2" y="2"/>
                  </a:cubicBezTo>
                  <a:cubicBezTo>
                    <a:pt x="3" y="1"/>
                    <a:pt x="4" y="0"/>
                    <a:pt x="7" y="0"/>
                  </a:cubicBezTo>
                  <a:cubicBezTo>
                    <a:pt x="10" y="0"/>
                    <a:pt x="14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20" y="6"/>
                    <a:pt x="25" y="7"/>
                    <a:pt x="25" y="7"/>
                  </a:cubicBezTo>
                  <a:cubicBezTo>
                    <a:pt x="32" y="5"/>
                    <a:pt x="37" y="3"/>
                    <a:pt x="42" y="3"/>
                  </a:cubicBezTo>
                  <a:cubicBezTo>
                    <a:pt x="51" y="3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17"/>
                    <a:pt x="44" y="24"/>
                    <a:pt x="42" y="31"/>
                  </a:cubicBezTo>
                  <a:cubicBezTo>
                    <a:pt x="42" y="31"/>
                    <a:pt x="42" y="31"/>
                    <a:pt x="42" y="31"/>
                  </a:cubicBezTo>
                  <a:lnTo>
                    <a:pt x="12" y="31"/>
                  </a:lnTo>
                  <a:close/>
                  <a:moveTo>
                    <a:pt x="7" y="1"/>
                  </a:moveTo>
                  <a:cubicBezTo>
                    <a:pt x="5" y="1"/>
                    <a:pt x="3" y="2"/>
                    <a:pt x="2" y="3"/>
                  </a:cubicBezTo>
                  <a:cubicBezTo>
                    <a:pt x="1" y="4"/>
                    <a:pt x="1" y="6"/>
                    <a:pt x="2" y="9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41" y="30"/>
                    <a:pt x="41" y="30"/>
                    <a:pt x="41" y="30"/>
                  </a:cubicBezTo>
                  <a:cubicBezTo>
                    <a:pt x="43" y="23"/>
                    <a:pt x="47" y="16"/>
                    <a:pt x="52" y="9"/>
                  </a:cubicBezTo>
                  <a:cubicBezTo>
                    <a:pt x="51" y="8"/>
                    <a:pt x="49" y="4"/>
                    <a:pt x="42" y="4"/>
                  </a:cubicBezTo>
                  <a:cubicBezTo>
                    <a:pt x="37" y="4"/>
                    <a:pt x="32" y="6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5" y="8"/>
                    <a:pt x="20" y="7"/>
                    <a:pt x="14" y="3"/>
                  </a:cubicBezTo>
                  <a:cubicBezTo>
                    <a:pt x="14" y="3"/>
                    <a:pt x="10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6" name="Freeform 39"/>
            <p:cNvSpPr>
              <a:spLocks/>
            </p:cNvSpPr>
            <p:nvPr/>
          </p:nvSpPr>
          <p:spPr bwMode="auto">
            <a:xfrm>
              <a:off x="6171" y="2721"/>
              <a:ext cx="86" cy="24"/>
            </a:xfrm>
            <a:custGeom>
              <a:avLst/>
              <a:gdLst>
                <a:gd name="T0" fmla="*/ 31 w 36"/>
                <a:gd name="T1" fmla="*/ 0 h 10"/>
                <a:gd name="T2" fmla="*/ 5 w 36"/>
                <a:gd name="T3" fmla="*/ 0 h 10"/>
                <a:gd name="T4" fmla="*/ 0 w 36"/>
                <a:gd name="T5" fmla="*/ 5 h 10"/>
                <a:gd name="T6" fmla="*/ 5 w 36"/>
                <a:gd name="T7" fmla="*/ 10 h 10"/>
                <a:gd name="T8" fmla="*/ 31 w 36"/>
                <a:gd name="T9" fmla="*/ 10 h 10"/>
                <a:gd name="T10" fmla="*/ 36 w 36"/>
                <a:gd name="T11" fmla="*/ 5 h 10"/>
                <a:gd name="T12" fmla="*/ 31 w 36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0">
                  <a:moveTo>
                    <a:pt x="31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4" y="10"/>
                    <a:pt x="36" y="7"/>
                    <a:pt x="36" y="5"/>
                  </a:cubicBezTo>
                  <a:cubicBezTo>
                    <a:pt x="36" y="2"/>
                    <a:pt x="34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7" name="Freeform 40"/>
            <p:cNvSpPr>
              <a:spLocks noEditPoints="1"/>
            </p:cNvSpPr>
            <p:nvPr/>
          </p:nvSpPr>
          <p:spPr bwMode="auto">
            <a:xfrm>
              <a:off x="6171" y="2719"/>
              <a:ext cx="86" cy="26"/>
            </a:xfrm>
            <a:custGeom>
              <a:avLst/>
              <a:gdLst>
                <a:gd name="T0" fmla="*/ 5 w 36"/>
                <a:gd name="T1" fmla="*/ 11 h 11"/>
                <a:gd name="T2" fmla="*/ 0 w 36"/>
                <a:gd name="T3" fmla="*/ 6 h 11"/>
                <a:gd name="T4" fmla="*/ 1 w 36"/>
                <a:gd name="T5" fmla="*/ 2 h 11"/>
                <a:gd name="T6" fmla="*/ 5 w 36"/>
                <a:gd name="T7" fmla="*/ 0 h 11"/>
                <a:gd name="T8" fmla="*/ 31 w 36"/>
                <a:gd name="T9" fmla="*/ 0 h 11"/>
                <a:gd name="T10" fmla="*/ 36 w 36"/>
                <a:gd name="T11" fmla="*/ 6 h 11"/>
                <a:gd name="T12" fmla="*/ 31 w 36"/>
                <a:gd name="T13" fmla="*/ 11 h 11"/>
                <a:gd name="T14" fmla="*/ 5 w 36"/>
                <a:gd name="T15" fmla="*/ 11 h 11"/>
                <a:gd name="T16" fmla="*/ 31 w 36"/>
                <a:gd name="T17" fmla="*/ 1 h 11"/>
                <a:gd name="T18" fmla="*/ 5 w 36"/>
                <a:gd name="T19" fmla="*/ 1 h 11"/>
                <a:gd name="T20" fmla="*/ 2 w 36"/>
                <a:gd name="T21" fmla="*/ 3 h 11"/>
                <a:gd name="T22" fmla="*/ 1 w 36"/>
                <a:gd name="T23" fmla="*/ 6 h 11"/>
                <a:gd name="T24" fmla="*/ 5 w 36"/>
                <a:gd name="T25" fmla="*/ 10 h 11"/>
                <a:gd name="T26" fmla="*/ 5 w 36"/>
                <a:gd name="T27" fmla="*/ 11 h 11"/>
                <a:gd name="T28" fmla="*/ 5 w 36"/>
                <a:gd name="T29" fmla="*/ 10 h 11"/>
                <a:gd name="T30" fmla="*/ 31 w 36"/>
                <a:gd name="T31" fmla="*/ 10 h 11"/>
                <a:gd name="T32" fmla="*/ 35 w 36"/>
                <a:gd name="T33" fmla="*/ 6 h 11"/>
                <a:gd name="T34" fmla="*/ 31 w 36"/>
                <a:gd name="T35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11">
                  <a:moveTo>
                    <a:pt x="5" y="11"/>
                  </a:moveTo>
                  <a:cubicBezTo>
                    <a:pt x="2" y="11"/>
                    <a:pt x="0" y="9"/>
                    <a:pt x="0" y="6"/>
                  </a:cubicBezTo>
                  <a:cubicBezTo>
                    <a:pt x="0" y="4"/>
                    <a:pt x="0" y="3"/>
                    <a:pt x="1" y="2"/>
                  </a:cubicBezTo>
                  <a:cubicBezTo>
                    <a:pt x="2" y="1"/>
                    <a:pt x="4" y="0"/>
                    <a:pt x="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4" y="0"/>
                    <a:pt x="36" y="3"/>
                    <a:pt x="36" y="6"/>
                  </a:cubicBezTo>
                  <a:cubicBezTo>
                    <a:pt x="36" y="9"/>
                    <a:pt x="34" y="11"/>
                    <a:pt x="31" y="11"/>
                  </a:cubicBezTo>
                  <a:lnTo>
                    <a:pt x="5" y="11"/>
                  </a:lnTo>
                  <a:close/>
                  <a:moveTo>
                    <a:pt x="31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2"/>
                    <a:pt x="2" y="3"/>
                  </a:cubicBezTo>
                  <a:cubicBezTo>
                    <a:pt x="1" y="3"/>
                    <a:pt x="1" y="5"/>
                    <a:pt x="1" y="6"/>
                  </a:cubicBezTo>
                  <a:cubicBezTo>
                    <a:pt x="1" y="8"/>
                    <a:pt x="3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3" y="10"/>
                    <a:pt x="35" y="8"/>
                    <a:pt x="35" y="6"/>
                  </a:cubicBezTo>
                  <a:cubicBezTo>
                    <a:pt x="35" y="3"/>
                    <a:pt x="33" y="1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78" name="Freeform 41"/>
            <p:cNvSpPr>
              <a:spLocks noEditPoints="1"/>
            </p:cNvSpPr>
            <p:nvPr/>
          </p:nvSpPr>
          <p:spPr bwMode="auto">
            <a:xfrm>
              <a:off x="6066" y="2752"/>
              <a:ext cx="300" cy="264"/>
            </a:xfrm>
            <a:custGeom>
              <a:avLst/>
              <a:gdLst>
                <a:gd name="T0" fmla="*/ 120 w 126"/>
                <a:gd name="T1" fmla="*/ 99 h 110"/>
                <a:gd name="T2" fmla="*/ 118 w 126"/>
                <a:gd name="T3" fmla="*/ 82 h 110"/>
                <a:gd name="T4" fmla="*/ 101 w 126"/>
                <a:gd name="T5" fmla="*/ 28 h 110"/>
                <a:gd name="T6" fmla="*/ 76 w 126"/>
                <a:gd name="T7" fmla="*/ 2 h 110"/>
                <a:gd name="T8" fmla="*/ 75 w 126"/>
                <a:gd name="T9" fmla="*/ 0 h 110"/>
                <a:gd name="T10" fmla="*/ 48 w 126"/>
                <a:gd name="T11" fmla="*/ 0 h 110"/>
                <a:gd name="T12" fmla="*/ 29 w 126"/>
                <a:gd name="T13" fmla="*/ 22 h 110"/>
                <a:gd name="T14" fmla="*/ 10 w 126"/>
                <a:gd name="T15" fmla="*/ 91 h 110"/>
                <a:gd name="T16" fmla="*/ 4 w 126"/>
                <a:gd name="T17" fmla="*/ 102 h 110"/>
                <a:gd name="T18" fmla="*/ 4 w 126"/>
                <a:gd name="T19" fmla="*/ 105 h 110"/>
                <a:gd name="T20" fmla="*/ 10 w 126"/>
                <a:gd name="T21" fmla="*/ 106 h 110"/>
                <a:gd name="T22" fmla="*/ 19 w 126"/>
                <a:gd name="T23" fmla="*/ 105 h 110"/>
                <a:gd name="T24" fmla="*/ 19 w 126"/>
                <a:gd name="T25" fmla="*/ 105 h 110"/>
                <a:gd name="T26" fmla="*/ 20 w 126"/>
                <a:gd name="T27" fmla="*/ 105 h 110"/>
                <a:gd name="T28" fmla="*/ 61 w 126"/>
                <a:gd name="T29" fmla="*/ 110 h 110"/>
                <a:gd name="T30" fmla="*/ 105 w 126"/>
                <a:gd name="T31" fmla="*/ 104 h 110"/>
                <a:gd name="T32" fmla="*/ 107 w 126"/>
                <a:gd name="T33" fmla="*/ 104 h 110"/>
                <a:gd name="T34" fmla="*/ 114 w 126"/>
                <a:gd name="T35" fmla="*/ 106 h 110"/>
                <a:gd name="T36" fmla="*/ 118 w 126"/>
                <a:gd name="T37" fmla="*/ 107 h 110"/>
                <a:gd name="T38" fmla="*/ 123 w 126"/>
                <a:gd name="T39" fmla="*/ 104 h 110"/>
                <a:gd name="T40" fmla="*/ 120 w 126"/>
                <a:gd name="T41" fmla="*/ 99 h 110"/>
                <a:gd name="T42" fmla="*/ 81 w 126"/>
                <a:gd name="T43" fmla="*/ 55 h 110"/>
                <a:gd name="T44" fmla="*/ 81 w 126"/>
                <a:gd name="T45" fmla="*/ 58 h 110"/>
                <a:gd name="T46" fmla="*/ 53 w 126"/>
                <a:gd name="T47" fmla="*/ 57 h 110"/>
                <a:gd name="T48" fmla="*/ 53 w 126"/>
                <a:gd name="T49" fmla="*/ 62 h 110"/>
                <a:gd name="T50" fmla="*/ 81 w 126"/>
                <a:gd name="T51" fmla="*/ 62 h 110"/>
                <a:gd name="T52" fmla="*/ 81 w 126"/>
                <a:gd name="T53" fmla="*/ 66 h 110"/>
                <a:gd name="T54" fmla="*/ 53 w 126"/>
                <a:gd name="T55" fmla="*/ 65 h 110"/>
                <a:gd name="T56" fmla="*/ 67 w 126"/>
                <a:gd name="T57" fmla="*/ 80 h 110"/>
                <a:gd name="T58" fmla="*/ 83 w 126"/>
                <a:gd name="T59" fmla="*/ 78 h 110"/>
                <a:gd name="T60" fmla="*/ 85 w 126"/>
                <a:gd name="T61" fmla="*/ 83 h 110"/>
                <a:gd name="T62" fmla="*/ 54 w 126"/>
                <a:gd name="T63" fmla="*/ 81 h 110"/>
                <a:gd name="T64" fmla="*/ 45 w 126"/>
                <a:gd name="T65" fmla="*/ 65 h 110"/>
                <a:gd name="T66" fmla="*/ 38 w 126"/>
                <a:gd name="T67" fmla="*/ 65 h 110"/>
                <a:gd name="T68" fmla="*/ 39 w 126"/>
                <a:gd name="T69" fmla="*/ 61 h 110"/>
                <a:gd name="T70" fmla="*/ 44 w 126"/>
                <a:gd name="T71" fmla="*/ 61 h 110"/>
                <a:gd name="T72" fmla="*/ 45 w 126"/>
                <a:gd name="T73" fmla="*/ 58 h 110"/>
                <a:gd name="T74" fmla="*/ 39 w 126"/>
                <a:gd name="T75" fmla="*/ 57 h 110"/>
                <a:gd name="T76" fmla="*/ 39 w 126"/>
                <a:gd name="T77" fmla="*/ 53 h 110"/>
                <a:gd name="T78" fmla="*/ 45 w 126"/>
                <a:gd name="T79" fmla="*/ 53 h 110"/>
                <a:gd name="T80" fmla="*/ 67 w 126"/>
                <a:gd name="T81" fmla="*/ 35 h 110"/>
                <a:gd name="T82" fmla="*/ 86 w 126"/>
                <a:gd name="T83" fmla="*/ 38 h 110"/>
                <a:gd name="T84" fmla="*/ 83 w 126"/>
                <a:gd name="T85" fmla="*/ 43 h 110"/>
                <a:gd name="T86" fmla="*/ 54 w 126"/>
                <a:gd name="T87" fmla="*/ 54 h 110"/>
                <a:gd name="T88" fmla="*/ 81 w 126"/>
                <a:gd name="T89" fmla="*/ 5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6" h="110">
                  <a:moveTo>
                    <a:pt x="120" y="99"/>
                  </a:moveTo>
                  <a:cubicBezTo>
                    <a:pt x="120" y="99"/>
                    <a:pt x="114" y="94"/>
                    <a:pt x="118" y="82"/>
                  </a:cubicBezTo>
                  <a:cubicBezTo>
                    <a:pt x="118" y="82"/>
                    <a:pt x="126" y="48"/>
                    <a:pt x="101" y="28"/>
                  </a:cubicBezTo>
                  <a:cubicBezTo>
                    <a:pt x="99" y="26"/>
                    <a:pt x="76" y="7"/>
                    <a:pt x="76" y="2"/>
                  </a:cubicBezTo>
                  <a:cubicBezTo>
                    <a:pt x="76" y="1"/>
                    <a:pt x="75" y="1"/>
                    <a:pt x="75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5" y="6"/>
                    <a:pt x="38" y="13"/>
                    <a:pt x="29" y="22"/>
                  </a:cubicBezTo>
                  <a:cubicBezTo>
                    <a:pt x="29" y="22"/>
                    <a:pt x="0" y="49"/>
                    <a:pt x="10" y="91"/>
                  </a:cubicBezTo>
                  <a:cubicBezTo>
                    <a:pt x="10" y="92"/>
                    <a:pt x="10" y="94"/>
                    <a:pt x="4" y="102"/>
                  </a:cubicBezTo>
                  <a:cubicBezTo>
                    <a:pt x="4" y="102"/>
                    <a:pt x="3" y="104"/>
                    <a:pt x="4" y="105"/>
                  </a:cubicBezTo>
                  <a:cubicBezTo>
                    <a:pt x="5" y="106"/>
                    <a:pt x="7" y="107"/>
                    <a:pt x="10" y="106"/>
                  </a:cubicBezTo>
                  <a:cubicBezTo>
                    <a:pt x="10" y="106"/>
                    <a:pt x="14" y="105"/>
                    <a:pt x="19" y="105"/>
                  </a:cubicBezTo>
                  <a:cubicBezTo>
                    <a:pt x="19" y="105"/>
                    <a:pt x="19" y="105"/>
                    <a:pt x="19" y="105"/>
                  </a:cubicBezTo>
                  <a:cubicBezTo>
                    <a:pt x="20" y="105"/>
                    <a:pt x="20" y="105"/>
                    <a:pt x="20" y="105"/>
                  </a:cubicBezTo>
                  <a:cubicBezTo>
                    <a:pt x="20" y="105"/>
                    <a:pt x="36" y="110"/>
                    <a:pt x="61" y="110"/>
                  </a:cubicBezTo>
                  <a:cubicBezTo>
                    <a:pt x="76" y="110"/>
                    <a:pt x="91" y="108"/>
                    <a:pt x="105" y="104"/>
                  </a:cubicBezTo>
                  <a:cubicBezTo>
                    <a:pt x="105" y="104"/>
                    <a:pt x="106" y="104"/>
                    <a:pt x="107" y="104"/>
                  </a:cubicBezTo>
                  <a:cubicBezTo>
                    <a:pt x="109" y="104"/>
                    <a:pt x="112" y="105"/>
                    <a:pt x="114" y="106"/>
                  </a:cubicBezTo>
                  <a:cubicBezTo>
                    <a:pt x="114" y="106"/>
                    <a:pt x="116" y="107"/>
                    <a:pt x="118" y="107"/>
                  </a:cubicBezTo>
                  <a:cubicBezTo>
                    <a:pt x="119" y="107"/>
                    <a:pt x="121" y="106"/>
                    <a:pt x="123" y="104"/>
                  </a:cubicBezTo>
                  <a:cubicBezTo>
                    <a:pt x="123" y="104"/>
                    <a:pt x="125" y="102"/>
                    <a:pt x="120" y="99"/>
                  </a:cubicBezTo>
                  <a:close/>
                  <a:moveTo>
                    <a:pt x="81" y="55"/>
                  </a:moveTo>
                  <a:cubicBezTo>
                    <a:pt x="81" y="58"/>
                    <a:pt x="81" y="58"/>
                    <a:pt x="81" y="58"/>
                  </a:cubicBezTo>
                  <a:cubicBezTo>
                    <a:pt x="53" y="57"/>
                    <a:pt x="53" y="57"/>
                    <a:pt x="53" y="57"/>
                  </a:cubicBezTo>
                  <a:cubicBezTo>
                    <a:pt x="53" y="57"/>
                    <a:pt x="52" y="61"/>
                    <a:pt x="53" y="62"/>
                  </a:cubicBezTo>
                  <a:cubicBezTo>
                    <a:pt x="81" y="62"/>
                    <a:pt x="81" y="62"/>
                    <a:pt x="81" y="62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65"/>
                    <a:pt x="54" y="78"/>
                    <a:pt x="67" y="80"/>
                  </a:cubicBezTo>
                  <a:cubicBezTo>
                    <a:pt x="67" y="80"/>
                    <a:pt x="76" y="82"/>
                    <a:pt x="83" y="78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3"/>
                    <a:pt x="71" y="91"/>
                    <a:pt x="54" y="81"/>
                  </a:cubicBezTo>
                  <a:cubicBezTo>
                    <a:pt x="54" y="81"/>
                    <a:pt x="46" y="76"/>
                    <a:pt x="45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44" y="61"/>
                    <a:pt x="44" y="61"/>
                    <a:pt x="44" y="61"/>
                  </a:cubicBezTo>
                  <a:cubicBezTo>
                    <a:pt x="44" y="61"/>
                    <a:pt x="44" y="60"/>
                    <a:pt x="45" y="58"/>
                  </a:cubicBezTo>
                  <a:cubicBezTo>
                    <a:pt x="39" y="57"/>
                    <a:pt x="39" y="57"/>
                    <a:pt x="39" y="57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5" y="53"/>
                    <a:pt x="48" y="37"/>
                    <a:pt x="67" y="35"/>
                  </a:cubicBezTo>
                  <a:cubicBezTo>
                    <a:pt x="67" y="35"/>
                    <a:pt x="81" y="33"/>
                    <a:pt x="86" y="38"/>
                  </a:cubicBezTo>
                  <a:cubicBezTo>
                    <a:pt x="83" y="43"/>
                    <a:pt x="83" y="43"/>
                    <a:pt x="83" y="43"/>
                  </a:cubicBezTo>
                  <a:cubicBezTo>
                    <a:pt x="83" y="43"/>
                    <a:pt x="61" y="33"/>
                    <a:pt x="54" y="54"/>
                  </a:cubicBezTo>
                  <a:lnTo>
                    <a:pt x="81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79" name="Freeform 108"/>
          <p:cNvSpPr>
            <a:spLocks noEditPoints="1"/>
          </p:cNvSpPr>
          <p:nvPr/>
        </p:nvSpPr>
        <p:spPr bwMode="auto">
          <a:xfrm>
            <a:off x="5643883" y="3575423"/>
            <a:ext cx="275982" cy="276975"/>
          </a:xfrm>
          <a:custGeom>
            <a:avLst/>
            <a:gdLst>
              <a:gd name="T0" fmla="*/ 97 w 115"/>
              <a:gd name="T1" fmla="*/ 48 h 115"/>
              <a:gd name="T2" fmla="*/ 91 w 115"/>
              <a:gd name="T3" fmla="*/ 41 h 115"/>
              <a:gd name="T4" fmla="*/ 102 w 115"/>
              <a:gd name="T5" fmla="*/ 26 h 115"/>
              <a:gd name="T6" fmla="*/ 94 w 115"/>
              <a:gd name="T7" fmla="*/ 13 h 115"/>
              <a:gd name="T8" fmla="*/ 79 w 115"/>
              <a:gd name="T9" fmla="*/ 23 h 115"/>
              <a:gd name="T10" fmla="*/ 70 w 115"/>
              <a:gd name="T11" fmla="*/ 22 h 115"/>
              <a:gd name="T12" fmla="*/ 67 w 115"/>
              <a:gd name="T13" fmla="*/ 3 h 115"/>
              <a:gd name="T14" fmla="*/ 52 w 115"/>
              <a:gd name="T15" fmla="*/ 0 h 115"/>
              <a:gd name="T16" fmla="*/ 48 w 115"/>
              <a:gd name="T17" fmla="*/ 18 h 115"/>
              <a:gd name="T18" fmla="*/ 41 w 115"/>
              <a:gd name="T19" fmla="*/ 24 h 115"/>
              <a:gd name="T20" fmla="*/ 26 w 115"/>
              <a:gd name="T21" fmla="*/ 13 h 115"/>
              <a:gd name="T22" fmla="*/ 13 w 115"/>
              <a:gd name="T23" fmla="*/ 21 h 115"/>
              <a:gd name="T24" fmla="*/ 23 w 115"/>
              <a:gd name="T25" fmla="*/ 36 h 115"/>
              <a:gd name="T26" fmla="*/ 22 w 115"/>
              <a:gd name="T27" fmla="*/ 45 h 115"/>
              <a:gd name="T28" fmla="*/ 4 w 115"/>
              <a:gd name="T29" fmla="*/ 48 h 115"/>
              <a:gd name="T30" fmla="*/ 0 w 115"/>
              <a:gd name="T31" fmla="*/ 63 h 115"/>
              <a:gd name="T32" fmla="*/ 18 w 115"/>
              <a:gd name="T33" fmla="*/ 66 h 115"/>
              <a:gd name="T34" fmla="*/ 24 w 115"/>
              <a:gd name="T35" fmla="*/ 73 h 115"/>
              <a:gd name="T36" fmla="*/ 13 w 115"/>
              <a:gd name="T37" fmla="*/ 89 h 115"/>
              <a:gd name="T38" fmla="*/ 21 w 115"/>
              <a:gd name="T39" fmla="*/ 102 h 115"/>
              <a:gd name="T40" fmla="*/ 36 w 115"/>
              <a:gd name="T41" fmla="*/ 92 h 115"/>
              <a:gd name="T42" fmla="*/ 45 w 115"/>
              <a:gd name="T43" fmla="*/ 92 h 115"/>
              <a:gd name="T44" fmla="*/ 48 w 115"/>
              <a:gd name="T45" fmla="*/ 111 h 115"/>
              <a:gd name="T46" fmla="*/ 63 w 115"/>
              <a:gd name="T47" fmla="*/ 115 h 115"/>
              <a:gd name="T48" fmla="*/ 67 w 115"/>
              <a:gd name="T49" fmla="*/ 97 h 115"/>
              <a:gd name="T50" fmla="*/ 74 w 115"/>
              <a:gd name="T51" fmla="*/ 91 h 115"/>
              <a:gd name="T52" fmla="*/ 89 w 115"/>
              <a:gd name="T53" fmla="*/ 102 h 115"/>
              <a:gd name="T54" fmla="*/ 102 w 115"/>
              <a:gd name="T55" fmla="*/ 94 h 115"/>
              <a:gd name="T56" fmla="*/ 92 w 115"/>
              <a:gd name="T57" fmla="*/ 79 h 115"/>
              <a:gd name="T58" fmla="*/ 93 w 115"/>
              <a:gd name="T59" fmla="*/ 70 h 115"/>
              <a:gd name="T60" fmla="*/ 112 w 115"/>
              <a:gd name="T61" fmla="*/ 66 h 115"/>
              <a:gd name="T62" fmla="*/ 115 w 115"/>
              <a:gd name="T63" fmla="*/ 52 h 115"/>
              <a:gd name="T64" fmla="*/ 58 w 115"/>
              <a:gd name="T65" fmla="*/ 79 h 115"/>
              <a:gd name="T66" fmla="*/ 58 w 115"/>
              <a:gd name="T67" fmla="*/ 36 h 115"/>
              <a:gd name="T68" fmla="*/ 58 w 115"/>
              <a:gd name="T69" fmla="*/ 79 h 115"/>
              <a:gd name="T70" fmla="*/ 49 w 115"/>
              <a:gd name="T71" fmla="*/ 57 h 115"/>
              <a:gd name="T72" fmla="*/ 67 w 115"/>
              <a:gd name="T73" fmla="*/ 57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5" h="115">
                <a:moveTo>
                  <a:pt x="112" y="48"/>
                </a:moveTo>
                <a:cubicBezTo>
                  <a:pt x="97" y="48"/>
                  <a:pt x="97" y="48"/>
                  <a:pt x="97" y="48"/>
                </a:cubicBezTo>
                <a:cubicBezTo>
                  <a:pt x="95" y="48"/>
                  <a:pt x="93" y="47"/>
                  <a:pt x="93" y="45"/>
                </a:cubicBezTo>
                <a:cubicBezTo>
                  <a:pt x="91" y="41"/>
                  <a:pt x="91" y="41"/>
                  <a:pt x="91" y="41"/>
                </a:cubicBezTo>
                <a:cubicBezTo>
                  <a:pt x="90" y="40"/>
                  <a:pt x="91" y="37"/>
                  <a:pt x="92" y="36"/>
                </a:cubicBezTo>
                <a:cubicBezTo>
                  <a:pt x="102" y="26"/>
                  <a:pt x="102" y="26"/>
                  <a:pt x="102" y="26"/>
                </a:cubicBezTo>
                <a:cubicBezTo>
                  <a:pt x="104" y="24"/>
                  <a:pt x="104" y="22"/>
                  <a:pt x="102" y="21"/>
                </a:cubicBezTo>
                <a:cubicBezTo>
                  <a:pt x="94" y="13"/>
                  <a:pt x="94" y="13"/>
                  <a:pt x="94" y="13"/>
                </a:cubicBezTo>
                <a:cubicBezTo>
                  <a:pt x="93" y="11"/>
                  <a:pt x="91" y="11"/>
                  <a:pt x="89" y="13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24"/>
                  <a:pt x="75" y="25"/>
                  <a:pt x="74" y="24"/>
                </a:cubicBezTo>
                <a:cubicBezTo>
                  <a:pt x="70" y="22"/>
                  <a:pt x="70" y="22"/>
                  <a:pt x="70" y="22"/>
                </a:cubicBezTo>
                <a:cubicBezTo>
                  <a:pt x="68" y="22"/>
                  <a:pt x="67" y="20"/>
                  <a:pt x="67" y="18"/>
                </a:cubicBezTo>
                <a:cubicBezTo>
                  <a:pt x="67" y="3"/>
                  <a:pt x="67" y="3"/>
                  <a:pt x="67" y="3"/>
                </a:cubicBezTo>
                <a:cubicBezTo>
                  <a:pt x="67" y="1"/>
                  <a:pt x="65" y="0"/>
                  <a:pt x="63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0" y="0"/>
                  <a:pt x="48" y="1"/>
                  <a:pt x="48" y="3"/>
                </a:cubicBezTo>
                <a:cubicBezTo>
                  <a:pt x="48" y="18"/>
                  <a:pt x="48" y="18"/>
                  <a:pt x="48" y="18"/>
                </a:cubicBezTo>
                <a:cubicBezTo>
                  <a:pt x="48" y="20"/>
                  <a:pt x="47" y="22"/>
                  <a:pt x="45" y="22"/>
                </a:cubicBezTo>
                <a:cubicBezTo>
                  <a:pt x="41" y="24"/>
                  <a:pt x="41" y="24"/>
                  <a:pt x="41" y="24"/>
                </a:cubicBezTo>
                <a:cubicBezTo>
                  <a:pt x="40" y="25"/>
                  <a:pt x="37" y="24"/>
                  <a:pt x="36" y="23"/>
                </a:cubicBezTo>
                <a:cubicBezTo>
                  <a:pt x="26" y="13"/>
                  <a:pt x="26" y="13"/>
                  <a:pt x="26" y="13"/>
                </a:cubicBezTo>
                <a:cubicBezTo>
                  <a:pt x="25" y="11"/>
                  <a:pt x="22" y="11"/>
                  <a:pt x="21" y="13"/>
                </a:cubicBezTo>
                <a:cubicBezTo>
                  <a:pt x="13" y="21"/>
                  <a:pt x="13" y="21"/>
                  <a:pt x="13" y="21"/>
                </a:cubicBezTo>
                <a:cubicBezTo>
                  <a:pt x="12" y="22"/>
                  <a:pt x="12" y="24"/>
                  <a:pt x="13" y="26"/>
                </a:cubicBezTo>
                <a:cubicBezTo>
                  <a:pt x="23" y="36"/>
                  <a:pt x="23" y="36"/>
                  <a:pt x="23" y="36"/>
                </a:cubicBezTo>
                <a:cubicBezTo>
                  <a:pt x="24" y="37"/>
                  <a:pt x="25" y="40"/>
                  <a:pt x="24" y="41"/>
                </a:cubicBezTo>
                <a:cubicBezTo>
                  <a:pt x="22" y="45"/>
                  <a:pt x="22" y="45"/>
                  <a:pt x="22" y="45"/>
                </a:cubicBezTo>
                <a:cubicBezTo>
                  <a:pt x="22" y="47"/>
                  <a:pt x="20" y="48"/>
                  <a:pt x="18" y="48"/>
                </a:cubicBezTo>
                <a:cubicBezTo>
                  <a:pt x="4" y="48"/>
                  <a:pt x="4" y="48"/>
                  <a:pt x="4" y="48"/>
                </a:cubicBezTo>
                <a:cubicBezTo>
                  <a:pt x="2" y="48"/>
                  <a:pt x="0" y="50"/>
                  <a:pt x="0" y="52"/>
                </a:cubicBezTo>
                <a:cubicBezTo>
                  <a:pt x="0" y="63"/>
                  <a:pt x="0" y="63"/>
                  <a:pt x="0" y="63"/>
                </a:cubicBezTo>
                <a:cubicBezTo>
                  <a:pt x="0" y="65"/>
                  <a:pt x="2" y="66"/>
                  <a:pt x="4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20" y="66"/>
                  <a:pt x="22" y="68"/>
                  <a:pt x="22" y="70"/>
                </a:cubicBezTo>
                <a:cubicBezTo>
                  <a:pt x="24" y="73"/>
                  <a:pt x="24" y="73"/>
                  <a:pt x="24" y="73"/>
                </a:cubicBezTo>
                <a:cubicBezTo>
                  <a:pt x="25" y="75"/>
                  <a:pt x="24" y="78"/>
                  <a:pt x="23" y="79"/>
                </a:cubicBezTo>
                <a:cubicBezTo>
                  <a:pt x="13" y="89"/>
                  <a:pt x="13" y="89"/>
                  <a:pt x="13" y="89"/>
                </a:cubicBezTo>
                <a:cubicBezTo>
                  <a:pt x="12" y="90"/>
                  <a:pt x="12" y="93"/>
                  <a:pt x="13" y="94"/>
                </a:cubicBezTo>
                <a:cubicBezTo>
                  <a:pt x="21" y="102"/>
                  <a:pt x="21" y="102"/>
                  <a:pt x="21" y="102"/>
                </a:cubicBezTo>
                <a:cubicBezTo>
                  <a:pt x="22" y="103"/>
                  <a:pt x="25" y="103"/>
                  <a:pt x="26" y="102"/>
                </a:cubicBezTo>
                <a:cubicBezTo>
                  <a:pt x="36" y="92"/>
                  <a:pt x="36" y="92"/>
                  <a:pt x="36" y="92"/>
                </a:cubicBezTo>
                <a:cubicBezTo>
                  <a:pt x="37" y="90"/>
                  <a:pt x="40" y="90"/>
                  <a:pt x="41" y="91"/>
                </a:cubicBezTo>
                <a:cubicBezTo>
                  <a:pt x="45" y="92"/>
                  <a:pt x="45" y="92"/>
                  <a:pt x="45" y="92"/>
                </a:cubicBezTo>
                <a:cubicBezTo>
                  <a:pt x="47" y="93"/>
                  <a:pt x="48" y="95"/>
                  <a:pt x="48" y="97"/>
                </a:cubicBezTo>
                <a:cubicBezTo>
                  <a:pt x="48" y="111"/>
                  <a:pt x="48" y="111"/>
                  <a:pt x="48" y="111"/>
                </a:cubicBezTo>
                <a:cubicBezTo>
                  <a:pt x="48" y="113"/>
                  <a:pt x="50" y="115"/>
                  <a:pt x="52" y="115"/>
                </a:cubicBezTo>
                <a:cubicBezTo>
                  <a:pt x="63" y="115"/>
                  <a:pt x="63" y="115"/>
                  <a:pt x="63" y="115"/>
                </a:cubicBezTo>
                <a:cubicBezTo>
                  <a:pt x="65" y="115"/>
                  <a:pt x="67" y="113"/>
                  <a:pt x="67" y="111"/>
                </a:cubicBezTo>
                <a:cubicBezTo>
                  <a:pt x="67" y="97"/>
                  <a:pt x="67" y="97"/>
                  <a:pt x="67" y="97"/>
                </a:cubicBezTo>
                <a:cubicBezTo>
                  <a:pt x="67" y="95"/>
                  <a:pt x="68" y="93"/>
                  <a:pt x="70" y="92"/>
                </a:cubicBezTo>
                <a:cubicBezTo>
                  <a:pt x="74" y="91"/>
                  <a:pt x="74" y="91"/>
                  <a:pt x="74" y="91"/>
                </a:cubicBezTo>
                <a:cubicBezTo>
                  <a:pt x="75" y="90"/>
                  <a:pt x="78" y="90"/>
                  <a:pt x="79" y="92"/>
                </a:cubicBezTo>
                <a:cubicBezTo>
                  <a:pt x="89" y="102"/>
                  <a:pt x="89" y="102"/>
                  <a:pt x="89" y="102"/>
                </a:cubicBezTo>
                <a:cubicBezTo>
                  <a:pt x="91" y="103"/>
                  <a:pt x="93" y="103"/>
                  <a:pt x="94" y="102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04" y="93"/>
                  <a:pt x="104" y="90"/>
                  <a:pt x="102" y="89"/>
                </a:cubicBezTo>
                <a:cubicBezTo>
                  <a:pt x="92" y="79"/>
                  <a:pt x="92" y="79"/>
                  <a:pt x="92" y="79"/>
                </a:cubicBezTo>
                <a:cubicBezTo>
                  <a:pt x="91" y="78"/>
                  <a:pt x="90" y="75"/>
                  <a:pt x="91" y="73"/>
                </a:cubicBezTo>
                <a:cubicBezTo>
                  <a:pt x="93" y="70"/>
                  <a:pt x="93" y="70"/>
                  <a:pt x="93" y="70"/>
                </a:cubicBezTo>
                <a:cubicBezTo>
                  <a:pt x="93" y="68"/>
                  <a:pt x="95" y="66"/>
                  <a:pt x="97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13" y="66"/>
                  <a:pt x="115" y="65"/>
                  <a:pt x="115" y="63"/>
                </a:cubicBezTo>
                <a:cubicBezTo>
                  <a:pt x="115" y="52"/>
                  <a:pt x="115" y="52"/>
                  <a:pt x="115" y="52"/>
                </a:cubicBezTo>
                <a:cubicBezTo>
                  <a:pt x="115" y="50"/>
                  <a:pt x="113" y="48"/>
                  <a:pt x="112" y="48"/>
                </a:cubicBezTo>
                <a:close/>
                <a:moveTo>
                  <a:pt x="58" y="79"/>
                </a:moveTo>
                <a:cubicBezTo>
                  <a:pt x="46" y="79"/>
                  <a:pt x="36" y="69"/>
                  <a:pt x="36" y="57"/>
                </a:cubicBezTo>
                <a:cubicBezTo>
                  <a:pt x="36" y="46"/>
                  <a:pt x="46" y="36"/>
                  <a:pt x="58" y="36"/>
                </a:cubicBezTo>
                <a:cubicBezTo>
                  <a:pt x="69" y="36"/>
                  <a:pt x="79" y="46"/>
                  <a:pt x="79" y="57"/>
                </a:cubicBezTo>
                <a:cubicBezTo>
                  <a:pt x="79" y="69"/>
                  <a:pt x="69" y="79"/>
                  <a:pt x="58" y="79"/>
                </a:cubicBezTo>
                <a:close/>
                <a:moveTo>
                  <a:pt x="58" y="48"/>
                </a:moveTo>
                <a:cubicBezTo>
                  <a:pt x="53" y="48"/>
                  <a:pt x="49" y="52"/>
                  <a:pt x="49" y="57"/>
                </a:cubicBezTo>
                <a:cubicBezTo>
                  <a:pt x="49" y="62"/>
                  <a:pt x="53" y="66"/>
                  <a:pt x="58" y="66"/>
                </a:cubicBezTo>
                <a:cubicBezTo>
                  <a:pt x="63" y="66"/>
                  <a:pt x="67" y="62"/>
                  <a:pt x="67" y="57"/>
                </a:cubicBezTo>
                <a:cubicBezTo>
                  <a:pt x="67" y="52"/>
                  <a:pt x="63" y="48"/>
                  <a:pt x="58" y="48"/>
                </a:cubicBezTo>
                <a:close/>
              </a:path>
            </a:pathLst>
          </a:custGeom>
          <a:solidFill>
            <a:srgbClr val="7B4690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013"/>
          </a:p>
        </p:txBody>
      </p:sp>
      <p:grpSp>
        <p:nvGrpSpPr>
          <p:cNvPr id="80" name="组合 79"/>
          <p:cNvGrpSpPr/>
          <p:nvPr/>
        </p:nvGrpSpPr>
        <p:grpSpPr>
          <a:xfrm>
            <a:off x="5858579" y="2901885"/>
            <a:ext cx="234972" cy="255704"/>
            <a:chOff x="4873626" y="1965325"/>
            <a:chExt cx="269876" cy="293688"/>
          </a:xfrm>
          <a:solidFill>
            <a:srgbClr val="E87071"/>
          </a:solidFill>
        </p:grpSpPr>
        <p:sp>
          <p:nvSpPr>
            <p:cNvPr id="81" name="Freeform 502"/>
            <p:cNvSpPr>
              <a:spLocks/>
            </p:cNvSpPr>
            <p:nvPr/>
          </p:nvSpPr>
          <p:spPr bwMode="auto">
            <a:xfrm>
              <a:off x="4873626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2" name="Freeform 503"/>
            <p:cNvSpPr>
              <a:spLocks/>
            </p:cNvSpPr>
            <p:nvPr/>
          </p:nvSpPr>
          <p:spPr bwMode="auto">
            <a:xfrm>
              <a:off x="4884739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3" name="Freeform 504"/>
            <p:cNvSpPr>
              <a:spLocks/>
            </p:cNvSpPr>
            <p:nvPr/>
          </p:nvSpPr>
          <p:spPr bwMode="auto">
            <a:xfrm>
              <a:off x="4940301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84" name="Freeform 505"/>
            <p:cNvSpPr>
              <a:spLocks/>
            </p:cNvSpPr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85" name="Group 41"/>
          <p:cNvGrpSpPr>
            <a:grpSpLocks noChangeAspect="1"/>
          </p:cNvGrpSpPr>
          <p:nvPr/>
        </p:nvGrpSpPr>
        <p:grpSpPr bwMode="auto">
          <a:xfrm>
            <a:off x="4490456" y="1487072"/>
            <a:ext cx="213073" cy="260831"/>
            <a:chOff x="3783" y="2089"/>
            <a:chExt cx="116" cy="14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3791" y="2221"/>
              <a:ext cx="20" cy="10"/>
            </a:xfrm>
            <a:custGeom>
              <a:avLst/>
              <a:gdLst>
                <a:gd name="T0" fmla="*/ 8 w 8"/>
                <a:gd name="T1" fmla="*/ 0 h 4"/>
                <a:gd name="T2" fmla="*/ 1 w 8"/>
                <a:gd name="T3" fmla="*/ 0 h 4"/>
                <a:gd name="T4" fmla="*/ 0 w 8"/>
                <a:gd name="T5" fmla="*/ 0 h 4"/>
                <a:gd name="T6" fmla="*/ 0 w 8"/>
                <a:gd name="T7" fmla="*/ 4 h 4"/>
                <a:gd name="T8" fmla="*/ 1 w 8"/>
                <a:gd name="T9" fmla="*/ 4 h 4"/>
                <a:gd name="T10" fmla="*/ 8 w 8"/>
                <a:gd name="T11" fmla="*/ 4 h 4"/>
                <a:gd name="T12" fmla="*/ 8 w 8"/>
                <a:gd name="T13" fmla="*/ 4 h 4"/>
                <a:gd name="T14" fmla="*/ 8 w 8"/>
                <a:gd name="T15" fmla="*/ 0 h 4"/>
                <a:gd name="T16" fmla="*/ 8 w 8"/>
                <a:gd name="T1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1ACBE"/>
                </a:solidFill>
              </a:endParaRPr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3818" y="2208"/>
              <a:ext cx="23" cy="23"/>
            </a:xfrm>
            <a:custGeom>
              <a:avLst/>
              <a:gdLst>
                <a:gd name="T0" fmla="*/ 8 w 9"/>
                <a:gd name="T1" fmla="*/ 0 h 9"/>
                <a:gd name="T2" fmla="*/ 1 w 9"/>
                <a:gd name="T3" fmla="*/ 0 h 9"/>
                <a:gd name="T4" fmla="*/ 0 w 9"/>
                <a:gd name="T5" fmla="*/ 1 h 9"/>
                <a:gd name="T6" fmla="*/ 0 w 9"/>
                <a:gd name="T7" fmla="*/ 9 h 9"/>
                <a:gd name="T8" fmla="*/ 1 w 9"/>
                <a:gd name="T9" fmla="*/ 9 h 9"/>
                <a:gd name="T10" fmla="*/ 8 w 9"/>
                <a:gd name="T11" fmla="*/ 9 h 9"/>
                <a:gd name="T12" fmla="*/ 9 w 9"/>
                <a:gd name="T13" fmla="*/ 9 h 9"/>
                <a:gd name="T14" fmla="*/ 9 w 9"/>
                <a:gd name="T15" fmla="*/ 1 h 9"/>
                <a:gd name="T16" fmla="*/ 8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1ACBE"/>
                </a:solidFill>
              </a:endParaRPr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849" y="2184"/>
              <a:ext cx="20" cy="47"/>
            </a:xfrm>
            <a:custGeom>
              <a:avLst/>
              <a:gdLst>
                <a:gd name="T0" fmla="*/ 7 w 8"/>
                <a:gd name="T1" fmla="*/ 0 h 19"/>
                <a:gd name="T2" fmla="*/ 0 w 8"/>
                <a:gd name="T3" fmla="*/ 0 h 19"/>
                <a:gd name="T4" fmla="*/ 0 w 8"/>
                <a:gd name="T5" fmla="*/ 1 h 19"/>
                <a:gd name="T6" fmla="*/ 0 w 8"/>
                <a:gd name="T7" fmla="*/ 19 h 19"/>
                <a:gd name="T8" fmla="*/ 0 w 8"/>
                <a:gd name="T9" fmla="*/ 19 h 19"/>
                <a:gd name="T10" fmla="*/ 7 w 8"/>
                <a:gd name="T11" fmla="*/ 19 h 19"/>
                <a:gd name="T12" fmla="*/ 8 w 8"/>
                <a:gd name="T13" fmla="*/ 19 h 19"/>
                <a:gd name="T14" fmla="*/ 8 w 8"/>
                <a:gd name="T15" fmla="*/ 1 h 19"/>
                <a:gd name="T16" fmla="*/ 7 w 8"/>
                <a:gd name="T1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" h="19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1ACBE"/>
                </a:solidFill>
              </a:endParaRPr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877" y="2161"/>
              <a:ext cx="22" cy="70"/>
            </a:xfrm>
            <a:custGeom>
              <a:avLst/>
              <a:gdLst>
                <a:gd name="T0" fmla="*/ 8 w 9"/>
                <a:gd name="T1" fmla="*/ 0 h 28"/>
                <a:gd name="T2" fmla="*/ 1 w 9"/>
                <a:gd name="T3" fmla="*/ 0 h 28"/>
                <a:gd name="T4" fmla="*/ 0 w 9"/>
                <a:gd name="T5" fmla="*/ 1 h 28"/>
                <a:gd name="T6" fmla="*/ 0 w 9"/>
                <a:gd name="T7" fmla="*/ 28 h 28"/>
                <a:gd name="T8" fmla="*/ 1 w 9"/>
                <a:gd name="T9" fmla="*/ 28 h 28"/>
                <a:gd name="T10" fmla="*/ 8 w 9"/>
                <a:gd name="T11" fmla="*/ 28 h 28"/>
                <a:gd name="T12" fmla="*/ 9 w 9"/>
                <a:gd name="T13" fmla="*/ 28 h 28"/>
                <a:gd name="T14" fmla="*/ 9 w 9"/>
                <a:gd name="T15" fmla="*/ 1 h 28"/>
                <a:gd name="T16" fmla="*/ 8 w 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28">
                  <a:moveTo>
                    <a:pt x="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1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8" y="28"/>
                    <a:pt x="9" y="28"/>
                    <a:pt x="9" y="28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1ACBE"/>
                </a:solidFill>
              </a:endParaRPr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821" y="2089"/>
              <a:ext cx="23" cy="27"/>
            </a:xfrm>
            <a:custGeom>
              <a:avLst/>
              <a:gdLst>
                <a:gd name="T0" fmla="*/ 5 w 9"/>
                <a:gd name="T1" fmla="*/ 10 h 11"/>
                <a:gd name="T2" fmla="*/ 8 w 9"/>
                <a:gd name="T3" fmla="*/ 4 h 11"/>
                <a:gd name="T4" fmla="*/ 5 w 9"/>
                <a:gd name="T5" fmla="*/ 0 h 11"/>
                <a:gd name="T6" fmla="*/ 0 w 9"/>
                <a:gd name="T7" fmla="*/ 4 h 11"/>
                <a:gd name="T8" fmla="*/ 5 w 9"/>
                <a:gd name="T9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1">
                  <a:moveTo>
                    <a:pt x="5" y="10"/>
                  </a:moveTo>
                  <a:cubicBezTo>
                    <a:pt x="8" y="10"/>
                    <a:pt x="8" y="7"/>
                    <a:pt x="8" y="4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1" y="8"/>
                    <a:pt x="4" y="11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1ACBE"/>
                </a:solidFill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785" y="2164"/>
              <a:ext cx="36" cy="44"/>
            </a:xfrm>
            <a:custGeom>
              <a:avLst/>
              <a:gdLst>
                <a:gd name="T0" fmla="*/ 12 w 14"/>
                <a:gd name="T1" fmla="*/ 1 h 18"/>
                <a:gd name="T2" fmla="*/ 10 w 14"/>
                <a:gd name="T3" fmla="*/ 0 h 18"/>
                <a:gd name="T4" fmla="*/ 8 w 14"/>
                <a:gd name="T5" fmla="*/ 6 h 18"/>
                <a:gd name="T6" fmla="*/ 1 w 14"/>
                <a:gd name="T7" fmla="*/ 14 h 18"/>
                <a:gd name="T8" fmla="*/ 1 w 14"/>
                <a:gd name="T9" fmla="*/ 17 h 18"/>
                <a:gd name="T10" fmla="*/ 4 w 14"/>
                <a:gd name="T11" fmla="*/ 17 h 18"/>
                <a:gd name="T12" fmla="*/ 12 w 14"/>
                <a:gd name="T13" fmla="*/ 9 h 18"/>
                <a:gd name="T14" fmla="*/ 13 w 14"/>
                <a:gd name="T15" fmla="*/ 8 h 18"/>
                <a:gd name="T16" fmla="*/ 14 w 14"/>
                <a:gd name="T17" fmla="*/ 3 h 18"/>
                <a:gd name="T18" fmla="*/ 12 w 14"/>
                <a:gd name="T1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8">
                  <a:moveTo>
                    <a:pt x="12" y="1"/>
                  </a:moveTo>
                  <a:cubicBezTo>
                    <a:pt x="11" y="1"/>
                    <a:pt x="10" y="0"/>
                    <a:pt x="10" y="0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2" y="18"/>
                    <a:pt x="4" y="18"/>
                    <a:pt x="4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3" y="8"/>
                    <a:pt x="13" y="8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3" y="2"/>
                    <a:pt x="13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1ACBE"/>
                </a:solidFill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836" y="2116"/>
              <a:ext cx="33" cy="20"/>
            </a:xfrm>
            <a:custGeom>
              <a:avLst/>
              <a:gdLst>
                <a:gd name="T0" fmla="*/ 6 w 13"/>
                <a:gd name="T1" fmla="*/ 8 h 8"/>
                <a:gd name="T2" fmla="*/ 12 w 13"/>
                <a:gd name="T3" fmla="*/ 4 h 8"/>
                <a:gd name="T4" fmla="*/ 12 w 13"/>
                <a:gd name="T5" fmla="*/ 1 h 8"/>
                <a:gd name="T6" fmla="*/ 10 w 13"/>
                <a:gd name="T7" fmla="*/ 1 h 8"/>
                <a:gd name="T8" fmla="*/ 5 w 13"/>
                <a:gd name="T9" fmla="*/ 4 h 8"/>
                <a:gd name="T10" fmla="*/ 1 w 13"/>
                <a:gd name="T11" fmla="*/ 3 h 8"/>
                <a:gd name="T12" fmla="*/ 1 w 13"/>
                <a:gd name="T13" fmla="*/ 5 h 8"/>
                <a:gd name="T14" fmla="*/ 0 w 13"/>
                <a:gd name="T15" fmla="*/ 7 h 8"/>
                <a:gd name="T16" fmla="*/ 5 w 13"/>
                <a:gd name="T17" fmla="*/ 8 h 8"/>
                <a:gd name="T18" fmla="*/ 6 w 13"/>
                <a:gd name="T1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8">
                  <a:moveTo>
                    <a:pt x="6" y="8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3" y="2"/>
                    <a:pt x="12" y="1"/>
                  </a:cubicBezTo>
                  <a:cubicBezTo>
                    <a:pt x="12" y="1"/>
                    <a:pt x="11" y="0"/>
                    <a:pt x="10" y="1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6"/>
                    <a:pt x="0" y="7"/>
                    <a:pt x="0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1ACBE"/>
                </a:solidFill>
              </a:endParaRPr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783" y="2116"/>
              <a:ext cx="58" cy="87"/>
            </a:xfrm>
            <a:custGeom>
              <a:avLst/>
              <a:gdLst>
                <a:gd name="T0" fmla="*/ 18 w 23"/>
                <a:gd name="T1" fmla="*/ 17 h 35"/>
                <a:gd name="T2" fmla="*/ 21 w 23"/>
                <a:gd name="T3" fmla="*/ 5 h 35"/>
                <a:gd name="T4" fmla="*/ 21 w 23"/>
                <a:gd name="T5" fmla="*/ 2 h 35"/>
                <a:gd name="T6" fmla="*/ 20 w 23"/>
                <a:gd name="T7" fmla="*/ 2 h 35"/>
                <a:gd name="T8" fmla="*/ 19 w 23"/>
                <a:gd name="T9" fmla="*/ 7 h 35"/>
                <a:gd name="T10" fmla="*/ 20 w 23"/>
                <a:gd name="T11" fmla="*/ 3 h 35"/>
                <a:gd name="T12" fmla="*/ 20 w 23"/>
                <a:gd name="T13" fmla="*/ 2 h 35"/>
                <a:gd name="T14" fmla="*/ 20 w 23"/>
                <a:gd name="T15" fmla="*/ 1 h 35"/>
                <a:gd name="T16" fmla="*/ 19 w 23"/>
                <a:gd name="T17" fmla="*/ 1 h 35"/>
                <a:gd name="T18" fmla="*/ 18 w 23"/>
                <a:gd name="T19" fmla="*/ 2 h 35"/>
                <a:gd name="T20" fmla="*/ 19 w 23"/>
                <a:gd name="T21" fmla="*/ 3 h 35"/>
                <a:gd name="T22" fmla="*/ 18 w 23"/>
                <a:gd name="T23" fmla="*/ 6 h 35"/>
                <a:gd name="T24" fmla="*/ 17 w 23"/>
                <a:gd name="T25" fmla="*/ 0 h 35"/>
                <a:gd name="T26" fmla="*/ 17 w 23"/>
                <a:gd name="T27" fmla="*/ 0 h 35"/>
                <a:gd name="T28" fmla="*/ 17 w 23"/>
                <a:gd name="T29" fmla="*/ 0 h 35"/>
                <a:gd name="T30" fmla="*/ 15 w 23"/>
                <a:gd name="T31" fmla="*/ 0 h 35"/>
                <a:gd name="T32" fmla="*/ 8 w 23"/>
                <a:gd name="T33" fmla="*/ 0 h 35"/>
                <a:gd name="T34" fmla="*/ 1 w 23"/>
                <a:gd name="T35" fmla="*/ 5 h 35"/>
                <a:gd name="T36" fmla="*/ 1 w 23"/>
                <a:gd name="T37" fmla="*/ 8 h 35"/>
                <a:gd name="T38" fmla="*/ 4 w 23"/>
                <a:gd name="T39" fmla="*/ 8 h 35"/>
                <a:gd name="T40" fmla="*/ 4 w 23"/>
                <a:gd name="T41" fmla="*/ 8 h 35"/>
                <a:gd name="T42" fmla="*/ 9 w 23"/>
                <a:gd name="T43" fmla="*/ 4 h 35"/>
                <a:gd name="T44" fmla="*/ 13 w 23"/>
                <a:gd name="T45" fmla="*/ 4 h 35"/>
                <a:gd name="T46" fmla="*/ 12 w 23"/>
                <a:gd name="T47" fmla="*/ 4 h 35"/>
                <a:gd name="T48" fmla="*/ 9 w 23"/>
                <a:gd name="T49" fmla="*/ 15 h 35"/>
                <a:gd name="T50" fmla="*/ 10 w 23"/>
                <a:gd name="T51" fmla="*/ 16 h 35"/>
                <a:gd name="T52" fmla="*/ 14 w 23"/>
                <a:gd name="T53" fmla="*/ 20 h 35"/>
                <a:gd name="T54" fmla="*/ 18 w 23"/>
                <a:gd name="T55" fmla="*/ 24 h 35"/>
                <a:gd name="T56" fmla="*/ 17 w 23"/>
                <a:gd name="T57" fmla="*/ 32 h 35"/>
                <a:gd name="T58" fmla="*/ 19 w 23"/>
                <a:gd name="T59" fmla="*/ 35 h 35"/>
                <a:gd name="T60" fmla="*/ 22 w 23"/>
                <a:gd name="T61" fmla="*/ 33 h 35"/>
                <a:gd name="T62" fmla="*/ 23 w 23"/>
                <a:gd name="T63" fmla="*/ 24 h 35"/>
                <a:gd name="T64" fmla="*/ 23 w 23"/>
                <a:gd name="T65" fmla="*/ 22 h 35"/>
                <a:gd name="T66" fmla="*/ 18 w 23"/>
                <a:gd name="T67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" h="35">
                  <a:moveTo>
                    <a:pt x="18" y="17"/>
                  </a:moveTo>
                  <a:cubicBezTo>
                    <a:pt x="19" y="10"/>
                    <a:pt x="21" y="6"/>
                    <a:pt x="21" y="5"/>
                  </a:cubicBezTo>
                  <a:cubicBezTo>
                    <a:pt x="21" y="3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5"/>
                    <a:pt x="19" y="7"/>
                    <a:pt x="19" y="7"/>
                  </a:cubicBezTo>
                  <a:cubicBezTo>
                    <a:pt x="19" y="7"/>
                    <a:pt x="20" y="4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9" y="1"/>
                    <a:pt x="18" y="2"/>
                    <a:pt x="18" y="2"/>
                  </a:cubicBezTo>
                  <a:cubicBezTo>
                    <a:pt x="18" y="2"/>
                    <a:pt x="18" y="2"/>
                    <a:pt x="19" y="3"/>
                  </a:cubicBezTo>
                  <a:cubicBezTo>
                    <a:pt x="19" y="3"/>
                    <a:pt x="18" y="4"/>
                    <a:pt x="18" y="6"/>
                  </a:cubicBezTo>
                  <a:cubicBezTo>
                    <a:pt x="18" y="1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  <a:cubicBezTo>
                    <a:pt x="13" y="0"/>
                    <a:pt x="11" y="0"/>
                    <a:pt x="8" y="0"/>
                  </a:cubicBezTo>
                  <a:cubicBezTo>
                    <a:pt x="8" y="0"/>
                    <a:pt x="1" y="5"/>
                    <a:pt x="1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3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9" y="4"/>
                    <a:pt x="9" y="4"/>
                  </a:cubicBezTo>
                  <a:cubicBezTo>
                    <a:pt x="9" y="4"/>
                    <a:pt x="13" y="4"/>
                    <a:pt x="13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7"/>
                    <a:pt x="9" y="13"/>
                    <a:pt x="9" y="15"/>
                  </a:cubicBezTo>
                  <a:cubicBezTo>
                    <a:pt x="9" y="15"/>
                    <a:pt x="10" y="15"/>
                    <a:pt x="10" y="16"/>
                  </a:cubicBezTo>
                  <a:cubicBezTo>
                    <a:pt x="10" y="16"/>
                    <a:pt x="11" y="18"/>
                    <a:pt x="14" y="20"/>
                  </a:cubicBezTo>
                  <a:cubicBezTo>
                    <a:pt x="14" y="20"/>
                    <a:pt x="18" y="24"/>
                    <a:pt x="18" y="24"/>
                  </a:cubicBezTo>
                  <a:cubicBezTo>
                    <a:pt x="18" y="24"/>
                    <a:pt x="17" y="32"/>
                    <a:pt x="17" y="32"/>
                  </a:cubicBezTo>
                  <a:cubicBezTo>
                    <a:pt x="17" y="34"/>
                    <a:pt x="18" y="35"/>
                    <a:pt x="19" y="35"/>
                  </a:cubicBezTo>
                  <a:cubicBezTo>
                    <a:pt x="20" y="35"/>
                    <a:pt x="21" y="35"/>
                    <a:pt x="22" y="33"/>
                  </a:cubicBezTo>
                  <a:cubicBezTo>
                    <a:pt x="22" y="33"/>
                    <a:pt x="23" y="24"/>
                    <a:pt x="23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2" y="21"/>
                    <a:pt x="18" y="17"/>
                    <a:pt x="18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srgbClr val="01ACBE"/>
                </a:solidFill>
              </a:endParaRPr>
            </a:p>
          </p:txBody>
        </p:sp>
      </p:grpSp>
      <p:grpSp>
        <p:nvGrpSpPr>
          <p:cNvPr id="94" name="Group 52"/>
          <p:cNvGrpSpPr>
            <a:grpSpLocks noChangeAspect="1"/>
          </p:cNvGrpSpPr>
          <p:nvPr/>
        </p:nvGrpSpPr>
        <p:grpSpPr bwMode="auto">
          <a:xfrm>
            <a:off x="5153838" y="1679295"/>
            <a:ext cx="270356" cy="268025"/>
            <a:chOff x="3783" y="2102"/>
            <a:chExt cx="116" cy="115"/>
          </a:xfrm>
          <a:solidFill>
            <a:srgbClr val="FFB850"/>
          </a:solidFill>
          <a:effectLst/>
        </p:grpSpPr>
        <p:sp>
          <p:nvSpPr>
            <p:cNvPr id="95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96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97" name="Freeform 55"/>
            <p:cNvSpPr>
              <a:spLocks/>
            </p:cNvSpPr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98" name="Freeform 56"/>
            <p:cNvSpPr>
              <a:spLocks/>
            </p:cNvSpPr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99" name="Freeform 57"/>
            <p:cNvSpPr>
              <a:spLocks/>
            </p:cNvSpPr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00" name="Freeform 58"/>
            <p:cNvSpPr>
              <a:spLocks/>
            </p:cNvSpPr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01" name="Freeform 59"/>
            <p:cNvSpPr>
              <a:spLocks/>
            </p:cNvSpPr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102" name="Group 62"/>
          <p:cNvGrpSpPr>
            <a:grpSpLocks noChangeAspect="1"/>
          </p:cNvGrpSpPr>
          <p:nvPr/>
        </p:nvGrpSpPr>
        <p:grpSpPr bwMode="auto">
          <a:xfrm>
            <a:off x="5656484" y="2234562"/>
            <a:ext cx="262091" cy="209266"/>
            <a:chOff x="3775" y="2110"/>
            <a:chExt cx="129" cy="103"/>
          </a:xfrm>
          <a:solidFill>
            <a:srgbClr val="01ACBE"/>
          </a:solidFill>
          <a:effectLst/>
        </p:grpSpPr>
        <p:sp>
          <p:nvSpPr>
            <p:cNvPr id="103" name="Freeform 63"/>
            <p:cNvSpPr>
              <a:spLocks/>
            </p:cNvSpPr>
            <p:nvPr/>
          </p:nvSpPr>
          <p:spPr bwMode="auto">
            <a:xfrm>
              <a:off x="3775" y="2177"/>
              <a:ext cx="40" cy="36"/>
            </a:xfrm>
            <a:custGeom>
              <a:avLst/>
              <a:gdLst>
                <a:gd name="T0" fmla="*/ 5 w 16"/>
                <a:gd name="T1" fmla="*/ 0 h 14"/>
                <a:gd name="T2" fmla="*/ 0 w 16"/>
                <a:gd name="T3" fmla="*/ 4 h 14"/>
                <a:gd name="T4" fmla="*/ 10 w 16"/>
                <a:gd name="T5" fmla="*/ 14 h 14"/>
                <a:gd name="T6" fmla="*/ 16 w 16"/>
                <a:gd name="T7" fmla="*/ 9 h 14"/>
                <a:gd name="T8" fmla="*/ 5 w 16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4">
                  <a:moveTo>
                    <a:pt x="5" y="0"/>
                  </a:moveTo>
                  <a:cubicBezTo>
                    <a:pt x="1" y="3"/>
                    <a:pt x="0" y="4"/>
                    <a:pt x="0" y="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3" y="11"/>
                    <a:pt x="16" y="9"/>
                  </a:cubicBez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04" name="Freeform 64"/>
            <p:cNvSpPr>
              <a:spLocks/>
            </p:cNvSpPr>
            <p:nvPr/>
          </p:nvSpPr>
          <p:spPr bwMode="auto">
            <a:xfrm>
              <a:off x="3795" y="2156"/>
              <a:ext cx="109" cy="41"/>
            </a:xfrm>
            <a:custGeom>
              <a:avLst/>
              <a:gdLst>
                <a:gd name="T0" fmla="*/ 37 w 44"/>
                <a:gd name="T1" fmla="*/ 4 h 16"/>
                <a:gd name="T2" fmla="*/ 29 w 44"/>
                <a:gd name="T3" fmla="*/ 9 h 16"/>
                <a:gd name="T4" fmla="*/ 18 w 44"/>
                <a:gd name="T5" fmla="*/ 8 h 16"/>
                <a:gd name="T6" fmla="*/ 25 w 44"/>
                <a:gd name="T7" fmla="*/ 7 h 16"/>
                <a:gd name="T8" fmla="*/ 31 w 44"/>
                <a:gd name="T9" fmla="*/ 2 h 16"/>
                <a:gd name="T10" fmla="*/ 20 w 44"/>
                <a:gd name="T11" fmla="*/ 2 h 16"/>
                <a:gd name="T12" fmla="*/ 9 w 44"/>
                <a:gd name="T13" fmla="*/ 2 h 16"/>
                <a:gd name="T14" fmla="*/ 0 w 44"/>
                <a:gd name="T15" fmla="*/ 7 h 16"/>
                <a:gd name="T16" fmla="*/ 9 w 44"/>
                <a:gd name="T17" fmla="*/ 16 h 16"/>
                <a:gd name="T18" fmla="*/ 13 w 44"/>
                <a:gd name="T19" fmla="*/ 14 h 16"/>
                <a:gd name="T20" fmla="*/ 29 w 44"/>
                <a:gd name="T21" fmla="*/ 14 h 16"/>
                <a:gd name="T22" fmla="*/ 44 w 44"/>
                <a:gd name="T23" fmla="*/ 2 h 16"/>
                <a:gd name="T24" fmla="*/ 37 w 44"/>
                <a:gd name="T25" fmla="*/ 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16">
                  <a:moveTo>
                    <a:pt x="37" y="4"/>
                  </a:moveTo>
                  <a:cubicBezTo>
                    <a:pt x="34" y="7"/>
                    <a:pt x="32" y="8"/>
                    <a:pt x="29" y="9"/>
                  </a:cubicBezTo>
                  <a:cubicBezTo>
                    <a:pt x="24" y="10"/>
                    <a:pt x="19" y="9"/>
                    <a:pt x="18" y="8"/>
                  </a:cubicBezTo>
                  <a:cubicBezTo>
                    <a:pt x="15" y="6"/>
                    <a:pt x="18" y="7"/>
                    <a:pt x="25" y="7"/>
                  </a:cubicBezTo>
                  <a:cubicBezTo>
                    <a:pt x="32" y="6"/>
                    <a:pt x="31" y="2"/>
                    <a:pt x="31" y="2"/>
                  </a:cubicBezTo>
                  <a:cubicBezTo>
                    <a:pt x="29" y="2"/>
                    <a:pt x="27" y="2"/>
                    <a:pt x="20" y="2"/>
                  </a:cubicBezTo>
                  <a:cubicBezTo>
                    <a:pt x="17" y="2"/>
                    <a:pt x="12" y="1"/>
                    <a:pt x="9" y="2"/>
                  </a:cubicBezTo>
                  <a:cubicBezTo>
                    <a:pt x="6" y="2"/>
                    <a:pt x="4" y="5"/>
                    <a:pt x="0" y="7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1" y="15"/>
                    <a:pt x="12" y="14"/>
                    <a:pt x="13" y="14"/>
                  </a:cubicBezTo>
                  <a:cubicBezTo>
                    <a:pt x="16" y="14"/>
                    <a:pt x="23" y="15"/>
                    <a:pt x="29" y="14"/>
                  </a:cubicBezTo>
                  <a:cubicBezTo>
                    <a:pt x="40" y="9"/>
                    <a:pt x="44" y="2"/>
                    <a:pt x="44" y="2"/>
                  </a:cubicBezTo>
                  <a:cubicBezTo>
                    <a:pt x="44" y="2"/>
                    <a:pt x="41" y="0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05" name="Freeform 65"/>
            <p:cNvSpPr>
              <a:spLocks noEditPoints="1"/>
            </p:cNvSpPr>
            <p:nvPr/>
          </p:nvSpPr>
          <p:spPr bwMode="auto">
            <a:xfrm>
              <a:off x="3810" y="2110"/>
              <a:ext cx="94" cy="41"/>
            </a:xfrm>
            <a:custGeom>
              <a:avLst/>
              <a:gdLst>
                <a:gd name="T0" fmla="*/ 38 w 38"/>
                <a:gd name="T1" fmla="*/ 0 h 16"/>
                <a:gd name="T2" fmla="*/ 34 w 38"/>
                <a:gd name="T3" fmla="*/ 0 h 16"/>
                <a:gd name="T4" fmla="*/ 34 w 38"/>
                <a:gd name="T5" fmla="*/ 6 h 16"/>
                <a:gd name="T6" fmla="*/ 32 w 38"/>
                <a:gd name="T7" fmla="*/ 6 h 16"/>
                <a:gd name="T8" fmla="*/ 32 w 38"/>
                <a:gd name="T9" fmla="*/ 0 h 16"/>
                <a:gd name="T10" fmla="*/ 28 w 38"/>
                <a:gd name="T11" fmla="*/ 0 h 16"/>
                <a:gd name="T12" fmla="*/ 28 w 38"/>
                <a:gd name="T13" fmla="*/ 6 h 16"/>
                <a:gd name="T14" fmla="*/ 12 w 38"/>
                <a:gd name="T15" fmla="*/ 6 h 16"/>
                <a:gd name="T16" fmla="*/ 12 w 38"/>
                <a:gd name="T17" fmla="*/ 3 h 16"/>
                <a:gd name="T18" fmla="*/ 12 w 38"/>
                <a:gd name="T19" fmla="*/ 1 h 16"/>
                <a:gd name="T20" fmla="*/ 11 w 38"/>
                <a:gd name="T21" fmla="*/ 0 h 16"/>
                <a:gd name="T22" fmla="*/ 9 w 38"/>
                <a:gd name="T23" fmla="*/ 0 h 16"/>
                <a:gd name="T24" fmla="*/ 3 w 38"/>
                <a:gd name="T25" fmla="*/ 0 h 16"/>
                <a:gd name="T26" fmla="*/ 1 w 38"/>
                <a:gd name="T27" fmla="*/ 0 h 16"/>
                <a:gd name="T28" fmla="*/ 0 w 38"/>
                <a:gd name="T29" fmla="*/ 2 h 16"/>
                <a:gd name="T30" fmla="*/ 0 w 38"/>
                <a:gd name="T31" fmla="*/ 3 h 16"/>
                <a:gd name="T32" fmla="*/ 0 w 38"/>
                <a:gd name="T33" fmla="*/ 13 h 16"/>
                <a:gd name="T34" fmla="*/ 0 w 38"/>
                <a:gd name="T35" fmla="*/ 15 h 16"/>
                <a:gd name="T36" fmla="*/ 2 w 38"/>
                <a:gd name="T37" fmla="*/ 16 h 16"/>
                <a:gd name="T38" fmla="*/ 3 w 38"/>
                <a:gd name="T39" fmla="*/ 16 h 16"/>
                <a:gd name="T40" fmla="*/ 9 w 38"/>
                <a:gd name="T41" fmla="*/ 16 h 16"/>
                <a:gd name="T42" fmla="*/ 11 w 38"/>
                <a:gd name="T43" fmla="*/ 16 h 16"/>
                <a:gd name="T44" fmla="*/ 12 w 38"/>
                <a:gd name="T45" fmla="*/ 14 h 16"/>
                <a:gd name="T46" fmla="*/ 12 w 38"/>
                <a:gd name="T47" fmla="*/ 13 h 16"/>
                <a:gd name="T48" fmla="*/ 12 w 38"/>
                <a:gd name="T49" fmla="*/ 10 h 16"/>
                <a:gd name="T50" fmla="*/ 38 w 38"/>
                <a:gd name="T51" fmla="*/ 10 h 16"/>
                <a:gd name="T52" fmla="*/ 38 w 38"/>
                <a:gd name="T53" fmla="*/ 0 h 16"/>
                <a:gd name="T54" fmla="*/ 3 w 38"/>
                <a:gd name="T55" fmla="*/ 3 h 16"/>
                <a:gd name="T56" fmla="*/ 9 w 38"/>
                <a:gd name="T57" fmla="*/ 3 h 16"/>
                <a:gd name="T58" fmla="*/ 9 w 38"/>
                <a:gd name="T59" fmla="*/ 13 h 16"/>
                <a:gd name="T60" fmla="*/ 3 w 38"/>
                <a:gd name="T61" fmla="*/ 13 h 16"/>
                <a:gd name="T62" fmla="*/ 3 w 38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8" h="16">
                  <a:moveTo>
                    <a:pt x="38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2"/>
                    <a:pt x="12" y="2"/>
                    <a:pt x="12" y="1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6"/>
                    <a:pt x="11" y="16"/>
                    <a:pt x="11" y="16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3"/>
                    <a:pt x="12" y="1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38" y="10"/>
                    <a:pt x="38" y="10"/>
                    <a:pt x="38" y="10"/>
                  </a:cubicBezTo>
                  <a:lnTo>
                    <a:pt x="38" y="0"/>
                  </a:lnTo>
                  <a:close/>
                  <a:moveTo>
                    <a:pt x="3" y="3"/>
                  </a:moveTo>
                  <a:cubicBezTo>
                    <a:pt x="9" y="3"/>
                    <a:pt x="9" y="3"/>
                    <a:pt x="9" y="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3" y="13"/>
                    <a:pt x="3" y="13"/>
                    <a:pt x="3" y="13"/>
                  </a:cubicBezTo>
                  <a:lnTo>
                    <a:pt x="3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106" name="矩形 105"/>
          <p:cNvSpPr/>
          <p:nvPr/>
        </p:nvSpPr>
        <p:spPr>
          <a:xfrm>
            <a:off x="2055356" y="69618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引自：洪萬生。</a:t>
            </a:r>
            <a:r>
              <a:rPr lang="en-US" altLang="zh-TW" dirty="0"/>
              <a:t>(</a:t>
            </a:r>
            <a:r>
              <a:rPr lang="zh-TW" altLang="en-US" dirty="0"/>
              <a:t>民國</a:t>
            </a:r>
            <a:r>
              <a:rPr lang="en-US" altLang="zh-TW" dirty="0"/>
              <a:t>93</a:t>
            </a:r>
            <a:r>
              <a:rPr lang="zh-TW" altLang="en-US" dirty="0"/>
              <a:t>年</a:t>
            </a:r>
            <a:r>
              <a:rPr lang="en-US" altLang="zh-TW" dirty="0"/>
              <a:t>)</a:t>
            </a:r>
            <a:r>
              <a:rPr lang="zh-TW" altLang="en-US" dirty="0"/>
              <a:t>。教改爭議聲中，證明所謂何事。師大學報。</a:t>
            </a:r>
            <a:r>
              <a:rPr lang="en-US" altLang="zh-TW" dirty="0"/>
              <a:t>49(1)</a:t>
            </a:r>
            <a:r>
              <a:rPr lang="zh-TW" altLang="en-US" dirty="0"/>
              <a:t>。</a:t>
            </a:r>
            <a:r>
              <a:rPr lang="en-US" altLang="zh-TW" dirty="0"/>
              <a:t>1-14</a:t>
            </a:r>
          </a:p>
        </p:txBody>
      </p:sp>
    </p:spTree>
    <p:extLst>
      <p:ext uri="{BB962C8B-B14F-4D97-AF65-F5344CB8AC3E}">
        <p14:creationId xmlns:p14="http://schemas.microsoft.com/office/powerpoint/2010/main" val="649069192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7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70000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70000" fill="hold" grpId="0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70000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70000" fill="hold" grpId="0" nodeType="withEffect" p14:presetBounceEnd="4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70000" fill="hold" grpId="0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70000" fill="hold" grpId="0" nodeType="withEffect" p14:presetBounceEnd="4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70000" fill="hold" grpId="0" nodeType="withEffect" p14:presetBounceEnd="4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70000" fill="hold" grpId="0" nodeType="withEffect" p14:presetBounceEnd="4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4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4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0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9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0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3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3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11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3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0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3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8300"/>
                                </p:stCondLst>
                                <p:childTnLst>
                                  <p:par>
                                    <p:cTn id="12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8800"/>
                                </p:stCondLst>
                                <p:childTnLst>
                                  <p:par>
                                    <p:cTn id="1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3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3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1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6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9900"/>
                                </p:stCondLst>
                                <p:childTnLst>
                                  <p:par>
                                    <p:cTn id="148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0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10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3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4" grpId="0"/>
          <p:bldP spid="37" grpId="0"/>
          <p:bldP spid="40" grpId="0"/>
          <p:bldP spid="43" grpId="0"/>
          <p:bldP spid="46" grpId="0"/>
          <p:bldP spid="79" grpId="0" animBg="1"/>
          <p:bldP spid="79" grpId="1" animBg="1"/>
          <p:bldP spid="10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accel="7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4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accel="7000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4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accel="7000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4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accel="7000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4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accel="7000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accel="7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4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accel="7000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4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accel="70000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4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accel="7000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4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4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6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7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7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8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0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9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5900"/>
                                </p:stCondLst>
                                <p:childTnLst>
                                  <p:par>
                                    <p:cTn id="9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6400"/>
                                </p:stCondLst>
                                <p:childTnLst>
                                  <p:par>
                                    <p:cTn id="10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3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3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7" fill="hold">
                                <p:stCondLst>
                                  <p:cond delay="6700"/>
                                </p:stCondLst>
                                <p:childTnLst>
                                  <p:par>
                                    <p:cTn id="10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500" tmFilter="0, 0; .2, .5; .8, .5; 1, 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250" autoRev="1" fill="hold"/>
                                            <p:tgtEl>
                                              <p:spTgt spid="8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7200"/>
                                </p:stCondLst>
                                <p:childTnLst>
                                  <p:par>
                                    <p:cTn id="11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3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3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1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9" dur="500" tmFilter="0, 0; .2, .5; .8, .5; 1, 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0" dur="250" autoRev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3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3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8300"/>
                                </p:stCondLst>
                                <p:childTnLst>
                                  <p:par>
                                    <p:cTn id="12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9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30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8800"/>
                                </p:stCondLst>
                                <p:childTnLst>
                                  <p:par>
                                    <p:cTn id="13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3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3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3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7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1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9" dur="500" tmFilter="0, 0; .2, .5; .8, .5; 1, 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40" dur="250" autoRev="1" fill="hold"/>
                                            <p:tgtEl>
                                              <p:spTgt spid="8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1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14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3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6" dur="3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7" fill="hold">
                                <p:stCondLst>
                                  <p:cond delay="9900"/>
                                </p:stCondLst>
                                <p:childTnLst>
                                  <p:par>
                                    <p:cTn id="148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9" dur="500" tmFilter="0, 0; .2, .5; .8, .5; 1, 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50" dur="250" autoRev="1" fill="hold"/>
                                            <p:tgtEl>
                                              <p:spTgt spid="7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1" fill="hold">
                          <p:stCondLst>
                            <p:cond delay="indefinite"/>
                          </p:stCondLst>
                          <p:childTnLst>
                            <p:par>
                              <p:cTn id="1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1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5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6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10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1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5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2" dur="10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3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4" grpId="0"/>
          <p:bldP spid="37" grpId="0"/>
          <p:bldP spid="40" grpId="0"/>
          <p:bldP spid="43" grpId="0"/>
          <p:bldP spid="46" grpId="0"/>
          <p:bldP spid="79" grpId="0" animBg="1"/>
          <p:bldP spid="79" grpId="1" animBg="1"/>
          <p:bldP spid="10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96933" cy="4942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文字方塊 2"/>
          <p:cNvSpPr txBox="1"/>
          <p:nvPr/>
        </p:nvSpPr>
        <p:spPr>
          <a:xfrm>
            <a:off x="5149276" y="79241"/>
            <a:ext cx="39947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B0F0"/>
                </a:solidFill>
              </a:rPr>
              <a:t>視覺直觀與演繹推理之間的折衷</a:t>
            </a:r>
            <a:r>
              <a:rPr lang="en-US" altLang="zh-TW" sz="3600" dirty="0" smtClean="0">
                <a:solidFill>
                  <a:srgbClr val="00B0F0"/>
                </a:solidFill>
              </a:rPr>
              <a:t>!!!</a:t>
            </a:r>
            <a:endParaRPr lang="zh-TW" altLang="en-US" sz="3600" dirty="0">
              <a:solidFill>
                <a:srgbClr val="00B0F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5149276" y="1383775"/>
            <a:ext cx="38407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如何讓國中學生在</a:t>
            </a:r>
            <a:r>
              <a:rPr lang="zh-TW" altLang="en-US" sz="2400" dirty="0" smtClean="0">
                <a:solidFill>
                  <a:srgbClr val="FF0000"/>
                </a:solidFill>
              </a:rPr>
              <a:t>直觀意義</a:t>
            </a:r>
            <a:r>
              <a:rPr lang="zh-TW" altLang="en-US" sz="2400" dirty="0" smtClean="0"/>
              <a:t>與</a:t>
            </a:r>
            <a:r>
              <a:rPr lang="zh-TW" altLang="en-US" sz="2400" dirty="0" smtClean="0">
                <a:solidFill>
                  <a:srgbClr val="FF0000"/>
                </a:solidFill>
              </a:rPr>
              <a:t>形式推理</a:t>
            </a:r>
            <a:r>
              <a:rPr lang="zh-TW" altLang="en-US" sz="2400" dirty="0" smtClean="0"/>
              <a:t>兩方面都能體會</a:t>
            </a:r>
            <a:r>
              <a:rPr lang="zh-TW" altLang="en-US" sz="2400" dirty="0" smtClean="0">
                <a:solidFill>
                  <a:srgbClr val="FF0000"/>
                </a:solidFill>
              </a:rPr>
              <a:t>幾何學的趣味與重要性</a:t>
            </a:r>
            <a:r>
              <a:rPr lang="zh-TW" altLang="en-US" sz="2400" dirty="0" smtClean="0"/>
              <a:t>，的確中學數學教育不可推卸責任。可是，另一方面，我們也應該提防不要陷入</a:t>
            </a:r>
            <a:r>
              <a:rPr lang="zh-TW" altLang="en-US" sz="2400" dirty="0" smtClean="0">
                <a:solidFill>
                  <a:srgbClr val="FF0000"/>
                </a:solidFill>
              </a:rPr>
              <a:t>循環謬誤</a:t>
            </a:r>
            <a:r>
              <a:rPr lang="zh-TW" altLang="en-US" sz="2400" dirty="0" smtClean="0"/>
              <a:t>之中，否則所謂的「形式推理」到頭來恐怕變成一場空。</a:t>
            </a:r>
            <a:r>
              <a:rPr lang="en-US" altLang="zh-TW" sz="2400" dirty="0" smtClean="0"/>
              <a:t>(</a:t>
            </a:r>
            <a:r>
              <a:rPr lang="zh-TW" altLang="en-US" sz="2400" dirty="0" smtClean="0"/>
              <a:t>洪萬生，民</a:t>
            </a:r>
            <a:r>
              <a:rPr lang="en-US" altLang="zh-TW" sz="2400" dirty="0" smtClean="0"/>
              <a:t>93)</a:t>
            </a:r>
            <a:endParaRPr lang="zh-TW" altLang="en-US" sz="2400" dirty="0"/>
          </a:p>
        </p:txBody>
      </p:sp>
      <p:sp>
        <p:nvSpPr>
          <p:cNvPr id="5" name="文字方塊 4"/>
          <p:cNvSpPr txBox="1"/>
          <p:nvPr/>
        </p:nvSpPr>
        <p:spPr>
          <a:xfrm>
            <a:off x="472418" y="49201"/>
            <a:ext cx="12378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自然直觀</a:t>
            </a:r>
            <a:endParaRPr lang="zh-TW" alt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3507880" y="59923"/>
            <a:ext cx="12588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公理嚴謹</a:t>
            </a:r>
            <a:endParaRPr lang="zh-TW" altLang="en-US" sz="20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456560" y="1554211"/>
            <a:ext cx="22365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魚與熊掌如何兼得</a:t>
            </a:r>
            <a:endParaRPr lang="zh-CN" altLang="en-US" sz="2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33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2" y="101601"/>
            <a:ext cx="2363597" cy="239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73" y="2602809"/>
            <a:ext cx="2363597" cy="2492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5"/>
              <p:cNvSpPr txBox="1"/>
              <p:nvPr/>
            </p:nvSpPr>
            <p:spPr>
              <a:xfrm>
                <a:off x="3090334" y="2792343"/>
                <a:ext cx="5765800" cy="2239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TW" altLang="en-US" sz="2800" kern="100" dirty="0" smtClean="0">
                    <a:solidFill>
                      <a:srgbClr val="FF0000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rPr>
                  <a:t>學生想法：</a:t>
                </a:r>
                <a:endParaRPr lang="en-US" altLang="zh-TW" sz="2800" kern="100" dirty="0" smtClean="0">
                  <a:solidFill>
                    <a:srgbClr val="FF0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endParaRP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從</a:t>
                </a:r>
                <a:r>
                  <a:rPr lang="en-US" altLang="zh-TW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C</a:t>
                </a:r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點做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sz="2800" i="1" kern="1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2800" b="0" i="1" kern="1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𝐶𝐹</m:t>
                        </m:r>
                      </m:e>
                    </m:acc>
                  </m:oMath>
                </a14:m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垂直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sz="2800" i="1" kern="10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2800" b="0" i="1" kern="100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於</a:t>
                </a:r>
                <a:r>
                  <a:rPr lang="en-US" altLang="zh-TW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F</a:t>
                </a:r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，且交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sz="2800" i="1" kern="1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2800" b="0" i="1" kern="10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𝐷𝐸</m:t>
                        </m:r>
                      </m:e>
                    </m:acc>
                  </m:oMath>
                </a14:m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於</a:t>
                </a:r>
                <a:r>
                  <a:rPr lang="en-US" altLang="zh-TW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G</a:t>
                </a:r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。由於</a:t>
                </a:r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mbria Math"/>
                    <a:ea typeface="华文细黑" panose="02010600040101010101" pitchFamily="2" charset="-122"/>
                  </a:rPr>
                  <a:t>∠</a:t>
                </a:r>
                <a:r>
                  <a:rPr lang="en-US" altLang="zh-TW" sz="2800" kern="100" dirty="0" smtClean="0">
                    <a:solidFill>
                      <a:srgbClr val="FF0000"/>
                    </a:solidFill>
                    <a:latin typeface="Cambria Math"/>
                    <a:ea typeface="华文细黑" panose="02010600040101010101" pitchFamily="2" charset="-122"/>
                  </a:rPr>
                  <a:t>CGD=</a:t>
                </a:r>
                <a:r>
                  <a:rPr lang="zh-TW" altLang="en-US" sz="2800" kern="100" dirty="0">
                    <a:solidFill>
                      <a:srgbClr val="FF0000"/>
                    </a:solidFill>
                    <a:latin typeface="Cambria Math"/>
                    <a:ea typeface="华文细黑" panose="02010600040101010101" pitchFamily="2" charset="-122"/>
                  </a:rPr>
                  <a:t>∠</a:t>
                </a:r>
                <a:r>
                  <a:rPr lang="en-US" altLang="zh-TW" sz="2800" kern="100" dirty="0" smtClean="0">
                    <a:solidFill>
                      <a:srgbClr val="FF0000"/>
                    </a:solidFill>
                    <a:latin typeface="Cambria Math"/>
                    <a:ea typeface="华文细黑" panose="02010600040101010101" pitchFamily="2" charset="-122"/>
                  </a:rPr>
                  <a:t>CFA=90</a:t>
                </a:r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mbria Math"/>
                    <a:ea typeface="华文细黑" panose="02010600040101010101" pitchFamily="2" charset="-122"/>
                  </a:rPr>
                  <a:t>度</a:t>
                </a:r>
                <a:r>
                  <a:rPr lang="en-US" altLang="zh-TW" sz="2800" kern="100" dirty="0" smtClean="0">
                    <a:solidFill>
                      <a:srgbClr val="FF0000"/>
                    </a:solidFill>
                    <a:latin typeface="Cambria Math"/>
                    <a:ea typeface="华文细黑" panose="02010600040101010101" pitchFamily="2" charset="-122"/>
                  </a:rPr>
                  <a:t>(</a:t>
                </a:r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mbria Math"/>
                    <a:ea typeface="华文细黑" panose="02010600040101010101" pitchFamily="2" charset="-122"/>
                  </a:rPr>
                  <a:t>同位角相等</a:t>
                </a:r>
                <a:r>
                  <a:rPr lang="en-US" altLang="zh-TW" sz="2800" kern="100" dirty="0" smtClean="0">
                    <a:solidFill>
                      <a:srgbClr val="FF0000"/>
                    </a:solidFill>
                    <a:latin typeface="Cambria Math"/>
                    <a:ea typeface="华文细黑" panose="02010600040101010101" pitchFamily="2" charset="-122"/>
                  </a:rPr>
                  <a:t>)</a:t>
                </a:r>
                <a:r>
                  <a:rPr lang="zh-TW" altLang="en-US" sz="2800" kern="100" dirty="0" smtClean="0">
                    <a:solidFill>
                      <a:srgbClr val="FF0000"/>
                    </a:solidFill>
                    <a:latin typeface="Cambria Math"/>
                    <a:ea typeface="华文细黑" panose="02010600040101010101" pitchFamily="2" charset="-122"/>
                  </a:rPr>
                  <a:t>故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sz="2800" i="1" kern="10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2800" i="1" kern="100">
                            <a:solidFill>
                              <a:srgbClr val="FF0000"/>
                            </a:solidFill>
                            <a:latin typeface="Cambria Math"/>
                          </a:rPr>
                          <m:t>𝐷𝐸</m:t>
                        </m:r>
                      </m:e>
                    </m:acc>
                  </m:oMath>
                </a14:m>
                <a:r>
                  <a:rPr lang="en-US" altLang="zh-CN" sz="2800" kern="100" dirty="0">
                    <a:solidFill>
                      <a:srgbClr val="FF000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//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 kern="100" dirty="0">
                            <a:solidFill>
                              <a:srgbClr val="FF0000"/>
                            </a:solidFill>
                            <a:latin typeface="Cambria Math"/>
                            <a:ea typeface="华文细黑" panose="02010600040101010101" pitchFamily="2" charset="-122"/>
                          </a:rPr>
                        </m:ctrlPr>
                      </m:accPr>
                      <m:e>
                        <m:r>
                          <a:rPr lang="en-US" altLang="zh-CN" sz="2800" i="1" kern="100" dirty="0">
                            <a:solidFill>
                              <a:srgbClr val="FF0000"/>
                            </a:solidFill>
                            <a:latin typeface="Cambria Math"/>
                            <a:ea typeface="华文细黑" panose="02010600040101010101" pitchFamily="2" charset="-122"/>
                          </a:rPr>
                          <m:t>𝐴𝐵</m:t>
                        </m:r>
                      </m:e>
                    </m:acc>
                  </m:oMath>
                </a14:m>
                <a:endParaRPr lang="zh-CN" altLang="en-US" sz="2800" kern="100" dirty="0">
                  <a:solidFill>
                    <a:srgbClr val="FF0000"/>
                  </a:solidFill>
                  <a:latin typeface="Calisto MT" panose="02040603050505030304" pitchFamily="18" charset="0"/>
                  <a:ea typeface="华文细黑" panose="02010600040101010101" pitchFamily="2" charset="-122"/>
                </a:endParaRPr>
              </a:p>
            </p:txBody>
          </p:sp>
        </mc:Choice>
        <mc:Fallback xmlns="">
          <p:sp>
            <p:nvSpPr>
              <p:cNvPr id="4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334" y="2792343"/>
                <a:ext cx="5765800" cy="2239716"/>
              </a:xfrm>
              <a:prstGeom prst="rect">
                <a:avLst/>
              </a:prstGeom>
              <a:blipFill rotWithShape="1">
                <a:blip r:embed="rId4"/>
                <a:stretch>
                  <a:fillRect l="-2220" t="-817" r="-1163" b="-490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10"/>
              <p:cNvSpPr txBox="1"/>
              <p:nvPr/>
            </p:nvSpPr>
            <p:spPr>
              <a:xfrm>
                <a:off x="3158067" y="282617"/>
                <a:ext cx="5105400" cy="23155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altLang="zh-TW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CA</a:t>
                </a:r>
                <a:r>
                  <a:rPr lang="zh-TW" altLang="en-US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的教學藝術</a:t>
                </a:r>
                <a:endParaRPr lang="en-US" altLang="zh-TW" sz="2800" kern="100" dirty="0" smtClean="0">
                  <a:solidFill>
                    <a:srgbClr val="0070C0"/>
                  </a:solidFill>
                  <a:latin typeface="Calisto MT" panose="02040603050505030304" pitchFamily="18" charset="0"/>
                  <a:ea typeface="华文细黑" panose="02010600040101010101" pitchFamily="2" charset="-122"/>
                </a:endParaRP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TW" altLang="en-US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題目：</a:t>
                </a:r>
                <a:endParaRPr lang="en-US" altLang="zh-TW" sz="2800" kern="100" dirty="0" smtClean="0">
                  <a:solidFill>
                    <a:srgbClr val="0070C0"/>
                  </a:solidFill>
                  <a:latin typeface="Calisto MT" panose="02040603050505030304" pitchFamily="18" charset="0"/>
                  <a:ea typeface="华文细黑" panose="02010600040101010101" pitchFamily="2" charset="-122"/>
                </a:endParaRPr>
              </a:p>
              <a:p>
                <a:pPr>
                  <a:lnSpc>
                    <a:spcPct val="12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zh-TW" altLang="en-US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在三角形</a:t>
                </a:r>
                <a:r>
                  <a:rPr lang="en-US" altLang="zh-TW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ABC</a:t>
                </a:r>
                <a:r>
                  <a:rPr lang="zh-TW" altLang="en-US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中，</a:t>
                </a:r>
                <a:r>
                  <a:rPr lang="en-US" altLang="zh-TW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D</a:t>
                </a:r>
                <a:r>
                  <a:rPr lang="zh-TW" altLang="en-US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、</a:t>
                </a:r>
                <a:r>
                  <a:rPr lang="en-US" altLang="zh-TW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E</a:t>
                </a:r>
                <a:r>
                  <a:rPr lang="zh-TW" altLang="en-US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分別是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sz="2800" i="1" kern="1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2800" b="0" i="1" kern="1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𝐴𝐶</m:t>
                        </m:r>
                      </m:e>
                    </m:acc>
                    <m:r>
                      <a:rPr lang="zh-TW" altLang="en-US" sz="2800" b="0" i="1" kern="100" smtClean="0">
                        <a:solidFill>
                          <a:srgbClr val="0070C0"/>
                        </a:solidFill>
                        <a:latin typeface="Cambria Math"/>
                      </a:rPr>
                      <m:t>、</m:t>
                    </m:r>
                    <m:acc>
                      <m:accPr>
                        <m:chr m:val="̅"/>
                        <m:ctrlPr>
                          <a:rPr lang="zh-TW" altLang="en-US" sz="2800" b="0" i="1" kern="1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2800" b="0" i="1" kern="1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𝐵𝐶</m:t>
                        </m:r>
                      </m:e>
                    </m:acc>
                  </m:oMath>
                </a14:m>
                <a:r>
                  <a:rPr lang="zh-TW" altLang="en-US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的中點，求證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TW" altLang="en-US" sz="2800" i="1" kern="1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2800" b="0" i="1" kern="100" smtClean="0">
                            <a:solidFill>
                              <a:srgbClr val="0070C0"/>
                            </a:solidFill>
                            <a:latin typeface="Cambria Math"/>
                          </a:rPr>
                          <m:t>𝐷𝐸</m:t>
                        </m:r>
                      </m:e>
                    </m:acc>
                  </m:oMath>
                </a14:m>
                <a:r>
                  <a:rPr lang="en-US" altLang="zh-CN" sz="2800" kern="100" dirty="0" smtClean="0">
                    <a:solidFill>
                      <a:srgbClr val="0070C0"/>
                    </a:solidFill>
                    <a:latin typeface="Calisto MT" panose="02040603050505030304" pitchFamily="18" charset="0"/>
                    <a:ea typeface="华文细黑" panose="02010600040101010101" pitchFamily="2" charset="-122"/>
                  </a:rPr>
                  <a:t>//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800" i="1" kern="100" dirty="0" smtClean="0">
                            <a:solidFill>
                              <a:srgbClr val="0070C0"/>
                            </a:solidFill>
                            <a:latin typeface="Cambria Math"/>
                            <a:ea typeface="华文细黑" panose="02010600040101010101" pitchFamily="2" charset="-122"/>
                          </a:rPr>
                        </m:ctrlPr>
                      </m:accPr>
                      <m:e>
                        <m:r>
                          <a:rPr lang="en-US" altLang="zh-CN" sz="2800" b="0" i="1" kern="100" dirty="0" smtClean="0">
                            <a:solidFill>
                              <a:srgbClr val="0070C0"/>
                            </a:solidFill>
                            <a:latin typeface="Cambria Math"/>
                            <a:ea typeface="华文细黑" panose="02010600040101010101" pitchFamily="2" charset="-122"/>
                          </a:rPr>
                          <m:t>𝐴𝐵</m:t>
                        </m:r>
                      </m:e>
                    </m:acc>
                  </m:oMath>
                </a14:m>
                <a:endParaRPr lang="zh-CN" altLang="en-US" sz="2800" kern="100" dirty="0">
                  <a:solidFill>
                    <a:srgbClr val="0070C0"/>
                  </a:solidFill>
                  <a:latin typeface="Calisto MT" panose="02040603050505030304" pitchFamily="18" charset="0"/>
                  <a:ea typeface="华文细黑" panose="02010600040101010101" pitchFamily="2" charset="-122"/>
                </a:endParaRPr>
              </a:p>
            </p:txBody>
          </p:sp>
        </mc:Choice>
        <mc:Fallback xmlns="">
          <p:sp>
            <p:nvSpPr>
              <p:cNvPr id="5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8067" y="282617"/>
                <a:ext cx="5105400" cy="2315570"/>
              </a:xfrm>
              <a:prstGeom prst="rect">
                <a:avLst/>
              </a:prstGeom>
              <a:blipFill rotWithShape="1">
                <a:blip r:embed="rId5"/>
                <a:stretch>
                  <a:fillRect l="-2387" t="-789" r="-358" b="-447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23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思考與討論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 flipH="1">
            <a:off x="5797657" y="2160101"/>
            <a:ext cx="3346343" cy="1037847"/>
          </a:xfrm>
          <a:custGeom>
            <a:avLst/>
            <a:gdLst>
              <a:gd name="connsiteX0" fmla="*/ 1607999 w 4461791"/>
              <a:gd name="connsiteY0" fmla="*/ 0 h 1383796"/>
              <a:gd name="connsiteX1" fmla="*/ 0 w 4461791"/>
              <a:gd name="connsiteY1" fmla="*/ 0 h 1383796"/>
              <a:gd name="connsiteX2" fmla="*/ 0 w 4461791"/>
              <a:gd name="connsiteY2" fmla="*/ 566646 h 1383796"/>
              <a:gd name="connsiteX3" fmla="*/ 1 w 4461791"/>
              <a:gd name="connsiteY3" fmla="*/ 566646 h 1383796"/>
              <a:gd name="connsiteX4" fmla="*/ 1 w 4461791"/>
              <a:gd name="connsiteY4" fmla="*/ 387946 h 1383796"/>
              <a:gd name="connsiteX5" fmla="*/ 1603034 w 4461791"/>
              <a:gd name="connsiteY5" fmla="*/ 387946 h 1383796"/>
              <a:gd name="connsiteX6" fmla="*/ 1603034 w 4461791"/>
              <a:gd name="connsiteY6" fmla="*/ 384898 h 1383796"/>
              <a:gd name="connsiteX7" fmla="*/ 3653197 w 4461791"/>
              <a:gd name="connsiteY7" fmla="*/ 384898 h 1383796"/>
              <a:gd name="connsiteX8" fmla="*/ 4068091 w 4461791"/>
              <a:gd name="connsiteY8" fmla="*/ 799792 h 1383796"/>
              <a:gd name="connsiteX9" fmla="*/ 4068091 w 4461791"/>
              <a:gd name="connsiteY9" fmla="*/ 1383796 h 1383796"/>
              <a:gd name="connsiteX10" fmla="*/ 4461791 w 4461791"/>
              <a:gd name="connsiteY10" fmla="*/ 1383796 h 1383796"/>
              <a:gd name="connsiteX11" fmla="*/ 4461791 w 4461791"/>
              <a:gd name="connsiteY11" fmla="*/ 701914 h 1383796"/>
              <a:gd name="connsiteX12" fmla="*/ 3763050 w 4461791"/>
              <a:gd name="connsiteY12" fmla="*/ 3173 h 1383796"/>
              <a:gd name="connsiteX13" fmla="*/ 1607733 w 4461791"/>
              <a:gd name="connsiteY13" fmla="*/ 3173 h 1383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61791" h="1383796">
                <a:moveTo>
                  <a:pt x="1607999" y="0"/>
                </a:moveTo>
                <a:lnTo>
                  <a:pt x="0" y="0"/>
                </a:lnTo>
                <a:lnTo>
                  <a:pt x="0" y="566646"/>
                </a:lnTo>
                <a:lnTo>
                  <a:pt x="1" y="566646"/>
                </a:lnTo>
                <a:lnTo>
                  <a:pt x="1" y="387946"/>
                </a:lnTo>
                <a:lnTo>
                  <a:pt x="1603034" y="387946"/>
                </a:lnTo>
                <a:lnTo>
                  <a:pt x="1603034" y="384898"/>
                </a:lnTo>
                <a:lnTo>
                  <a:pt x="3653197" y="384898"/>
                </a:lnTo>
                <a:cubicBezTo>
                  <a:pt x="3882337" y="384898"/>
                  <a:pt x="4068091" y="570652"/>
                  <a:pt x="4068091" y="799792"/>
                </a:cubicBezTo>
                <a:lnTo>
                  <a:pt x="4068091" y="1383796"/>
                </a:lnTo>
                <a:lnTo>
                  <a:pt x="4461791" y="1383796"/>
                </a:lnTo>
                <a:lnTo>
                  <a:pt x="4461791" y="701914"/>
                </a:lnTo>
                <a:cubicBezTo>
                  <a:pt x="4461791" y="316010"/>
                  <a:pt x="4148954" y="3173"/>
                  <a:pt x="3763050" y="3173"/>
                </a:cubicBezTo>
                <a:lnTo>
                  <a:pt x="1607733" y="3173"/>
                </a:lnTo>
                <a:close/>
              </a:path>
            </a:pathLst>
          </a:custGeom>
          <a:solidFill>
            <a:srgbClr val="FFB954"/>
          </a:solidFill>
          <a:ln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5823404" y="3011854"/>
            <a:ext cx="451031" cy="508896"/>
            <a:chOff x="7764538" y="4015805"/>
            <a:chExt cx="601374" cy="678528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 rot="5400000">
              <a:off x="7725961" y="4054382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791645" y="4149436"/>
              <a:ext cx="5471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rgbClr val="FFB954"/>
                  </a:solidFill>
                  <a:latin typeface="Impact" panose="020B0806030902050204" pitchFamily="34" charset="0"/>
                </a:rPr>
                <a:t>03</a:t>
              </a:r>
              <a:endParaRPr lang="zh-CN" altLang="en-US" sz="1500" dirty="0">
                <a:solidFill>
                  <a:srgbClr val="FFB954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14" name="任意多边形 13"/>
          <p:cNvSpPr/>
          <p:nvPr/>
        </p:nvSpPr>
        <p:spPr>
          <a:xfrm flipH="1">
            <a:off x="5498806" y="1876185"/>
            <a:ext cx="3645192" cy="1321762"/>
          </a:xfrm>
          <a:custGeom>
            <a:avLst/>
            <a:gdLst>
              <a:gd name="connsiteX0" fmla="*/ 3815940 w 4860256"/>
              <a:gd name="connsiteY0" fmla="*/ 0 h 1762349"/>
              <a:gd name="connsiteX1" fmla="*/ 990598 w 4860256"/>
              <a:gd name="connsiteY1" fmla="*/ 0 h 1762349"/>
              <a:gd name="connsiteX2" fmla="*/ 850231 w 4860256"/>
              <a:gd name="connsiteY2" fmla="*/ 0 h 1762349"/>
              <a:gd name="connsiteX3" fmla="*/ 0 w 4860256"/>
              <a:gd name="connsiteY3" fmla="*/ 0 h 1762349"/>
              <a:gd name="connsiteX4" fmla="*/ 0 w 4860256"/>
              <a:gd name="connsiteY4" fmla="*/ 395925 h 1762349"/>
              <a:gd name="connsiteX5" fmla="*/ 990598 w 4860256"/>
              <a:gd name="connsiteY5" fmla="*/ 395925 h 1762349"/>
              <a:gd name="connsiteX6" fmla="*/ 990598 w 4860256"/>
              <a:gd name="connsiteY6" fmla="*/ 392340 h 1762349"/>
              <a:gd name="connsiteX7" fmla="*/ 3763050 w 4860256"/>
              <a:gd name="connsiteY7" fmla="*/ 392340 h 1762349"/>
              <a:gd name="connsiteX8" fmla="*/ 4461791 w 4860256"/>
              <a:gd name="connsiteY8" fmla="*/ 1091081 h 1762349"/>
              <a:gd name="connsiteX9" fmla="*/ 4461791 w 4860256"/>
              <a:gd name="connsiteY9" fmla="*/ 1762349 h 1762349"/>
              <a:gd name="connsiteX10" fmla="*/ 4860256 w 4860256"/>
              <a:gd name="connsiteY10" fmla="*/ 1762349 h 1762349"/>
              <a:gd name="connsiteX11" fmla="*/ 4860256 w 4860256"/>
              <a:gd name="connsiteY11" fmla="*/ 1044316 h 1762349"/>
              <a:gd name="connsiteX12" fmla="*/ 3815940 w 4860256"/>
              <a:gd name="connsiteY12" fmla="*/ 0 h 1762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60256" h="1762349">
                <a:moveTo>
                  <a:pt x="3815940" y="0"/>
                </a:moveTo>
                <a:lnTo>
                  <a:pt x="990598" y="0"/>
                </a:lnTo>
                <a:lnTo>
                  <a:pt x="850231" y="0"/>
                </a:lnTo>
                <a:lnTo>
                  <a:pt x="0" y="0"/>
                </a:lnTo>
                <a:lnTo>
                  <a:pt x="0" y="395925"/>
                </a:lnTo>
                <a:lnTo>
                  <a:pt x="990598" y="395925"/>
                </a:lnTo>
                <a:lnTo>
                  <a:pt x="990598" y="392340"/>
                </a:lnTo>
                <a:lnTo>
                  <a:pt x="3763050" y="392340"/>
                </a:lnTo>
                <a:cubicBezTo>
                  <a:pt x="4148954" y="392340"/>
                  <a:pt x="4461791" y="705177"/>
                  <a:pt x="4461791" y="1091081"/>
                </a:cubicBezTo>
                <a:lnTo>
                  <a:pt x="4461791" y="1762349"/>
                </a:lnTo>
                <a:lnTo>
                  <a:pt x="4860256" y="1762349"/>
                </a:lnTo>
                <a:lnTo>
                  <a:pt x="4860256" y="1044316"/>
                </a:lnTo>
                <a:cubicBezTo>
                  <a:pt x="4860256" y="467556"/>
                  <a:pt x="4392700" y="0"/>
                  <a:pt x="3815940" y="0"/>
                </a:cubicBezTo>
                <a:close/>
              </a:path>
            </a:pathLst>
          </a:custGeom>
          <a:solidFill>
            <a:srgbClr val="01ACBE"/>
          </a:solidFill>
          <a:ln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15" name="任意多边形 14"/>
          <p:cNvSpPr/>
          <p:nvPr/>
        </p:nvSpPr>
        <p:spPr>
          <a:xfrm flipH="1">
            <a:off x="5231631" y="1604108"/>
            <a:ext cx="3912370" cy="1772091"/>
          </a:xfrm>
          <a:custGeom>
            <a:avLst/>
            <a:gdLst>
              <a:gd name="connsiteX0" fmla="*/ 4058363 w 5216493"/>
              <a:gd name="connsiteY0" fmla="*/ 0 h 2362788"/>
              <a:gd name="connsiteX1" fmla="*/ 850234 w 5216493"/>
              <a:gd name="connsiteY1" fmla="*/ 0 h 2362788"/>
              <a:gd name="connsiteX2" fmla="*/ 850234 w 5216493"/>
              <a:gd name="connsiteY2" fmla="*/ 2032 h 2362788"/>
              <a:gd name="connsiteX3" fmla="*/ 0 w 5216493"/>
              <a:gd name="connsiteY3" fmla="*/ 2032 h 2362788"/>
              <a:gd name="connsiteX4" fmla="*/ 0 w 5216493"/>
              <a:gd name="connsiteY4" fmla="*/ 531904 h 2362788"/>
              <a:gd name="connsiteX5" fmla="*/ 1 w 5216493"/>
              <a:gd name="connsiteY5" fmla="*/ 531904 h 2362788"/>
              <a:gd name="connsiteX6" fmla="*/ 1 w 5216493"/>
              <a:gd name="connsiteY6" fmla="*/ 364801 h 2362788"/>
              <a:gd name="connsiteX7" fmla="*/ 850234 w 5216493"/>
              <a:gd name="connsiteY7" fmla="*/ 364801 h 2362788"/>
              <a:gd name="connsiteX8" fmla="*/ 850234 w 5216493"/>
              <a:gd name="connsiteY8" fmla="*/ 2362788 h 2362788"/>
              <a:gd name="connsiteX9" fmla="*/ 850235 w 5216493"/>
              <a:gd name="connsiteY9" fmla="*/ 2362788 h 2362788"/>
              <a:gd name="connsiteX10" fmla="*/ 850235 w 5216493"/>
              <a:gd name="connsiteY10" fmla="*/ 364801 h 2362788"/>
              <a:gd name="connsiteX11" fmla="*/ 1653870 w 5216493"/>
              <a:gd name="connsiteY11" fmla="*/ 364801 h 2362788"/>
              <a:gd name="connsiteX12" fmla="*/ 1653870 w 5216493"/>
              <a:gd name="connsiteY12" fmla="*/ 362769 h 2362788"/>
              <a:gd name="connsiteX13" fmla="*/ 3815944 w 5216493"/>
              <a:gd name="connsiteY13" fmla="*/ 362769 h 2362788"/>
              <a:gd name="connsiteX14" fmla="*/ 4860260 w 5216493"/>
              <a:gd name="connsiteY14" fmla="*/ 1407085 h 2362788"/>
              <a:gd name="connsiteX15" fmla="*/ 4860260 w 5216493"/>
              <a:gd name="connsiteY15" fmla="*/ 2125118 h 2362788"/>
              <a:gd name="connsiteX16" fmla="*/ 5216493 w 5216493"/>
              <a:gd name="connsiteY16" fmla="*/ 2125118 h 2362788"/>
              <a:gd name="connsiteX17" fmla="*/ 5216493 w 5216493"/>
              <a:gd name="connsiteY17" fmla="*/ 1158130 h 2362788"/>
              <a:gd name="connsiteX18" fmla="*/ 4058363 w 5216493"/>
              <a:gd name="connsiteY18" fmla="*/ 0 h 2362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216493" h="2362788">
                <a:moveTo>
                  <a:pt x="4058363" y="0"/>
                </a:moveTo>
                <a:lnTo>
                  <a:pt x="850234" y="0"/>
                </a:lnTo>
                <a:lnTo>
                  <a:pt x="850234" y="2032"/>
                </a:lnTo>
                <a:lnTo>
                  <a:pt x="0" y="2032"/>
                </a:lnTo>
                <a:lnTo>
                  <a:pt x="0" y="531904"/>
                </a:lnTo>
                <a:lnTo>
                  <a:pt x="1" y="531904"/>
                </a:lnTo>
                <a:lnTo>
                  <a:pt x="1" y="364801"/>
                </a:lnTo>
                <a:lnTo>
                  <a:pt x="850234" y="364801"/>
                </a:lnTo>
                <a:lnTo>
                  <a:pt x="850234" y="2362788"/>
                </a:lnTo>
                <a:lnTo>
                  <a:pt x="850235" y="2362788"/>
                </a:lnTo>
                <a:lnTo>
                  <a:pt x="850235" y="364801"/>
                </a:lnTo>
                <a:lnTo>
                  <a:pt x="1653870" y="364801"/>
                </a:lnTo>
                <a:lnTo>
                  <a:pt x="1653870" y="362769"/>
                </a:lnTo>
                <a:lnTo>
                  <a:pt x="3815944" y="362769"/>
                </a:lnTo>
                <a:cubicBezTo>
                  <a:pt x="4392704" y="362769"/>
                  <a:pt x="4860260" y="830325"/>
                  <a:pt x="4860260" y="1407085"/>
                </a:cubicBezTo>
                <a:lnTo>
                  <a:pt x="4860260" y="2125118"/>
                </a:lnTo>
                <a:lnTo>
                  <a:pt x="5216493" y="2125118"/>
                </a:lnTo>
                <a:lnTo>
                  <a:pt x="5216493" y="1158130"/>
                </a:lnTo>
                <a:cubicBezTo>
                  <a:pt x="5216493" y="518512"/>
                  <a:pt x="4697981" y="0"/>
                  <a:pt x="4058363" y="0"/>
                </a:cubicBezTo>
                <a:close/>
              </a:path>
            </a:pathLst>
          </a:custGeom>
          <a:solidFill>
            <a:srgbClr val="E87071"/>
          </a:solidFill>
          <a:ln>
            <a:noFill/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449544" y="3011854"/>
            <a:ext cx="451031" cy="508896"/>
            <a:chOff x="7266058" y="4015805"/>
            <a:chExt cx="601374" cy="678528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 rot="5400000">
              <a:off x="7227481" y="4054382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7290733" y="4149436"/>
              <a:ext cx="5471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rgbClr val="01ACBE"/>
                  </a:solidFill>
                  <a:latin typeface="Impact" panose="020B0806030902050204" pitchFamily="34" charset="0"/>
                </a:rPr>
                <a:t>02</a:t>
              </a:r>
              <a:endParaRPr lang="zh-CN" altLang="en-US" sz="15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53166" y="3011854"/>
            <a:ext cx="451031" cy="508896"/>
            <a:chOff x="6737553" y="4015805"/>
            <a:chExt cx="601374" cy="678528"/>
          </a:xfrm>
        </p:grpSpPr>
        <p:sp>
          <p:nvSpPr>
            <p:cNvPr id="20" name="Freeform 5"/>
            <p:cNvSpPr>
              <a:spLocks/>
            </p:cNvSpPr>
            <p:nvPr/>
          </p:nvSpPr>
          <p:spPr bwMode="auto">
            <a:xfrm rot="5400000">
              <a:off x="6698976" y="4054382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6765745" y="4149436"/>
              <a:ext cx="54715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500" dirty="0">
                  <a:solidFill>
                    <a:srgbClr val="E87071"/>
                  </a:solidFill>
                  <a:latin typeface="Impact" panose="020B0806030902050204" pitchFamily="34" charset="0"/>
                </a:rPr>
                <a:t>01</a:t>
              </a:r>
              <a:endParaRPr lang="zh-CN" altLang="en-US" sz="1500" dirty="0">
                <a:solidFill>
                  <a:srgbClr val="E8707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350445" y="1527097"/>
            <a:ext cx="2260283" cy="410289"/>
            <a:chOff x="4467259" y="2036128"/>
            <a:chExt cx="3013710" cy="547052"/>
          </a:xfrm>
        </p:grpSpPr>
        <p:sp>
          <p:nvSpPr>
            <p:cNvPr id="23" name="任意多边形 22"/>
            <p:cNvSpPr/>
            <p:nvPr/>
          </p:nvSpPr>
          <p:spPr>
            <a:xfrm>
              <a:off x="4509169" y="2075180"/>
              <a:ext cx="2971800" cy="508000"/>
            </a:xfrm>
            <a:custGeom>
              <a:avLst/>
              <a:gdLst>
                <a:gd name="connsiteX0" fmla="*/ 2971800 w 2971800"/>
                <a:gd name="connsiteY0" fmla="*/ 508000 h 508000"/>
                <a:gd name="connsiteX1" fmla="*/ 622300 w 2971800"/>
                <a:gd name="connsiteY1" fmla="*/ 508000 h 508000"/>
                <a:gd name="connsiteX2" fmla="*/ 622300 w 2971800"/>
                <a:gd name="connsiteY2" fmla="*/ 0 h 508000"/>
                <a:gd name="connsiteX3" fmla="*/ 0 w 2971800"/>
                <a:gd name="connsiteY3" fmla="*/ 0 h 50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971800" h="508000">
                  <a:moveTo>
                    <a:pt x="2971800" y="508000"/>
                  </a:moveTo>
                  <a:lnTo>
                    <a:pt x="622300" y="508000"/>
                  </a:lnTo>
                  <a:lnTo>
                    <a:pt x="622300" y="0"/>
                  </a:lnTo>
                  <a:lnTo>
                    <a:pt x="0" y="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467259" y="2036128"/>
              <a:ext cx="83820" cy="838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3350445" y="2198066"/>
            <a:ext cx="2450783" cy="62865"/>
            <a:chOff x="4467259" y="2930753"/>
            <a:chExt cx="3267710" cy="83820"/>
          </a:xfrm>
        </p:grpSpPr>
        <p:sp>
          <p:nvSpPr>
            <p:cNvPr id="26" name="任意多边形 25"/>
            <p:cNvSpPr/>
            <p:nvPr/>
          </p:nvSpPr>
          <p:spPr>
            <a:xfrm>
              <a:off x="4509169" y="2974340"/>
              <a:ext cx="3225800" cy="0"/>
            </a:xfrm>
            <a:custGeom>
              <a:avLst/>
              <a:gdLst>
                <a:gd name="connsiteX0" fmla="*/ 3225800 w 3225800"/>
                <a:gd name="connsiteY0" fmla="*/ 0 h 0"/>
                <a:gd name="connsiteX1" fmla="*/ 0 w 3225800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5800">
                  <a:moveTo>
                    <a:pt x="3225800" y="0"/>
                  </a:moveTo>
                  <a:lnTo>
                    <a:pt x="0" y="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4467259" y="2930753"/>
              <a:ext cx="83820" cy="838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350445" y="2486026"/>
            <a:ext cx="2669858" cy="470027"/>
            <a:chOff x="4467259" y="3314700"/>
            <a:chExt cx="3559810" cy="626702"/>
          </a:xfrm>
        </p:grpSpPr>
        <p:sp>
          <p:nvSpPr>
            <p:cNvPr id="29" name="任意多边形 28"/>
            <p:cNvSpPr/>
            <p:nvPr/>
          </p:nvSpPr>
          <p:spPr>
            <a:xfrm>
              <a:off x="4509169" y="3314700"/>
              <a:ext cx="3517900" cy="584200"/>
            </a:xfrm>
            <a:custGeom>
              <a:avLst/>
              <a:gdLst>
                <a:gd name="connsiteX0" fmla="*/ 3517900 w 3517900"/>
                <a:gd name="connsiteY0" fmla="*/ 0 h 584200"/>
                <a:gd name="connsiteX1" fmla="*/ 609600 w 3517900"/>
                <a:gd name="connsiteY1" fmla="*/ 0 h 584200"/>
                <a:gd name="connsiteX2" fmla="*/ 609600 w 3517900"/>
                <a:gd name="connsiteY2" fmla="*/ 584200 h 584200"/>
                <a:gd name="connsiteX3" fmla="*/ 0 w 3517900"/>
                <a:gd name="connsiteY3" fmla="*/ 584200 h 58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17900" h="584200">
                  <a:moveTo>
                    <a:pt x="3517900" y="0"/>
                  </a:moveTo>
                  <a:lnTo>
                    <a:pt x="609600" y="0"/>
                  </a:lnTo>
                  <a:lnTo>
                    <a:pt x="609600" y="584200"/>
                  </a:lnTo>
                  <a:lnTo>
                    <a:pt x="0" y="584200"/>
                  </a:lnTo>
                </a:path>
              </a:pathLst>
            </a:custGeom>
            <a:noFill/>
            <a:ln w="1587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467259" y="3857582"/>
              <a:ext cx="83820" cy="83820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232948" y="1295347"/>
            <a:ext cx="3019633" cy="1034902"/>
            <a:chOff x="1787682" y="1727130"/>
            <a:chExt cx="2549090" cy="1379869"/>
          </a:xfrm>
        </p:grpSpPr>
        <p:sp>
          <p:nvSpPr>
            <p:cNvPr id="32" name="Freeform 5"/>
            <p:cNvSpPr>
              <a:spLocks/>
            </p:cNvSpPr>
            <p:nvPr/>
          </p:nvSpPr>
          <p:spPr bwMode="auto">
            <a:xfrm rot="5400000">
              <a:off x="1749105" y="1765707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440816" y="1752782"/>
              <a:ext cx="1895956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E45C5B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學生證明過程的優點與缺點？</a:t>
              </a:r>
              <a:endParaRPr lang="zh-CN" altLang="en-US" sz="2000" dirty="0">
                <a:solidFill>
                  <a:srgbClr val="E45C5B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34" name="椭圆 70"/>
            <p:cNvSpPr/>
            <p:nvPr/>
          </p:nvSpPr>
          <p:spPr>
            <a:xfrm>
              <a:off x="1936301" y="1891882"/>
              <a:ext cx="304138" cy="366595"/>
            </a:xfrm>
            <a:custGeom>
              <a:avLst/>
              <a:gdLst/>
              <a:ahLst/>
              <a:cxnLst/>
              <a:rect l="l" t="t" r="r" b="b"/>
              <a:pathLst>
                <a:path w="1674290" h="2018114">
                  <a:moveTo>
                    <a:pt x="307141" y="691642"/>
                  </a:moveTo>
                  <a:lnTo>
                    <a:pt x="1378912" y="691642"/>
                  </a:lnTo>
                  <a:lnTo>
                    <a:pt x="1369387" y="1458335"/>
                  </a:lnTo>
                  <a:cubicBezTo>
                    <a:pt x="1369387" y="1541769"/>
                    <a:pt x="1301750" y="1609406"/>
                    <a:pt x="1218316" y="1609406"/>
                  </a:cubicBezTo>
                  <a:lnTo>
                    <a:pt x="1158892" y="1609406"/>
                  </a:lnTo>
                  <a:lnTo>
                    <a:pt x="1158892" y="1898352"/>
                  </a:lnTo>
                  <a:cubicBezTo>
                    <a:pt x="1158892" y="1964495"/>
                    <a:pt x="1105273" y="2018114"/>
                    <a:pt x="1039130" y="2018114"/>
                  </a:cubicBezTo>
                  <a:cubicBezTo>
                    <a:pt x="972987" y="2018114"/>
                    <a:pt x="919368" y="1964495"/>
                    <a:pt x="919368" y="1898352"/>
                  </a:cubicBezTo>
                  <a:lnTo>
                    <a:pt x="919368" y="1609406"/>
                  </a:lnTo>
                  <a:lnTo>
                    <a:pt x="765901" y="1609406"/>
                  </a:lnTo>
                  <a:lnTo>
                    <a:pt x="765901" y="1898351"/>
                  </a:lnTo>
                  <a:cubicBezTo>
                    <a:pt x="765901" y="1964494"/>
                    <a:pt x="712282" y="2018113"/>
                    <a:pt x="646139" y="2018113"/>
                  </a:cubicBezTo>
                  <a:cubicBezTo>
                    <a:pt x="579996" y="2018113"/>
                    <a:pt x="526377" y="1964494"/>
                    <a:pt x="526377" y="1898351"/>
                  </a:cubicBezTo>
                  <a:lnTo>
                    <a:pt x="526377" y="1609406"/>
                  </a:lnTo>
                  <a:lnTo>
                    <a:pt x="458213" y="1609406"/>
                  </a:lnTo>
                  <a:cubicBezTo>
                    <a:pt x="374779" y="1609406"/>
                    <a:pt x="307141" y="1541769"/>
                    <a:pt x="307141" y="1458335"/>
                  </a:cubicBezTo>
                  <a:lnTo>
                    <a:pt x="307141" y="1156202"/>
                  </a:lnTo>
                  <a:lnTo>
                    <a:pt x="307141" y="854070"/>
                  </a:lnTo>
                  <a:close/>
                  <a:moveTo>
                    <a:pt x="1554528" y="683951"/>
                  </a:moveTo>
                  <a:cubicBezTo>
                    <a:pt x="1620671" y="683951"/>
                    <a:pt x="1674290" y="737570"/>
                    <a:pt x="1674290" y="803713"/>
                  </a:cubicBezTo>
                  <a:lnTo>
                    <a:pt x="1674290" y="1299148"/>
                  </a:lnTo>
                  <a:cubicBezTo>
                    <a:pt x="1674290" y="1365291"/>
                    <a:pt x="1620671" y="1418910"/>
                    <a:pt x="1554528" y="1418910"/>
                  </a:cubicBezTo>
                  <a:cubicBezTo>
                    <a:pt x="1488385" y="1418910"/>
                    <a:pt x="1434766" y="1365291"/>
                    <a:pt x="1434766" y="1299148"/>
                  </a:cubicBezTo>
                  <a:lnTo>
                    <a:pt x="1434766" y="803713"/>
                  </a:lnTo>
                  <a:cubicBezTo>
                    <a:pt x="1434766" y="737570"/>
                    <a:pt x="1488385" y="683951"/>
                    <a:pt x="1554528" y="683951"/>
                  </a:cubicBezTo>
                  <a:close/>
                  <a:moveTo>
                    <a:pt x="119762" y="683950"/>
                  </a:moveTo>
                  <a:cubicBezTo>
                    <a:pt x="185905" y="683950"/>
                    <a:pt x="239524" y="737569"/>
                    <a:pt x="239524" y="803712"/>
                  </a:cubicBezTo>
                  <a:lnTo>
                    <a:pt x="239524" y="1299147"/>
                  </a:lnTo>
                  <a:cubicBezTo>
                    <a:pt x="239524" y="1365290"/>
                    <a:pt x="185905" y="1418909"/>
                    <a:pt x="119762" y="1418909"/>
                  </a:cubicBezTo>
                  <a:cubicBezTo>
                    <a:pt x="53619" y="1418909"/>
                    <a:pt x="0" y="1365290"/>
                    <a:pt x="0" y="1299147"/>
                  </a:cubicBezTo>
                  <a:lnTo>
                    <a:pt x="0" y="803712"/>
                  </a:lnTo>
                  <a:cubicBezTo>
                    <a:pt x="0" y="737569"/>
                    <a:pt x="53619" y="683950"/>
                    <a:pt x="119762" y="683950"/>
                  </a:cubicBezTo>
                  <a:close/>
                  <a:moveTo>
                    <a:pt x="1058285" y="381191"/>
                  </a:moveTo>
                  <a:cubicBezTo>
                    <a:pt x="1028091" y="381191"/>
                    <a:pt x="1003614" y="405668"/>
                    <a:pt x="1003614" y="435862"/>
                  </a:cubicBezTo>
                  <a:cubicBezTo>
                    <a:pt x="1003614" y="466056"/>
                    <a:pt x="1028091" y="490533"/>
                    <a:pt x="1058285" y="490533"/>
                  </a:cubicBezTo>
                  <a:cubicBezTo>
                    <a:pt x="1088479" y="490533"/>
                    <a:pt x="1112956" y="466056"/>
                    <a:pt x="1112956" y="435862"/>
                  </a:cubicBezTo>
                  <a:cubicBezTo>
                    <a:pt x="1112956" y="405668"/>
                    <a:pt x="1088479" y="381191"/>
                    <a:pt x="1058285" y="381191"/>
                  </a:cubicBezTo>
                  <a:close/>
                  <a:moveTo>
                    <a:pt x="620445" y="381191"/>
                  </a:moveTo>
                  <a:cubicBezTo>
                    <a:pt x="590251" y="381191"/>
                    <a:pt x="565774" y="405668"/>
                    <a:pt x="565774" y="435862"/>
                  </a:cubicBezTo>
                  <a:cubicBezTo>
                    <a:pt x="565774" y="466056"/>
                    <a:pt x="590251" y="490533"/>
                    <a:pt x="620445" y="490533"/>
                  </a:cubicBezTo>
                  <a:cubicBezTo>
                    <a:pt x="650639" y="490533"/>
                    <a:pt x="675116" y="466056"/>
                    <a:pt x="675116" y="435862"/>
                  </a:cubicBezTo>
                  <a:cubicBezTo>
                    <a:pt x="675116" y="405668"/>
                    <a:pt x="650639" y="381191"/>
                    <a:pt x="620445" y="381191"/>
                  </a:cubicBezTo>
                  <a:close/>
                  <a:moveTo>
                    <a:pt x="508384" y="1373"/>
                  </a:moveTo>
                  <a:cubicBezTo>
                    <a:pt x="515956" y="3701"/>
                    <a:pt x="522639" y="8917"/>
                    <a:pt x="526639" y="16470"/>
                  </a:cubicBezTo>
                  <a:lnTo>
                    <a:pt x="615978" y="185144"/>
                  </a:lnTo>
                  <a:cubicBezTo>
                    <a:pt x="687009" y="148129"/>
                    <a:pt x="767930" y="128483"/>
                    <a:pt x="853439" y="128483"/>
                  </a:cubicBezTo>
                  <a:cubicBezTo>
                    <a:pt x="932860" y="128483"/>
                    <a:pt x="1008322" y="145431"/>
                    <a:pt x="1075718" y="177325"/>
                  </a:cubicBezTo>
                  <a:lnTo>
                    <a:pt x="1150798" y="40824"/>
                  </a:lnTo>
                  <a:cubicBezTo>
                    <a:pt x="1154917" y="33335"/>
                    <a:pt x="1161682" y="28224"/>
                    <a:pt x="1169289" y="26016"/>
                  </a:cubicBezTo>
                  <a:cubicBezTo>
                    <a:pt x="1176896" y="23808"/>
                    <a:pt x="1185346" y="24501"/>
                    <a:pt x="1192835" y="28621"/>
                  </a:cubicBezTo>
                  <a:cubicBezTo>
                    <a:pt x="1207813" y="36859"/>
                    <a:pt x="1213277" y="55680"/>
                    <a:pt x="1205038" y="70658"/>
                  </a:cubicBezTo>
                  <a:lnTo>
                    <a:pt x="1130773" y="205677"/>
                  </a:lnTo>
                  <a:cubicBezTo>
                    <a:pt x="1280708" y="293097"/>
                    <a:pt x="1383706" y="450928"/>
                    <a:pt x="1395615" y="633899"/>
                  </a:cubicBezTo>
                  <a:lnTo>
                    <a:pt x="311263" y="633899"/>
                  </a:lnTo>
                  <a:cubicBezTo>
                    <a:pt x="322782" y="456918"/>
                    <a:pt x="419524" y="303459"/>
                    <a:pt x="560939" y="213488"/>
                  </a:cubicBezTo>
                  <a:lnTo>
                    <a:pt x="471935" y="45445"/>
                  </a:lnTo>
                  <a:cubicBezTo>
                    <a:pt x="463934" y="30339"/>
                    <a:pt x="469694" y="11606"/>
                    <a:pt x="484800" y="3605"/>
                  </a:cubicBezTo>
                  <a:cubicBezTo>
                    <a:pt x="492353" y="-395"/>
                    <a:pt x="500812" y="-955"/>
                    <a:pt x="508384" y="1373"/>
                  </a:cubicBezTo>
                  <a:close/>
                </a:path>
              </a:pathLst>
            </a:custGeom>
            <a:solidFill>
              <a:srgbClr val="E87071"/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013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43720" y="1976930"/>
            <a:ext cx="2932880" cy="769538"/>
            <a:chOff x="1787682" y="2635898"/>
            <a:chExt cx="2331078" cy="1026047"/>
          </a:xfrm>
        </p:grpSpPr>
        <p:sp>
          <p:nvSpPr>
            <p:cNvPr id="38" name="Freeform 5"/>
            <p:cNvSpPr>
              <a:spLocks/>
            </p:cNvSpPr>
            <p:nvPr/>
          </p:nvSpPr>
          <p:spPr bwMode="auto">
            <a:xfrm rot="5400000">
              <a:off x="1749105" y="2674475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2393708" y="2718098"/>
              <a:ext cx="1725052" cy="943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02B3C1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如何引導學生？</a:t>
              </a:r>
              <a:endParaRPr lang="zh-CN" altLang="en-US" sz="2000" dirty="0">
                <a:solidFill>
                  <a:srgbClr val="02B3C1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936301" y="2838219"/>
              <a:ext cx="287749" cy="289711"/>
              <a:chOff x="3771900" y="3200400"/>
              <a:chExt cx="2011680" cy="2025396"/>
            </a:xfrm>
            <a:solidFill>
              <a:srgbClr val="01ACBE"/>
            </a:solidFill>
          </p:grpSpPr>
          <p:sp>
            <p:nvSpPr>
              <p:cNvPr id="41" name="任意多边形 40"/>
              <p:cNvSpPr/>
              <p:nvPr/>
            </p:nvSpPr>
            <p:spPr>
              <a:xfrm>
                <a:off x="3775166" y="3370217"/>
                <a:ext cx="770708" cy="796834"/>
              </a:xfrm>
              <a:custGeom>
                <a:avLst/>
                <a:gdLst>
                  <a:gd name="connsiteX0" fmla="*/ 0 w 770708"/>
                  <a:gd name="connsiteY0" fmla="*/ 104503 h 796834"/>
                  <a:gd name="connsiteX1" fmla="*/ 0 w 770708"/>
                  <a:gd name="connsiteY1" fmla="*/ 796834 h 796834"/>
                  <a:gd name="connsiteX2" fmla="*/ 770708 w 770708"/>
                  <a:gd name="connsiteY2" fmla="*/ 770709 h 796834"/>
                  <a:gd name="connsiteX3" fmla="*/ 770708 w 770708"/>
                  <a:gd name="connsiteY3" fmla="*/ 0 h 796834"/>
                  <a:gd name="connsiteX4" fmla="*/ 0 w 770708"/>
                  <a:gd name="connsiteY4" fmla="*/ 104503 h 79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708" h="796834">
                    <a:moveTo>
                      <a:pt x="0" y="104503"/>
                    </a:moveTo>
                    <a:lnTo>
                      <a:pt x="0" y="796834"/>
                    </a:lnTo>
                    <a:lnTo>
                      <a:pt x="770708" y="770709"/>
                    </a:lnTo>
                    <a:lnTo>
                      <a:pt x="770708" y="0"/>
                    </a:lnTo>
                    <a:lnTo>
                      <a:pt x="0" y="104503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42" name="任意多边形 41"/>
              <p:cNvSpPr/>
              <p:nvPr/>
            </p:nvSpPr>
            <p:spPr>
              <a:xfrm>
                <a:off x="4704588" y="3200400"/>
                <a:ext cx="1078992" cy="937260"/>
              </a:xfrm>
              <a:custGeom>
                <a:avLst/>
                <a:gdLst>
                  <a:gd name="connsiteX0" fmla="*/ 0 w 1078992"/>
                  <a:gd name="connsiteY0" fmla="*/ 155448 h 937260"/>
                  <a:gd name="connsiteX1" fmla="*/ 1078992 w 1078992"/>
                  <a:gd name="connsiteY1" fmla="*/ 0 h 937260"/>
                  <a:gd name="connsiteX2" fmla="*/ 1078992 w 1078992"/>
                  <a:gd name="connsiteY2" fmla="*/ 928116 h 937260"/>
                  <a:gd name="connsiteX3" fmla="*/ 9144 w 1078992"/>
                  <a:gd name="connsiteY3" fmla="*/ 937260 h 937260"/>
                  <a:gd name="connsiteX4" fmla="*/ 0 w 1078992"/>
                  <a:gd name="connsiteY4" fmla="*/ 155448 h 9372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8992" h="937260">
                    <a:moveTo>
                      <a:pt x="0" y="155448"/>
                    </a:moveTo>
                    <a:lnTo>
                      <a:pt x="1078992" y="0"/>
                    </a:lnTo>
                    <a:lnTo>
                      <a:pt x="1078992" y="928116"/>
                    </a:lnTo>
                    <a:lnTo>
                      <a:pt x="9144" y="937260"/>
                    </a:lnTo>
                    <a:lnTo>
                      <a:pt x="0" y="155448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43" name="任意多边形 42"/>
              <p:cNvSpPr/>
              <p:nvPr/>
            </p:nvSpPr>
            <p:spPr>
              <a:xfrm>
                <a:off x="3771900" y="4279392"/>
                <a:ext cx="772668" cy="786384"/>
              </a:xfrm>
              <a:custGeom>
                <a:avLst/>
                <a:gdLst>
                  <a:gd name="connsiteX0" fmla="*/ 0 w 772668"/>
                  <a:gd name="connsiteY0" fmla="*/ 0 h 786384"/>
                  <a:gd name="connsiteX1" fmla="*/ 772668 w 772668"/>
                  <a:gd name="connsiteY1" fmla="*/ 13716 h 786384"/>
                  <a:gd name="connsiteX2" fmla="*/ 772668 w 772668"/>
                  <a:gd name="connsiteY2" fmla="*/ 786384 h 786384"/>
                  <a:gd name="connsiteX3" fmla="*/ 4572 w 772668"/>
                  <a:gd name="connsiteY3" fmla="*/ 667512 h 786384"/>
                  <a:gd name="connsiteX4" fmla="*/ 0 w 772668"/>
                  <a:gd name="connsiteY4" fmla="*/ 0 h 786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668" h="786384">
                    <a:moveTo>
                      <a:pt x="0" y="0"/>
                    </a:moveTo>
                    <a:lnTo>
                      <a:pt x="772668" y="13716"/>
                    </a:lnTo>
                    <a:lnTo>
                      <a:pt x="772668" y="786384"/>
                    </a:lnTo>
                    <a:lnTo>
                      <a:pt x="4572" y="6675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44" name="任意多边形 43"/>
              <p:cNvSpPr/>
              <p:nvPr/>
            </p:nvSpPr>
            <p:spPr>
              <a:xfrm>
                <a:off x="4704587" y="4293109"/>
                <a:ext cx="1076201" cy="932687"/>
              </a:xfrm>
              <a:custGeom>
                <a:avLst/>
                <a:gdLst>
                  <a:gd name="connsiteX0" fmla="*/ 0 w 1092708"/>
                  <a:gd name="connsiteY0" fmla="*/ 0 h 932688"/>
                  <a:gd name="connsiteX1" fmla="*/ 0 w 1092708"/>
                  <a:gd name="connsiteY1" fmla="*/ 795528 h 932688"/>
                  <a:gd name="connsiteX2" fmla="*/ 1092708 w 1092708"/>
                  <a:gd name="connsiteY2" fmla="*/ 932688 h 932688"/>
                  <a:gd name="connsiteX3" fmla="*/ 1092708 w 1092708"/>
                  <a:gd name="connsiteY3" fmla="*/ 9144 h 932688"/>
                  <a:gd name="connsiteX4" fmla="*/ 0 w 1092708"/>
                  <a:gd name="connsiteY4" fmla="*/ 0 h 93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2708" h="932688">
                    <a:moveTo>
                      <a:pt x="0" y="0"/>
                    </a:moveTo>
                    <a:lnTo>
                      <a:pt x="0" y="795528"/>
                    </a:lnTo>
                    <a:lnTo>
                      <a:pt x="1092708" y="932688"/>
                    </a:lnTo>
                    <a:lnTo>
                      <a:pt x="1092708" y="914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232948" y="2684787"/>
            <a:ext cx="3194455" cy="508897"/>
            <a:chOff x="1787682" y="3579716"/>
            <a:chExt cx="2782185" cy="678528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 rot="5400000">
              <a:off x="1749105" y="3618293"/>
              <a:ext cx="678528" cy="60137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100000"/>
                  </a:schemeClr>
                </a:gs>
                <a:gs pos="2000">
                  <a:schemeClr val="bg1">
                    <a:lumMod val="79000"/>
                  </a:schemeClr>
                </a:gs>
              </a:gsLst>
              <a:lin ang="18900000" scaled="0"/>
              <a:tileRect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80000"/>
                    </a:schemeClr>
                  </a:gs>
                </a:gsLst>
                <a:lin ang="18900000" scaled="0"/>
                <a:tileRect/>
              </a:gradFill>
            </a:ln>
            <a:effectLst>
              <a:outerShdw blurRad="165100" dist="76200" dir="2700000" algn="tl" rotWithShape="0">
                <a:prstClr val="black">
                  <a:alpha val="3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430065" y="3580696"/>
              <a:ext cx="2139802" cy="5334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2000" dirty="0" smtClean="0">
                  <a:solidFill>
                    <a:srgbClr val="FFC165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大師示範</a:t>
              </a:r>
              <a:endParaRPr lang="zh-CN" altLang="en-US" sz="2000" dirty="0">
                <a:solidFill>
                  <a:srgbClr val="FFC165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grpSp>
          <p:nvGrpSpPr>
            <p:cNvPr id="50" name="组合 49"/>
            <p:cNvGrpSpPr/>
            <p:nvPr/>
          </p:nvGrpSpPr>
          <p:grpSpPr>
            <a:xfrm>
              <a:off x="1948280" y="3730972"/>
              <a:ext cx="280179" cy="337748"/>
              <a:chOff x="4141788" y="809625"/>
              <a:chExt cx="3600450" cy="4340225"/>
            </a:xfrm>
            <a:solidFill>
              <a:srgbClr val="FFB954"/>
            </a:solidFill>
          </p:grpSpPr>
          <p:sp>
            <p:nvSpPr>
              <p:cNvPr id="51" name="Freeform 7"/>
              <p:cNvSpPr>
                <a:spLocks/>
              </p:cNvSpPr>
              <p:nvPr/>
            </p:nvSpPr>
            <p:spPr bwMode="auto">
              <a:xfrm>
                <a:off x="4141788" y="1774825"/>
                <a:ext cx="3600450" cy="3375025"/>
              </a:xfrm>
              <a:custGeom>
                <a:avLst/>
                <a:gdLst>
                  <a:gd name="T0" fmla="*/ 923 w 958"/>
                  <a:gd name="T1" fmla="*/ 114 h 898"/>
                  <a:gd name="T2" fmla="*/ 721 w 958"/>
                  <a:gd name="T3" fmla="*/ 0 h 898"/>
                  <a:gd name="T4" fmla="*/ 508 w 958"/>
                  <a:gd name="T5" fmla="*/ 65 h 898"/>
                  <a:gd name="T6" fmla="*/ 326 w 958"/>
                  <a:gd name="T7" fmla="*/ 3 h 898"/>
                  <a:gd name="T8" fmla="*/ 0 w 958"/>
                  <a:gd name="T9" fmla="*/ 341 h 898"/>
                  <a:gd name="T10" fmla="*/ 107 w 958"/>
                  <a:gd name="T11" fmla="*/ 734 h 898"/>
                  <a:gd name="T12" fmla="*/ 301 w 958"/>
                  <a:gd name="T13" fmla="*/ 898 h 898"/>
                  <a:gd name="T14" fmla="*/ 494 w 958"/>
                  <a:gd name="T15" fmla="*/ 849 h 898"/>
                  <a:gd name="T16" fmla="*/ 681 w 958"/>
                  <a:gd name="T17" fmla="*/ 894 h 898"/>
                  <a:gd name="T18" fmla="*/ 958 w 958"/>
                  <a:gd name="T19" fmla="*/ 583 h 898"/>
                  <a:gd name="T20" fmla="*/ 956 w 958"/>
                  <a:gd name="T21" fmla="*/ 567 h 898"/>
                  <a:gd name="T22" fmla="*/ 956 w 958"/>
                  <a:gd name="T23" fmla="*/ 559 h 898"/>
                  <a:gd name="T24" fmla="*/ 812 w 958"/>
                  <a:gd name="T25" fmla="*/ 327 h 898"/>
                  <a:gd name="T26" fmla="*/ 920 w 958"/>
                  <a:gd name="T27" fmla="*/ 116 h 898"/>
                  <a:gd name="T28" fmla="*/ 923 w 958"/>
                  <a:gd name="T29" fmla="*/ 114 h 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58" h="898">
                    <a:moveTo>
                      <a:pt x="923" y="114"/>
                    </a:moveTo>
                    <a:cubicBezTo>
                      <a:pt x="877" y="57"/>
                      <a:pt x="816" y="0"/>
                      <a:pt x="721" y="0"/>
                    </a:cubicBezTo>
                    <a:cubicBezTo>
                      <a:pt x="655" y="0"/>
                      <a:pt x="599" y="65"/>
                      <a:pt x="508" y="65"/>
                    </a:cubicBezTo>
                    <a:cubicBezTo>
                      <a:pt x="435" y="65"/>
                      <a:pt x="405" y="3"/>
                      <a:pt x="326" y="3"/>
                    </a:cubicBezTo>
                    <a:cubicBezTo>
                      <a:pt x="162" y="3"/>
                      <a:pt x="0" y="150"/>
                      <a:pt x="0" y="341"/>
                    </a:cubicBezTo>
                    <a:cubicBezTo>
                      <a:pt x="0" y="442"/>
                      <a:pt x="33" y="598"/>
                      <a:pt x="107" y="734"/>
                    </a:cubicBezTo>
                    <a:cubicBezTo>
                      <a:pt x="161" y="834"/>
                      <a:pt x="227" y="898"/>
                      <a:pt x="301" y="898"/>
                    </a:cubicBezTo>
                    <a:cubicBezTo>
                      <a:pt x="355" y="898"/>
                      <a:pt x="418" y="849"/>
                      <a:pt x="494" y="849"/>
                    </a:cubicBezTo>
                    <a:cubicBezTo>
                      <a:pt x="560" y="849"/>
                      <a:pt x="621" y="894"/>
                      <a:pt x="681" y="894"/>
                    </a:cubicBezTo>
                    <a:cubicBezTo>
                      <a:pt x="825" y="894"/>
                      <a:pt x="958" y="707"/>
                      <a:pt x="958" y="583"/>
                    </a:cubicBezTo>
                    <a:cubicBezTo>
                      <a:pt x="958" y="576"/>
                      <a:pt x="956" y="572"/>
                      <a:pt x="956" y="567"/>
                    </a:cubicBezTo>
                    <a:cubicBezTo>
                      <a:pt x="956" y="559"/>
                      <a:pt x="956" y="559"/>
                      <a:pt x="956" y="559"/>
                    </a:cubicBezTo>
                    <a:cubicBezTo>
                      <a:pt x="863" y="509"/>
                      <a:pt x="812" y="434"/>
                      <a:pt x="812" y="327"/>
                    </a:cubicBezTo>
                    <a:cubicBezTo>
                      <a:pt x="812" y="240"/>
                      <a:pt x="850" y="164"/>
                      <a:pt x="920" y="116"/>
                    </a:cubicBezTo>
                    <a:cubicBezTo>
                      <a:pt x="923" y="114"/>
                      <a:pt x="923" y="114"/>
                      <a:pt x="923" y="11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FFB954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  <p:sp>
            <p:nvSpPr>
              <p:cNvPr id="52" name="Freeform 8"/>
              <p:cNvSpPr>
                <a:spLocks/>
              </p:cNvSpPr>
              <p:nvPr/>
            </p:nvSpPr>
            <p:spPr bwMode="auto">
              <a:xfrm>
                <a:off x="6021388" y="809625"/>
                <a:ext cx="792163" cy="1135063"/>
              </a:xfrm>
              <a:custGeom>
                <a:avLst/>
                <a:gdLst>
                  <a:gd name="T0" fmla="*/ 5 w 211"/>
                  <a:gd name="T1" fmla="*/ 302 h 302"/>
                  <a:gd name="T2" fmla="*/ 211 w 211"/>
                  <a:gd name="T3" fmla="*/ 47 h 302"/>
                  <a:gd name="T4" fmla="*/ 208 w 211"/>
                  <a:gd name="T5" fmla="*/ 6 h 302"/>
                  <a:gd name="T6" fmla="*/ 207 w 211"/>
                  <a:gd name="T7" fmla="*/ 0 h 302"/>
                  <a:gd name="T8" fmla="*/ 0 w 211"/>
                  <a:gd name="T9" fmla="*/ 249 h 302"/>
                  <a:gd name="T10" fmla="*/ 5 w 211"/>
                  <a:gd name="T11" fmla="*/ 295 h 302"/>
                  <a:gd name="T12" fmla="*/ 5 w 211"/>
                  <a:gd name="T13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302">
                    <a:moveTo>
                      <a:pt x="5" y="302"/>
                    </a:moveTo>
                    <a:cubicBezTo>
                      <a:pt x="112" y="268"/>
                      <a:pt x="211" y="188"/>
                      <a:pt x="211" y="47"/>
                    </a:cubicBezTo>
                    <a:cubicBezTo>
                      <a:pt x="211" y="36"/>
                      <a:pt x="210" y="22"/>
                      <a:pt x="208" y="6"/>
                    </a:cubicBezTo>
                    <a:cubicBezTo>
                      <a:pt x="207" y="0"/>
                      <a:pt x="207" y="0"/>
                      <a:pt x="207" y="0"/>
                    </a:cubicBezTo>
                    <a:cubicBezTo>
                      <a:pt x="98" y="30"/>
                      <a:pt x="0" y="115"/>
                      <a:pt x="0" y="249"/>
                    </a:cubicBezTo>
                    <a:cubicBezTo>
                      <a:pt x="0" y="262"/>
                      <a:pt x="1" y="278"/>
                      <a:pt x="5" y="295"/>
                    </a:cubicBezTo>
                    <a:cubicBezTo>
                      <a:pt x="5" y="302"/>
                      <a:pt x="5" y="302"/>
                      <a:pt x="5" y="3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srgbClr val="FFB954"/>
                  </a:solidFill>
                  <a:latin typeface="Microsoft JhengHei UI" panose="020B0604030504040204" pitchFamily="34" charset="-120"/>
                  <a:ea typeface="Microsoft JhengHei UI" panose="020B0604030504040204" pitchFamily="34" charset="-120"/>
                </a:endParaRPr>
              </a:p>
            </p:txBody>
          </p:sp>
        </p:grpSp>
      </p:grpSp>
      <p:sp>
        <p:nvSpPr>
          <p:cNvPr id="55" name="椭圆 54"/>
          <p:cNvSpPr/>
          <p:nvPr/>
        </p:nvSpPr>
        <p:spPr>
          <a:xfrm>
            <a:off x="5571502" y="1868097"/>
            <a:ext cx="137090" cy="1370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5763484" y="2160100"/>
            <a:ext cx="137090" cy="1370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980375" y="2417275"/>
            <a:ext cx="137090" cy="13709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25400" dist="127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cxnSp>
        <p:nvCxnSpPr>
          <p:cNvPr id="58" name="直接连接符 57"/>
          <p:cNvCxnSpPr/>
          <p:nvPr/>
        </p:nvCxnSpPr>
        <p:spPr>
          <a:xfrm>
            <a:off x="1282644" y="3889110"/>
            <a:ext cx="6578716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文本框 58"/>
          <p:cNvSpPr txBox="1"/>
          <p:nvPr/>
        </p:nvSpPr>
        <p:spPr>
          <a:xfrm>
            <a:off x="656063" y="3943171"/>
            <a:ext cx="7996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Lato Light" charset="0"/>
                <a:sym typeface="Lato Light" charset="0"/>
              </a:rPr>
              <a:t>數學推理一定有風險，數學證明有對有錯，</a:t>
            </a:r>
            <a:endParaRPr lang="en-US" altLang="zh-TW" sz="2400" dirty="0" smtClean="0">
              <a:solidFill>
                <a:schemeClr val="tx1">
                  <a:lumMod val="50000"/>
                  <a:lumOff val="5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Lato Light" charset="0"/>
              <a:sym typeface="Lato Light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Lato Light" charset="0"/>
                <a:sym typeface="Lato Light" charset="0"/>
              </a:rPr>
              <a:t>推理前</a:t>
            </a:r>
            <a:r>
              <a:rPr lang="zh-TW" alt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Lato Light" charset="0"/>
                <a:sym typeface="Lato Light" charset="0"/>
              </a:rPr>
              <a:t>應詳閱</a:t>
            </a:r>
            <a:r>
              <a:rPr lang="zh-TW" altLang="en-US" sz="2400" dirty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Lato Light" charset="0"/>
                <a:sym typeface="Lato Light" charset="0"/>
              </a:rPr>
              <a:t>公開</a:t>
            </a:r>
            <a:r>
              <a:rPr lang="zh-TW" altLang="en-US" sz="2400" dirty="0" smtClean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Lato Light" charset="0"/>
                <a:sym typeface="Lato Light" charset="0"/>
              </a:rPr>
              <a:t>說明書</a:t>
            </a:r>
            <a:r>
              <a:rPr lang="en-US" altLang="zh-TW" sz="2400" dirty="0" smtClean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Lato Light" charset="0"/>
                <a:sym typeface="Lato Light" charset="0"/>
              </a:rPr>
              <a:t>(CA</a:t>
            </a:r>
            <a:r>
              <a:rPr lang="zh-TW" altLang="en-US" sz="2400" dirty="0" smtClean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Lato Light" charset="0"/>
                <a:sym typeface="Lato Light" charset="0"/>
              </a:rPr>
              <a:t>影片</a:t>
            </a:r>
            <a:r>
              <a:rPr lang="en-US" altLang="zh-TW" sz="2400" dirty="0" smtClean="0">
                <a:solidFill>
                  <a:srgbClr val="FF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Lato Light" charset="0"/>
                <a:sym typeface="Lato Light" charset="0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Lato Light" charset="0"/>
              <a:sym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936867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4" accel="7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4" accel="7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" presetClass="entr" presetSubtype="4" accel="7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9" presetID="16" presetClass="entr" presetSubtype="37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6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6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7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74" presetID="16" presetClass="entr" presetSubtype="37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7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8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8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89" presetID="16" presetClass="entr" presetSubtype="37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400"/>
                                </p:stCondLst>
                                <p:childTnLst>
                                  <p:par>
                                    <p:cTn id="9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0900"/>
                                </p:stCondLst>
                                <p:childTnLst>
                                  <p:par>
                                    <p:cTn id="9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0" grpId="0" animBg="1"/>
          <p:bldP spid="14" grpId="0" animBg="1"/>
          <p:bldP spid="15" grpId="0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5" presetID="2" presetClass="entr" presetSubtype="4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4" presetID="2" presetClass="entr" presetSubtype="4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9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3" presetID="2" presetClass="entr" presetSubtype="4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5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3" dur="25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9" presetID="16" presetClass="entr" presetSubtype="37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61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63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6800"/>
                                </p:stCondLst>
                                <p:childTnLst>
                                  <p:par>
                                    <p:cTn id="66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8" dur="25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70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7800"/>
                                </p:stCondLst>
                                <p:childTnLst>
                                  <p:par>
                                    <p:cTn id="74" presetID="16" presetClass="entr" presetSubtype="37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78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8600"/>
                                </p:stCondLst>
                                <p:childTnLst>
                                  <p:par>
                                    <p:cTn id="81" presetID="26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9100"/>
                                </p:stCondLst>
                                <p:childTnLst>
                                  <p:par>
                                    <p:cTn id="8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9600"/>
                                </p:stCondLst>
                                <p:childTnLst>
                                  <p:par>
                                    <p:cTn id="89" presetID="16" presetClass="entr" presetSubtype="37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10400"/>
                                </p:stCondLst>
                                <p:childTnLst>
                                  <p:par>
                                    <p:cTn id="9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0900"/>
                                </p:stCondLst>
                                <p:childTnLst>
                                  <p:par>
                                    <p:cTn id="9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99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0" grpId="0" animBg="1"/>
          <p:bldP spid="14" grpId="0" animBg="1"/>
          <p:bldP spid="15" grpId="0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5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786"/>
            <a:ext cx="9144000" cy="5138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1752600" y="679403"/>
            <a:ext cx="5452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bg1"/>
                </a:solidFill>
              </a:rPr>
              <a:t>26’52’’~27’40’’(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有感覺的平行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)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01405" y="1264178"/>
            <a:ext cx="5889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bg1"/>
                </a:solidFill>
              </a:rPr>
              <a:t>32’05’’~35’05(</a:t>
            </a:r>
            <a:r>
              <a:rPr lang="zh-TW" altLang="en-US" sz="3200" b="1" dirty="0" smtClean="0">
                <a:solidFill>
                  <a:schemeClr val="bg1"/>
                </a:solidFill>
              </a:rPr>
              <a:t>有感覺的間接比較</a:t>
            </a:r>
            <a:r>
              <a:rPr lang="en-US" altLang="zh-TW" sz="3200" b="1" dirty="0" smtClean="0">
                <a:solidFill>
                  <a:schemeClr val="bg1"/>
                </a:solidFill>
              </a:rPr>
              <a:t>)</a:t>
            </a:r>
            <a:endParaRPr lang="zh-TW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9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8" y="78883"/>
            <a:ext cx="3373203" cy="674649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19" y="105773"/>
            <a:ext cx="3245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這是一種替孩子著想的心</a:t>
            </a:r>
            <a:endParaRPr lang="en-US" altLang="zh-TW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提供鷹架</a:t>
            </a:r>
            <a:r>
              <a:rPr lang="en-US" altLang="zh-TW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2" name="组合 61"/>
          <p:cNvGrpSpPr/>
          <p:nvPr/>
        </p:nvGrpSpPr>
        <p:grpSpPr>
          <a:xfrm>
            <a:off x="2659298" y="1091578"/>
            <a:ext cx="1715148" cy="1714527"/>
            <a:chOff x="3545270" y="1455774"/>
            <a:chExt cx="2286566" cy="2286565"/>
          </a:xfrm>
        </p:grpSpPr>
        <p:sp>
          <p:nvSpPr>
            <p:cNvPr id="63" name="圆角矩形 62"/>
            <p:cNvSpPr/>
            <p:nvPr/>
          </p:nvSpPr>
          <p:spPr>
            <a:xfrm>
              <a:off x="3545270" y="1455774"/>
              <a:ext cx="2286566" cy="2286565"/>
            </a:xfrm>
            <a:prstGeom prst="roundRect">
              <a:avLst>
                <a:gd name="adj" fmla="val 3969"/>
              </a:avLst>
            </a:prstGeom>
            <a:gradFill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grpSp>
          <p:nvGrpSpPr>
            <p:cNvPr id="64" name="Group 8"/>
            <p:cNvGrpSpPr>
              <a:grpSpLocks noChangeAspect="1"/>
            </p:cNvGrpSpPr>
            <p:nvPr/>
          </p:nvGrpSpPr>
          <p:grpSpPr bwMode="auto">
            <a:xfrm>
              <a:off x="4282960" y="2154637"/>
              <a:ext cx="811187" cy="888841"/>
              <a:chOff x="3437" y="2282"/>
              <a:chExt cx="679" cy="744"/>
            </a:xfrm>
            <a:solidFill>
              <a:srgbClr val="FFB850"/>
            </a:solidFill>
          </p:grpSpPr>
          <p:sp>
            <p:nvSpPr>
              <p:cNvPr id="65" name="Freeform 9"/>
              <p:cNvSpPr>
                <a:spLocks/>
              </p:cNvSpPr>
              <p:nvPr/>
            </p:nvSpPr>
            <p:spPr bwMode="auto">
              <a:xfrm>
                <a:off x="3595" y="2282"/>
                <a:ext cx="364" cy="379"/>
              </a:xfrm>
              <a:custGeom>
                <a:avLst/>
                <a:gdLst>
                  <a:gd name="T0" fmla="*/ 50 w 152"/>
                  <a:gd name="T1" fmla="*/ 147 h 159"/>
                  <a:gd name="T2" fmla="*/ 39 w 152"/>
                  <a:gd name="T3" fmla="*/ 147 h 159"/>
                  <a:gd name="T4" fmla="*/ 76 w 152"/>
                  <a:gd name="T5" fmla="*/ 159 h 159"/>
                  <a:gd name="T6" fmla="*/ 114 w 152"/>
                  <a:gd name="T7" fmla="*/ 147 h 159"/>
                  <a:gd name="T8" fmla="*/ 103 w 152"/>
                  <a:gd name="T9" fmla="*/ 147 h 159"/>
                  <a:gd name="T10" fmla="*/ 152 w 152"/>
                  <a:gd name="T11" fmla="*/ 76 h 159"/>
                  <a:gd name="T12" fmla="*/ 76 w 152"/>
                  <a:gd name="T13" fmla="*/ 0 h 159"/>
                  <a:gd name="T14" fmla="*/ 0 w 152"/>
                  <a:gd name="T15" fmla="*/ 76 h 159"/>
                  <a:gd name="T16" fmla="*/ 50 w 152"/>
                  <a:gd name="T17" fmla="*/ 147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2" h="159">
                    <a:moveTo>
                      <a:pt x="50" y="147"/>
                    </a:moveTo>
                    <a:cubicBezTo>
                      <a:pt x="39" y="147"/>
                      <a:pt x="39" y="147"/>
                      <a:pt x="39" y="147"/>
                    </a:cubicBezTo>
                    <a:cubicBezTo>
                      <a:pt x="39" y="152"/>
                      <a:pt x="53" y="159"/>
                      <a:pt x="76" y="159"/>
                    </a:cubicBezTo>
                    <a:cubicBezTo>
                      <a:pt x="99" y="159"/>
                      <a:pt x="113" y="152"/>
                      <a:pt x="114" y="147"/>
                    </a:cubicBezTo>
                    <a:cubicBezTo>
                      <a:pt x="103" y="147"/>
                      <a:pt x="103" y="147"/>
                      <a:pt x="103" y="147"/>
                    </a:cubicBezTo>
                    <a:cubicBezTo>
                      <a:pt x="131" y="136"/>
                      <a:pt x="152" y="108"/>
                      <a:pt x="152" y="76"/>
                    </a:cubicBezTo>
                    <a:cubicBezTo>
                      <a:pt x="152" y="34"/>
                      <a:pt x="118" y="0"/>
                      <a:pt x="76" y="0"/>
                    </a:cubicBezTo>
                    <a:cubicBezTo>
                      <a:pt x="34" y="0"/>
                      <a:pt x="0" y="34"/>
                      <a:pt x="0" y="76"/>
                    </a:cubicBezTo>
                    <a:cubicBezTo>
                      <a:pt x="0" y="108"/>
                      <a:pt x="21" y="136"/>
                      <a:pt x="50" y="1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10"/>
              <p:cNvSpPr>
                <a:spLocks/>
              </p:cNvSpPr>
              <p:nvPr/>
            </p:nvSpPr>
            <p:spPr bwMode="auto">
              <a:xfrm>
                <a:off x="3437" y="2633"/>
                <a:ext cx="679" cy="393"/>
              </a:xfrm>
              <a:custGeom>
                <a:avLst/>
                <a:gdLst>
                  <a:gd name="T0" fmla="*/ 222 w 284"/>
                  <a:gd name="T1" fmla="*/ 0 h 165"/>
                  <a:gd name="T2" fmla="*/ 188 w 284"/>
                  <a:gd name="T3" fmla="*/ 0 h 165"/>
                  <a:gd name="T4" fmla="*/ 154 w 284"/>
                  <a:gd name="T5" fmla="*/ 19 h 165"/>
                  <a:gd name="T6" fmla="*/ 154 w 284"/>
                  <a:gd name="T7" fmla="*/ 134 h 165"/>
                  <a:gd name="T8" fmla="*/ 143 w 284"/>
                  <a:gd name="T9" fmla="*/ 146 h 165"/>
                  <a:gd name="T10" fmla="*/ 131 w 284"/>
                  <a:gd name="T11" fmla="*/ 134 h 165"/>
                  <a:gd name="T12" fmla="*/ 131 w 284"/>
                  <a:gd name="T13" fmla="*/ 19 h 165"/>
                  <a:gd name="T14" fmla="*/ 97 w 284"/>
                  <a:gd name="T15" fmla="*/ 0 h 165"/>
                  <a:gd name="T16" fmla="*/ 63 w 284"/>
                  <a:gd name="T17" fmla="*/ 0 h 165"/>
                  <a:gd name="T18" fmla="*/ 0 w 284"/>
                  <a:gd name="T19" fmla="*/ 86 h 165"/>
                  <a:gd name="T20" fmla="*/ 0 w 284"/>
                  <a:gd name="T21" fmla="*/ 165 h 165"/>
                  <a:gd name="T22" fmla="*/ 284 w 284"/>
                  <a:gd name="T23" fmla="*/ 165 h 165"/>
                  <a:gd name="T24" fmla="*/ 284 w 284"/>
                  <a:gd name="T25" fmla="*/ 86 h 165"/>
                  <a:gd name="T26" fmla="*/ 222 w 284"/>
                  <a:gd name="T27" fmla="*/ 0 h 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65">
                    <a:moveTo>
                      <a:pt x="222" y="0"/>
                    </a:moveTo>
                    <a:cubicBezTo>
                      <a:pt x="188" y="0"/>
                      <a:pt x="188" y="0"/>
                      <a:pt x="188" y="0"/>
                    </a:cubicBezTo>
                    <a:cubicBezTo>
                      <a:pt x="188" y="10"/>
                      <a:pt x="172" y="17"/>
                      <a:pt x="154" y="19"/>
                    </a:cubicBezTo>
                    <a:cubicBezTo>
                      <a:pt x="154" y="134"/>
                      <a:pt x="154" y="134"/>
                      <a:pt x="154" y="134"/>
                    </a:cubicBezTo>
                    <a:cubicBezTo>
                      <a:pt x="154" y="140"/>
                      <a:pt x="149" y="146"/>
                      <a:pt x="143" y="146"/>
                    </a:cubicBezTo>
                    <a:cubicBezTo>
                      <a:pt x="136" y="146"/>
                      <a:pt x="131" y="140"/>
                      <a:pt x="131" y="134"/>
                    </a:cubicBezTo>
                    <a:cubicBezTo>
                      <a:pt x="131" y="19"/>
                      <a:pt x="131" y="19"/>
                      <a:pt x="131" y="19"/>
                    </a:cubicBezTo>
                    <a:cubicBezTo>
                      <a:pt x="113" y="17"/>
                      <a:pt x="97" y="11"/>
                      <a:pt x="97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28" y="0"/>
                      <a:pt x="0" y="39"/>
                      <a:pt x="0" y="86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284" y="165"/>
                      <a:pt x="284" y="165"/>
                      <a:pt x="284" y="165"/>
                    </a:cubicBezTo>
                    <a:cubicBezTo>
                      <a:pt x="284" y="86"/>
                      <a:pt x="284" y="86"/>
                      <a:pt x="284" y="86"/>
                    </a:cubicBezTo>
                    <a:cubicBezTo>
                      <a:pt x="284" y="39"/>
                      <a:pt x="256" y="0"/>
                      <a:pt x="22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3222439" y="2913263"/>
            <a:ext cx="1152008" cy="1151590"/>
            <a:chOff x="4296026" y="3885249"/>
            <a:chExt cx="1535810" cy="1535809"/>
          </a:xfrm>
        </p:grpSpPr>
        <p:sp>
          <p:nvSpPr>
            <p:cNvPr id="68" name="圆角矩形 67"/>
            <p:cNvSpPr/>
            <p:nvPr/>
          </p:nvSpPr>
          <p:spPr>
            <a:xfrm>
              <a:off x="4296026" y="3885249"/>
              <a:ext cx="1535810" cy="1535809"/>
            </a:xfrm>
            <a:prstGeom prst="roundRect">
              <a:avLst>
                <a:gd name="adj" fmla="val 3969"/>
              </a:avLst>
            </a:prstGeom>
            <a:gradFill flip="none" rotWithShape="1"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grpSp>
          <p:nvGrpSpPr>
            <p:cNvPr id="69" name="Group 13"/>
            <p:cNvGrpSpPr>
              <a:grpSpLocks noChangeAspect="1"/>
            </p:cNvGrpSpPr>
            <p:nvPr/>
          </p:nvGrpSpPr>
          <p:grpSpPr bwMode="auto">
            <a:xfrm>
              <a:off x="4652203" y="4300669"/>
              <a:ext cx="812001" cy="821587"/>
              <a:chOff x="2426" y="2781"/>
              <a:chExt cx="593" cy="600"/>
            </a:xfrm>
            <a:solidFill>
              <a:srgbClr val="01ACBE"/>
            </a:solidFill>
          </p:grpSpPr>
          <p:sp>
            <p:nvSpPr>
              <p:cNvPr id="70" name="Freeform 14"/>
              <p:cNvSpPr>
                <a:spLocks/>
              </p:cNvSpPr>
              <p:nvPr/>
            </p:nvSpPr>
            <p:spPr bwMode="auto">
              <a:xfrm>
                <a:off x="2442" y="2805"/>
                <a:ext cx="577" cy="576"/>
              </a:xfrm>
              <a:custGeom>
                <a:avLst/>
                <a:gdLst>
                  <a:gd name="T0" fmla="*/ 0 w 241"/>
                  <a:gd name="T1" fmla="*/ 115 h 241"/>
                  <a:gd name="T2" fmla="*/ 0 w 241"/>
                  <a:gd name="T3" fmla="*/ 121 h 241"/>
                  <a:gd name="T4" fmla="*/ 121 w 241"/>
                  <a:gd name="T5" fmla="*/ 241 h 241"/>
                  <a:gd name="T6" fmla="*/ 241 w 241"/>
                  <a:gd name="T7" fmla="*/ 121 h 241"/>
                  <a:gd name="T8" fmla="*/ 121 w 241"/>
                  <a:gd name="T9" fmla="*/ 0 h 241"/>
                  <a:gd name="T10" fmla="*/ 121 w 241"/>
                  <a:gd name="T11" fmla="*/ 115 h 241"/>
                  <a:gd name="T12" fmla="*/ 0 w 241"/>
                  <a:gd name="T13" fmla="*/ 115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1" h="241">
                    <a:moveTo>
                      <a:pt x="0" y="115"/>
                    </a:moveTo>
                    <a:cubicBezTo>
                      <a:pt x="0" y="117"/>
                      <a:pt x="0" y="119"/>
                      <a:pt x="0" y="121"/>
                    </a:cubicBezTo>
                    <a:cubicBezTo>
                      <a:pt x="0" y="187"/>
                      <a:pt x="54" y="241"/>
                      <a:pt x="121" y="241"/>
                    </a:cubicBezTo>
                    <a:cubicBezTo>
                      <a:pt x="187" y="241"/>
                      <a:pt x="241" y="187"/>
                      <a:pt x="241" y="121"/>
                    </a:cubicBezTo>
                    <a:cubicBezTo>
                      <a:pt x="241" y="54"/>
                      <a:pt x="187" y="0"/>
                      <a:pt x="121" y="0"/>
                    </a:cubicBezTo>
                    <a:cubicBezTo>
                      <a:pt x="121" y="115"/>
                      <a:pt x="121" y="115"/>
                      <a:pt x="121" y="115"/>
                    </a:cubicBezTo>
                    <a:lnTo>
                      <a:pt x="0" y="1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15"/>
              <p:cNvSpPr>
                <a:spLocks noEditPoints="1"/>
              </p:cNvSpPr>
              <p:nvPr/>
            </p:nvSpPr>
            <p:spPr bwMode="auto">
              <a:xfrm>
                <a:off x="2426" y="2781"/>
                <a:ext cx="275" cy="273"/>
              </a:xfrm>
              <a:custGeom>
                <a:avLst/>
                <a:gdLst>
                  <a:gd name="T0" fmla="*/ 0 w 115"/>
                  <a:gd name="T1" fmla="*/ 114 h 114"/>
                  <a:gd name="T2" fmla="*/ 115 w 115"/>
                  <a:gd name="T3" fmla="*/ 114 h 114"/>
                  <a:gd name="T4" fmla="*/ 115 w 115"/>
                  <a:gd name="T5" fmla="*/ 0 h 114"/>
                  <a:gd name="T6" fmla="*/ 0 w 115"/>
                  <a:gd name="T7" fmla="*/ 114 h 114"/>
                  <a:gd name="T8" fmla="*/ 15 w 115"/>
                  <a:gd name="T9" fmla="*/ 104 h 114"/>
                  <a:gd name="T10" fmla="*/ 104 w 115"/>
                  <a:gd name="T11" fmla="*/ 14 h 114"/>
                  <a:gd name="T12" fmla="*/ 104 w 115"/>
                  <a:gd name="T13" fmla="*/ 104 h 114"/>
                  <a:gd name="T14" fmla="*/ 15 w 115"/>
                  <a:gd name="T15" fmla="*/ 104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5" h="114">
                    <a:moveTo>
                      <a:pt x="0" y="114"/>
                    </a:moveTo>
                    <a:cubicBezTo>
                      <a:pt x="115" y="114"/>
                      <a:pt x="115" y="114"/>
                      <a:pt x="115" y="114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0"/>
                      <a:pt x="0" y="51"/>
                      <a:pt x="0" y="114"/>
                    </a:cubicBezTo>
                    <a:close/>
                    <a:moveTo>
                      <a:pt x="15" y="104"/>
                    </a:moveTo>
                    <a:cubicBezTo>
                      <a:pt x="15" y="54"/>
                      <a:pt x="55" y="14"/>
                      <a:pt x="104" y="14"/>
                    </a:cubicBezTo>
                    <a:cubicBezTo>
                      <a:pt x="104" y="104"/>
                      <a:pt x="104" y="104"/>
                      <a:pt x="104" y="104"/>
                    </a:cubicBezTo>
                    <a:lnTo>
                      <a:pt x="15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72" name="组合 71"/>
          <p:cNvGrpSpPr/>
          <p:nvPr/>
        </p:nvGrpSpPr>
        <p:grpSpPr>
          <a:xfrm>
            <a:off x="4488789" y="1654515"/>
            <a:ext cx="1152008" cy="1151590"/>
            <a:chOff x="5984273" y="2206530"/>
            <a:chExt cx="1535810" cy="1535809"/>
          </a:xfrm>
        </p:grpSpPr>
        <p:sp>
          <p:nvSpPr>
            <p:cNvPr id="73" name="圆角矩形 72"/>
            <p:cNvSpPr/>
            <p:nvPr/>
          </p:nvSpPr>
          <p:spPr>
            <a:xfrm>
              <a:off x="5984273" y="2206530"/>
              <a:ext cx="1535810" cy="1535809"/>
            </a:xfrm>
            <a:prstGeom prst="roundRect">
              <a:avLst>
                <a:gd name="adj" fmla="val 3969"/>
              </a:avLst>
            </a:prstGeom>
            <a:gradFill flip="none" rotWithShape="1"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grpSp>
          <p:nvGrpSpPr>
            <p:cNvPr id="74" name="Group 18"/>
            <p:cNvGrpSpPr>
              <a:grpSpLocks noChangeAspect="1"/>
            </p:cNvGrpSpPr>
            <p:nvPr/>
          </p:nvGrpSpPr>
          <p:grpSpPr bwMode="auto">
            <a:xfrm>
              <a:off x="6377032" y="2618638"/>
              <a:ext cx="763662" cy="711593"/>
              <a:chOff x="3802" y="2858"/>
              <a:chExt cx="616" cy="574"/>
            </a:xfrm>
            <a:solidFill>
              <a:srgbClr val="E87071"/>
            </a:solidFill>
          </p:grpSpPr>
          <p:sp>
            <p:nvSpPr>
              <p:cNvPr id="75" name="Rectangle 19"/>
              <p:cNvSpPr>
                <a:spLocks noChangeArrowheads="1"/>
              </p:cNvSpPr>
              <p:nvPr/>
            </p:nvSpPr>
            <p:spPr bwMode="auto">
              <a:xfrm>
                <a:off x="3802" y="3205"/>
                <a:ext cx="129" cy="22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Rectangle 20"/>
              <p:cNvSpPr>
                <a:spLocks noChangeArrowheads="1"/>
              </p:cNvSpPr>
              <p:nvPr/>
            </p:nvSpPr>
            <p:spPr bwMode="auto">
              <a:xfrm>
                <a:off x="3964" y="3174"/>
                <a:ext cx="129" cy="25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Rectangle 21"/>
              <p:cNvSpPr>
                <a:spLocks noChangeArrowheads="1"/>
              </p:cNvSpPr>
              <p:nvPr/>
            </p:nvSpPr>
            <p:spPr bwMode="auto">
              <a:xfrm>
                <a:off x="4129" y="3131"/>
                <a:ext cx="129" cy="301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Rectangle 22"/>
              <p:cNvSpPr>
                <a:spLocks noChangeArrowheads="1"/>
              </p:cNvSpPr>
              <p:nvPr/>
            </p:nvSpPr>
            <p:spPr bwMode="auto">
              <a:xfrm>
                <a:off x="4289" y="3078"/>
                <a:ext cx="129" cy="354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Freeform 23"/>
              <p:cNvSpPr>
                <a:spLocks/>
              </p:cNvSpPr>
              <p:nvPr/>
            </p:nvSpPr>
            <p:spPr bwMode="auto">
              <a:xfrm>
                <a:off x="3888" y="2858"/>
                <a:ext cx="370" cy="270"/>
              </a:xfrm>
              <a:custGeom>
                <a:avLst/>
                <a:gdLst>
                  <a:gd name="T0" fmla="*/ 94 w 155"/>
                  <a:gd name="T1" fmla="*/ 21 h 113"/>
                  <a:gd name="T2" fmla="*/ 0 w 155"/>
                  <a:gd name="T3" fmla="*/ 72 h 113"/>
                  <a:gd name="T4" fmla="*/ 114 w 155"/>
                  <a:gd name="T5" fmla="*/ 63 h 113"/>
                  <a:gd name="T6" fmla="*/ 122 w 155"/>
                  <a:gd name="T7" fmla="*/ 82 h 113"/>
                  <a:gd name="T8" fmla="*/ 155 w 155"/>
                  <a:gd name="T9" fmla="*/ 0 h 113"/>
                  <a:gd name="T10" fmla="*/ 85 w 155"/>
                  <a:gd name="T11" fmla="*/ 2 h 113"/>
                  <a:gd name="T12" fmla="*/ 94 w 155"/>
                  <a:gd name="T13" fmla="*/ 2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13">
                    <a:moveTo>
                      <a:pt x="94" y="21"/>
                    </a:moveTo>
                    <a:cubicBezTo>
                      <a:pt x="85" y="33"/>
                      <a:pt x="53" y="68"/>
                      <a:pt x="0" y="72"/>
                    </a:cubicBezTo>
                    <a:cubicBezTo>
                      <a:pt x="0" y="72"/>
                      <a:pt x="31" y="113"/>
                      <a:pt x="114" y="63"/>
                    </a:cubicBezTo>
                    <a:cubicBezTo>
                      <a:pt x="122" y="82"/>
                      <a:pt x="122" y="82"/>
                      <a:pt x="122" y="82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85" y="2"/>
                      <a:pt x="85" y="2"/>
                      <a:pt x="85" y="2"/>
                    </a:cubicBezTo>
                    <a:lnTo>
                      <a:pt x="94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0" name="组合 79"/>
          <p:cNvGrpSpPr/>
          <p:nvPr/>
        </p:nvGrpSpPr>
        <p:grpSpPr>
          <a:xfrm>
            <a:off x="4488789" y="2908976"/>
            <a:ext cx="1715148" cy="1714527"/>
            <a:chOff x="5984273" y="3879533"/>
            <a:chExt cx="2286566" cy="2286565"/>
          </a:xfrm>
        </p:grpSpPr>
        <p:sp>
          <p:nvSpPr>
            <p:cNvPr id="81" name="圆角矩形 80"/>
            <p:cNvSpPr/>
            <p:nvPr/>
          </p:nvSpPr>
          <p:spPr>
            <a:xfrm>
              <a:off x="5984273" y="3879533"/>
              <a:ext cx="2286566" cy="2286565"/>
            </a:xfrm>
            <a:prstGeom prst="roundRect">
              <a:avLst>
                <a:gd name="adj" fmla="val 3969"/>
              </a:avLst>
            </a:prstGeom>
            <a:gradFill flip="none" rotWithShape="1"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grpSp>
          <p:nvGrpSpPr>
            <p:cNvPr id="82" name="Group 26"/>
            <p:cNvGrpSpPr>
              <a:grpSpLocks noChangeAspect="1"/>
            </p:cNvGrpSpPr>
            <p:nvPr/>
          </p:nvGrpSpPr>
          <p:grpSpPr bwMode="auto">
            <a:xfrm>
              <a:off x="6545025" y="4715399"/>
              <a:ext cx="1195757" cy="592806"/>
              <a:chOff x="5676" y="2597"/>
              <a:chExt cx="1061" cy="526"/>
            </a:xfrm>
            <a:solidFill>
              <a:srgbClr val="00AF92"/>
            </a:solidFill>
          </p:grpSpPr>
          <p:sp>
            <p:nvSpPr>
              <p:cNvPr id="83" name="Freeform 27"/>
              <p:cNvSpPr>
                <a:spLocks/>
              </p:cNvSpPr>
              <p:nvPr/>
            </p:nvSpPr>
            <p:spPr bwMode="auto">
              <a:xfrm>
                <a:off x="5747" y="2597"/>
                <a:ext cx="181" cy="115"/>
              </a:xfrm>
              <a:custGeom>
                <a:avLst/>
                <a:gdLst>
                  <a:gd name="T0" fmla="*/ 25 w 76"/>
                  <a:gd name="T1" fmla="*/ 48 h 48"/>
                  <a:gd name="T2" fmla="*/ 64 w 76"/>
                  <a:gd name="T3" fmla="*/ 44 h 48"/>
                  <a:gd name="T4" fmla="*/ 76 w 76"/>
                  <a:gd name="T5" fmla="*/ 13 h 48"/>
                  <a:gd name="T6" fmla="*/ 39 w 76"/>
                  <a:gd name="T7" fmla="*/ 15 h 48"/>
                  <a:gd name="T8" fmla="*/ 23 w 76"/>
                  <a:gd name="T9" fmla="*/ 10 h 48"/>
                  <a:gd name="T10" fmla="*/ 7 w 76"/>
                  <a:gd name="T11" fmla="*/ 20 h 48"/>
                  <a:gd name="T12" fmla="*/ 25 w 76"/>
                  <a:gd name="T13" fmla="*/ 4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6" h="48">
                    <a:moveTo>
                      <a:pt x="25" y="48"/>
                    </a:moveTo>
                    <a:cubicBezTo>
                      <a:pt x="64" y="44"/>
                      <a:pt x="64" y="44"/>
                      <a:pt x="64" y="44"/>
                    </a:cubicBezTo>
                    <a:cubicBezTo>
                      <a:pt x="66" y="36"/>
                      <a:pt x="69" y="26"/>
                      <a:pt x="76" y="13"/>
                    </a:cubicBezTo>
                    <a:cubicBezTo>
                      <a:pt x="76" y="13"/>
                      <a:pt x="70" y="0"/>
                      <a:pt x="39" y="15"/>
                    </a:cubicBezTo>
                    <a:cubicBezTo>
                      <a:pt x="39" y="15"/>
                      <a:pt x="32" y="14"/>
                      <a:pt x="23" y="10"/>
                    </a:cubicBezTo>
                    <a:cubicBezTo>
                      <a:pt x="23" y="10"/>
                      <a:pt x="0" y="4"/>
                      <a:pt x="7" y="20"/>
                    </a:cubicBezTo>
                    <a:lnTo>
                      <a:pt x="25" y="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Freeform 28"/>
              <p:cNvSpPr>
                <a:spLocks noEditPoints="1"/>
              </p:cNvSpPr>
              <p:nvPr/>
            </p:nvSpPr>
            <p:spPr bwMode="auto">
              <a:xfrm>
                <a:off x="5759" y="2613"/>
                <a:ext cx="169" cy="101"/>
              </a:xfrm>
              <a:custGeom>
                <a:avLst/>
                <a:gdLst>
                  <a:gd name="T0" fmla="*/ 20 w 71"/>
                  <a:gd name="T1" fmla="*/ 42 h 42"/>
                  <a:gd name="T2" fmla="*/ 2 w 71"/>
                  <a:gd name="T3" fmla="*/ 13 h 42"/>
                  <a:gd name="T4" fmla="*/ 1 w 71"/>
                  <a:gd name="T5" fmla="*/ 4 h 42"/>
                  <a:gd name="T6" fmla="*/ 10 w 71"/>
                  <a:gd name="T7" fmla="*/ 1 h 42"/>
                  <a:gd name="T8" fmla="*/ 18 w 71"/>
                  <a:gd name="T9" fmla="*/ 2 h 42"/>
                  <a:gd name="T10" fmla="*/ 18 w 71"/>
                  <a:gd name="T11" fmla="*/ 2 h 42"/>
                  <a:gd name="T12" fmla="*/ 34 w 71"/>
                  <a:gd name="T13" fmla="*/ 8 h 42"/>
                  <a:gd name="T14" fmla="*/ 59 w 71"/>
                  <a:gd name="T15" fmla="*/ 0 h 42"/>
                  <a:gd name="T16" fmla="*/ 71 w 71"/>
                  <a:gd name="T17" fmla="*/ 6 h 42"/>
                  <a:gd name="T18" fmla="*/ 71 w 71"/>
                  <a:gd name="T19" fmla="*/ 6 h 42"/>
                  <a:gd name="T20" fmla="*/ 71 w 71"/>
                  <a:gd name="T21" fmla="*/ 6 h 42"/>
                  <a:gd name="T22" fmla="*/ 60 w 71"/>
                  <a:gd name="T23" fmla="*/ 37 h 42"/>
                  <a:gd name="T24" fmla="*/ 60 w 71"/>
                  <a:gd name="T25" fmla="*/ 37 h 42"/>
                  <a:gd name="T26" fmla="*/ 20 w 71"/>
                  <a:gd name="T27" fmla="*/ 42 h 42"/>
                  <a:gd name="T28" fmla="*/ 10 w 71"/>
                  <a:gd name="T29" fmla="*/ 2 h 42"/>
                  <a:gd name="T30" fmla="*/ 2 w 71"/>
                  <a:gd name="T31" fmla="*/ 5 h 42"/>
                  <a:gd name="T32" fmla="*/ 3 w 71"/>
                  <a:gd name="T33" fmla="*/ 13 h 42"/>
                  <a:gd name="T34" fmla="*/ 20 w 71"/>
                  <a:gd name="T35" fmla="*/ 40 h 42"/>
                  <a:gd name="T36" fmla="*/ 59 w 71"/>
                  <a:gd name="T37" fmla="*/ 36 h 42"/>
                  <a:gd name="T38" fmla="*/ 70 w 71"/>
                  <a:gd name="T39" fmla="*/ 6 h 42"/>
                  <a:gd name="T40" fmla="*/ 59 w 71"/>
                  <a:gd name="T41" fmla="*/ 1 h 42"/>
                  <a:gd name="T42" fmla="*/ 34 w 71"/>
                  <a:gd name="T43" fmla="*/ 9 h 42"/>
                  <a:gd name="T44" fmla="*/ 34 w 71"/>
                  <a:gd name="T45" fmla="*/ 9 h 42"/>
                  <a:gd name="T46" fmla="*/ 34 w 71"/>
                  <a:gd name="T47" fmla="*/ 9 h 42"/>
                  <a:gd name="T48" fmla="*/ 18 w 71"/>
                  <a:gd name="T49" fmla="*/ 3 h 42"/>
                  <a:gd name="T50" fmla="*/ 10 w 71"/>
                  <a:gd name="T51" fmla="*/ 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1" h="42">
                    <a:moveTo>
                      <a:pt x="20" y="42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9"/>
                      <a:pt x="0" y="6"/>
                      <a:pt x="1" y="4"/>
                    </a:cubicBezTo>
                    <a:cubicBezTo>
                      <a:pt x="3" y="2"/>
                      <a:pt x="6" y="1"/>
                      <a:pt x="10" y="1"/>
                    </a:cubicBezTo>
                    <a:cubicBezTo>
                      <a:pt x="14" y="1"/>
                      <a:pt x="18" y="2"/>
                      <a:pt x="18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26" y="6"/>
                      <a:pt x="33" y="7"/>
                      <a:pt x="34" y="8"/>
                    </a:cubicBezTo>
                    <a:cubicBezTo>
                      <a:pt x="44" y="3"/>
                      <a:pt x="52" y="0"/>
                      <a:pt x="59" y="0"/>
                    </a:cubicBezTo>
                    <a:cubicBezTo>
                      <a:pt x="69" y="0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71" y="6"/>
                      <a:pt x="71" y="6"/>
                      <a:pt x="71" y="6"/>
                    </a:cubicBezTo>
                    <a:cubicBezTo>
                      <a:pt x="66" y="17"/>
                      <a:pt x="62" y="28"/>
                      <a:pt x="60" y="37"/>
                    </a:cubicBezTo>
                    <a:cubicBezTo>
                      <a:pt x="60" y="37"/>
                      <a:pt x="60" y="37"/>
                      <a:pt x="60" y="37"/>
                    </a:cubicBezTo>
                    <a:lnTo>
                      <a:pt x="20" y="42"/>
                    </a:lnTo>
                    <a:close/>
                    <a:moveTo>
                      <a:pt x="10" y="2"/>
                    </a:moveTo>
                    <a:cubicBezTo>
                      <a:pt x="7" y="2"/>
                      <a:pt x="4" y="3"/>
                      <a:pt x="2" y="5"/>
                    </a:cubicBezTo>
                    <a:cubicBezTo>
                      <a:pt x="1" y="7"/>
                      <a:pt x="1" y="9"/>
                      <a:pt x="3" y="13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59" y="36"/>
                      <a:pt x="59" y="36"/>
                      <a:pt x="59" y="36"/>
                    </a:cubicBezTo>
                    <a:cubicBezTo>
                      <a:pt x="61" y="27"/>
                      <a:pt x="64" y="17"/>
                      <a:pt x="70" y="6"/>
                    </a:cubicBezTo>
                    <a:cubicBezTo>
                      <a:pt x="70" y="5"/>
                      <a:pt x="67" y="1"/>
                      <a:pt x="59" y="1"/>
                    </a:cubicBezTo>
                    <a:cubicBezTo>
                      <a:pt x="52" y="1"/>
                      <a:pt x="44" y="4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27" y="8"/>
                      <a:pt x="18" y="3"/>
                    </a:cubicBezTo>
                    <a:cubicBezTo>
                      <a:pt x="17" y="3"/>
                      <a:pt x="14" y="2"/>
                      <a:pt x="1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Freeform 29"/>
              <p:cNvSpPr>
                <a:spLocks/>
              </p:cNvSpPr>
              <p:nvPr/>
            </p:nvSpPr>
            <p:spPr bwMode="auto">
              <a:xfrm>
                <a:off x="5795" y="2709"/>
                <a:ext cx="119" cy="43"/>
              </a:xfrm>
              <a:custGeom>
                <a:avLst/>
                <a:gdLst>
                  <a:gd name="T0" fmla="*/ 41 w 50"/>
                  <a:gd name="T1" fmla="*/ 0 h 18"/>
                  <a:gd name="T2" fmla="*/ 7 w 50"/>
                  <a:gd name="T3" fmla="*/ 4 h 18"/>
                  <a:gd name="T4" fmla="*/ 1 w 50"/>
                  <a:gd name="T5" fmla="*/ 12 h 18"/>
                  <a:gd name="T6" fmla="*/ 8 w 50"/>
                  <a:gd name="T7" fmla="*/ 17 h 18"/>
                  <a:gd name="T8" fmla="*/ 43 w 50"/>
                  <a:gd name="T9" fmla="*/ 14 h 18"/>
                  <a:gd name="T10" fmla="*/ 49 w 50"/>
                  <a:gd name="T11" fmla="*/ 6 h 18"/>
                  <a:gd name="T12" fmla="*/ 41 w 5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18">
                    <a:moveTo>
                      <a:pt x="41" y="0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3" y="5"/>
                      <a:pt x="0" y="8"/>
                      <a:pt x="1" y="12"/>
                    </a:cubicBezTo>
                    <a:cubicBezTo>
                      <a:pt x="1" y="15"/>
                      <a:pt x="5" y="18"/>
                      <a:pt x="8" y="17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7" y="13"/>
                      <a:pt x="50" y="10"/>
                      <a:pt x="49" y="6"/>
                    </a:cubicBezTo>
                    <a:cubicBezTo>
                      <a:pt x="49" y="3"/>
                      <a:pt x="45" y="0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Freeform 30"/>
              <p:cNvSpPr>
                <a:spLocks noEditPoints="1"/>
              </p:cNvSpPr>
              <p:nvPr/>
            </p:nvSpPr>
            <p:spPr bwMode="auto">
              <a:xfrm>
                <a:off x="5795" y="2707"/>
                <a:ext cx="119" cy="45"/>
              </a:xfrm>
              <a:custGeom>
                <a:avLst/>
                <a:gdLst>
                  <a:gd name="T0" fmla="*/ 8 w 50"/>
                  <a:gd name="T1" fmla="*/ 19 h 19"/>
                  <a:gd name="T2" fmla="*/ 0 w 50"/>
                  <a:gd name="T3" fmla="*/ 13 h 19"/>
                  <a:gd name="T4" fmla="*/ 2 w 50"/>
                  <a:gd name="T5" fmla="*/ 7 h 19"/>
                  <a:gd name="T6" fmla="*/ 7 w 50"/>
                  <a:gd name="T7" fmla="*/ 5 h 19"/>
                  <a:gd name="T8" fmla="*/ 41 w 50"/>
                  <a:gd name="T9" fmla="*/ 1 h 19"/>
                  <a:gd name="T10" fmla="*/ 50 w 50"/>
                  <a:gd name="T11" fmla="*/ 7 h 19"/>
                  <a:gd name="T12" fmla="*/ 48 w 50"/>
                  <a:gd name="T13" fmla="*/ 12 h 19"/>
                  <a:gd name="T14" fmla="*/ 43 w 50"/>
                  <a:gd name="T15" fmla="*/ 15 h 19"/>
                  <a:gd name="T16" fmla="*/ 9 w 50"/>
                  <a:gd name="T17" fmla="*/ 19 h 19"/>
                  <a:gd name="T18" fmla="*/ 8 w 50"/>
                  <a:gd name="T19" fmla="*/ 19 h 19"/>
                  <a:gd name="T20" fmla="*/ 42 w 50"/>
                  <a:gd name="T21" fmla="*/ 2 h 19"/>
                  <a:gd name="T22" fmla="*/ 41 w 50"/>
                  <a:gd name="T23" fmla="*/ 2 h 19"/>
                  <a:gd name="T24" fmla="*/ 7 w 50"/>
                  <a:gd name="T25" fmla="*/ 6 h 19"/>
                  <a:gd name="T26" fmla="*/ 3 w 50"/>
                  <a:gd name="T27" fmla="*/ 8 h 19"/>
                  <a:gd name="T28" fmla="*/ 1 w 50"/>
                  <a:gd name="T29" fmla="*/ 12 h 19"/>
                  <a:gd name="T30" fmla="*/ 8 w 50"/>
                  <a:gd name="T31" fmla="*/ 18 h 19"/>
                  <a:gd name="T32" fmla="*/ 43 w 50"/>
                  <a:gd name="T33" fmla="*/ 14 h 19"/>
                  <a:gd name="T34" fmla="*/ 47 w 50"/>
                  <a:gd name="T35" fmla="*/ 12 h 19"/>
                  <a:gd name="T36" fmla="*/ 49 w 50"/>
                  <a:gd name="T37" fmla="*/ 7 h 19"/>
                  <a:gd name="T38" fmla="*/ 42 w 50"/>
                  <a:gd name="T3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" h="19">
                    <a:moveTo>
                      <a:pt x="8" y="19"/>
                    </a:moveTo>
                    <a:cubicBezTo>
                      <a:pt x="4" y="19"/>
                      <a:pt x="0" y="16"/>
                      <a:pt x="0" y="13"/>
                    </a:cubicBezTo>
                    <a:cubicBezTo>
                      <a:pt x="0" y="11"/>
                      <a:pt x="0" y="9"/>
                      <a:pt x="2" y="7"/>
                    </a:cubicBezTo>
                    <a:cubicBezTo>
                      <a:pt x="3" y="6"/>
                      <a:pt x="5" y="5"/>
                      <a:pt x="7" y="5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45" y="0"/>
                      <a:pt x="49" y="3"/>
                      <a:pt x="50" y="7"/>
                    </a:cubicBezTo>
                    <a:cubicBezTo>
                      <a:pt x="50" y="9"/>
                      <a:pt x="49" y="11"/>
                      <a:pt x="48" y="12"/>
                    </a:cubicBezTo>
                    <a:cubicBezTo>
                      <a:pt x="47" y="14"/>
                      <a:pt x="45" y="15"/>
                      <a:pt x="43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lose/>
                    <a:moveTo>
                      <a:pt x="42" y="2"/>
                    </a:moveTo>
                    <a:cubicBezTo>
                      <a:pt x="42" y="2"/>
                      <a:pt x="42" y="2"/>
                      <a:pt x="41" y="2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5" y="6"/>
                      <a:pt x="4" y="7"/>
                      <a:pt x="3" y="8"/>
                    </a:cubicBezTo>
                    <a:cubicBezTo>
                      <a:pt x="1" y="9"/>
                      <a:pt x="1" y="11"/>
                      <a:pt x="1" y="12"/>
                    </a:cubicBezTo>
                    <a:cubicBezTo>
                      <a:pt x="2" y="16"/>
                      <a:pt x="5" y="18"/>
                      <a:pt x="8" y="18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5" y="14"/>
                      <a:pt x="46" y="13"/>
                      <a:pt x="47" y="12"/>
                    </a:cubicBezTo>
                    <a:cubicBezTo>
                      <a:pt x="48" y="10"/>
                      <a:pt x="49" y="9"/>
                      <a:pt x="49" y="7"/>
                    </a:cubicBezTo>
                    <a:cubicBezTo>
                      <a:pt x="48" y="4"/>
                      <a:pt x="45" y="2"/>
                      <a:pt x="4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Freeform 31"/>
              <p:cNvSpPr>
                <a:spLocks noEditPoints="1"/>
              </p:cNvSpPr>
              <p:nvPr/>
            </p:nvSpPr>
            <p:spPr bwMode="auto">
              <a:xfrm>
                <a:off x="5676" y="2752"/>
                <a:ext cx="424" cy="371"/>
              </a:xfrm>
              <a:custGeom>
                <a:avLst/>
                <a:gdLst>
                  <a:gd name="T0" fmla="*/ 153 w 178"/>
                  <a:gd name="T1" fmla="*/ 137 h 155"/>
                  <a:gd name="T2" fmla="*/ 157 w 178"/>
                  <a:gd name="T3" fmla="*/ 137 h 155"/>
                  <a:gd name="T4" fmla="*/ 165 w 178"/>
                  <a:gd name="T5" fmla="*/ 138 h 155"/>
                  <a:gd name="T6" fmla="*/ 168 w 178"/>
                  <a:gd name="T7" fmla="*/ 139 h 155"/>
                  <a:gd name="T8" fmla="*/ 176 w 178"/>
                  <a:gd name="T9" fmla="*/ 135 h 155"/>
                  <a:gd name="T10" fmla="*/ 172 w 178"/>
                  <a:gd name="T11" fmla="*/ 128 h 155"/>
                  <a:gd name="T12" fmla="*/ 166 w 178"/>
                  <a:gd name="T13" fmla="*/ 105 h 155"/>
                  <a:gd name="T14" fmla="*/ 134 w 178"/>
                  <a:gd name="T15" fmla="*/ 34 h 155"/>
                  <a:gd name="T16" fmla="*/ 95 w 178"/>
                  <a:gd name="T17" fmla="*/ 2 h 155"/>
                  <a:gd name="T18" fmla="*/ 94 w 178"/>
                  <a:gd name="T19" fmla="*/ 0 h 155"/>
                  <a:gd name="T20" fmla="*/ 58 w 178"/>
                  <a:gd name="T21" fmla="*/ 4 h 155"/>
                  <a:gd name="T22" fmla="*/ 35 w 178"/>
                  <a:gd name="T23" fmla="*/ 37 h 155"/>
                  <a:gd name="T24" fmla="*/ 21 w 178"/>
                  <a:gd name="T25" fmla="*/ 133 h 155"/>
                  <a:gd name="T26" fmla="*/ 15 w 178"/>
                  <a:gd name="T27" fmla="*/ 148 h 155"/>
                  <a:gd name="T28" fmla="*/ 15 w 178"/>
                  <a:gd name="T29" fmla="*/ 153 h 155"/>
                  <a:gd name="T30" fmla="*/ 24 w 178"/>
                  <a:gd name="T31" fmla="*/ 153 h 155"/>
                  <a:gd name="T32" fmla="*/ 36 w 178"/>
                  <a:gd name="T33" fmla="*/ 150 h 155"/>
                  <a:gd name="T34" fmla="*/ 36 w 178"/>
                  <a:gd name="T35" fmla="*/ 150 h 155"/>
                  <a:gd name="T36" fmla="*/ 36 w 178"/>
                  <a:gd name="T37" fmla="*/ 150 h 155"/>
                  <a:gd name="T38" fmla="*/ 68 w 178"/>
                  <a:gd name="T39" fmla="*/ 153 h 155"/>
                  <a:gd name="T40" fmla="*/ 153 w 178"/>
                  <a:gd name="T41" fmla="*/ 137 h 155"/>
                  <a:gd name="T42" fmla="*/ 67 w 178"/>
                  <a:gd name="T43" fmla="*/ 57 h 155"/>
                  <a:gd name="T44" fmla="*/ 81 w 178"/>
                  <a:gd name="T45" fmla="*/ 50 h 155"/>
                  <a:gd name="T46" fmla="*/ 80 w 178"/>
                  <a:gd name="T47" fmla="*/ 42 h 155"/>
                  <a:gd name="T48" fmla="*/ 86 w 178"/>
                  <a:gd name="T49" fmla="*/ 41 h 155"/>
                  <a:gd name="T50" fmla="*/ 88 w 178"/>
                  <a:gd name="T51" fmla="*/ 49 h 155"/>
                  <a:gd name="T52" fmla="*/ 102 w 178"/>
                  <a:gd name="T53" fmla="*/ 50 h 155"/>
                  <a:gd name="T54" fmla="*/ 100 w 178"/>
                  <a:gd name="T55" fmla="*/ 55 h 155"/>
                  <a:gd name="T56" fmla="*/ 75 w 178"/>
                  <a:gd name="T57" fmla="*/ 62 h 155"/>
                  <a:gd name="T58" fmla="*/ 92 w 178"/>
                  <a:gd name="T59" fmla="*/ 70 h 155"/>
                  <a:gd name="T60" fmla="*/ 106 w 178"/>
                  <a:gd name="T61" fmla="*/ 92 h 155"/>
                  <a:gd name="T62" fmla="*/ 93 w 178"/>
                  <a:gd name="T63" fmla="*/ 98 h 155"/>
                  <a:gd name="T64" fmla="*/ 94 w 178"/>
                  <a:gd name="T65" fmla="*/ 106 h 155"/>
                  <a:gd name="T66" fmla="*/ 87 w 178"/>
                  <a:gd name="T67" fmla="*/ 107 h 155"/>
                  <a:gd name="T68" fmla="*/ 86 w 178"/>
                  <a:gd name="T69" fmla="*/ 99 h 155"/>
                  <a:gd name="T70" fmla="*/ 69 w 178"/>
                  <a:gd name="T71" fmla="*/ 97 h 155"/>
                  <a:gd name="T72" fmla="*/ 70 w 178"/>
                  <a:gd name="T73" fmla="*/ 92 h 155"/>
                  <a:gd name="T74" fmla="*/ 97 w 178"/>
                  <a:gd name="T75" fmla="*/ 90 h 155"/>
                  <a:gd name="T76" fmla="*/ 93 w 178"/>
                  <a:gd name="T77" fmla="*/ 78 h 155"/>
                  <a:gd name="T78" fmla="*/ 78 w 178"/>
                  <a:gd name="T79" fmla="*/ 74 h 155"/>
                  <a:gd name="T80" fmla="*/ 67 w 178"/>
                  <a:gd name="T81" fmla="*/ 57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8" h="155">
                    <a:moveTo>
                      <a:pt x="153" y="137"/>
                    </a:moveTo>
                    <a:cubicBezTo>
                      <a:pt x="153" y="137"/>
                      <a:pt x="154" y="137"/>
                      <a:pt x="157" y="137"/>
                    </a:cubicBezTo>
                    <a:cubicBezTo>
                      <a:pt x="160" y="137"/>
                      <a:pt x="162" y="137"/>
                      <a:pt x="165" y="138"/>
                    </a:cubicBezTo>
                    <a:cubicBezTo>
                      <a:pt x="165" y="138"/>
                      <a:pt x="166" y="139"/>
                      <a:pt x="168" y="139"/>
                    </a:cubicBezTo>
                    <a:cubicBezTo>
                      <a:pt x="172" y="139"/>
                      <a:pt x="174" y="137"/>
                      <a:pt x="176" y="135"/>
                    </a:cubicBezTo>
                    <a:cubicBezTo>
                      <a:pt x="176" y="135"/>
                      <a:pt x="178" y="132"/>
                      <a:pt x="172" y="128"/>
                    </a:cubicBezTo>
                    <a:cubicBezTo>
                      <a:pt x="172" y="128"/>
                      <a:pt x="162" y="123"/>
                      <a:pt x="166" y="105"/>
                    </a:cubicBezTo>
                    <a:cubicBezTo>
                      <a:pt x="166" y="105"/>
                      <a:pt x="171" y="57"/>
                      <a:pt x="134" y="34"/>
                    </a:cubicBezTo>
                    <a:cubicBezTo>
                      <a:pt x="133" y="33"/>
                      <a:pt x="96" y="10"/>
                      <a:pt x="95" y="2"/>
                    </a:cubicBezTo>
                    <a:cubicBezTo>
                      <a:pt x="95" y="2"/>
                      <a:pt x="95" y="1"/>
                      <a:pt x="94" y="0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4" y="12"/>
                      <a:pt x="46" y="24"/>
                      <a:pt x="35" y="37"/>
                    </a:cubicBezTo>
                    <a:cubicBezTo>
                      <a:pt x="35" y="37"/>
                      <a:pt x="0" y="78"/>
                      <a:pt x="21" y="133"/>
                    </a:cubicBezTo>
                    <a:cubicBezTo>
                      <a:pt x="21" y="134"/>
                      <a:pt x="22" y="137"/>
                      <a:pt x="15" y="148"/>
                    </a:cubicBezTo>
                    <a:cubicBezTo>
                      <a:pt x="15" y="148"/>
                      <a:pt x="14" y="151"/>
                      <a:pt x="15" y="153"/>
                    </a:cubicBezTo>
                    <a:cubicBezTo>
                      <a:pt x="16" y="155"/>
                      <a:pt x="19" y="155"/>
                      <a:pt x="24" y="153"/>
                    </a:cubicBezTo>
                    <a:cubicBezTo>
                      <a:pt x="24" y="153"/>
                      <a:pt x="28" y="151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36" y="150"/>
                      <a:pt x="36" y="150"/>
                    </a:cubicBezTo>
                    <a:cubicBezTo>
                      <a:pt x="36" y="150"/>
                      <a:pt x="49" y="153"/>
                      <a:pt x="68" y="153"/>
                    </a:cubicBezTo>
                    <a:cubicBezTo>
                      <a:pt x="88" y="153"/>
                      <a:pt x="119" y="150"/>
                      <a:pt x="153" y="137"/>
                    </a:cubicBezTo>
                    <a:close/>
                    <a:moveTo>
                      <a:pt x="67" y="57"/>
                    </a:moveTo>
                    <a:cubicBezTo>
                      <a:pt x="67" y="57"/>
                      <a:pt x="69" y="52"/>
                      <a:pt x="81" y="50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8" y="49"/>
                      <a:pt x="88" y="49"/>
                      <a:pt x="88" y="49"/>
                    </a:cubicBezTo>
                    <a:cubicBezTo>
                      <a:pt x="88" y="49"/>
                      <a:pt x="96" y="48"/>
                      <a:pt x="102" y="50"/>
                    </a:cubicBezTo>
                    <a:cubicBezTo>
                      <a:pt x="100" y="55"/>
                      <a:pt x="100" y="55"/>
                      <a:pt x="100" y="55"/>
                    </a:cubicBezTo>
                    <a:cubicBezTo>
                      <a:pt x="100" y="55"/>
                      <a:pt x="78" y="52"/>
                      <a:pt x="75" y="62"/>
                    </a:cubicBezTo>
                    <a:cubicBezTo>
                      <a:pt x="75" y="62"/>
                      <a:pt x="73" y="69"/>
                      <a:pt x="92" y="70"/>
                    </a:cubicBezTo>
                    <a:cubicBezTo>
                      <a:pt x="92" y="70"/>
                      <a:pt x="119" y="73"/>
                      <a:pt x="106" y="92"/>
                    </a:cubicBezTo>
                    <a:cubicBezTo>
                      <a:pt x="106" y="92"/>
                      <a:pt x="102" y="97"/>
                      <a:pt x="93" y="98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87" y="107"/>
                      <a:pt x="87" y="107"/>
                      <a:pt x="87" y="107"/>
                    </a:cubicBezTo>
                    <a:cubicBezTo>
                      <a:pt x="86" y="99"/>
                      <a:pt x="86" y="99"/>
                      <a:pt x="86" y="99"/>
                    </a:cubicBezTo>
                    <a:cubicBezTo>
                      <a:pt x="86" y="99"/>
                      <a:pt x="75" y="100"/>
                      <a:pt x="69" y="97"/>
                    </a:cubicBezTo>
                    <a:cubicBezTo>
                      <a:pt x="70" y="92"/>
                      <a:pt x="70" y="92"/>
                      <a:pt x="70" y="92"/>
                    </a:cubicBezTo>
                    <a:cubicBezTo>
                      <a:pt x="70" y="92"/>
                      <a:pt x="84" y="98"/>
                      <a:pt x="97" y="90"/>
                    </a:cubicBezTo>
                    <a:cubicBezTo>
                      <a:pt x="97" y="90"/>
                      <a:pt x="108" y="82"/>
                      <a:pt x="93" y="78"/>
                    </a:cubicBezTo>
                    <a:cubicBezTo>
                      <a:pt x="93" y="78"/>
                      <a:pt x="85" y="76"/>
                      <a:pt x="78" y="74"/>
                    </a:cubicBezTo>
                    <a:cubicBezTo>
                      <a:pt x="78" y="74"/>
                      <a:pt x="60" y="70"/>
                      <a:pt x="67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Freeform 32"/>
              <p:cNvSpPr>
                <a:spLocks/>
              </p:cNvSpPr>
              <p:nvPr/>
            </p:nvSpPr>
            <p:spPr bwMode="auto">
              <a:xfrm>
                <a:off x="6433" y="2606"/>
                <a:ext cx="176" cy="108"/>
              </a:xfrm>
              <a:custGeom>
                <a:avLst/>
                <a:gdLst>
                  <a:gd name="T0" fmla="*/ 21 w 74"/>
                  <a:gd name="T1" fmla="*/ 45 h 45"/>
                  <a:gd name="T2" fmla="*/ 60 w 74"/>
                  <a:gd name="T3" fmla="*/ 44 h 45"/>
                  <a:gd name="T4" fmla="*/ 74 w 74"/>
                  <a:gd name="T5" fmla="*/ 15 h 45"/>
                  <a:gd name="T6" fmla="*/ 38 w 74"/>
                  <a:gd name="T7" fmla="*/ 14 h 45"/>
                  <a:gd name="T8" fmla="*/ 23 w 74"/>
                  <a:gd name="T9" fmla="*/ 8 h 45"/>
                  <a:gd name="T10" fmla="*/ 6 w 74"/>
                  <a:gd name="T11" fmla="*/ 17 h 45"/>
                  <a:gd name="T12" fmla="*/ 21 w 74"/>
                  <a:gd name="T13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5">
                    <a:moveTo>
                      <a:pt x="21" y="45"/>
                    </a:moveTo>
                    <a:cubicBezTo>
                      <a:pt x="60" y="44"/>
                      <a:pt x="60" y="44"/>
                      <a:pt x="60" y="44"/>
                    </a:cubicBezTo>
                    <a:cubicBezTo>
                      <a:pt x="62" y="37"/>
                      <a:pt x="66" y="27"/>
                      <a:pt x="74" y="15"/>
                    </a:cubicBezTo>
                    <a:cubicBezTo>
                      <a:pt x="74" y="15"/>
                      <a:pt x="69" y="2"/>
                      <a:pt x="38" y="14"/>
                    </a:cubicBezTo>
                    <a:cubicBezTo>
                      <a:pt x="38" y="14"/>
                      <a:pt x="31" y="13"/>
                      <a:pt x="23" y="8"/>
                    </a:cubicBezTo>
                    <a:cubicBezTo>
                      <a:pt x="23" y="8"/>
                      <a:pt x="0" y="0"/>
                      <a:pt x="6" y="17"/>
                    </a:cubicBezTo>
                    <a:lnTo>
                      <a:pt x="21" y="4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33"/>
              <p:cNvSpPr>
                <a:spLocks noEditPoints="1"/>
              </p:cNvSpPr>
              <p:nvPr/>
            </p:nvSpPr>
            <p:spPr bwMode="auto">
              <a:xfrm>
                <a:off x="6442" y="2621"/>
                <a:ext cx="167" cy="95"/>
              </a:xfrm>
              <a:custGeom>
                <a:avLst/>
                <a:gdLst>
                  <a:gd name="T0" fmla="*/ 17 w 70"/>
                  <a:gd name="T1" fmla="*/ 40 h 40"/>
                  <a:gd name="T2" fmla="*/ 2 w 70"/>
                  <a:gd name="T3" fmla="*/ 11 h 40"/>
                  <a:gd name="T4" fmla="*/ 2 w 70"/>
                  <a:gd name="T5" fmla="*/ 2 h 40"/>
                  <a:gd name="T6" fmla="*/ 9 w 70"/>
                  <a:gd name="T7" fmla="*/ 0 h 40"/>
                  <a:gd name="T8" fmla="*/ 19 w 70"/>
                  <a:gd name="T9" fmla="*/ 1 h 40"/>
                  <a:gd name="T10" fmla="*/ 19 w 70"/>
                  <a:gd name="T11" fmla="*/ 1 h 40"/>
                  <a:gd name="T12" fmla="*/ 34 w 70"/>
                  <a:gd name="T13" fmla="*/ 8 h 40"/>
                  <a:gd name="T14" fmla="*/ 56 w 70"/>
                  <a:gd name="T15" fmla="*/ 2 h 40"/>
                  <a:gd name="T16" fmla="*/ 70 w 70"/>
                  <a:gd name="T17" fmla="*/ 9 h 40"/>
                  <a:gd name="T18" fmla="*/ 70 w 70"/>
                  <a:gd name="T19" fmla="*/ 9 h 40"/>
                  <a:gd name="T20" fmla="*/ 70 w 70"/>
                  <a:gd name="T21" fmla="*/ 10 h 40"/>
                  <a:gd name="T22" fmla="*/ 56 w 70"/>
                  <a:gd name="T23" fmla="*/ 39 h 40"/>
                  <a:gd name="T24" fmla="*/ 56 w 70"/>
                  <a:gd name="T25" fmla="*/ 39 h 40"/>
                  <a:gd name="T26" fmla="*/ 17 w 70"/>
                  <a:gd name="T27" fmla="*/ 40 h 40"/>
                  <a:gd name="T28" fmla="*/ 9 w 70"/>
                  <a:gd name="T29" fmla="*/ 1 h 40"/>
                  <a:gd name="T30" fmla="*/ 3 w 70"/>
                  <a:gd name="T31" fmla="*/ 3 h 40"/>
                  <a:gd name="T32" fmla="*/ 3 w 70"/>
                  <a:gd name="T33" fmla="*/ 11 h 40"/>
                  <a:gd name="T34" fmla="*/ 17 w 70"/>
                  <a:gd name="T35" fmla="*/ 39 h 40"/>
                  <a:gd name="T36" fmla="*/ 55 w 70"/>
                  <a:gd name="T37" fmla="*/ 38 h 40"/>
                  <a:gd name="T38" fmla="*/ 69 w 70"/>
                  <a:gd name="T39" fmla="*/ 9 h 40"/>
                  <a:gd name="T40" fmla="*/ 56 w 70"/>
                  <a:gd name="T41" fmla="*/ 4 h 40"/>
                  <a:gd name="T42" fmla="*/ 34 w 70"/>
                  <a:gd name="T43" fmla="*/ 9 h 40"/>
                  <a:gd name="T44" fmla="*/ 34 w 70"/>
                  <a:gd name="T45" fmla="*/ 9 h 40"/>
                  <a:gd name="T46" fmla="*/ 34 w 70"/>
                  <a:gd name="T47" fmla="*/ 9 h 40"/>
                  <a:gd name="T48" fmla="*/ 18 w 70"/>
                  <a:gd name="T49" fmla="*/ 2 h 40"/>
                  <a:gd name="T50" fmla="*/ 9 w 70"/>
                  <a:gd name="T51" fmla="*/ 1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0" h="40">
                    <a:moveTo>
                      <a:pt x="17" y="40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3" y="0"/>
                      <a:pt x="5" y="0"/>
                      <a:pt x="9" y="0"/>
                    </a:cubicBezTo>
                    <a:cubicBezTo>
                      <a:pt x="14" y="0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6" y="6"/>
                      <a:pt x="33" y="8"/>
                      <a:pt x="34" y="8"/>
                    </a:cubicBezTo>
                    <a:cubicBezTo>
                      <a:pt x="43" y="4"/>
                      <a:pt x="50" y="2"/>
                      <a:pt x="56" y="2"/>
                    </a:cubicBezTo>
                    <a:cubicBezTo>
                      <a:pt x="68" y="2"/>
                      <a:pt x="70" y="9"/>
                      <a:pt x="70" y="9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0" y="10"/>
                      <a:pt x="70" y="10"/>
                      <a:pt x="70" y="10"/>
                    </a:cubicBezTo>
                    <a:cubicBezTo>
                      <a:pt x="64" y="20"/>
                      <a:pt x="59" y="30"/>
                      <a:pt x="56" y="39"/>
                    </a:cubicBezTo>
                    <a:cubicBezTo>
                      <a:pt x="56" y="39"/>
                      <a:pt x="56" y="39"/>
                      <a:pt x="56" y="39"/>
                    </a:cubicBezTo>
                    <a:lnTo>
                      <a:pt x="17" y="40"/>
                    </a:lnTo>
                    <a:close/>
                    <a:moveTo>
                      <a:pt x="9" y="1"/>
                    </a:moveTo>
                    <a:cubicBezTo>
                      <a:pt x="6" y="1"/>
                      <a:pt x="4" y="1"/>
                      <a:pt x="3" y="3"/>
                    </a:cubicBezTo>
                    <a:cubicBezTo>
                      <a:pt x="1" y="4"/>
                      <a:pt x="1" y="7"/>
                      <a:pt x="3" y="11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8" y="29"/>
                      <a:pt x="63" y="19"/>
                      <a:pt x="69" y="9"/>
                    </a:cubicBezTo>
                    <a:cubicBezTo>
                      <a:pt x="69" y="8"/>
                      <a:pt x="66" y="4"/>
                      <a:pt x="56" y="4"/>
                    </a:cubicBezTo>
                    <a:cubicBezTo>
                      <a:pt x="50" y="4"/>
                      <a:pt x="43" y="5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27" y="8"/>
                      <a:pt x="18" y="2"/>
                    </a:cubicBezTo>
                    <a:cubicBezTo>
                      <a:pt x="18" y="2"/>
                      <a:pt x="13" y="1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34"/>
              <p:cNvSpPr>
                <a:spLocks/>
              </p:cNvSpPr>
              <p:nvPr/>
            </p:nvSpPr>
            <p:spPr bwMode="auto">
              <a:xfrm>
                <a:off x="6471" y="2721"/>
                <a:ext cx="114" cy="34"/>
              </a:xfrm>
              <a:custGeom>
                <a:avLst/>
                <a:gdLst>
                  <a:gd name="T0" fmla="*/ 40 w 48"/>
                  <a:gd name="T1" fmla="*/ 0 h 14"/>
                  <a:gd name="T2" fmla="*/ 6 w 48"/>
                  <a:gd name="T3" fmla="*/ 1 h 14"/>
                  <a:gd name="T4" fmla="*/ 0 w 48"/>
                  <a:gd name="T5" fmla="*/ 7 h 14"/>
                  <a:gd name="T6" fmla="*/ 7 w 48"/>
                  <a:gd name="T7" fmla="*/ 14 h 14"/>
                  <a:gd name="T8" fmla="*/ 41 w 48"/>
                  <a:gd name="T9" fmla="*/ 13 h 14"/>
                  <a:gd name="T10" fmla="*/ 48 w 48"/>
                  <a:gd name="T11" fmla="*/ 6 h 14"/>
                  <a:gd name="T12" fmla="*/ 40 w 48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14">
                    <a:moveTo>
                      <a:pt x="4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0" y="4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5" y="12"/>
                      <a:pt x="48" y="10"/>
                      <a:pt x="48" y="6"/>
                    </a:cubicBezTo>
                    <a:cubicBezTo>
                      <a:pt x="47" y="2"/>
                      <a:pt x="44" y="0"/>
                      <a:pt x="4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Freeform 35"/>
              <p:cNvSpPr>
                <a:spLocks noEditPoints="1"/>
              </p:cNvSpPr>
              <p:nvPr/>
            </p:nvSpPr>
            <p:spPr bwMode="auto">
              <a:xfrm>
                <a:off x="6468" y="2719"/>
                <a:ext cx="117" cy="36"/>
              </a:xfrm>
              <a:custGeom>
                <a:avLst/>
                <a:gdLst>
                  <a:gd name="T0" fmla="*/ 8 w 49"/>
                  <a:gd name="T1" fmla="*/ 15 h 15"/>
                  <a:gd name="T2" fmla="*/ 0 w 49"/>
                  <a:gd name="T3" fmla="*/ 8 h 15"/>
                  <a:gd name="T4" fmla="*/ 2 w 49"/>
                  <a:gd name="T5" fmla="*/ 3 h 15"/>
                  <a:gd name="T6" fmla="*/ 7 w 49"/>
                  <a:gd name="T7" fmla="*/ 1 h 15"/>
                  <a:gd name="T8" fmla="*/ 42 w 49"/>
                  <a:gd name="T9" fmla="*/ 0 h 15"/>
                  <a:gd name="T10" fmla="*/ 49 w 49"/>
                  <a:gd name="T11" fmla="*/ 7 h 15"/>
                  <a:gd name="T12" fmla="*/ 42 w 49"/>
                  <a:gd name="T13" fmla="*/ 14 h 15"/>
                  <a:gd name="T14" fmla="*/ 8 w 49"/>
                  <a:gd name="T15" fmla="*/ 15 h 15"/>
                  <a:gd name="T16" fmla="*/ 42 w 49"/>
                  <a:gd name="T17" fmla="*/ 1 h 15"/>
                  <a:gd name="T18" fmla="*/ 41 w 49"/>
                  <a:gd name="T19" fmla="*/ 1 h 15"/>
                  <a:gd name="T20" fmla="*/ 7 w 49"/>
                  <a:gd name="T21" fmla="*/ 2 h 15"/>
                  <a:gd name="T22" fmla="*/ 3 w 49"/>
                  <a:gd name="T23" fmla="*/ 4 h 15"/>
                  <a:gd name="T24" fmla="*/ 1 w 49"/>
                  <a:gd name="T25" fmla="*/ 8 h 15"/>
                  <a:gd name="T26" fmla="*/ 8 w 49"/>
                  <a:gd name="T27" fmla="*/ 14 h 15"/>
                  <a:gd name="T28" fmla="*/ 8 w 49"/>
                  <a:gd name="T29" fmla="*/ 14 h 15"/>
                  <a:gd name="T30" fmla="*/ 42 w 49"/>
                  <a:gd name="T31" fmla="*/ 13 h 15"/>
                  <a:gd name="T32" fmla="*/ 48 w 49"/>
                  <a:gd name="T33" fmla="*/ 7 h 15"/>
                  <a:gd name="T34" fmla="*/ 42 w 49"/>
                  <a:gd name="T35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9" h="15">
                    <a:moveTo>
                      <a:pt x="8" y="15"/>
                    </a:moveTo>
                    <a:cubicBezTo>
                      <a:pt x="4" y="15"/>
                      <a:pt x="0" y="12"/>
                      <a:pt x="0" y="8"/>
                    </a:cubicBezTo>
                    <a:cubicBezTo>
                      <a:pt x="0" y="6"/>
                      <a:pt x="1" y="5"/>
                      <a:pt x="2" y="3"/>
                    </a:cubicBezTo>
                    <a:cubicBezTo>
                      <a:pt x="4" y="2"/>
                      <a:pt x="5" y="1"/>
                      <a:pt x="7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6" y="0"/>
                      <a:pt x="49" y="3"/>
                      <a:pt x="49" y="7"/>
                    </a:cubicBezTo>
                    <a:cubicBezTo>
                      <a:pt x="49" y="11"/>
                      <a:pt x="46" y="14"/>
                      <a:pt x="42" y="14"/>
                    </a:cubicBezTo>
                    <a:lnTo>
                      <a:pt x="8" y="15"/>
                    </a:lnTo>
                    <a:close/>
                    <a:moveTo>
                      <a:pt x="42" y="1"/>
                    </a:moveTo>
                    <a:cubicBezTo>
                      <a:pt x="41" y="1"/>
                      <a:pt x="41" y="1"/>
                      <a:pt x="41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4" y="3"/>
                      <a:pt x="3" y="4"/>
                    </a:cubicBezTo>
                    <a:cubicBezTo>
                      <a:pt x="2" y="5"/>
                      <a:pt x="1" y="7"/>
                      <a:pt x="1" y="8"/>
                    </a:cubicBezTo>
                    <a:cubicBezTo>
                      <a:pt x="1" y="12"/>
                      <a:pt x="4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5" y="13"/>
                      <a:pt x="48" y="10"/>
                      <a:pt x="48" y="7"/>
                    </a:cubicBezTo>
                    <a:cubicBezTo>
                      <a:pt x="48" y="4"/>
                      <a:pt x="45" y="1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Freeform 36"/>
              <p:cNvSpPr>
                <a:spLocks noEditPoints="1"/>
              </p:cNvSpPr>
              <p:nvPr/>
            </p:nvSpPr>
            <p:spPr bwMode="auto">
              <a:xfrm>
                <a:off x="6335" y="2762"/>
                <a:ext cx="402" cy="354"/>
              </a:xfrm>
              <a:custGeom>
                <a:avLst/>
                <a:gdLst>
                  <a:gd name="T0" fmla="*/ 163 w 169"/>
                  <a:gd name="T1" fmla="*/ 131 h 148"/>
                  <a:gd name="T2" fmla="*/ 159 w 169"/>
                  <a:gd name="T3" fmla="*/ 108 h 148"/>
                  <a:gd name="T4" fmla="*/ 135 w 169"/>
                  <a:gd name="T5" fmla="*/ 36 h 148"/>
                  <a:gd name="T6" fmla="*/ 99 w 169"/>
                  <a:gd name="T7" fmla="*/ 2 h 148"/>
                  <a:gd name="T8" fmla="*/ 99 w 169"/>
                  <a:gd name="T9" fmla="*/ 0 h 148"/>
                  <a:gd name="T10" fmla="*/ 63 w 169"/>
                  <a:gd name="T11" fmla="*/ 1 h 148"/>
                  <a:gd name="T12" fmla="*/ 38 w 169"/>
                  <a:gd name="T13" fmla="*/ 31 h 148"/>
                  <a:gd name="T14" fmla="*/ 15 w 169"/>
                  <a:gd name="T15" fmla="*/ 124 h 148"/>
                  <a:gd name="T16" fmla="*/ 8 w 169"/>
                  <a:gd name="T17" fmla="*/ 139 h 148"/>
                  <a:gd name="T18" fmla="*/ 8 w 169"/>
                  <a:gd name="T19" fmla="*/ 139 h 148"/>
                  <a:gd name="T20" fmla="*/ 7 w 169"/>
                  <a:gd name="T21" fmla="*/ 143 h 148"/>
                  <a:gd name="T22" fmla="*/ 16 w 169"/>
                  <a:gd name="T23" fmla="*/ 144 h 148"/>
                  <a:gd name="T24" fmla="*/ 28 w 169"/>
                  <a:gd name="T25" fmla="*/ 142 h 148"/>
                  <a:gd name="T26" fmla="*/ 28 w 169"/>
                  <a:gd name="T27" fmla="*/ 142 h 148"/>
                  <a:gd name="T28" fmla="*/ 29 w 169"/>
                  <a:gd name="T29" fmla="*/ 142 h 148"/>
                  <a:gd name="T30" fmla="*/ 78 w 169"/>
                  <a:gd name="T31" fmla="*/ 148 h 148"/>
                  <a:gd name="T32" fmla="*/ 143 w 169"/>
                  <a:gd name="T33" fmla="*/ 139 h 148"/>
                  <a:gd name="T34" fmla="*/ 155 w 169"/>
                  <a:gd name="T35" fmla="*/ 141 h 148"/>
                  <a:gd name="T36" fmla="*/ 159 w 169"/>
                  <a:gd name="T37" fmla="*/ 142 h 148"/>
                  <a:gd name="T38" fmla="*/ 167 w 169"/>
                  <a:gd name="T39" fmla="*/ 138 h 148"/>
                  <a:gd name="T40" fmla="*/ 163 w 169"/>
                  <a:gd name="T41" fmla="*/ 131 h 148"/>
                  <a:gd name="T42" fmla="*/ 107 w 169"/>
                  <a:gd name="T43" fmla="*/ 101 h 148"/>
                  <a:gd name="T44" fmla="*/ 56 w 169"/>
                  <a:gd name="T45" fmla="*/ 100 h 148"/>
                  <a:gd name="T46" fmla="*/ 56 w 169"/>
                  <a:gd name="T47" fmla="*/ 96 h 148"/>
                  <a:gd name="T48" fmla="*/ 70 w 169"/>
                  <a:gd name="T49" fmla="*/ 79 h 148"/>
                  <a:gd name="T50" fmla="*/ 70 w 169"/>
                  <a:gd name="T51" fmla="*/ 73 h 148"/>
                  <a:gd name="T52" fmla="*/ 57 w 169"/>
                  <a:gd name="T53" fmla="*/ 73 h 148"/>
                  <a:gd name="T54" fmla="*/ 57 w 169"/>
                  <a:gd name="T55" fmla="*/ 67 h 148"/>
                  <a:gd name="T56" fmla="*/ 68 w 169"/>
                  <a:gd name="T57" fmla="*/ 67 h 148"/>
                  <a:gd name="T58" fmla="*/ 67 w 169"/>
                  <a:gd name="T59" fmla="*/ 57 h 148"/>
                  <a:gd name="T60" fmla="*/ 91 w 169"/>
                  <a:gd name="T61" fmla="*/ 39 h 148"/>
                  <a:gd name="T62" fmla="*/ 104 w 169"/>
                  <a:gd name="T63" fmla="*/ 41 h 148"/>
                  <a:gd name="T64" fmla="*/ 102 w 169"/>
                  <a:gd name="T65" fmla="*/ 47 h 148"/>
                  <a:gd name="T66" fmla="*/ 91 w 169"/>
                  <a:gd name="T67" fmla="*/ 45 h 148"/>
                  <a:gd name="T68" fmla="*/ 77 w 169"/>
                  <a:gd name="T69" fmla="*/ 57 h 148"/>
                  <a:gd name="T70" fmla="*/ 79 w 169"/>
                  <a:gd name="T71" fmla="*/ 67 h 148"/>
                  <a:gd name="T72" fmla="*/ 97 w 169"/>
                  <a:gd name="T73" fmla="*/ 67 h 148"/>
                  <a:gd name="T74" fmla="*/ 96 w 169"/>
                  <a:gd name="T75" fmla="*/ 73 h 148"/>
                  <a:gd name="T76" fmla="*/ 80 w 169"/>
                  <a:gd name="T77" fmla="*/ 73 h 148"/>
                  <a:gd name="T78" fmla="*/ 79 w 169"/>
                  <a:gd name="T79" fmla="*/ 83 h 148"/>
                  <a:gd name="T80" fmla="*/ 71 w 169"/>
                  <a:gd name="T81" fmla="*/ 93 h 148"/>
                  <a:gd name="T82" fmla="*/ 71 w 169"/>
                  <a:gd name="T83" fmla="*/ 94 h 148"/>
                  <a:gd name="T84" fmla="*/ 107 w 169"/>
                  <a:gd name="T85" fmla="*/ 94 h 148"/>
                  <a:gd name="T86" fmla="*/ 107 w 169"/>
                  <a:gd name="T87" fmla="*/ 10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69" h="148">
                    <a:moveTo>
                      <a:pt x="163" y="131"/>
                    </a:moveTo>
                    <a:cubicBezTo>
                      <a:pt x="163" y="131"/>
                      <a:pt x="154" y="125"/>
                      <a:pt x="159" y="108"/>
                    </a:cubicBezTo>
                    <a:cubicBezTo>
                      <a:pt x="159" y="108"/>
                      <a:pt x="168" y="62"/>
                      <a:pt x="135" y="36"/>
                    </a:cubicBezTo>
                    <a:cubicBezTo>
                      <a:pt x="133" y="35"/>
                      <a:pt x="100" y="10"/>
                      <a:pt x="99" y="2"/>
                    </a:cubicBezTo>
                    <a:cubicBezTo>
                      <a:pt x="99" y="2"/>
                      <a:pt x="99" y="1"/>
                      <a:pt x="99" y="0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58" y="9"/>
                      <a:pt x="50" y="19"/>
                      <a:pt x="38" y="31"/>
                    </a:cubicBezTo>
                    <a:cubicBezTo>
                      <a:pt x="37" y="32"/>
                      <a:pt x="0" y="69"/>
                      <a:pt x="15" y="124"/>
                    </a:cubicBezTo>
                    <a:cubicBezTo>
                      <a:pt x="15" y="125"/>
                      <a:pt x="16" y="128"/>
                      <a:pt x="8" y="139"/>
                    </a:cubicBezTo>
                    <a:cubicBezTo>
                      <a:pt x="8" y="139"/>
                      <a:pt x="8" y="139"/>
                      <a:pt x="8" y="139"/>
                    </a:cubicBezTo>
                    <a:cubicBezTo>
                      <a:pt x="8" y="139"/>
                      <a:pt x="6" y="142"/>
                      <a:pt x="7" y="143"/>
                    </a:cubicBezTo>
                    <a:cubicBezTo>
                      <a:pt x="9" y="145"/>
                      <a:pt x="12" y="145"/>
                      <a:pt x="16" y="144"/>
                    </a:cubicBezTo>
                    <a:cubicBezTo>
                      <a:pt x="16" y="144"/>
                      <a:pt x="21" y="143"/>
                      <a:pt x="28" y="142"/>
                    </a:cubicBezTo>
                    <a:cubicBezTo>
                      <a:pt x="28" y="142"/>
                      <a:pt x="28" y="142"/>
                      <a:pt x="28" y="142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29" y="142"/>
                      <a:pt x="48" y="148"/>
                      <a:pt x="78" y="148"/>
                    </a:cubicBezTo>
                    <a:cubicBezTo>
                      <a:pt x="100" y="148"/>
                      <a:pt x="122" y="145"/>
                      <a:pt x="143" y="139"/>
                    </a:cubicBezTo>
                    <a:cubicBezTo>
                      <a:pt x="143" y="139"/>
                      <a:pt x="149" y="138"/>
                      <a:pt x="155" y="141"/>
                    </a:cubicBezTo>
                    <a:cubicBezTo>
                      <a:pt x="155" y="141"/>
                      <a:pt x="157" y="142"/>
                      <a:pt x="159" y="142"/>
                    </a:cubicBezTo>
                    <a:cubicBezTo>
                      <a:pt x="162" y="142"/>
                      <a:pt x="165" y="140"/>
                      <a:pt x="167" y="138"/>
                    </a:cubicBezTo>
                    <a:cubicBezTo>
                      <a:pt x="167" y="138"/>
                      <a:pt x="169" y="135"/>
                      <a:pt x="163" y="131"/>
                    </a:cubicBezTo>
                    <a:close/>
                    <a:moveTo>
                      <a:pt x="107" y="101"/>
                    </a:moveTo>
                    <a:cubicBezTo>
                      <a:pt x="56" y="100"/>
                      <a:pt x="56" y="100"/>
                      <a:pt x="56" y="100"/>
                    </a:cubicBezTo>
                    <a:cubicBezTo>
                      <a:pt x="56" y="96"/>
                      <a:pt x="56" y="96"/>
                      <a:pt x="56" y="96"/>
                    </a:cubicBezTo>
                    <a:cubicBezTo>
                      <a:pt x="64" y="93"/>
                      <a:pt x="70" y="86"/>
                      <a:pt x="70" y="79"/>
                    </a:cubicBezTo>
                    <a:cubicBezTo>
                      <a:pt x="70" y="77"/>
                      <a:pt x="70" y="75"/>
                      <a:pt x="70" y="73"/>
                    </a:cubicBezTo>
                    <a:cubicBezTo>
                      <a:pt x="57" y="73"/>
                      <a:pt x="57" y="73"/>
                      <a:pt x="57" y="73"/>
                    </a:cubicBezTo>
                    <a:cubicBezTo>
                      <a:pt x="57" y="67"/>
                      <a:pt x="57" y="67"/>
                      <a:pt x="57" y="67"/>
                    </a:cubicBezTo>
                    <a:cubicBezTo>
                      <a:pt x="68" y="67"/>
                      <a:pt x="68" y="67"/>
                      <a:pt x="68" y="67"/>
                    </a:cubicBezTo>
                    <a:cubicBezTo>
                      <a:pt x="68" y="64"/>
                      <a:pt x="67" y="61"/>
                      <a:pt x="67" y="57"/>
                    </a:cubicBezTo>
                    <a:cubicBezTo>
                      <a:pt x="67" y="46"/>
                      <a:pt x="77" y="39"/>
                      <a:pt x="91" y="39"/>
                    </a:cubicBezTo>
                    <a:cubicBezTo>
                      <a:pt x="97" y="39"/>
                      <a:pt x="102" y="40"/>
                      <a:pt x="104" y="41"/>
                    </a:cubicBezTo>
                    <a:cubicBezTo>
                      <a:pt x="102" y="47"/>
                      <a:pt x="102" y="47"/>
                      <a:pt x="102" y="47"/>
                    </a:cubicBezTo>
                    <a:cubicBezTo>
                      <a:pt x="100" y="46"/>
                      <a:pt x="96" y="45"/>
                      <a:pt x="91" y="45"/>
                    </a:cubicBezTo>
                    <a:cubicBezTo>
                      <a:pt x="81" y="45"/>
                      <a:pt x="77" y="50"/>
                      <a:pt x="77" y="57"/>
                    </a:cubicBezTo>
                    <a:cubicBezTo>
                      <a:pt x="77" y="61"/>
                      <a:pt x="78" y="64"/>
                      <a:pt x="79" y="67"/>
                    </a:cubicBezTo>
                    <a:cubicBezTo>
                      <a:pt x="97" y="67"/>
                      <a:pt x="97" y="67"/>
                      <a:pt x="97" y="67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80" y="73"/>
                      <a:pt x="80" y="73"/>
                      <a:pt x="80" y="73"/>
                    </a:cubicBezTo>
                    <a:cubicBezTo>
                      <a:pt x="80" y="76"/>
                      <a:pt x="80" y="80"/>
                      <a:pt x="79" y="83"/>
                    </a:cubicBezTo>
                    <a:cubicBezTo>
                      <a:pt x="78" y="87"/>
                      <a:pt x="75" y="91"/>
                      <a:pt x="71" y="93"/>
                    </a:cubicBezTo>
                    <a:cubicBezTo>
                      <a:pt x="71" y="94"/>
                      <a:pt x="71" y="94"/>
                      <a:pt x="71" y="94"/>
                    </a:cubicBezTo>
                    <a:cubicBezTo>
                      <a:pt x="107" y="94"/>
                      <a:pt x="107" y="94"/>
                      <a:pt x="107" y="94"/>
                    </a:cubicBezTo>
                    <a:lnTo>
                      <a:pt x="107" y="1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37"/>
              <p:cNvSpPr>
                <a:spLocks/>
              </p:cNvSpPr>
              <p:nvPr/>
            </p:nvSpPr>
            <p:spPr bwMode="auto">
              <a:xfrm>
                <a:off x="6147" y="2633"/>
                <a:ext cx="129" cy="81"/>
              </a:xfrm>
              <a:custGeom>
                <a:avLst/>
                <a:gdLst>
                  <a:gd name="T0" fmla="*/ 14 w 54"/>
                  <a:gd name="T1" fmla="*/ 34 h 34"/>
                  <a:gd name="T2" fmla="*/ 43 w 54"/>
                  <a:gd name="T3" fmla="*/ 34 h 34"/>
                  <a:gd name="T4" fmla="*/ 54 w 54"/>
                  <a:gd name="T5" fmla="*/ 13 h 34"/>
                  <a:gd name="T6" fmla="*/ 28 w 54"/>
                  <a:gd name="T7" fmla="*/ 12 h 34"/>
                  <a:gd name="T8" fmla="*/ 16 w 54"/>
                  <a:gd name="T9" fmla="*/ 6 h 34"/>
                  <a:gd name="T10" fmla="*/ 4 w 54"/>
                  <a:gd name="T11" fmla="*/ 13 h 34"/>
                  <a:gd name="T12" fmla="*/ 14 w 54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4" h="34">
                    <a:moveTo>
                      <a:pt x="14" y="34"/>
                    </a:moveTo>
                    <a:cubicBezTo>
                      <a:pt x="43" y="34"/>
                      <a:pt x="43" y="34"/>
                      <a:pt x="43" y="34"/>
                    </a:cubicBezTo>
                    <a:cubicBezTo>
                      <a:pt x="45" y="29"/>
                      <a:pt x="48" y="22"/>
                      <a:pt x="54" y="13"/>
                    </a:cubicBezTo>
                    <a:cubicBezTo>
                      <a:pt x="54" y="13"/>
                      <a:pt x="51" y="3"/>
                      <a:pt x="28" y="12"/>
                    </a:cubicBezTo>
                    <a:cubicBezTo>
                      <a:pt x="28" y="12"/>
                      <a:pt x="22" y="11"/>
                      <a:pt x="16" y="6"/>
                    </a:cubicBezTo>
                    <a:cubicBezTo>
                      <a:pt x="16" y="6"/>
                      <a:pt x="0" y="0"/>
                      <a:pt x="4" y="13"/>
                    </a:cubicBezTo>
                    <a:lnTo>
                      <a:pt x="14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38"/>
              <p:cNvSpPr>
                <a:spLocks noEditPoints="1"/>
              </p:cNvSpPr>
              <p:nvPr/>
            </p:nvSpPr>
            <p:spPr bwMode="auto">
              <a:xfrm>
                <a:off x="6152" y="2642"/>
                <a:ext cx="126" cy="74"/>
              </a:xfrm>
              <a:custGeom>
                <a:avLst/>
                <a:gdLst>
                  <a:gd name="T0" fmla="*/ 12 w 53"/>
                  <a:gd name="T1" fmla="*/ 31 h 31"/>
                  <a:gd name="T2" fmla="*/ 1 w 53"/>
                  <a:gd name="T3" fmla="*/ 9 h 31"/>
                  <a:gd name="T4" fmla="*/ 2 w 53"/>
                  <a:gd name="T5" fmla="*/ 2 h 31"/>
                  <a:gd name="T6" fmla="*/ 7 w 53"/>
                  <a:gd name="T7" fmla="*/ 0 h 31"/>
                  <a:gd name="T8" fmla="*/ 15 w 53"/>
                  <a:gd name="T9" fmla="*/ 2 h 31"/>
                  <a:gd name="T10" fmla="*/ 15 w 53"/>
                  <a:gd name="T11" fmla="*/ 2 h 31"/>
                  <a:gd name="T12" fmla="*/ 25 w 53"/>
                  <a:gd name="T13" fmla="*/ 7 h 31"/>
                  <a:gd name="T14" fmla="*/ 42 w 53"/>
                  <a:gd name="T15" fmla="*/ 3 h 31"/>
                  <a:gd name="T16" fmla="*/ 53 w 53"/>
                  <a:gd name="T17" fmla="*/ 9 h 31"/>
                  <a:gd name="T18" fmla="*/ 53 w 53"/>
                  <a:gd name="T19" fmla="*/ 9 h 31"/>
                  <a:gd name="T20" fmla="*/ 53 w 53"/>
                  <a:gd name="T21" fmla="*/ 9 h 31"/>
                  <a:gd name="T22" fmla="*/ 42 w 53"/>
                  <a:gd name="T23" fmla="*/ 31 h 31"/>
                  <a:gd name="T24" fmla="*/ 42 w 53"/>
                  <a:gd name="T25" fmla="*/ 31 h 31"/>
                  <a:gd name="T26" fmla="*/ 12 w 53"/>
                  <a:gd name="T27" fmla="*/ 31 h 31"/>
                  <a:gd name="T28" fmla="*/ 7 w 53"/>
                  <a:gd name="T29" fmla="*/ 1 h 31"/>
                  <a:gd name="T30" fmla="*/ 2 w 53"/>
                  <a:gd name="T31" fmla="*/ 3 h 31"/>
                  <a:gd name="T32" fmla="*/ 2 w 53"/>
                  <a:gd name="T33" fmla="*/ 9 h 31"/>
                  <a:gd name="T34" fmla="*/ 13 w 53"/>
                  <a:gd name="T35" fmla="*/ 30 h 31"/>
                  <a:gd name="T36" fmla="*/ 41 w 53"/>
                  <a:gd name="T37" fmla="*/ 30 h 31"/>
                  <a:gd name="T38" fmla="*/ 52 w 53"/>
                  <a:gd name="T39" fmla="*/ 9 h 31"/>
                  <a:gd name="T40" fmla="*/ 42 w 53"/>
                  <a:gd name="T41" fmla="*/ 4 h 31"/>
                  <a:gd name="T42" fmla="*/ 26 w 53"/>
                  <a:gd name="T43" fmla="*/ 8 h 31"/>
                  <a:gd name="T44" fmla="*/ 26 w 53"/>
                  <a:gd name="T45" fmla="*/ 8 h 31"/>
                  <a:gd name="T46" fmla="*/ 25 w 53"/>
                  <a:gd name="T47" fmla="*/ 8 h 31"/>
                  <a:gd name="T48" fmla="*/ 14 w 53"/>
                  <a:gd name="T49" fmla="*/ 3 h 31"/>
                  <a:gd name="T50" fmla="*/ 7 w 53"/>
                  <a:gd name="T51" fmla="*/ 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3" h="31">
                    <a:moveTo>
                      <a:pt x="12" y="31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6"/>
                      <a:pt x="0" y="4"/>
                      <a:pt x="2" y="2"/>
                    </a:cubicBezTo>
                    <a:cubicBezTo>
                      <a:pt x="3" y="1"/>
                      <a:pt x="4" y="0"/>
                      <a:pt x="7" y="0"/>
                    </a:cubicBezTo>
                    <a:cubicBezTo>
                      <a:pt x="10" y="0"/>
                      <a:pt x="14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20" y="6"/>
                      <a:pt x="25" y="7"/>
                      <a:pt x="25" y="7"/>
                    </a:cubicBezTo>
                    <a:cubicBezTo>
                      <a:pt x="32" y="5"/>
                      <a:pt x="37" y="3"/>
                      <a:pt x="42" y="3"/>
                    </a:cubicBezTo>
                    <a:cubicBezTo>
                      <a:pt x="51" y="3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48" y="17"/>
                      <a:pt x="44" y="24"/>
                      <a:pt x="42" y="31"/>
                    </a:cubicBezTo>
                    <a:cubicBezTo>
                      <a:pt x="42" y="31"/>
                      <a:pt x="42" y="31"/>
                      <a:pt x="42" y="31"/>
                    </a:cubicBezTo>
                    <a:lnTo>
                      <a:pt x="12" y="31"/>
                    </a:lnTo>
                    <a:close/>
                    <a:moveTo>
                      <a:pt x="7" y="1"/>
                    </a:moveTo>
                    <a:cubicBezTo>
                      <a:pt x="5" y="1"/>
                      <a:pt x="3" y="2"/>
                      <a:pt x="2" y="3"/>
                    </a:cubicBezTo>
                    <a:cubicBezTo>
                      <a:pt x="1" y="4"/>
                      <a:pt x="1" y="6"/>
                      <a:pt x="2" y="9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3" y="23"/>
                      <a:pt x="47" y="16"/>
                      <a:pt x="52" y="9"/>
                    </a:cubicBezTo>
                    <a:cubicBezTo>
                      <a:pt x="51" y="8"/>
                      <a:pt x="49" y="4"/>
                      <a:pt x="42" y="4"/>
                    </a:cubicBezTo>
                    <a:cubicBezTo>
                      <a:pt x="37" y="4"/>
                      <a:pt x="32" y="6"/>
                      <a:pt x="26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0" y="7"/>
                      <a:pt x="14" y="3"/>
                    </a:cubicBezTo>
                    <a:cubicBezTo>
                      <a:pt x="14" y="3"/>
                      <a:pt x="10" y="1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39"/>
              <p:cNvSpPr>
                <a:spLocks/>
              </p:cNvSpPr>
              <p:nvPr/>
            </p:nvSpPr>
            <p:spPr bwMode="auto">
              <a:xfrm>
                <a:off x="6171" y="2721"/>
                <a:ext cx="86" cy="24"/>
              </a:xfrm>
              <a:custGeom>
                <a:avLst/>
                <a:gdLst>
                  <a:gd name="T0" fmla="*/ 31 w 36"/>
                  <a:gd name="T1" fmla="*/ 0 h 10"/>
                  <a:gd name="T2" fmla="*/ 5 w 36"/>
                  <a:gd name="T3" fmla="*/ 0 h 10"/>
                  <a:gd name="T4" fmla="*/ 0 w 36"/>
                  <a:gd name="T5" fmla="*/ 5 h 10"/>
                  <a:gd name="T6" fmla="*/ 5 w 36"/>
                  <a:gd name="T7" fmla="*/ 10 h 10"/>
                  <a:gd name="T8" fmla="*/ 31 w 36"/>
                  <a:gd name="T9" fmla="*/ 10 h 10"/>
                  <a:gd name="T10" fmla="*/ 36 w 36"/>
                  <a:gd name="T11" fmla="*/ 5 h 10"/>
                  <a:gd name="T12" fmla="*/ 31 w 36"/>
                  <a:gd name="T1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0">
                    <a:moveTo>
                      <a:pt x="31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2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10"/>
                      <a:pt x="36" y="7"/>
                      <a:pt x="36" y="5"/>
                    </a:cubicBezTo>
                    <a:cubicBezTo>
                      <a:pt x="36" y="2"/>
                      <a:pt x="34" y="0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40"/>
              <p:cNvSpPr>
                <a:spLocks noEditPoints="1"/>
              </p:cNvSpPr>
              <p:nvPr/>
            </p:nvSpPr>
            <p:spPr bwMode="auto">
              <a:xfrm>
                <a:off x="6171" y="2719"/>
                <a:ext cx="86" cy="26"/>
              </a:xfrm>
              <a:custGeom>
                <a:avLst/>
                <a:gdLst>
                  <a:gd name="T0" fmla="*/ 5 w 36"/>
                  <a:gd name="T1" fmla="*/ 11 h 11"/>
                  <a:gd name="T2" fmla="*/ 0 w 36"/>
                  <a:gd name="T3" fmla="*/ 6 h 11"/>
                  <a:gd name="T4" fmla="*/ 1 w 36"/>
                  <a:gd name="T5" fmla="*/ 2 h 11"/>
                  <a:gd name="T6" fmla="*/ 5 w 36"/>
                  <a:gd name="T7" fmla="*/ 0 h 11"/>
                  <a:gd name="T8" fmla="*/ 31 w 36"/>
                  <a:gd name="T9" fmla="*/ 0 h 11"/>
                  <a:gd name="T10" fmla="*/ 36 w 36"/>
                  <a:gd name="T11" fmla="*/ 6 h 11"/>
                  <a:gd name="T12" fmla="*/ 31 w 36"/>
                  <a:gd name="T13" fmla="*/ 11 h 11"/>
                  <a:gd name="T14" fmla="*/ 5 w 36"/>
                  <a:gd name="T15" fmla="*/ 11 h 11"/>
                  <a:gd name="T16" fmla="*/ 31 w 36"/>
                  <a:gd name="T17" fmla="*/ 1 h 11"/>
                  <a:gd name="T18" fmla="*/ 5 w 36"/>
                  <a:gd name="T19" fmla="*/ 1 h 11"/>
                  <a:gd name="T20" fmla="*/ 2 w 36"/>
                  <a:gd name="T21" fmla="*/ 3 h 11"/>
                  <a:gd name="T22" fmla="*/ 1 w 36"/>
                  <a:gd name="T23" fmla="*/ 6 h 11"/>
                  <a:gd name="T24" fmla="*/ 5 w 36"/>
                  <a:gd name="T25" fmla="*/ 10 h 11"/>
                  <a:gd name="T26" fmla="*/ 5 w 36"/>
                  <a:gd name="T27" fmla="*/ 11 h 11"/>
                  <a:gd name="T28" fmla="*/ 5 w 36"/>
                  <a:gd name="T29" fmla="*/ 10 h 11"/>
                  <a:gd name="T30" fmla="*/ 31 w 36"/>
                  <a:gd name="T31" fmla="*/ 10 h 11"/>
                  <a:gd name="T32" fmla="*/ 35 w 36"/>
                  <a:gd name="T33" fmla="*/ 6 h 11"/>
                  <a:gd name="T34" fmla="*/ 31 w 36"/>
                  <a:gd name="T35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6" h="11">
                    <a:moveTo>
                      <a:pt x="5" y="11"/>
                    </a:moveTo>
                    <a:cubicBezTo>
                      <a:pt x="2" y="11"/>
                      <a:pt x="0" y="9"/>
                      <a:pt x="0" y="6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2" y="1"/>
                      <a:pt x="4" y="0"/>
                      <a:pt x="5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4" y="0"/>
                      <a:pt x="36" y="3"/>
                      <a:pt x="36" y="6"/>
                    </a:cubicBezTo>
                    <a:cubicBezTo>
                      <a:pt x="36" y="9"/>
                      <a:pt x="34" y="11"/>
                      <a:pt x="31" y="11"/>
                    </a:cubicBezTo>
                    <a:lnTo>
                      <a:pt x="5" y="11"/>
                    </a:lnTo>
                    <a:close/>
                    <a:moveTo>
                      <a:pt x="31" y="1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1" y="3"/>
                      <a:pt x="1" y="5"/>
                      <a:pt x="1" y="6"/>
                    </a:cubicBezTo>
                    <a:cubicBezTo>
                      <a:pt x="1" y="8"/>
                      <a:pt x="3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10"/>
                      <a:pt x="35" y="8"/>
                      <a:pt x="35" y="6"/>
                    </a:cubicBezTo>
                    <a:cubicBezTo>
                      <a:pt x="35" y="3"/>
                      <a:pt x="33" y="1"/>
                      <a:pt x="3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41"/>
              <p:cNvSpPr>
                <a:spLocks noEditPoints="1"/>
              </p:cNvSpPr>
              <p:nvPr/>
            </p:nvSpPr>
            <p:spPr bwMode="auto">
              <a:xfrm>
                <a:off x="6066" y="2752"/>
                <a:ext cx="300" cy="264"/>
              </a:xfrm>
              <a:custGeom>
                <a:avLst/>
                <a:gdLst>
                  <a:gd name="T0" fmla="*/ 120 w 126"/>
                  <a:gd name="T1" fmla="*/ 99 h 110"/>
                  <a:gd name="T2" fmla="*/ 118 w 126"/>
                  <a:gd name="T3" fmla="*/ 82 h 110"/>
                  <a:gd name="T4" fmla="*/ 101 w 126"/>
                  <a:gd name="T5" fmla="*/ 28 h 110"/>
                  <a:gd name="T6" fmla="*/ 76 w 126"/>
                  <a:gd name="T7" fmla="*/ 2 h 110"/>
                  <a:gd name="T8" fmla="*/ 75 w 126"/>
                  <a:gd name="T9" fmla="*/ 0 h 110"/>
                  <a:gd name="T10" fmla="*/ 48 w 126"/>
                  <a:gd name="T11" fmla="*/ 0 h 110"/>
                  <a:gd name="T12" fmla="*/ 29 w 126"/>
                  <a:gd name="T13" fmla="*/ 22 h 110"/>
                  <a:gd name="T14" fmla="*/ 10 w 126"/>
                  <a:gd name="T15" fmla="*/ 91 h 110"/>
                  <a:gd name="T16" fmla="*/ 4 w 126"/>
                  <a:gd name="T17" fmla="*/ 102 h 110"/>
                  <a:gd name="T18" fmla="*/ 4 w 126"/>
                  <a:gd name="T19" fmla="*/ 105 h 110"/>
                  <a:gd name="T20" fmla="*/ 10 w 126"/>
                  <a:gd name="T21" fmla="*/ 106 h 110"/>
                  <a:gd name="T22" fmla="*/ 19 w 126"/>
                  <a:gd name="T23" fmla="*/ 105 h 110"/>
                  <a:gd name="T24" fmla="*/ 19 w 126"/>
                  <a:gd name="T25" fmla="*/ 105 h 110"/>
                  <a:gd name="T26" fmla="*/ 20 w 126"/>
                  <a:gd name="T27" fmla="*/ 105 h 110"/>
                  <a:gd name="T28" fmla="*/ 61 w 126"/>
                  <a:gd name="T29" fmla="*/ 110 h 110"/>
                  <a:gd name="T30" fmla="*/ 105 w 126"/>
                  <a:gd name="T31" fmla="*/ 104 h 110"/>
                  <a:gd name="T32" fmla="*/ 107 w 126"/>
                  <a:gd name="T33" fmla="*/ 104 h 110"/>
                  <a:gd name="T34" fmla="*/ 114 w 126"/>
                  <a:gd name="T35" fmla="*/ 106 h 110"/>
                  <a:gd name="T36" fmla="*/ 118 w 126"/>
                  <a:gd name="T37" fmla="*/ 107 h 110"/>
                  <a:gd name="T38" fmla="*/ 123 w 126"/>
                  <a:gd name="T39" fmla="*/ 104 h 110"/>
                  <a:gd name="T40" fmla="*/ 120 w 126"/>
                  <a:gd name="T41" fmla="*/ 99 h 110"/>
                  <a:gd name="T42" fmla="*/ 81 w 126"/>
                  <a:gd name="T43" fmla="*/ 55 h 110"/>
                  <a:gd name="T44" fmla="*/ 81 w 126"/>
                  <a:gd name="T45" fmla="*/ 58 h 110"/>
                  <a:gd name="T46" fmla="*/ 53 w 126"/>
                  <a:gd name="T47" fmla="*/ 57 h 110"/>
                  <a:gd name="T48" fmla="*/ 53 w 126"/>
                  <a:gd name="T49" fmla="*/ 62 h 110"/>
                  <a:gd name="T50" fmla="*/ 81 w 126"/>
                  <a:gd name="T51" fmla="*/ 62 h 110"/>
                  <a:gd name="T52" fmla="*/ 81 w 126"/>
                  <a:gd name="T53" fmla="*/ 66 h 110"/>
                  <a:gd name="T54" fmla="*/ 53 w 126"/>
                  <a:gd name="T55" fmla="*/ 65 h 110"/>
                  <a:gd name="T56" fmla="*/ 67 w 126"/>
                  <a:gd name="T57" fmla="*/ 80 h 110"/>
                  <a:gd name="T58" fmla="*/ 83 w 126"/>
                  <a:gd name="T59" fmla="*/ 78 h 110"/>
                  <a:gd name="T60" fmla="*/ 85 w 126"/>
                  <a:gd name="T61" fmla="*/ 83 h 110"/>
                  <a:gd name="T62" fmla="*/ 54 w 126"/>
                  <a:gd name="T63" fmla="*/ 81 h 110"/>
                  <a:gd name="T64" fmla="*/ 45 w 126"/>
                  <a:gd name="T65" fmla="*/ 65 h 110"/>
                  <a:gd name="T66" fmla="*/ 38 w 126"/>
                  <a:gd name="T67" fmla="*/ 65 h 110"/>
                  <a:gd name="T68" fmla="*/ 39 w 126"/>
                  <a:gd name="T69" fmla="*/ 61 h 110"/>
                  <a:gd name="T70" fmla="*/ 44 w 126"/>
                  <a:gd name="T71" fmla="*/ 61 h 110"/>
                  <a:gd name="T72" fmla="*/ 45 w 126"/>
                  <a:gd name="T73" fmla="*/ 58 h 110"/>
                  <a:gd name="T74" fmla="*/ 39 w 126"/>
                  <a:gd name="T75" fmla="*/ 57 h 110"/>
                  <a:gd name="T76" fmla="*/ 39 w 126"/>
                  <a:gd name="T77" fmla="*/ 53 h 110"/>
                  <a:gd name="T78" fmla="*/ 45 w 126"/>
                  <a:gd name="T79" fmla="*/ 53 h 110"/>
                  <a:gd name="T80" fmla="*/ 67 w 126"/>
                  <a:gd name="T81" fmla="*/ 35 h 110"/>
                  <a:gd name="T82" fmla="*/ 86 w 126"/>
                  <a:gd name="T83" fmla="*/ 38 h 110"/>
                  <a:gd name="T84" fmla="*/ 83 w 126"/>
                  <a:gd name="T85" fmla="*/ 43 h 110"/>
                  <a:gd name="T86" fmla="*/ 54 w 126"/>
                  <a:gd name="T87" fmla="*/ 54 h 110"/>
                  <a:gd name="T88" fmla="*/ 81 w 126"/>
                  <a:gd name="T89" fmla="*/ 5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6" h="110">
                    <a:moveTo>
                      <a:pt x="120" y="99"/>
                    </a:moveTo>
                    <a:cubicBezTo>
                      <a:pt x="120" y="99"/>
                      <a:pt x="114" y="94"/>
                      <a:pt x="118" y="82"/>
                    </a:cubicBezTo>
                    <a:cubicBezTo>
                      <a:pt x="118" y="82"/>
                      <a:pt x="126" y="48"/>
                      <a:pt x="101" y="28"/>
                    </a:cubicBezTo>
                    <a:cubicBezTo>
                      <a:pt x="99" y="26"/>
                      <a:pt x="76" y="7"/>
                      <a:pt x="76" y="2"/>
                    </a:cubicBezTo>
                    <a:cubicBezTo>
                      <a:pt x="76" y="1"/>
                      <a:pt x="75" y="1"/>
                      <a:pt x="75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5" y="6"/>
                      <a:pt x="38" y="13"/>
                      <a:pt x="29" y="22"/>
                    </a:cubicBezTo>
                    <a:cubicBezTo>
                      <a:pt x="29" y="22"/>
                      <a:pt x="0" y="49"/>
                      <a:pt x="10" y="91"/>
                    </a:cubicBezTo>
                    <a:cubicBezTo>
                      <a:pt x="10" y="92"/>
                      <a:pt x="10" y="94"/>
                      <a:pt x="4" y="102"/>
                    </a:cubicBezTo>
                    <a:cubicBezTo>
                      <a:pt x="4" y="102"/>
                      <a:pt x="3" y="104"/>
                      <a:pt x="4" y="105"/>
                    </a:cubicBezTo>
                    <a:cubicBezTo>
                      <a:pt x="5" y="106"/>
                      <a:pt x="7" y="107"/>
                      <a:pt x="10" y="106"/>
                    </a:cubicBezTo>
                    <a:cubicBezTo>
                      <a:pt x="10" y="106"/>
                      <a:pt x="14" y="105"/>
                      <a:pt x="19" y="105"/>
                    </a:cubicBezTo>
                    <a:cubicBezTo>
                      <a:pt x="19" y="105"/>
                      <a:pt x="19" y="105"/>
                      <a:pt x="19" y="105"/>
                    </a:cubicBezTo>
                    <a:cubicBezTo>
                      <a:pt x="20" y="105"/>
                      <a:pt x="20" y="105"/>
                      <a:pt x="20" y="105"/>
                    </a:cubicBezTo>
                    <a:cubicBezTo>
                      <a:pt x="20" y="105"/>
                      <a:pt x="36" y="110"/>
                      <a:pt x="61" y="110"/>
                    </a:cubicBezTo>
                    <a:cubicBezTo>
                      <a:pt x="76" y="110"/>
                      <a:pt x="91" y="108"/>
                      <a:pt x="105" y="104"/>
                    </a:cubicBezTo>
                    <a:cubicBezTo>
                      <a:pt x="105" y="104"/>
                      <a:pt x="106" y="104"/>
                      <a:pt x="107" y="104"/>
                    </a:cubicBezTo>
                    <a:cubicBezTo>
                      <a:pt x="109" y="104"/>
                      <a:pt x="112" y="105"/>
                      <a:pt x="114" y="106"/>
                    </a:cubicBezTo>
                    <a:cubicBezTo>
                      <a:pt x="114" y="106"/>
                      <a:pt x="116" y="107"/>
                      <a:pt x="118" y="107"/>
                    </a:cubicBezTo>
                    <a:cubicBezTo>
                      <a:pt x="119" y="107"/>
                      <a:pt x="121" y="106"/>
                      <a:pt x="123" y="104"/>
                    </a:cubicBezTo>
                    <a:cubicBezTo>
                      <a:pt x="123" y="104"/>
                      <a:pt x="125" y="102"/>
                      <a:pt x="120" y="99"/>
                    </a:cubicBezTo>
                    <a:close/>
                    <a:moveTo>
                      <a:pt x="81" y="55"/>
                    </a:moveTo>
                    <a:cubicBezTo>
                      <a:pt x="81" y="58"/>
                      <a:pt x="81" y="58"/>
                      <a:pt x="81" y="58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53" y="57"/>
                      <a:pt x="52" y="61"/>
                      <a:pt x="53" y="62"/>
                    </a:cubicBezTo>
                    <a:cubicBezTo>
                      <a:pt x="81" y="62"/>
                      <a:pt x="81" y="62"/>
                      <a:pt x="81" y="62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3" y="65"/>
                      <a:pt x="54" y="78"/>
                      <a:pt x="67" y="80"/>
                    </a:cubicBezTo>
                    <a:cubicBezTo>
                      <a:pt x="67" y="80"/>
                      <a:pt x="76" y="82"/>
                      <a:pt x="83" y="78"/>
                    </a:cubicBezTo>
                    <a:cubicBezTo>
                      <a:pt x="85" y="83"/>
                      <a:pt x="85" y="83"/>
                      <a:pt x="85" y="83"/>
                    </a:cubicBezTo>
                    <a:cubicBezTo>
                      <a:pt x="85" y="83"/>
                      <a:pt x="71" y="91"/>
                      <a:pt x="54" y="81"/>
                    </a:cubicBezTo>
                    <a:cubicBezTo>
                      <a:pt x="54" y="81"/>
                      <a:pt x="46" y="76"/>
                      <a:pt x="45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9" y="61"/>
                      <a:pt x="39" y="61"/>
                      <a:pt x="39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4" y="60"/>
                      <a:pt x="45" y="58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8" y="37"/>
                      <a:pt x="67" y="35"/>
                    </a:cubicBezTo>
                    <a:cubicBezTo>
                      <a:pt x="67" y="35"/>
                      <a:pt x="81" y="33"/>
                      <a:pt x="86" y="38"/>
                    </a:cubicBezTo>
                    <a:cubicBezTo>
                      <a:pt x="83" y="43"/>
                      <a:pt x="83" y="43"/>
                      <a:pt x="83" y="43"/>
                    </a:cubicBezTo>
                    <a:cubicBezTo>
                      <a:pt x="83" y="43"/>
                      <a:pt x="61" y="33"/>
                      <a:pt x="54" y="54"/>
                    </a:cubicBezTo>
                    <a:lnTo>
                      <a:pt x="81" y="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98" name="组合 97"/>
          <p:cNvGrpSpPr/>
          <p:nvPr/>
        </p:nvGrpSpPr>
        <p:grpSpPr>
          <a:xfrm>
            <a:off x="3975918" y="2441388"/>
            <a:ext cx="934104" cy="933767"/>
            <a:chOff x="5300534" y="3255938"/>
            <a:chExt cx="1245310" cy="1245310"/>
          </a:xfrm>
        </p:grpSpPr>
        <p:sp>
          <p:nvSpPr>
            <p:cNvPr id="99" name="圆角矩形 98"/>
            <p:cNvSpPr/>
            <p:nvPr/>
          </p:nvSpPr>
          <p:spPr>
            <a:xfrm>
              <a:off x="5444898" y="3396875"/>
              <a:ext cx="946751" cy="946751"/>
            </a:xfrm>
            <a:prstGeom prst="roundRect">
              <a:avLst>
                <a:gd name="adj" fmla="val 3969"/>
              </a:avLst>
            </a:prstGeom>
            <a:gradFill flip="none" rotWithShape="1">
              <a:gsLst>
                <a:gs pos="100000">
                  <a:schemeClr val="bg1">
                    <a:lumMod val="97000"/>
                  </a:schemeClr>
                </a:gs>
                <a:gs pos="0">
                  <a:schemeClr val="bg1">
                    <a:lumMod val="85000"/>
                  </a:schemeClr>
                </a:gs>
              </a:gsLst>
              <a:lin ang="2700000" scaled="1"/>
              <a:tileRect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</a:endParaRPr>
            </a:p>
          </p:txBody>
        </p:sp>
        <p:sp>
          <p:nvSpPr>
            <p:cNvPr id="100" name="Freeform 48"/>
            <p:cNvSpPr>
              <a:spLocks noEditPoints="1"/>
            </p:cNvSpPr>
            <p:nvPr/>
          </p:nvSpPr>
          <p:spPr bwMode="auto">
            <a:xfrm>
              <a:off x="5635409" y="3559679"/>
              <a:ext cx="571111" cy="621141"/>
            </a:xfrm>
            <a:custGeom>
              <a:avLst/>
              <a:gdLst>
                <a:gd name="T0" fmla="*/ 189 w 311"/>
                <a:gd name="T1" fmla="*/ 220 h 339"/>
                <a:gd name="T2" fmla="*/ 209 w 311"/>
                <a:gd name="T3" fmla="*/ 163 h 339"/>
                <a:gd name="T4" fmla="*/ 221 w 311"/>
                <a:gd name="T5" fmla="*/ 120 h 339"/>
                <a:gd name="T6" fmla="*/ 221 w 311"/>
                <a:gd name="T7" fmla="*/ 120 h 339"/>
                <a:gd name="T8" fmla="*/ 222 w 311"/>
                <a:gd name="T9" fmla="*/ 116 h 339"/>
                <a:gd name="T10" fmla="*/ 222 w 311"/>
                <a:gd name="T11" fmla="*/ 112 h 339"/>
                <a:gd name="T12" fmla="*/ 223 w 311"/>
                <a:gd name="T13" fmla="*/ 109 h 339"/>
                <a:gd name="T14" fmla="*/ 223 w 311"/>
                <a:gd name="T15" fmla="*/ 105 h 339"/>
                <a:gd name="T16" fmla="*/ 223 w 311"/>
                <a:gd name="T17" fmla="*/ 102 h 339"/>
                <a:gd name="T18" fmla="*/ 224 w 311"/>
                <a:gd name="T19" fmla="*/ 98 h 339"/>
                <a:gd name="T20" fmla="*/ 224 w 311"/>
                <a:gd name="T21" fmla="*/ 95 h 339"/>
                <a:gd name="T22" fmla="*/ 224 w 311"/>
                <a:gd name="T23" fmla="*/ 92 h 339"/>
                <a:gd name="T24" fmla="*/ 223 w 311"/>
                <a:gd name="T25" fmla="*/ 89 h 339"/>
                <a:gd name="T26" fmla="*/ 223 w 311"/>
                <a:gd name="T27" fmla="*/ 87 h 339"/>
                <a:gd name="T28" fmla="*/ 223 w 311"/>
                <a:gd name="T29" fmla="*/ 85 h 339"/>
                <a:gd name="T30" fmla="*/ 223 w 311"/>
                <a:gd name="T31" fmla="*/ 83 h 339"/>
                <a:gd name="T32" fmla="*/ 223 w 311"/>
                <a:gd name="T33" fmla="*/ 82 h 339"/>
                <a:gd name="T34" fmla="*/ 223 w 311"/>
                <a:gd name="T35" fmla="*/ 81 h 339"/>
                <a:gd name="T36" fmla="*/ 223 w 311"/>
                <a:gd name="T37" fmla="*/ 81 h 339"/>
                <a:gd name="T38" fmla="*/ 108 w 311"/>
                <a:gd name="T39" fmla="*/ 36 h 339"/>
                <a:gd name="T40" fmla="*/ 78 w 311"/>
                <a:gd name="T41" fmla="*/ 55 h 339"/>
                <a:gd name="T42" fmla="*/ 77 w 311"/>
                <a:gd name="T43" fmla="*/ 59 h 339"/>
                <a:gd name="T44" fmla="*/ 76 w 311"/>
                <a:gd name="T45" fmla="*/ 64 h 339"/>
                <a:gd name="T46" fmla="*/ 76 w 311"/>
                <a:gd name="T47" fmla="*/ 69 h 339"/>
                <a:gd name="T48" fmla="*/ 75 w 311"/>
                <a:gd name="T49" fmla="*/ 74 h 339"/>
                <a:gd name="T50" fmla="*/ 75 w 311"/>
                <a:gd name="T51" fmla="*/ 78 h 339"/>
                <a:gd name="T52" fmla="*/ 76 w 311"/>
                <a:gd name="T53" fmla="*/ 83 h 339"/>
                <a:gd name="T54" fmla="*/ 76 w 311"/>
                <a:gd name="T55" fmla="*/ 87 h 339"/>
                <a:gd name="T56" fmla="*/ 77 w 311"/>
                <a:gd name="T57" fmla="*/ 92 h 339"/>
                <a:gd name="T58" fmla="*/ 77 w 311"/>
                <a:gd name="T59" fmla="*/ 96 h 339"/>
                <a:gd name="T60" fmla="*/ 78 w 311"/>
                <a:gd name="T61" fmla="*/ 100 h 339"/>
                <a:gd name="T62" fmla="*/ 79 w 311"/>
                <a:gd name="T63" fmla="*/ 104 h 339"/>
                <a:gd name="T64" fmla="*/ 80 w 311"/>
                <a:gd name="T65" fmla="*/ 106 h 339"/>
                <a:gd name="T66" fmla="*/ 84 w 311"/>
                <a:gd name="T67" fmla="*/ 119 h 339"/>
                <a:gd name="T68" fmla="*/ 92 w 311"/>
                <a:gd name="T69" fmla="*/ 161 h 339"/>
                <a:gd name="T70" fmla="*/ 104 w 311"/>
                <a:gd name="T71" fmla="*/ 238 h 339"/>
                <a:gd name="T72" fmla="*/ 0 w 311"/>
                <a:gd name="T73" fmla="*/ 339 h 339"/>
                <a:gd name="T74" fmla="*/ 148 w 311"/>
                <a:gd name="T75" fmla="*/ 271 h 339"/>
                <a:gd name="T76" fmla="*/ 146 w 311"/>
                <a:gd name="T77" fmla="*/ 249 h 339"/>
                <a:gd name="T78" fmla="*/ 175 w 311"/>
                <a:gd name="T79" fmla="*/ 258 h 339"/>
                <a:gd name="T80" fmla="*/ 174 w 311"/>
                <a:gd name="T81" fmla="*/ 339 h 339"/>
                <a:gd name="T82" fmla="*/ 216 w 311"/>
                <a:gd name="T83" fmla="*/ 244 h 339"/>
                <a:gd name="T84" fmla="*/ 81 w 311"/>
                <a:gd name="T85" fmla="*/ 139 h 339"/>
                <a:gd name="T86" fmla="*/ 93 w 311"/>
                <a:gd name="T87" fmla="*/ 136 h 339"/>
                <a:gd name="T88" fmla="*/ 105 w 311"/>
                <a:gd name="T89" fmla="*/ 72 h 339"/>
                <a:gd name="T90" fmla="*/ 211 w 311"/>
                <a:gd name="T91" fmla="*/ 131 h 339"/>
                <a:gd name="T92" fmla="*/ 222 w 311"/>
                <a:gd name="T93" fmla="*/ 130 h 339"/>
                <a:gd name="T94" fmla="*/ 183 w 311"/>
                <a:gd name="T95" fmla="*/ 201 h 339"/>
                <a:gd name="T96" fmla="*/ 96 w 311"/>
                <a:gd name="T97" fmla="*/ 158 h 339"/>
                <a:gd name="T98" fmla="*/ 166 w 311"/>
                <a:gd name="T99" fmla="*/ 245 h 339"/>
                <a:gd name="T100" fmla="*/ 117 w 311"/>
                <a:gd name="T101" fmla="*/ 225 h 339"/>
                <a:gd name="T102" fmla="*/ 152 w 311"/>
                <a:gd name="T103" fmla="*/ 220 h 339"/>
                <a:gd name="T104" fmla="*/ 185 w 311"/>
                <a:gd name="T105" fmla="*/ 22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11" h="339">
                  <a:moveTo>
                    <a:pt x="216" y="244"/>
                  </a:moveTo>
                  <a:cubicBezTo>
                    <a:pt x="194" y="236"/>
                    <a:pt x="189" y="220"/>
                    <a:pt x="189" y="220"/>
                  </a:cubicBezTo>
                  <a:cubicBezTo>
                    <a:pt x="189" y="202"/>
                    <a:pt x="189" y="202"/>
                    <a:pt x="189" y="202"/>
                  </a:cubicBezTo>
                  <a:cubicBezTo>
                    <a:pt x="205" y="182"/>
                    <a:pt x="209" y="163"/>
                    <a:pt x="209" y="163"/>
                  </a:cubicBezTo>
                  <a:cubicBezTo>
                    <a:pt x="212" y="160"/>
                    <a:pt x="218" y="154"/>
                    <a:pt x="218" y="154"/>
                  </a:cubicBezTo>
                  <a:cubicBezTo>
                    <a:pt x="229" y="137"/>
                    <a:pt x="225" y="116"/>
                    <a:pt x="221" y="120"/>
                  </a:cubicBezTo>
                  <a:cubicBezTo>
                    <a:pt x="221" y="120"/>
                    <a:pt x="221" y="121"/>
                    <a:pt x="220" y="122"/>
                  </a:cubicBezTo>
                  <a:cubicBezTo>
                    <a:pt x="220" y="121"/>
                    <a:pt x="221" y="121"/>
                    <a:pt x="221" y="120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7"/>
                    <a:pt x="222" y="116"/>
                  </a:cubicBezTo>
                  <a:cubicBezTo>
                    <a:pt x="222" y="116"/>
                    <a:pt x="222" y="116"/>
                    <a:pt x="222" y="115"/>
                  </a:cubicBezTo>
                  <a:cubicBezTo>
                    <a:pt x="222" y="114"/>
                    <a:pt x="222" y="113"/>
                    <a:pt x="222" y="112"/>
                  </a:cubicBezTo>
                  <a:cubicBezTo>
                    <a:pt x="222" y="112"/>
                    <a:pt x="222" y="112"/>
                    <a:pt x="222" y="111"/>
                  </a:cubicBezTo>
                  <a:cubicBezTo>
                    <a:pt x="223" y="110"/>
                    <a:pt x="223" y="110"/>
                    <a:pt x="223" y="109"/>
                  </a:cubicBezTo>
                  <a:cubicBezTo>
                    <a:pt x="223" y="108"/>
                    <a:pt x="223" y="108"/>
                    <a:pt x="223" y="108"/>
                  </a:cubicBezTo>
                  <a:cubicBezTo>
                    <a:pt x="223" y="107"/>
                    <a:pt x="223" y="106"/>
                    <a:pt x="223" y="105"/>
                  </a:cubicBezTo>
                  <a:cubicBezTo>
                    <a:pt x="223" y="105"/>
                    <a:pt x="223" y="105"/>
                    <a:pt x="223" y="104"/>
                  </a:cubicBezTo>
                  <a:cubicBezTo>
                    <a:pt x="223" y="103"/>
                    <a:pt x="223" y="103"/>
                    <a:pt x="223" y="102"/>
                  </a:cubicBezTo>
                  <a:cubicBezTo>
                    <a:pt x="223" y="101"/>
                    <a:pt x="223" y="101"/>
                    <a:pt x="224" y="101"/>
                  </a:cubicBezTo>
                  <a:cubicBezTo>
                    <a:pt x="224" y="100"/>
                    <a:pt x="224" y="99"/>
                    <a:pt x="224" y="98"/>
                  </a:cubicBezTo>
                  <a:cubicBezTo>
                    <a:pt x="224" y="98"/>
                    <a:pt x="224" y="98"/>
                    <a:pt x="224" y="98"/>
                  </a:cubicBezTo>
                  <a:cubicBezTo>
                    <a:pt x="224" y="97"/>
                    <a:pt x="224" y="96"/>
                    <a:pt x="224" y="95"/>
                  </a:cubicBezTo>
                  <a:cubicBezTo>
                    <a:pt x="224" y="95"/>
                    <a:pt x="224" y="95"/>
                    <a:pt x="224" y="94"/>
                  </a:cubicBezTo>
                  <a:cubicBezTo>
                    <a:pt x="224" y="94"/>
                    <a:pt x="224" y="93"/>
                    <a:pt x="224" y="92"/>
                  </a:cubicBezTo>
                  <a:cubicBezTo>
                    <a:pt x="224" y="92"/>
                    <a:pt x="224" y="92"/>
                    <a:pt x="224" y="91"/>
                  </a:cubicBezTo>
                  <a:cubicBezTo>
                    <a:pt x="224" y="91"/>
                    <a:pt x="224" y="90"/>
                    <a:pt x="223" y="89"/>
                  </a:cubicBezTo>
                  <a:cubicBezTo>
                    <a:pt x="223" y="89"/>
                    <a:pt x="223" y="89"/>
                    <a:pt x="223" y="89"/>
                  </a:cubicBezTo>
                  <a:cubicBezTo>
                    <a:pt x="223" y="88"/>
                    <a:pt x="223" y="88"/>
                    <a:pt x="223" y="87"/>
                  </a:cubicBezTo>
                  <a:cubicBezTo>
                    <a:pt x="223" y="87"/>
                    <a:pt x="223" y="87"/>
                    <a:pt x="223" y="87"/>
                  </a:cubicBezTo>
                  <a:cubicBezTo>
                    <a:pt x="223" y="86"/>
                    <a:pt x="223" y="86"/>
                    <a:pt x="223" y="85"/>
                  </a:cubicBezTo>
                  <a:cubicBezTo>
                    <a:pt x="223" y="85"/>
                    <a:pt x="223" y="85"/>
                    <a:pt x="223" y="85"/>
                  </a:cubicBezTo>
                  <a:cubicBezTo>
                    <a:pt x="223" y="84"/>
                    <a:pt x="223" y="84"/>
                    <a:pt x="223" y="83"/>
                  </a:cubicBezTo>
                  <a:cubicBezTo>
                    <a:pt x="223" y="83"/>
                    <a:pt x="223" y="83"/>
                    <a:pt x="223" y="83"/>
                  </a:cubicBezTo>
                  <a:cubicBezTo>
                    <a:pt x="223" y="83"/>
                    <a:pt x="223" y="82"/>
                    <a:pt x="223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3" y="82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3" y="81"/>
                    <a:pt x="223" y="81"/>
                    <a:pt x="223" y="81"/>
                  </a:cubicBezTo>
                  <a:cubicBezTo>
                    <a:pt x="221" y="33"/>
                    <a:pt x="182" y="21"/>
                    <a:pt x="182" y="21"/>
                  </a:cubicBezTo>
                  <a:cubicBezTo>
                    <a:pt x="134" y="0"/>
                    <a:pt x="108" y="36"/>
                    <a:pt x="108" y="36"/>
                  </a:cubicBezTo>
                  <a:cubicBezTo>
                    <a:pt x="89" y="27"/>
                    <a:pt x="79" y="51"/>
                    <a:pt x="79" y="51"/>
                  </a:cubicBezTo>
                  <a:cubicBezTo>
                    <a:pt x="79" y="52"/>
                    <a:pt x="78" y="54"/>
                    <a:pt x="78" y="55"/>
                  </a:cubicBezTo>
                  <a:cubicBezTo>
                    <a:pt x="78" y="55"/>
                    <a:pt x="78" y="56"/>
                    <a:pt x="78" y="56"/>
                  </a:cubicBezTo>
                  <a:cubicBezTo>
                    <a:pt x="78" y="57"/>
                    <a:pt x="77" y="58"/>
                    <a:pt x="77" y="59"/>
                  </a:cubicBezTo>
                  <a:cubicBezTo>
                    <a:pt x="77" y="60"/>
                    <a:pt x="77" y="60"/>
                    <a:pt x="77" y="61"/>
                  </a:cubicBezTo>
                  <a:cubicBezTo>
                    <a:pt x="77" y="62"/>
                    <a:pt x="76" y="63"/>
                    <a:pt x="76" y="64"/>
                  </a:cubicBezTo>
                  <a:cubicBezTo>
                    <a:pt x="76" y="65"/>
                    <a:pt x="76" y="65"/>
                    <a:pt x="76" y="65"/>
                  </a:cubicBezTo>
                  <a:cubicBezTo>
                    <a:pt x="76" y="66"/>
                    <a:pt x="76" y="68"/>
                    <a:pt x="76" y="69"/>
                  </a:cubicBezTo>
                  <a:cubicBezTo>
                    <a:pt x="76" y="70"/>
                    <a:pt x="76" y="70"/>
                    <a:pt x="76" y="71"/>
                  </a:cubicBezTo>
                  <a:cubicBezTo>
                    <a:pt x="76" y="72"/>
                    <a:pt x="75" y="73"/>
                    <a:pt x="75" y="74"/>
                  </a:cubicBezTo>
                  <a:cubicBezTo>
                    <a:pt x="75" y="74"/>
                    <a:pt x="75" y="75"/>
                    <a:pt x="75" y="75"/>
                  </a:cubicBezTo>
                  <a:cubicBezTo>
                    <a:pt x="75" y="76"/>
                    <a:pt x="75" y="77"/>
                    <a:pt x="75" y="78"/>
                  </a:cubicBezTo>
                  <a:cubicBezTo>
                    <a:pt x="75" y="79"/>
                    <a:pt x="75" y="79"/>
                    <a:pt x="75" y="79"/>
                  </a:cubicBezTo>
                  <a:cubicBezTo>
                    <a:pt x="75" y="81"/>
                    <a:pt x="76" y="82"/>
                    <a:pt x="76" y="83"/>
                  </a:cubicBezTo>
                  <a:cubicBezTo>
                    <a:pt x="76" y="84"/>
                    <a:pt x="76" y="84"/>
                    <a:pt x="76" y="84"/>
                  </a:cubicBezTo>
                  <a:cubicBezTo>
                    <a:pt x="76" y="85"/>
                    <a:pt x="76" y="86"/>
                    <a:pt x="76" y="87"/>
                  </a:cubicBezTo>
                  <a:cubicBezTo>
                    <a:pt x="76" y="88"/>
                    <a:pt x="76" y="88"/>
                    <a:pt x="76" y="89"/>
                  </a:cubicBezTo>
                  <a:cubicBezTo>
                    <a:pt x="76" y="90"/>
                    <a:pt x="76" y="91"/>
                    <a:pt x="77" y="92"/>
                  </a:cubicBezTo>
                  <a:cubicBezTo>
                    <a:pt x="77" y="92"/>
                    <a:pt x="77" y="92"/>
                    <a:pt x="77" y="93"/>
                  </a:cubicBezTo>
                  <a:cubicBezTo>
                    <a:pt x="77" y="94"/>
                    <a:pt x="77" y="95"/>
                    <a:pt x="77" y="96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8" y="98"/>
                    <a:pt x="78" y="99"/>
                    <a:pt x="78" y="100"/>
                  </a:cubicBezTo>
                  <a:cubicBezTo>
                    <a:pt x="78" y="101"/>
                    <a:pt x="78" y="101"/>
                    <a:pt x="78" y="101"/>
                  </a:cubicBezTo>
                  <a:cubicBezTo>
                    <a:pt x="79" y="102"/>
                    <a:pt x="79" y="103"/>
                    <a:pt x="79" y="104"/>
                  </a:cubicBezTo>
                  <a:cubicBezTo>
                    <a:pt x="79" y="104"/>
                    <a:pt x="79" y="105"/>
                    <a:pt x="79" y="105"/>
                  </a:cubicBezTo>
                  <a:cubicBezTo>
                    <a:pt x="79" y="105"/>
                    <a:pt x="80" y="105"/>
                    <a:pt x="80" y="106"/>
                  </a:cubicBezTo>
                  <a:cubicBezTo>
                    <a:pt x="80" y="106"/>
                    <a:pt x="80" y="106"/>
                    <a:pt x="80" y="106"/>
                  </a:cubicBezTo>
                  <a:cubicBezTo>
                    <a:pt x="81" y="111"/>
                    <a:pt x="83" y="115"/>
                    <a:pt x="84" y="119"/>
                  </a:cubicBezTo>
                  <a:cubicBezTo>
                    <a:pt x="77" y="115"/>
                    <a:pt x="76" y="123"/>
                    <a:pt x="76" y="123"/>
                  </a:cubicBezTo>
                  <a:cubicBezTo>
                    <a:pt x="76" y="152"/>
                    <a:pt x="92" y="161"/>
                    <a:pt x="92" y="161"/>
                  </a:cubicBezTo>
                  <a:cubicBezTo>
                    <a:pt x="95" y="180"/>
                    <a:pt x="114" y="200"/>
                    <a:pt x="114" y="200"/>
                  </a:cubicBezTo>
                  <a:cubicBezTo>
                    <a:pt x="121" y="227"/>
                    <a:pt x="104" y="238"/>
                    <a:pt x="104" y="238"/>
                  </a:cubicBezTo>
                  <a:cubicBezTo>
                    <a:pt x="75" y="249"/>
                    <a:pt x="75" y="249"/>
                    <a:pt x="75" y="249"/>
                  </a:cubicBezTo>
                  <a:cubicBezTo>
                    <a:pt x="0" y="273"/>
                    <a:pt x="0" y="339"/>
                    <a:pt x="0" y="339"/>
                  </a:cubicBezTo>
                  <a:cubicBezTo>
                    <a:pt x="137" y="339"/>
                    <a:pt x="137" y="339"/>
                    <a:pt x="137" y="339"/>
                  </a:cubicBezTo>
                  <a:cubicBezTo>
                    <a:pt x="148" y="271"/>
                    <a:pt x="148" y="271"/>
                    <a:pt x="148" y="271"/>
                  </a:cubicBezTo>
                  <a:cubicBezTo>
                    <a:pt x="136" y="258"/>
                    <a:pt x="136" y="258"/>
                    <a:pt x="136" y="258"/>
                  </a:cubicBezTo>
                  <a:cubicBezTo>
                    <a:pt x="146" y="249"/>
                    <a:pt x="146" y="249"/>
                    <a:pt x="146" y="249"/>
                  </a:cubicBezTo>
                  <a:cubicBezTo>
                    <a:pt x="166" y="249"/>
                    <a:pt x="166" y="249"/>
                    <a:pt x="166" y="249"/>
                  </a:cubicBezTo>
                  <a:cubicBezTo>
                    <a:pt x="175" y="258"/>
                    <a:pt x="175" y="258"/>
                    <a:pt x="175" y="258"/>
                  </a:cubicBezTo>
                  <a:cubicBezTo>
                    <a:pt x="164" y="271"/>
                    <a:pt x="164" y="271"/>
                    <a:pt x="164" y="271"/>
                  </a:cubicBezTo>
                  <a:cubicBezTo>
                    <a:pt x="174" y="339"/>
                    <a:pt x="174" y="339"/>
                    <a:pt x="174" y="339"/>
                  </a:cubicBezTo>
                  <a:cubicBezTo>
                    <a:pt x="311" y="339"/>
                    <a:pt x="311" y="339"/>
                    <a:pt x="311" y="339"/>
                  </a:cubicBezTo>
                  <a:cubicBezTo>
                    <a:pt x="307" y="274"/>
                    <a:pt x="238" y="252"/>
                    <a:pt x="216" y="244"/>
                  </a:cubicBezTo>
                  <a:close/>
                  <a:moveTo>
                    <a:pt x="96" y="158"/>
                  </a:moveTo>
                  <a:cubicBezTo>
                    <a:pt x="94" y="157"/>
                    <a:pt x="86" y="153"/>
                    <a:pt x="81" y="139"/>
                  </a:cubicBezTo>
                  <a:cubicBezTo>
                    <a:pt x="81" y="139"/>
                    <a:pt x="77" y="124"/>
                    <a:pt x="81" y="123"/>
                  </a:cubicBezTo>
                  <a:cubicBezTo>
                    <a:pt x="81" y="123"/>
                    <a:pt x="86" y="119"/>
                    <a:pt x="93" y="136"/>
                  </a:cubicBezTo>
                  <a:cubicBezTo>
                    <a:pt x="94" y="139"/>
                    <a:pt x="96" y="142"/>
                    <a:pt x="97" y="143"/>
                  </a:cubicBezTo>
                  <a:cubicBezTo>
                    <a:pt x="97" y="143"/>
                    <a:pt x="82" y="98"/>
                    <a:pt x="105" y="72"/>
                  </a:cubicBezTo>
                  <a:cubicBezTo>
                    <a:pt x="105" y="72"/>
                    <a:pt x="155" y="137"/>
                    <a:pt x="211" y="104"/>
                  </a:cubicBezTo>
                  <a:cubicBezTo>
                    <a:pt x="211" y="131"/>
                    <a:pt x="211" y="131"/>
                    <a:pt x="211" y="131"/>
                  </a:cubicBezTo>
                  <a:cubicBezTo>
                    <a:pt x="211" y="138"/>
                    <a:pt x="211" y="143"/>
                    <a:pt x="215" y="136"/>
                  </a:cubicBezTo>
                  <a:cubicBezTo>
                    <a:pt x="222" y="120"/>
                    <a:pt x="222" y="130"/>
                    <a:pt x="222" y="130"/>
                  </a:cubicBezTo>
                  <a:cubicBezTo>
                    <a:pt x="220" y="148"/>
                    <a:pt x="212" y="156"/>
                    <a:pt x="206" y="161"/>
                  </a:cubicBezTo>
                  <a:cubicBezTo>
                    <a:pt x="201" y="176"/>
                    <a:pt x="193" y="190"/>
                    <a:pt x="183" y="201"/>
                  </a:cubicBezTo>
                  <a:cubicBezTo>
                    <a:pt x="152" y="236"/>
                    <a:pt x="121" y="201"/>
                    <a:pt x="121" y="201"/>
                  </a:cubicBezTo>
                  <a:cubicBezTo>
                    <a:pt x="109" y="191"/>
                    <a:pt x="101" y="175"/>
                    <a:pt x="96" y="158"/>
                  </a:cubicBezTo>
                  <a:close/>
                  <a:moveTo>
                    <a:pt x="185" y="222"/>
                  </a:moveTo>
                  <a:cubicBezTo>
                    <a:pt x="166" y="245"/>
                    <a:pt x="166" y="245"/>
                    <a:pt x="166" y="245"/>
                  </a:cubicBezTo>
                  <a:cubicBezTo>
                    <a:pt x="147" y="245"/>
                    <a:pt x="147" y="245"/>
                    <a:pt x="147" y="245"/>
                  </a:cubicBezTo>
                  <a:cubicBezTo>
                    <a:pt x="117" y="225"/>
                    <a:pt x="117" y="225"/>
                    <a:pt x="117" y="225"/>
                  </a:cubicBezTo>
                  <a:cubicBezTo>
                    <a:pt x="117" y="225"/>
                    <a:pt x="119" y="216"/>
                    <a:pt x="119" y="204"/>
                  </a:cubicBezTo>
                  <a:cubicBezTo>
                    <a:pt x="119" y="204"/>
                    <a:pt x="132" y="221"/>
                    <a:pt x="152" y="220"/>
                  </a:cubicBezTo>
                  <a:cubicBezTo>
                    <a:pt x="152" y="220"/>
                    <a:pt x="171" y="222"/>
                    <a:pt x="185" y="204"/>
                  </a:cubicBezTo>
                  <a:lnTo>
                    <a:pt x="185" y="222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01" name="圆角矩形 100"/>
            <p:cNvSpPr/>
            <p:nvPr/>
          </p:nvSpPr>
          <p:spPr>
            <a:xfrm>
              <a:off x="5300534" y="3255938"/>
              <a:ext cx="1245310" cy="1245310"/>
            </a:xfrm>
            <a:prstGeom prst="roundRect">
              <a:avLst>
                <a:gd name="adj" fmla="val 3969"/>
              </a:avLst>
            </a:prstGeom>
            <a:solidFill>
              <a:schemeClr val="bg1">
                <a:alpha val="25000"/>
              </a:schemeClr>
            </a:solidFill>
            <a:ln w="2222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</a:endParaRPr>
            </a:p>
          </p:txBody>
        </p:sp>
      </p:grpSp>
      <p:sp>
        <p:nvSpPr>
          <p:cNvPr id="103" name="文本框 43"/>
          <p:cNvSpPr txBox="1"/>
          <p:nvPr/>
        </p:nvSpPr>
        <p:spPr>
          <a:xfrm>
            <a:off x="232948" y="1329899"/>
            <a:ext cx="2307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9A0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自然情境的舖陳：讓孩子在自然情境中感受論證的方向</a:t>
            </a:r>
            <a:endParaRPr lang="zh-CN" altLang="en-US" sz="2000" dirty="0">
              <a:solidFill>
                <a:srgbClr val="FF9A0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文本框 46"/>
          <p:cNvSpPr txBox="1"/>
          <p:nvPr/>
        </p:nvSpPr>
        <p:spPr>
          <a:xfrm>
            <a:off x="448734" y="3094280"/>
            <a:ext cx="24976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時間上的等待：不急著說答案，提供孩子思維的時間</a:t>
            </a:r>
            <a:endParaRPr lang="zh-CN" altLang="en-US" sz="20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文本框 40"/>
          <p:cNvSpPr txBox="1"/>
          <p:nvPr/>
        </p:nvSpPr>
        <p:spPr>
          <a:xfrm>
            <a:off x="5764525" y="1928138"/>
            <a:ext cx="2609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898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證明上的謬論：提供孩子思維的核心</a:t>
            </a:r>
            <a:endParaRPr lang="zh-CN" altLang="en-US" sz="2000" dirty="0">
              <a:solidFill>
                <a:srgbClr val="FF898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2" name="文本框 49"/>
          <p:cNvSpPr txBox="1"/>
          <p:nvPr/>
        </p:nvSpPr>
        <p:spPr>
          <a:xfrm>
            <a:off x="6376537" y="3341163"/>
            <a:ext cx="2538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1EB28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學生參與的安排：讓孩子親自參與</a:t>
            </a:r>
            <a:endParaRPr lang="zh-CN" altLang="en-US" sz="2000" dirty="0">
              <a:solidFill>
                <a:srgbClr val="1EB28B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4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343" y="43036"/>
            <a:ext cx="3081867" cy="1731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823040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00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00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200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03" grpId="0"/>
          <p:bldP spid="106" grpId="0"/>
          <p:bldP spid="109" grpId="0"/>
          <p:bldP spid="1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1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1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00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9" dur="200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90000" y="9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00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200" fill="hold"/>
                                            <p:tgtEl>
                                              <p:spTgt spid="98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4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700"/>
                                </p:stCondLst>
                                <p:childTnLst>
                                  <p:par>
                                    <p:cTn id="4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5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03" grpId="0"/>
          <p:bldP spid="106" grpId="0"/>
          <p:bldP spid="109" grpId="0"/>
          <p:bldP spid="11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1594724" y="1066693"/>
            <a:ext cx="2065817" cy="2584754"/>
            <a:chOff x="3295850" y="1895995"/>
            <a:chExt cx="3725149" cy="4660916"/>
          </a:xfrm>
        </p:grpSpPr>
        <p:sp>
          <p:nvSpPr>
            <p:cNvPr id="26" name="圆角矩形 25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28" name="圆角矩形 27"/>
            <p:cNvSpPr/>
            <p:nvPr/>
          </p:nvSpPr>
          <p:spPr>
            <a:xfrm rot="2760000">
              <a:off x="3384391" y="2878566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9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1BDD1"/>
                </a:gs>
                <a:gs pos="100000">
                  <a:srgbClr val="0194A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0194A3"/>
                  </a:gs>
                  <a:gs pos="100000">
                    <a:srgbClr val="01CFE5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30" name="圆角矩形 29"/>
          <p:cNvSpPr/>
          <p:nvPr/>
        </p:nvSpPr>
        <p:spPr>
          <a:xfrm>
            <a:off x="3140661" y="1460137"/>
            <a:ext cx="4265038" cy="788763"/>
          </a:xfrm>
          <a:prstGeom prst="roundRect">
            <a:avLst>
              <a:gd name="adj" fmla="val 9976"/>
            </a:avLst>
          </a:prstGeom>
          <a:solidFill>
            <a:srgbClr val="01ACBE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1" name="组合 30"/>
          <p:cNvGrpSpPr/>
          <p:nvPr/>
        </p:nvGrpSpPr>
        <p:grpSpPr>
          <a:xfrm>
            <a:off x="3210950" y="1773995"/>
            <a:ext cx="118508" cy="118509"/>
            <a:chOff x="4486616" y="3001075"/>
            <a:chExt cx="274695" cy="274699"/>
          </a:xfrm>
        </p:grpSpPr>
        <p:sp>
          <p:nvSpPr>
            <p:cNvPr id="32" name="椭圆 3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911445" y="1773995"/>
            <a:ext cx="118508" cy="118509"/>
            <a:chOff x="4486616" y="3001075"/>
            <a:chExt cx="274695" cy="274699"/>
          </a:xfrm>
        </p:grpSpPr>
        <p:sp>
          <p:nvSpPr>
            <p:cNvPr id="35" name="椭圆 34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6" name="椭圆 35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978004" y="1807657"/>
            <a:ext cx="288238" cy="46073"/>
            <a:chOff x="4312849" y="3104300"/>
            <a:chExt cx="384317" cy="61430"/>
          </a:xfrm>
        </p:grpSpPr>
        <p:sp>
          <p:nvSpPr>
            <p:cNvPr id="38" name="圆角矩形 37"/>
            <p:cNvSpPr/>
            <p:nvPr/>
          </p:nvSpPr>
          <p:spPr>
            <a:xfrm rot="16200000">
              <a:off x="4493802" y="296236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 rot="16200000">
              <a:off x="4493803" y="292334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3499630" y="1572011"/>
            <a:ext cx="513267" cy="584775"/>
            <a:chOff x="5008353" y="2790109"/>
            <a:chExt cx="684356" cy="779700"/>
          </a:xfrm>
        </p:grpSpPr>
        <p:sp>
          <p:nvSpPr>
            <p:cNvPr id="41" name="椭圆 40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008353" y="2790109"/>
              <a:ext cx="684356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01ACBE"/>
                  </a:solidFill>
                  <a:latin typeface="Impact" panose="020B0806030902050204" pitchFamily="34" charset="0"/>
                </a:rPr>
                <a:t>3</a:t>
              </a:r>
              <a:endParaRPr lang="zh-CN" altLang="en-US" sz="32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2028732" y="1567552"/>
            <a:ext cx="598901" cy="497016"/>
            <a:chOff x="9404083" y="1238855"/>
            <a:chExt cx="801342" cy="665020"/>
          </a:xfrm>
          <a:solidFill>
            <a:schemeClr val="bg1"/>
          </a:solidFill>
        </p:grpSpPr>
        <p:sp>
          <p:nvSpPr>
            <p:cNvPr id="44" name="Freeform 583"/>
            <p:cNvSpPr>
              <a:spLocks/>
            </p:cNvSpPr>
            <p:nvPr/>
          </p:nvSpPr>
          <p:spPr bwMode="auto">
            <a:xfrm>
              <a:off x="9404083" y="1238855"/>
              <a:ext cx="801342" cy="308708"/>
            </a:xfrm>
            <a:custGeom>
              <a:avLst/>
              <a:gdLst>
                <a:gd name="T0" fmla="*/ 924 w 1111"/>
                <a:gd name="T1" fmla="*/ 0 h 428"/>
                <a:gd name="T2" fmla="*/ 958 w 1111"/>
                <a:gd name="T3" fmla="*/ 55 h 428"/>
                <a:gd name="T4" fmla="*/ 542 w 1111"/>
                <a:gd name="T5" fmla="*/ 281 h 428"/>
                <a:gd name="T6" fmla="*/ 0 w 1111"/>
                <a:gd name="T7" fmla="*/ 355 h 428"/>
                <a:gd name="T8" fmla="*/ 3 w 1111"/>
                <a:gd name="T9" fmla="*/ 428 h 428"/>
                <a:gd name="T10" fmla="*/ 570 w 1111"/>
                <a:gd name="T11" fmla="*/ 355 h 428"/>
                <a:gd name="T12" fmla="*/ 986 w 1111"/>
                <a:gd name="T13" fmla="*/ 121 h 428"/>
                <a:gd name="T14" fmla="*/ 1021 w 1111"/>
                <a:gd name="T15" fmla="*/ 184 h 428"/>
                <a:gd name="T16" fmla="*/ 1111 w 1111"/>
                <a:gd name="T17" fmla="*/ 0 h 428"/>
                <a:gd name="T18" fmla="*/ 924 w 1111"/>
                <a:gd name="T19" fmla="*/ 0 h 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1" h="428">
                  <a:moveTo>
                    <a:pt x="924" y="0"/>
                  </a:moveTo>
                  <a:lnTo>
                    <a:pt x="958" y="55"/>
                  </a:lnTo>
                  <a:lnTo>
                    <a:pt x="542" y="281"/>
                  </a:lnTo>
                  <a:lnTo>
                    <a:pt x="0" y="355"/>
                  </a:lnTo>
                  <a:lnTo>
                    <a:pt x="3" y="428"/>
                  </a:lnTo>
                  <a:lnTo>
                    <a:pt x="570" y="355"/>
                  </a:lnTo>
                  <a:lnTo>
                    <a:pt x="986" y="121"/>
                  </a:lnTo>
                  <a:lnTo>
                    <a:pt x="1021" y="184"/>
                  </a:lnTo>
                  <a:lnTo>
                    <a:pt x="1111" y="0"/>
                  </a:lnTo>
                  <a:lnTo>
                    <a:pt x="9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5" name="Freeform 584"/>
            <p:cNvSpPr>
              <a:spLocks/>
            </p:cNvSpPr>
            <p:nvPr/>
          </p:nvSpPr>
          <p:spPr bwMode="auto">
            <a:xfrm>
              <a:off x="9915470" y="1392487"/>
              <a:ext cx="208450" cy="511387"/>
            </a:xfrm>
            <a:custGeom>
              <a:avLst/>
              <a:gdLst>
                <a:gd name="T0" fmla="*/ 0 w 289"/>
                <a:gd name="T1" fmla="*/ 709 h 709"/>
                <a:gd name="T2" fmla="*/ 289 w 289"/>
                <a:gd name="T3" fmla="*/ 709 h 709"/>
                <a:gd name="T4" fmla="*/ 289 w 289"/>
                <a:gd name="T5" fmla="*/ 0 h 709"/>
                <a:gd name="T6" fmla="*/ 0 w 289"/>
                <a:gd name="T7" fmla="*/ 161 h 709"/>
                <a:gd name="T8" fmla="*/ 0 w 289"/>
                <a:gd name="T9" fmla="*/ 709 h 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9" h="709">
                  <a:moveTo>
                    <a:pt x="0" y="709"/>
                  </a:moveTo>
                  <a:lnTo>
                    <a:pt x="289" y="709"/>
                  </a:lnTo>
                  <a:lnTo>
                    <a:pt x="289" y="0"/>
                  </a:lnTo>
                  <a:lnTo>
                    <a:pt x="0" y="161"/>
                  </a:lnTo>
                  <a:lnTo>
                    <a:pt x="0" y="7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6" name="Freeform 585"/>
            <p:cNvSpPr>
              <a:spLocks/>
            </p:cNvSpPr>
            <p:nvPr/>
          </p:nvSpPr>
          <p:spPr bwMode="auto">
            <a:xfrm>
              <a:off x="9663743" y="1528809"/>
              <a:ext cx="180320" cy="375065"/>
            </a:xfrm>
            <a:custGeom>
              <a:avLst/>
              <a:gdLst>
                <a:gd name="T0" fmla="*/ 0 w 250"/>
                <a:gd name="T1" fmla="*/ 520 h 520"/>
                <a:gd name="T2" fmla="*/ 250 w 250"/>
                <a:gd name="T3" fmla="*/ 520 h 520"/>
                <a:gd name="T4" fmla="*/ 250 w 250"/>
                <a:gd name="T5" fmla="*/ 0 h 520"/>
                <a:gd name="T6" fmla="*/ 0 w 250"/>
                <a:gd name="T7" fmla="*/ 42 h 520"/>
                <a:gd name="T8" fmla="*/ 0 w 250"/>
                <a:gd name="T9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0" h="520">
                  <a:moveTo>
                    <a:pt x="0" y="520"/>
                  </a:moveTo>
                  <a:lnTo>
                    <a:pt x="250" y="520"/>
                  </a:lnTo>
                  <a:lnTo>
                    <a:pt x="250" y="0"/>
                  </a:lnTo>
                  <a:lnTo>
                    <a:pt x="0" y="42"/>
                  </a:lnTo>
                  <a:lnTo>
                    <a:pt x="0" y="5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47" name="Freeform 586"/>
            <p:cNvSpPr>
              <a:spLocks/>
            </p:cNvSpPr>
            <p:nvPr/>
          </p:nvSpPr>
          <p:spPr bwMode="auto">
            <a:xfrm>
              <a:off x="9404083" y="1569922"/>
              <a:ext cx="189697" cy="333953"/>
            </a:xfrm>
            <a:custGeom>
              <a:avLst/>
              <a:gdLst>
                <a:gd name="T0" fmla="*/ 0 w 263"/>
                <a:gd name="T1" fmla="*/ 463 h 463"/>
                <a:gd name="T2" fmla="*/ 263 w 263"/>
                <a:gd name="T3" fmla="*/ 463 h 463"/>
                <a:gd name="T4" fmla="*/ 263 w 263"/>
                <a:gd name="T5" fmla="*/ 0 h 463"/>
                <a:gd name="T6" fmla="*/ 0 w 263"/>
                <a:gd name="T7" fmla="*/ 30 h 463"/>
                <a:gd name="T8" fmla="*/ 0 w 263"/>
                <a:gd name="T9" fmla="*/ 463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3" h="463">
                  <a:moveTo>
                    <a:pt x="0" y="463"/>
                  </a:moveTo>
                  <a:lnTo>
                    <a:pt x="263" y="463"/>
                  </a:lnTo>
                  <a:lnTo>
                    <a:pt x="263" y="0"/>
                  </a:lnTo>
                  <a:lnTo>
                    <a:pt x="0" y="30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3880516" y="1599814"/>
            <a:ext cx="334738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dirty="0" smtClean="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引導孩子突破與成長</a:t>
            </a:r>
            <a:endParaRPr lang="zh-CN" altLang="en-US" sz="2700" dirty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2970699" y="2443236"/>
            <a:ext cx="472733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常見引導邏輯推理思維的切入點</a:t>
            </a:r>
            <a:endParaRPr lang="en-US" altLang="zh-TW" sz="2400" dirty="0" smtClean="0">
              <a:solidFill>
                <a:srgbClr val="FF0000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400" dirty="0">
                <a:solidFill>
                  <a:srgbClr val="FF0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教材中的命題、</a:t>
            </a:r>
            <a:r>
              <a:rPr lang="zh-TW" altLang="en-US" sz="2400" dirty="0" smtClean="0">
                <a:solidFill>
                  <a:srgbClr val="FF0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公式</a:t>
            </a:r>
            <a:endParaRPr lang="en-US" altLang="zh-TW" sz="2400" dirty="0" smtClean="0">
              <a:solidFill>
                <a:srgbClr val="FF0000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solidFill>
                  <a:srgbClr val="FF0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學生</a:t>
            </a:r>
            <a:r>
              <a:rPr lang="zh-TW" altLang="en-US" sz="2400" dirty="0">
                <a:solidFill>
                  <a:srgbClr val="FF0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常見的迷思、</a:t>
            </a:r>
            <a:r>
              <a:rPr lang="zh-TW" altLang="en-US" sz="2400" dirty="0" smtClean="0">
                <a:solidFill>
                  <a:srgbClr val="FF0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錯誤</a:t>
            </a:r>
            <a:endParaRPr lang="en-US" altLang="zh-TW" sz="2400" dirty="0" smtClean="0">
              <a:solidFill>
                <a:srgbClr val="FF0000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  <a:p>
            <a:pPr marL="342900" indent="-342900">
              <a:buFont typeface="Wingdings" panose="05000000000000000000" pitchFamily="2" charset="2"/>
              <a:buChar char="n"/>
            </a:pPr>
            <a:r>
              <a:rPr lang="zh-TW" altLang="en-US" sz="2400" dirty="0" smtClean="0">
                <a:solidFill>
                  <a:srgbClr val="FF000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高觀點下看數學核心</a:t>
            </a:r>
            <a:endParaRPr lang="en-US" altLang="zh-TW" sz="2400" dirty="0" smtClean="0">
              <a:solidFill>
                <a:srgbClr val="FF0000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1322296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30" decel="100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" accel="100000" fill="hold">
                                              <p:stCondLst>
                                                <p:cond delay="63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48" grpId="0"/>
          <p:bldP spid="4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30" decel="100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" accel="100000" fill="hold">
                                              <p:stCondLst>
                                                <p:cond delay="63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48" grpId="0"/>
          <p:bldP spid="4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20595618"/>
              </p:ext>
            </p:extLst>
          </p:nvPr>
        </p:nvGraphicFramePr>
        <p:xfrm>
          <a:off x="804333" y="0"/>
          <a:ext cx="7620000" cy="51434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1583267" y="177801"/>
            <a:ext cx="3894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今日共備討論架構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487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問題與討論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1002" y="1430206"/>
            <a:ext cx="3680592" cy="2772443"/>
            <a:chOff x="-467967" y="1099457"/>
            <a:chExt cx="10233475" cy="7708468"/>
          </a:xfrm>
          <a:solidFill>
            <a:schemeClr val="bg1">
              <a:lumMod val="85000"/>
              <a:alpha val="53000"/>
            </a:schemeClr>
          </a:solidFill>
        </p:grpSpPr>
        <p:sp>
          <p:nvSpPr>
            <p:cNvPr id="11" name="Freeform 979"/>
            <p:cNvSpPr>
              <a:spLocks noEditPoints="1"/>
            </p:cNvSpPr>
            <p:nvPr/>
          </p:nvSpPr>
          <p:spPr bwMode="auto">
            <a:xfrm>
              <a:off x="3114399" y="1099458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Freeform 979"/>
            <p:cNvSpPr>
              <a:spLocks noEditPoints="1"/>
            </p:cNvSpPr>
            <p:nvPr/>
          </p:nvSpPr>
          <p:spPr bwMode="auto">
            <a:xfrm>
              <a:off x="5657575" y="1899557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Freeform 979"/>
            <p:cNvSpPr>
              <a:spLocks noEditPoints="1"/>
            </p:cNvSpPr>
            <p:nvPr/>
          </p:nvSpPr>
          <p:spPr bwMode="auto">
            <a:xfrm>
              <a:off x="2285449" y="4426750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Freeform 979"/>
            <p:cNvSpPr>
              <a:spLocks noEditPoints="1"/>
            </p:cNvSpPr>
            <p:nvPr/>
          </p:nvSpPr>
          <p:spPr bwMode="auto">
            <a:xfrm flipH="1">
              <a:off x="-467967" y="2265472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5" name="Freeform 979"/>
            <p:cNvSpPr>
              <a:spLocks noEditPoints="1"/>
            </p:cNvSpPr>
            <p:nvPr/>
          </p:nvSpPr>
          <p:spPr bwMode="auto">
            <a:xfrm flipH="1">
              <a:off x="5902844" y="5353741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457201" y="783592"/>
            <a:ext cx="836977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題目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：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已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知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a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b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兩數皆是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2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的倍數，那麼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en-US" altLang="zh-TW" sz="2400" dirty="0" err="1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a+b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是否為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4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的倍數？</a:t>
            </a:r>
            <a:endParaRPr lang="en-US" altLang="zh-TW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790700" indent="-1790700">
              <a:lnSpc>
                <a:spcPct val="150000"/>
              </a:lnSpc>
            </a:pP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790700" indent="-1790700">
              <a:lnSpc>
                <a:spcPct val="150000"/>
              </a:lnSpc>
            </a:pPr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學生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想法：</a:t>
            </a:r>
            <a:endParaRPr lang="en-US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是</a:t>
            </a:r>
            <a:r>
              <a:rPr lang="zh-TW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。</a:t>
            </a:r>
            <a:endParaRPr lang="en-US" altLang="zh-TW" sz="24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可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設</a:t>
            </a:r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a = 2k, b= 2k 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。則</a:t>
            </a:r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a + b = 2k + 2k = 4k </a:t>
            </a: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。故</a:t>
            </a:r>
            <a:r>
              <a:rPr lang="zh-TW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為</a:t>
            </a:r>
            <a:r>
              <a:rPr lang="en-US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4</a:t>
            </a:r>
            <a:r>
              <a:rPr lang="zh-TW" altLang="zh-TW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的倍數。</a:t>
            </a:r>
          </a:p>
        </p:txBody>
      </p:sp>
    </p:spTree>
    <p:extLst>
      <p:ext uri="{BB962C8B-B14F-4D97-AF65-F5344CB8AC3E}">
        <p14:creationId xmlns:p14="http://schemas.microsoft.com/office/powerpoint/2010/main" val="2486862134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8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問題與討論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1002" y="1430206"/>
            <a:ext cx="3680592" cy="2772443"/>
            <a:chOff x="-467967" y="1099457"/>
            <a:chExt cx="10233475" cy="7708468"/>
          </a:xfrm>
          <a:solidFill>
            <a:schemeClr val="bg1">
              <a:lumMod val="85000"/>
              <a:alpha val="53000"/>
            </a:schemeClr>
          </a:solidFill>
        </p:grpSpPr>
        <p:sp>
          <p:nvSpPr>
            <p:cNvPr id="11" name="Freeform 979"/>
            <p:cNvSpPr>
              <a:spLocks noEditPoints="1"/>
            </p:cNvSpPr>
            <p:nvPr/>
          </p:nvSpPr>
          <p:spPr bwMode="auto">
            <a:xfrm>
              <a:off x="3114399" y="1099458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Freeform 979"/>
            <p:cNvSpPr>
              <a:spLocks noEditPoints="1"/>
            </p:cNvSpPr>
            <p:nvPr/>
          </p:nvSpPr>
          <p:spPr bwMode="auto">
            <a:xfrm>
              <a:off x="5657575" y="1899557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Freeform 979"/>
            <p:cNvSpPr>
              <a:spLocks noEditPoints="1"/>
            </p:cNvSpPr>
            <p:nvPr/>
          </p:nvSpPr>
          <p:spPr bwMode="auto">
            <a:xfrm>
              <a:off x="2285449" y="4426750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Freeform 979"/>
            <p:cNvSpPr>
              <a:spLocks noEditPoints="1"/>
            </p:cNvSpPr>
            <p:nvPr/>
          </p:nvSpPr>
          <p:spPr bwMode="auto">
            <a:xfrm flipH="1">
              <a:off x="-467967" y="2265472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5" name="Freeform 979"/>
            <p:cNvSpPr>
              <a:spLocks noEditPoints="1"/>
            </p:cNvSpPr>
            <p:nvPr/>
          </p:nvSpPr>
          <p:spPr bwMode="auto">
            <a:xfrm flipH="1">
              <a:off x="5902844" y="5353741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569087" y="1887648"/>
            <a:ext cx="52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Iskoola Pota" panose="020B0502040204020203" pitchFamily="34" charset="0"/>
              </a:rPr>
              <a:t>01</a:t>
            </a:r>
            <a:endParaRPr lang="zh-CN" altLang="en-US" sz="1800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Iskoola Pota" panose="020B0502040204020203" pitchFamily="34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431800" y="762586"/>
            <a:ext cx="855133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lvl="0" indent="-269875">
              <a:lnSpc>
                <a:spcPct val="150000"/>
              </a:lnSpc>
            </a:pP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題目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：甲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、乙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兩人進行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百米賽跑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，兩人都保持等速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若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甲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跑到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終點時，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乙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離終點線還有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 5 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公尺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。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若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希望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兩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人同時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抵達終點線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，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甲的位置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該</a:t>
            </a:r>
            <a:r>
              <a:rPr lang="zh-TW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如何調整</a:t>
            </a:r>
            <a:r>
              <a:rPr lang="zh-TW" altLang="zh-TW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？</a:t>
            </a:r>
            <a:endParaRPr lang="en-US" altLang="zh-TW" sz="24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269875" lvl="0" indent="-269875">
              <a:lnSpc>
                <a:spcPct val="150000"/>
              </a:lnSpc>
            </a:pPr>
            <a:endParaRPr lang="en-US" altLang="zh-TW" sz="24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1884363" indent="-1884363">
              <a:lnSpc>
                <a:spcPct val="150000"/>
              </a:lnSpc>
            </a:pPr>
            <a:r>
              <a:rPr lang="zh-TW" altLang="en-US" sz="2400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學生想法：</a:t>
            </a:r>
            <a:endParaRPr lang="en-US" altLang="ja-JP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甲只要站在起跑線後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5</a:t>
            </a:r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公尺，兩人同時起跑，便可以同時抵</a:t>
            </a:r>
            <a:endParaRPr lang="en-US" altLang="zh-TW" sz="24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乙只要往前站</a:t>
            </a:r>
            <a:r>
              <a:rPr lang="en-US" altLang="zh-TW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5</a:t>
            </a:r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itchFamily="18" charset="0"/>
              </a:rPr>
              <a:t>公尺，兩人同時起跑便可同時抵達</a:t>
            </a:r>
            <a:endParaRPr lang="zh-TW" altLang="zh-TW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39148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6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三角形面積大小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18492" y="611921"/>
            <a:ext cx="1013171" cy="1267684"/>
            <a:chOff x="3295850" y="1895995"/>
            <a:chExt cx="3725149" cy="4660916"/>
          </a:xfrm>
        </p:grpSpPr>
        <p:sp>
          <p:nvSpPr>
            <p:cNvPr id="11" name="圆角矩形 10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34391" y="890176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16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953671" y="841377"/>
            <a:ext cx="24414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100" dirty="0" smtClean="0">
                <a:solidFill>
                  <a:srgbClr val="E45C5B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等腰三角形問題</a:t>
            </a:r>
            <a:endParaRPr lang="zh-CN" altLang="en-US" sz="2100" dirty="0">
              <a:solidFill>
                <a:srgbClr val="E45C5B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203167" y="1465321"/>
            <a:ext cx="86190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題目：設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邊長分別為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的三角形面積為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，邊長分別為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的三角形面積為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，則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en-US" altLang="zh-TW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</a:t>
            </a:r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的大小關係為何</a:t>
            </a:r>
            <a:r>
              <a:rPr lang="zh-TW" altLang="en-US" sz="2400" dirty="0" smtClean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US" altLang="zh-TW" sz="24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endParaRPr lang="en-US" altLang="zh-TW" sz="2400" dirty="0" smtClean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學生想法：</a:t>
            </a:r>
            <a:endParaRPr lang="en-US" altLang="zh-TW" sz="2400" dirty="0" smtClean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 smtClean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B&gt;A</a:t>
            </a:r>
            <a:endParaRPr lang="en-US" altLang="zh-CN" sz="2400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56592383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accel="68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24" grpId="0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ac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7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24" grpId="0"/>
          <p:bldP spid="25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如何完成任務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22857" y="611921"/>
            <a:ext cx="1013171" cy="1267684"/>
            <a:chOff x="3295850" y="1895995"/>
            <a:chExt cx="3725149" cy="4660916"/>
          </a:xfrm>
        </p:grpSpPr>
        <p:sp>
          <p:nvSpPr>
            <p:cNvPr id="11" name="圆角矩形 10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38756" y="890176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16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873738" y="756448"/>
            <a:ext cx="583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E45C5B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規定：每個杯子中的球數都是奇數</a:t>
            </a:r>
            <a:endParaRPr lang="zh-CN" altLang="en-US" sz="2800" dirty="0">
              <a:solidFill>
                <a:srgbClr val="E45C5B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46" y="2150533"/>
            <a:ext cx="1408410" cy="212090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80" y="2150533"/>
            <a:ext cx="1408410" cy="2120900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46" y="2150533"/>
            <a:ext cx="1408410" cy="212090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84" y="3612527"/>
            <a:ext cx="379506" cy="37950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27" y="3612527"/>
            <a:ext cx="379506" cy="379506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35" y="3612527"/>
            <a:ext cx="379506" cy="379506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188" y="4081680"/>
            <a:ext cx="379506" cy="379506"/>
          </a:xfrm>
          <a:prstGeom prst="rect">
            <a:avLst/>
          </a:prstGeom>
        </p:spPr>
      </p:pic>
      <p:pic>
        <p:nvPicPr>
          <p:cNvPr id="32" name="圖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215" y="4081680"/>
            <a:ext cx="379506" cy="3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943937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accel="68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ac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24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如何完成任務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22857" y="611921"/>
            <a:ext cx="1013171" cy="1267684"/>
            <a:chOff x="3295850" y="1895995"/>
            <a:chExt cx="3725149" cy="4660916"/>
          </a:xfrm>
        </p:grpSpPr>
        <p:sp>
          <p:nvSpPr>
            <p:cNvPr id="11" name="圆角矩形 10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38756" y="890176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16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873738" y="756448"/>
            <a:ext cx="583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E45C5B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規定：每個杯子中的球數都是奇數</a:t>
            </a:r>
            <a:endParaRPr lang="zh-CN" altLang="en-US" sz="2800" dirty="0">
              <a:solidFill>
                <a:srgbClr val="E45C5B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pic>
        <p:nvPicPr>
          <p:cNvPr id="33" name="圖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546" y="2150533"/>
            <a:ext cx="1408410" cy="2120900"/>
          </a:xfrm>
          <a:prstGeom prst="rect">
            <a:avLst/>
          </a:prstGeom>
        </p:spPr>
      </p:pic>
      <p:pic>
        <p:nvPicPr>
          <p:cNvPr id="3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80" y="2150533"/>
            <a:ext cx="1408410" cy="2120900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46" y="2150533"/>
            <a:ext cx="1408410" cy="212090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84" y="3612527"/>
            <a:ext cx="379506" cy="37950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27" y="3612527"/>
            <a:ext cx="379506" cy="379506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35" y="3612527"/>
            <a:ext cx="379506" cy="379506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091" y="2768100"/>
            <a:ext cx="379506" cy="379506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27" y="3206129"/>
            <a:ext cx="379506" cy="379506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84" y="3206749"/>
            <a:ext cx="379506" cy="379506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62" y="3206749"/>
            <a:ext cx="379506" cy="37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718899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accel="68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ac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24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如何完成任務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22857" y="611921"/>
            <a:ext cx="1013171" cy="1267684"/>
            <a:chOff x="3295850" y="1895995"/>
            <a:chExt cx="3725149" cy="4660916"/>
          </a:xfrm>
        </p:grpSpPr>
        <p:sp>
          <p:nvSpPr>
            <p:cNvPr id="11" name="圆角矩形 10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177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139700" dist="635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238756" y="890176"/>
            <a:ext cx="316790" cy="297164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16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7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8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19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1873738" y="756448"/>
            <a:ext cx="5836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solidFill>
                  <a:srgbClr val="E45C5B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規定：每個杯子中的球數都是奇數</a:t>
            </a:r>
            <a:endParaRPr lang="zh-CN" altLang="en-US" sz="2800" dirty="0">
              <a:solidFill>
                <a:srgbClr val="E45C5B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pic>
        <p:nvPicPr>
          <p:cNvPr id="34" name="圖片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80" y="2150533"/>
            <a:ext cx="1408410" cy="2120900"/>
          </a:xfrm>
          <a:prstGeom prst="rect">
            <a:avLst/>
          </a:prstGeom>
        </p:spPr>
      </p:pic>
      <p:pic>
        <p:nvPicPr>
          <p:cNvPr id="35" name="圖片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146" y="2150533"/>
            <a:ext cx="1408410" cy="2120900"/>
          </a:xfrm>
          <a:prstGeom prst="rect">
            <a:avLst/>
          </a:prstGeom>
        </p:spPr>
      </p:pic>
      <p:pic>
        <p:nvPicPr>
          <p:cNvPr id="36" name="圖片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84" y="3612527"/>
            <a:ext cx="379506" cy="379506"/>
          </a:xfrm>
          <a:prstGeom prst="rect">
            <a:avLst/>
          </a:prstGeom>
        </p:spPr>
      </p:pic>
      <p:pic>
        <p:nvPicPr>
          <p:cNvPr id="37" name="圖片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227" y="3612527"/>
            <a:ext cx="379506" cy="379506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435" y="3612527"/>
            <a:ext cx="379506" cy="379506"/>
          </a:xfrm>
          <a:prstGeom prst="rect">
            <a:avLst/>
          </a:prstGeom>
        </p:spPr>
      </p:pic>
      <p:pic>
        <p:nvPicPr>
          <p:cNvPr id="39" name="圖片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536" y="2758887"/>
            <a:ext cx="379506" cy="379506"/>
          </a:xfrm>
          <a:prstGeom prst="rect">
            <a:avLst/>
          </a:prstGeom>
        </p:spPr>
      </p:pic>
      <p:pic>
        <p:nvPicPr>
          <p:cNvPr id="40" name="圖片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78" y="3207497"/>
            <a:ext cx="379506" cy="379506"/>
          </a:xfrm>
          <a:prstGeom prst="rect">
            <a:avLst/>
          </a:prstGeom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84" y="3206749"/>
            <a:ext cx="379506" cy="379506"/>
          </a:xfrm>
          <a:prstGeom prst="rect">
            <a:avLst/>
          </a:prstGeom>
        </p:spPr>
      </p:pic>
      <p:pic>
        <p:nvPicPr>
          <p:cNvPr id="42" name="圖片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62" y="3206749"/>
            <a:ext cx="379506" cy="379506"/>
          </a:xfrm>
          <a:prstGeom prst="rect">
            <a:avLst/>
          </a:prstGeom>
        </p:spPr>
      </p:pic>
      <p:pic>
        <p:nvPicPr>
          <p:cNvPr id="43" name="圖片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689" y="2758887"/>
            <a:ext cx="379506" cy="379506"/>
          </a:xfrm>
          <a:prstGeom prst="rect">
            <a:avLst/>
          </a:prstGeom>
        </p:spPr>
      </p:pic>
      <p:pic>
        <p:nvPicPr>
          <p:cNvPr id="33" name="圖片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20" y="2150646"/>
            <a:ext cx="140841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172666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accel="68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27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3200"/>
                                </p:stCondLst>
                                <p:childTnLst>
                                  <p:par>
                                    <p:cTn id="3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6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2" presetID="2" presetClass="entr" presetSubtype="4" accel="68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24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61602" y="1168081"/>
            <a:ext cx="2065817" cy="2584754"/>
            <a:chOff x="3295850" y="1895995"/>
            <a:chExt cx="3725149" cy="4660916"/>
          </a:xfrm>
        </p:grpSpPr>
        <p:sp>
          <p:nvSpPr>
            <p:cNvPr id="3" name="圆角矩形 2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C8C8C"/>
                </a:gs>
                <a:gs pos="100000">
                  <a:srgbClr val="E3535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E35353"/>
                  </a:gs>
                  <a:gs pos="100000">
                    <a:srgbClr val="F1A9A9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3349469" y="1602020"/>
            <a:ext cx="3894951" cy="751080"/>
          </a:xfrm>
          <a:prstGeom prst="roundRect">
            <a:avLst>
              <a:gd name="adj" fmla="val 9976"/>
            </a:avLst>
          </a:prstGeom>
          <a:solidFill>
            <a:srgbClr val="E8797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8" name="组合 7"/>
          <p:cNvGrpSpPr/>
          <p:nvPr/>
        </p:nvGrpSpPr>
        <p:grpSpPr>
          <a:xfrm>
            <a:off x="3419758" y="1915877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120253" y="1915877"/>
            <a:ext cx="118508" cy="118509"/>
            <a:chOff x="4486616" y="3001075"/>
            <a:chExt cx="274695" cy="274699"/>
          </a:xfrm>
        </p:grpSpPr>
        <p:sp>
          <p:nvSpPr>
            <p:cNvPr id="12" name="椭圆 1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186812" y="1949539"/>
            <a:ext cx="288238" cy="46073"/>
            <a:chOff x="4317617" y="3104300"/>
            <a:chExt cx="384317" cy="61430"/>
          </a:xfrm>
        </p:grpSpPr>
        <p:sp>
          <p:nvSpPr>
            <p:cNvPr id="15" name="圆角矩形 14"/>
            <p:cNvSpPr/>
            <p:nvPr/>
          </p:nvSpPr>
          <p:spPr>
            <a:xfrm rot="16200000">
              <a:off x="4498570" y="296236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16200000">
              <a:off x="4498571" y="292334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704864" y="1722362"/>
            <a:ext cx="491776" cy="584775"/>
            <a:chOff x="5008353" y="2801398"/>
            <a:chExt cx="655701" cy="779699"/>
          </a:xfrm>
        </p:grpSpPr>
        <p:sp>
          <p:nvSpPr>
            <p:cNvPr id="18" name="椭圆 17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008353" y="2801398"/>
              <a:ext cx="655701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rgbClr val="E8797A"/>
                  </a:solidFill>
                  <a:latin typeface="Impact" panose="020B0806030902050204" pitchFamily="34" charset="0"/>
                </a:rPr>
                <a:t>4</a:t>
              </a:r>
              <a:endParaRPr lang="zh-CN" altLang="en-US" sz="3200" dirty="0">
                <a:solidFill>
                  <a:srgbClr val="E8797A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2254874" y="1775528"/>
            <a:ext cx="539637" cy="423360"/>
            <a:chOff x="4172643" y="3997027"/>
            <a:chExt cx="736426" cy="577745"/>
          </a:xfrm>
          <a:solidFill>
            <a:schemeClr val="bg1"/>
          </a:solidFill>
        </p:grpSpPr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4409944" y="4129742"/>
              <a:ext cx="499125" cy="385885"/>
            </a:xfrm>
            <a:custGeom>
              <a:avLst/>
              <a:gdLst>
                <a:gd name="T0" fmla="*/ 272 w 293"/>
                <a:gd name="T1" fmla="*/ 48 h 226"/>
                <a:gd name="T2" fmla="*/ 255 w 293"/>
                <a:gd name="T3" fmla="*/ 46 h 226"/>
                <a:gd name="T4" fmla="*/ 96 w 293"/>
                <a:gd name="T5" fmla="*/ 46 h 226"/>
                <a:gd name="T6" fmla="*/ 96 w 293"/>
                <a:gd name="T7" fmla="*/ 0 h 226"/>
                <a:gd name="T8" fmla="*/ 89 w 293"/>
                <a:gd name="T9" fmla="*/ 0 h 226"/>
                <a:gd name="T10" fmla="*/ 73 w 293"/>
                <a:gd name="T11" fmla="*/ 0 h 226"/>
                <a:gd name="T12" fmla="*/ 23 w 293"/>
                <a:gd name="T13" fmla="*/ 0 h 226"/>
                <a:gd name="T14" fmla="*/ 2 w 293"/>
                <a:gd name="T15" fmla="*/ 25 h 226"/>
                <a:gd name="T16" fmla="*/ 2 w 293"/>
                <a:gd name="T17" fmla="*/ 38 h 226"/>
                <a:gd name="T18" fmla="*/ 89 w 293"/>
                <a:gd name="T19" fmla="*/ 155 h 226"/>
                <a:gd name="T20" fmla="*/ 66 w 293"/>
                <a:gd name="T21" fmla="*/ 226 h 226"/>
                <a:gd name="T22" fmla="*/ 96 w 293"/>
                <a:gd name="T23" fmla="*/ 226 h 226"/>
                <a:gd name="T24" fmla="*/ 255 w 293"/>
                <a:gd name="T25" fmla="*/ 226 h 226"/>
                <a:gd name="T26" fmla="*/ 293 w 293"/>
                <a:gd name="T27" fmla="*/ 201 h 226"/>
                <a:gd name="T28" fmla="*/ 293 w 293"/>
                <a:gd name="T29" fmla="*/ 74 h 226"/>
                <a:gd name="T30" fmla="*/ 272 w 293"/>
                <a:gd name="T31" fmla="*/ 48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3" h="226">
                  <a:moveTo>
                    <a:pt x="272" y="48"/>
                  </a:moveTo>
                  <a:cubicBezTo>
                    <a:pt x="263" y="46"/>
                    <a:pt x="255" y="46"/>
                    <a:pt x="255" y="46"/>
                  </a:cubicBezTo>
                  <a:cubicBezTo>
                    <a:pt x="96" y="46"/>
                    <a:pt x="96" y="46"/>
                    <a:pt x="96" y="46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3" y="0"/>
                    <a:pt x="73" y="0"/>
                  </a:cubicBezTo>
                  <a:cubicBezTo>
                    <a:pt x="59" y="0"/>
                    <a:pt x="37" y="0"/>
                    <a:pt x="23" y="0"/>
                  </a:cubicBezTo>
                  <a:cubicBezTo>
                    <a:pt x="0" y="0"/>
                    <a:pt x="2" y="25"/>
                    <a:pt x="2" y="25"/>
                  </a:cubicBezTo>
                  <a:cubicBezTo>
                    <a:pt x="2" y="25"/>
                    <a:pt x="2" y="30"/>
                    <a:pt x="2" y="38"/>
                  </a:cubicBezTo>
                  <a:cubicBezTo>
                    <a:pt x="52" y="53"/>
                    <a:pt x="89" y="100"/>
                    <a:pt x="89" y="155"/>
                  </a:cubicBezTo>
                  <a:cubicBezTo>
                    <a:pt x="89" y="182"/>
                    <a:pt x="80" y="206"/>
                    <a:pt x="66" y="226"/>
                  </a:cubicBezTo>
                  <a:cubicBezTo>
                    <a:pt x="96" y="226"/>
                    <a:pt x="96" y="226"/>
                    <a:pt x="96" y="226"/>
                  </a:cubicBezTo>
                  <a:cubicBezTo>
                    <a:pt x="96" y="226"/>
                    <a:pt x="219" y="226"/>
                    <a:pt x="255" y="226"/>
                  </a:cubicBezTo>
                  <a:cubicBezTo>
                    <a:pt x="292" y="226"/>
                    <a:pt x="293" y="201"/>
                    <a:pt x="293" y="201"/>
                  </a:cubicBezTo>
                  <a:cubicBezTo>
                    <a:pt x="293" y="74"/>
                    <a:pt x="293" y="74"/>
                    <a:pt x="293" y="74"/>
                  </a:cubicBezTo>
                  <a:cubicBezTo>
                    <a:pt x="293" y="58"/>
                    <a:pt x="282" y="51"/>
                    <a:pt x="272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4534004" y="3997027"/>
              <a:ext cx="339001" cy="188975"/>
            </a:xfrm>
            <a:custGeom>
              <a:avLst/>
              <a:gdLst>
                <a:gd name="T0" fmla="*/ 83 w 470"/>
                <a:gd name="T1" fmla="*/ 262 h 262"/>
                <a:gd name="T2" fmla="*/ 397 w 470"/>
                <a:gd name="T3" fmla="*/ 262 h 262"/>
                <a:gd name="T4" fmla="*/ 470 w 470"/>
                <a:gd name="T5" fmla="*/ 262 h 262"/>
                <a:gd name="T6" fmla="*/ 470 w 470"/>
                <a:gd name="T7" fmla="*/ 0 h 262"/>
                <a:gd name="T8" fmla="*/ 0 w 470"/>
                <a:gd name="T9" fmla="*/ 0 h 262"/>
                <a:gd name="T10" fmla="*/ 0 w 470"/>
                <a:gd name="T11" fmla="*/ 158 h 262"/>
                <a:gd name="T12" fmla="*/ 83 w 470"/>
                <a:gd name="T13" fmla="*/ 158 h 262"/>
                <a:gd name="T14" fmla="*/ 83 w 470"/>
                <a:gd name="T15" fmla="*/ 262 h 262"/>
                <a:gd name="T16" fmla="*/ 123 w 470"/>
                <a:gd name="T17" fmla="*/ 83 h 262"/>
                <a:gd name="T18" fmla="*/ 362 w 470"/>
                <a:gd name="T19" fmla="*/ 83 h 262"/>
                <a:gd name="T20" fmla="*/ 362 w 470"/>
                <a:gd name="T21" fmla="*/ 102 h 262"/>
                <a:gd name="T22" fmla="*/ 123 w 470"/>
                <a:gd name="T23" fmla="*/ 102 h 262"/>
                <a:gd name="T24" fmla="*/ 123 w 470"/>
                <a:gd name="T25" fmla="*/ 83 h 262"/>
                <a:gd name="T26" fmla="*/ 121 w 470"/>
                <a:gd name="T27" fmla="*/ 140 h 262"/>
                <a:gd name="T28" fmla="*/ 362 w 470"/>
                <a:gd name="T29" fmla="*/ 140 h 262"/>
                <a:gd name="T30" fmla="*/ 362 w 470"/>
                <a:gd name="T31" fmla="*/ 158 h 262"/>
                <a:gd name="T32" fmla="*/ 121 w 470"/>
                <a:gd name="T33" fmla="*/ 158 h 262"/>
                <a:gd name="T34" fmla="*/ 121 w 470"/>
                <a:gd name="T35" fmla="*/ 140 h 262"/>
                <a:gd name="T36" fmla="*/ 121 w 470"/>
                <a:gd name="T37" fmla="*/ 196 h 262"/>
                <a:gd name="T38" fmla="*/ 362 w 470"/>
                <a:gd name="T39" fmla="*/ 196 h 262"/>
                <a:gd name="T40" fmla="*/ 362 w 470"/>
                <a:gd name="T41" fmla="*/ 215 h 262"/>
                <a:gd name="T42" fmla="*/ 121 w 470"/>
                <a:gd name="T43" fmla="*/ 215 h 262"/>
                <a:gd name="T44" fmla="*/ 121 w 470"/>
                <a:gd name="T45" fmla="*/ 196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70" h="262">
                  <a:moveTo>
                    <a:pt x="83" y="262"/>
                  </a:moveTo>
                  <a:lnTo>
                    <a:pt x="397" y="262"/>
                  </a:lnTo>
                  <a:lnTo>
                    <a:pt x="470" y="262"/>
                  </a:lnTo>
                  <a:lnTo>
                    <a:pt x="470" y="0"/>
                  </a:lnTo>
                  <a:lnTo>
                    <a:pt x="0" y="0"/>
                  </a:lnTo>
                  <a:lnTo>
                    <a:pt x="0" y="158"/>
                  </a:lnTo>
                  <a:lnTo>
                    <a:pt x="83" y="158"/>
                  </a:lnTo>
                  <a:lnTo>
                    <a:pt x="83" y="262"/>
                  </a:lnTo>
                  <a:close/>
                  <a:moveTo>
                    <a:pt x="123" y="83"/>
                  </a:moveTo>
                  <a:lnTo>
                    <a:pt x="362" y="83"/>
                  </a:lnTo>
                  <a:lnTo>
                    <a:pt x="362" y="102"/>
                  </a:lnTo>
                  <a:lnTo>
                    <a:pt x="123" y="102"/>
                  </a:lnTo>
                  <a:lnTo>
                    <a:pt x="123" y="83"/>
                  </a:lnTo>
                  <a:close/>
                  <a:moveTo>
                    <a:pt x="121" y="140"/>
                  </a:moveTo>
                  <a:lnTo>
                    <a:pt x="362" y="140"/>
                  </a:lnTo>
                  <a:lnTo>
                    <a:pt x="362" y="158"/>
                  </a:lnTo>
                  <a:lnTo>
                    <a:pt x="121" y="158"/>
                  </a:lnTo>
                  <a:lnTo>
                    <a:pt x="121" y="140"/>
                  </a:lnTo>
                  <a:close/>
                  <a:moveTo>
                    <a:pt x="121" y="196"/>
                  </a:moveTo>
                  <a:lnTo>
                    <a:pt x="362" y="196"/>
                  </a:lnTo>
                  <a:lnTo>
                    <a:pt x="362" y="215"/>
                  </a:lnTo>
                  <a:lnTo>
                    <a:pt x="121" y="215"/>
                  </a:lnTo>
                  <a:lnTo>
                    <a:pt x="121" y="1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4172643" y="4213411"/>
              <a:ext cx="361361" cy="361361"/>
            </a:xfrm>
            <a:custGeom>
              <a:avLst/>
              <a:gdLst>
                <a:gd name="T0" fmla="*/ 141 w 212"/>
                <a:gd name="T1" fmla="*/ 6 h 212"/>
                <a:gd name="T2" fmla="*/ 106 w 212"/>
                <a:gd name="T3" fmla="*/ 0 h 212"/>
                <a:gd name="T4" fmla="*/ 0 w 212"/>
                <a:gd name="T5" fmla="*/ 106 h 212"/>
                <a:gd name="T6" fmla="*/ 106 w 212"/>
                <a:gd name="T7" fmla="*/ 212 h 212"/>
                <a:gd name="T8" fmla="*/ 185 w 212"/>
                <a:gd name="T9" fmla="*/ 177 h 212"/>
                <a:gd name="T10" fmla="*/ 212 w 212"/>
                <a:gd name="T11" fmla="*/ 106 h 212"/>
                <a:gd name="T12" fmla="*/ 141 w 212"/>
                <a:gd name="T13" fmla="*/ 6 h 212"/>
                <a:gd name="T14" fmla="*/ 106 w 212"/>
                <a:gd name="T15" fmla="*/ 178 h 212"/>
                <a:gd name="T16" fmla="*/ 34 w 212"/>
                <a:gd name="T17" fmla="*/ 106 h 212"/>
                <a:gd name="T18" fmla="*/ 106 w 212"/>
                <a:gd name="T19" fmla="*/ 34 h 212"/>
                <a:gd name="T20" fmla="*/ 141 w 212"/>
                <a:gd name="T21" fmla="*/ 43 h 212"/>
                <a:gd name="T22" fmla="*/ 178 w 212"/>
                <a:gd name="T23" fmla="*/ 106 h 212"/>
                <a:gd name="T24" fmla="*/ 147 w 212"/>
                <a:gd name="T25" fmla="*/ 165 h 212"/>
                <a:gd name="T26" fmla="*/ 106 w 212"/>
                <a:gd name="T27" fmla="*/ 178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" h="212">
                  <a:moveTo>
                    <a:pt x="141" y="6"/>
                  </a:moveTo>
                  <a:cubicBezTo>
                    <a:pt x="130" y="2"/>
                    <a:pt x="118" y="0"/>
                    <a:pt x="106" y="0"/>
                  </a:cubicBezTo>
                  <a:cubicBezTo>
                    <a:pt x="47" y="0"/>
                    <a:pt x="0" y="47"/>
                    <a:pt x="0" y="106"/>
                  </a:cubicBezTo>
                  <a:cubicBezTo>
                    <a:pt x="0" y="165"/>
                    <a:pt x="47" y="212"/>
                    <a:pt x="106" y="212"/>
                  </a:cubicBezTo>
                  <a:cubicBezTo>
                    <a:pt x="137" y="212"/>
                    <a:pt x="165" y="199"/>
                    <a:pt x="185" y="177"/>
                  </a:cubicBezTo>
                  <a:cubicBezTo>
                    <a:pt x="202" y="159"/>
                    <a:pt x="212" y="133"/>
                    <a:pt x="212" y="106"/>
                  </a:cubicBezTo>
                  <a:cubicBezTo>
                    <a:pt x="212" y="60"/>
                    <a:pt x="182" y="20"/>
                    <a:pt x="141" y="6"/>
                  </a:cubicBezTo>
                  <a:close/>
                  <a:moveTo>
                    <a:pt x="106" y="178"/>
                  </a:moveTo>
                  <a:cubicBezTo>
                    <a:pt x="66" y="178"/>
                    <a:pt x="34" y="146"/>
                    <a:pt x="34" y="106"/>
                  </a:cubicBezTo>
                  <a:cubicBezTo>
                    <a:pt x="34" y="66"/>
                    <a:pt x="66" y="34"/>
                    <a:pt x="106" y="34"/>
                  </a:cubicBezTo>
                  <a:cubicBezTo>
                    <a:pt x="119" y="34"/>
                    <a:pt x="131" y="38"/>
                    <a:pt x="141" y="43"/>
                  </a:cubicBezTo>
                  <a:cubicBezTo>
                    <a:pt x="163" y="56"/>
                    <a:pt x="178" y="79"/>
                    <a:pt x="178" y="106"/>
                  </a:cubicBezTo>
                  <a:cubicBezTo>
                    <a:pt x="178" y="130"/>
                    <a:pt x="166" y="152"/>
                    <a:pt x="147" y="165"/>
                  </a:cubicBezTo>
                  <a:cubicBezTo>
                    <a:pt x="136" y="173"/>
                    <a:pt x="121" y="178"/>
                    <a:pt x="106" y="17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4288769" y="4324488"/>
              <a:ext cx="83668" cy="102422"/>
            </a:xfrm>
            <a:custGeom>
              <a:avLst/>
              <a:gdLst>
                <a:gd name="T0" fmla="*/ 45 w 49"/>
                <a:gd name="T1" fmla="*/ 0 h 60"/>
                <a:gd name="T2" fmla="*/ 41 w 49"/>
                <a:gd name="T3" fmla="*/ 3 h 60"/>
                <a:gd name="T4" fmla="*/ 41 w 49"/>
                <a:gd name="T5" fmla="*/ 41 h 60"/>
                <a:gd name="T6" fmla="*/ 3 w 49"/>
                <a:gd name="T7" fmla="*/ 52 h 60"/>
                <a:gd name="T8" fmla="*/ 0 w 49"/>
                <a:gd name="T9" fmla="*/ 55 h 60"/>
                <a:gd name="T10" fmla="*/ 1 w 49"/>
                <a:gd name="T11" fmla="*/ 57 h 60"/>
                <a:gd name="T12" fmla="*/ 5 w 49"/>
                <a:gd name="T13" fmla="*/ 60 h 60"/>
                <a:gd name="T14" fmla="*/ 43 w 49"/>
                <a:gd name="T15" fmla="*/ 50 h 60"/>
                <a:gd name="T16" fmla="*/ 47 w 49"/>
                <a:gd name="T17" fmla="*/ 49 h 60"/>
                <a:gd name="T18" fmla="*/ 49 w 49"/>
                <a:gd name="T19" fmla="*/ 45 h 60"/>
                <a:gd name="T20" fmla="*/ 49 w 49"/>
                <a:gd name="T21" fmla="*/ 3 h 60"/>
                <a:gd name="T22" fmla="*/ 48 w 49"/>
                <a:gd name="T23" fmla="*/ 1 h 60"/>
                <a:gd name="T24" fmla="*/ 45 w 49"/>
                <a:gd name="T2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" h="60">
                  <a:moveTo>
                    <a:pt x="45" y="0"/>
                  </a:moveTo>
                  <a:cubicBezTo>
                    <a:pt x="43" y="0"/>
                    <a:pt x="41" y="1"/>
                    <a:pt x="41" y="3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3" y="52"/>
                    <a:pt x="3" y="52"/>
                    <a:pt x="3" y="52"/>
                  </a:cubicBezTo>
                  <a:cubicBezTo>
                    <a:pt x="1" y="52"/>
                    <a:pt x="0" y="53"/>
                    <a:pt x="0" y="55"/>
                  </a:cubicBezTo>
                  <a:cubicBezTo>
                    <a:pt x="0" y="56"/>
                    <a:pt x="0" y="56"/>
                    <a:pt x="1" y="57"/>
                  </a:cubicBezTo>
                  <a:cubicBezTo>
                    <a:pt x="1" y="59"/>
                    <a:pt x="3" y="60"/>
                    <a:pt x="5" y="60"/>
                  </a:cubicBezTo>
                  <a:cubicBezTo>
                    <a:pt x="43" y="50"/>
                    <a:pt x="43" y="50"/>
                    <a:pt x="43" y="50"/>
                  </a:cubicBezTo>
                  <a:cubicBezTo>
                    <a:pt x="47" y="49"/>
                    <a:pt x="47" y="49"/>
                    <a:pt x="47" y="49"/>
                  </a:cubicBezTo>
                  <a:cubicBezTo>
                    <a:pt x="49" y="48"/>
                    <a:pt x="49" y="47"/>
                    <a:pt x="49" y="45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1"/>
                    <a:pt x="48" y="1"/>
                  </a:cubicBezTo>
                  <a:cubicBezTo>
                    <a:pt x="47" y="0"/>
                    <a:pt x="46" y="0"/>
                    <a:pt x="4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102681" y="1727503"/>
            <a:ext cx="30595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dirty="0" smtClean="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難得糊塗</a:t>
            </a:r>
            <a:endParaRPr lang="zh-CN" altLang="en-US" sz="2700" dirty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064931" y="2588788"/>
            <a:ext cx="3531736" cy="812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>
              <a:lnSpc>
                <a:spcPct val="130000"/>
              </a:lnSpc>
              <a:buFont typeface="Wingdings" panose="05000000000000000000" pitchFamily="2" charset="2"/>
              <a:buChar char="n"/>
            </a:pPr>
            <a:r>
              <a:rPr lang="zh-TW" altLang="en-US" sz="3600" dirty="0" smtClean="0">
                <a:solidFill>
                  <a:srgbClr val="FF0000"/>
                </a:solidFill>
                <a:latin typeface="+mn-ea"/>
              </a:rPr>
              <a:t>題目設計問題</a:t>
            </a:r>
            <a:endParaRPr lang="en-US" altLang="zh-CN" sz="36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12818059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6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4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60" accel="100000" fill="hold">
                                              <p:stCondLst>
                                                <p:cond delay="54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4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0" presetClass="entr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/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6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6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4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60" accel="100000" fill="hold">
                                              <p:stCondLst>
                                                <p:cond delay="54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4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0" presetClass="entr" presetSubtype="0" decel="10000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/>
          <p:bldP spid="28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問題與討論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1002" y="1430206"/>
            <a:ext cx="3680592" cy="2772443"/>
            <a:chOff x="-467967" y="1099457"/>
            <a:chExt cx="10233475" cy="7708468"/>
          </a:xfrm>
          <a:solidFill>
            <a:schemeClr val="bg1">
              <a:lumMod val="85000"/>
              <a:alpha val="53000"/>
            </a:schemeClr>
          </a:solidFill>
        </p:grpSpPr>
        <p:sp>
          <p:nvSpPr>
            <p:cNvPr id="11" name="Freeform 979"/>
            <p:cNvSpPr>
              <a:spLocks noEditPoints="1"/>
            </p:cNvSpPr>
            <p:nvPr/>
          </p:nvSpPr>
          <p:spPr bwMode="auto">
            <a:xfrm>
              <a:off x="3114399" y="1099458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Freeform 979"/>
            <p:cNvSpPr>
              <a:spLocks noEditPoints="1"/>
            </p:cNvSpPr>
            <p:nvPr/>
          </p:nvSpPr>
          <p:spPr bwMode="auto">
            <a:xfrm>
              <a:off x="5657575" y="1899557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Freeform 979"/>
            <p:cNvSpPr>
              <a:spLocks noEditPoints="1"/>
            </p:cNvSpPr>
            <p:nvPr/>
          </p:nvSpPr>
          <p:spPr bwMode="auto">
            <a:xfrm>
              <a:off x="2285449" y="4426750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Freeform 979"/>
            <p:cNvSpPr>
              <a:spLocks noEditPoints="1"/>
            </p:cNvSpPr>
            <p:nvPr/>
          </p:nvSpPr>
          <p:spPr bwMode="auto">
            <a:xfrm flipH="1">
              <a:off x="-467967" y="2265472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5" name="Freeform 979"/>
            <p:cNvSpPr>
              <a:spLocks noEditPoints="1"/>
            </p:cNvSpPr>
            <p:nvPr/>
          </p:nvSpPr>
          <p:spPr bwMode="auto">
            <a:xfrm flipH="1">
              <a:off x="5902844" y="5353741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1569087" y="1887648"/>
            <a:ext cx="52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dirty="0" smtClean="0">
                <a:solidFill>
                  <a:prstClr val="white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Iskoola Pota" panose="020B0502040204020203" pitchFamily="34" charset="0"/>
              </a:rPr>
              <a:t>0</a:t>
            </a:r>
            <a:endParaRPr lang="zh-CN" altLang="en-US" sz="1800" dirty="0">
              <a:solidFill>
                <a:prstClr val="white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  <a:cs typeface="Iskoola Pota" panose="020B0502040204020203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/>
              <p:cNvSpPr/>
              <p:nvPr/>
            </p:nvSpPr>
            <p:spPr>
              <a:xfrm>
                <a:off x="3616485" y="503248"/>
                <a:ext cx="5392887" cy="42473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:r>
                  <a:rPr lang="zh-TW" altLang="en-US" sz="2000" b="1" dirty="0" smtClean="0">
                    <a:solidFill>
                      <a:srgbClr val="0070C0"/>
                    </a:solidFill>
                    <a:latin typeface="+mn-ea"/>
                    <a:cs typeface="Times New Roman" pitchFamily="18" charset="0"/>
                  </a:rPr>
                  <a:t>題目：</a:t>
                </a:r>
                <a:endParaRPr lang="en-US" altLang="zh-TW" sz="2000" b="1" dirty="0">
                  <a:solidFill>
                    <a:srgbClr val="0070C0"/>
                  </a:solidFill>
                  <a:latin typeface="+mn-ea"/>
                  <a:cs typeface="Times New Roman" pitchFamily="18" charset="0"/>
                </a:endParaRPr>
              </a:p>
              <a:p>
                <a:pPr lvl="0">
                  <a:lnSpc>
                    <a:spcPct val="150000"/>
                  </a:lnSpc>
                </a:pPr>
                <a:r>
                  <a:rPr lang="zh-TW" altLang="en-US" sz="2000" b="1" dirty="0" smtClean="0">
                    <a:solidFill>
                      <a:srgbClr val="0070C0"/>
                    </a:solidFill>
                    <a:latin typeface="+mn-ea"/>
                    <a:cs typeface="Times New Roman" pitchFamily="18" charset="0"/>
                  </a:rPr>
                  <a:t>如右圖，在三角形</a:t>
                </a:r>
                <a:r>
                  <a:rPr lang="en-US" altLang="zh-TW" sz="2000" b="1" dirty="0" smtClean="0">
                    <a:solidFill>
                      <a:srgbClr val="0070C0"/>
                    </a:solidFill>
                    <a:latin typeface="+mn-ea"/>
                    <a:cs typeface="Times New Roman" pitchFamily="18" charset="0"/>
                  </a:rPr>
                  <a:t>ABC</a:t>
                </a:r>
                <a:r>
                  <a:rPr lang="zh-TW" altLang="en-US" sz="2000" b="1" dirty="0" smtClean="0">
                    <a:solidFill>
                      <a:srgbClr val="0070C0"/>
                    </a:solidFill>
                    <a:latin typeface="+mn-ea"/>
                    <a:cs typeface="Times New Roman" pitchFamily="18" charset="0"/>
                  </a:rPr>
                  <a:t>中，</a:t>
                </a:r>
                <a:r>
                  <a:rPr lang="en-US" altLang="zh-TW" sz="2000" b="1" dirty="0" smtClean="0">
                    <a:solidFill>
                      <a:srgbClr val="0070C0"/>
                    </a:solidFill>
                    <a:latin typeface="+mn-ea"/>
                    <a:cs typeface="Times New Roman" pitchFamily="18" charset="0"/>
                  </a:rPr>
                  <a:t>AD</a:t>
                </a:r>
                <a:r>
                  <a:rPr lang="zh-TW" altLang="en-US" sz="2000" b="1" dirty="0" smtClean="0">
                    <a:solidFill>
                      <a:srgbClr val="0070C0"/>
                    </a:solidFill>
                    <a:latin typeface="+mn-ea"/>
                    <a:cs typeface="Times New Roman" pitchFamily="18" charset="0"/>
                  </a:rPr>
                  <a:t>是角平分線，求</a:t>
                </a:r>
                <a:r>
                  <a:rPr lang="en-US" altLang="zh-TW" sz="2000" b="1" dirty="0" smtClean="0">
                    <a:solidFill>
                      <a:srgbClr val="0070C0"/>
                    </a:solidFill>
                    <a:latin typeface="+mn-ea"/>
                    <a:cs typeface="Times New Roman" pitchFamily="18" charset="0"/>
                  </a:rPr>
                  <a:t>CD</a:t>
                </a:r>
                <a:r>
                  <a:rPr lang="zh-TW" altLang="en-US" sz="2000" b="1" dirty="0" smtClean="0">
                    <a:solidFill>
                      <a:srgbClr val="0070C0"/>
                    </a:solidFill>
                    <a:latin typeface="+mn-ea"/>
                    <a:cs typeface="Times New Roman" pitchFamily="18" charset="0"/>
                  </a:rPr>
                  <a:t>為何</a:t>
                </a:r>
                <a:r>
                  <a:rPr lang="zh-TW" altLang="zh-TW" sz="2000" b="1" dirty="0" smtClean="0">
                    <a:solidFill>
                      <a:srgbClr val="0070C0"/>
                    </a:solidFill>
                    <a:latin typeface="+mn-ea"/>
                    <a:cs typeface="Times New Roman" pitchFamily="18" charset="0"/>
                  </a:rPr>
                  <a:t>？</a:t>
                </a:r>
                <a:endParaRPr lang="en-US" altLang="zh-TW" sz="2000" b="1" dirty="0">
                  <a:solidFill>
                    <a:srgbClr val="0070C0"/>
                  </a:solidFill>
                  <a:latin typeface="+mn-ea"/>
                  <a:cs typeface="Times New Roman" pitchFamily="18" charset="0"/>
                </a:endParaRPr>
              </a:p>
              <a:p>
                <a:pPr marL="1790700" indent="-1790700">
                  <a:lnSpc>
                    <a:spcPct val="150000"/>
                  </a:lnSpc>
                </a:pPr>
                <a:r>
                  <a:rPr lang="zh-TW" altLang="en-US" sz="2000" b="1" dirty="0">
                    <a:solidFill>
                      <a:srgbClr val="FF0000"/>
                    </a:solidFill>
                    <a:latin typeface="+mn-ea"/>
                    <a:cs typeface="Times New Roman" pitchFamily="18" charset="0"/>
                  </a:rPr>
                  <a:t>學生想法：</a:t>
                </a:r>
                <a:endParaRPr lang="en-US" altLang="zh-TW" sz="2000" b="1" dirty="0">
                  <a:solidFill>
                    <a:srgbClr val="FF0000"/>
                  </a:solidFill>
                  <a:latin typeface="+mn-ea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TW" altLang="en-US" sz="2000" b="1" dirty="0" smtClean="0">
                    <a:solidFill>
                      <a:srgbClr val="FF0000"/>
                    </a:solidFill>
                    <a:latin typeface="+mn-ea"/>
                    <a:cs typeface="Times New Roman" pitchFamily="18" charset="0"/>
                  </a:rPr>
                  <a:t>甲：依據角平分性質：</a:t>
                </a:r>
                <a:endParaRPr lang="en-US" altLang="zh-TW" sz="2000" b="1" dirty="0" smtClean="0">
                  <a:solidFill>
                    <a:srgbClr val="FF0000"/>
                  </a:solidFill>
                  <a:latin typeface="+mn-ea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𝟏𝟖</m:t>
                      </m:r>
                      <m:r>
                        <a:rPr lang="zh-TW" altLang="en-US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：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𝟖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𝟗</m:t>
                      </m:r>
                      <m:r>
                        <a:rPr lang="zh-TW" altLang="en-US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：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𝒙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𝒙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𝟒</m:t>
                      </m:r>
                    </m:oMath>
                  </m:oMathPara>
                </a14:m>
                <a:endParaRPr lang="en-US" altLang="zh-TW" sz="2000" b="1" dirty="0" smtClean="0">
                  <a:solidFill>
                    <a:srgbClr val="FF0000"/>
                  </a:solidFill>
                  <a:latin typeface="+mn-ea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TW" altLang="en-US" sz="2000" b="1" dirty="0" smtClean="0">
                    <a:solidFill>
                      <a:srgbClr val="FF0000"/>
                    </a:solidFill>
                    <a:latin typeface="+mn-ea"/>
                    <a:cs typeface="Times New Roman" pitchFamily="18" charset="0"/>
                  </a:rPr>
                  <a:t>乙：依據</a:t>
                </a:r>
                <a:r>
                  <a:rPr lang="zh-TW" altLang="en-US" sz="2000" b="1" dirty="0" smtClean="0">
                    <a:solidFill>
                      <a:srgbClr val="FF0000"/>
                    </a:solidFill>
                    <a:latin typeface="新細明體"/>
                    <a:ea typeface="新細明體"/>
                    <a:cs typeface="Times New Roman" pitchFamily="18" charset="0"/>
                  </a:rPr>
                  <a:t>△</a:t>
                </a:r>
                <a:r>
                  <a:rPr lang="en-US" altLang="zh-TW" sz="2000" b="1" dirty="0" smtClean="0">
                    <a:solidFill>
                      <a:srgbClr val="FF0000"/>
                    </a:solidFill>
                    <a:latin typeface="新細明體"/>
                    <a:ea typeface="新細明體"/>
                    <a:cs typeface="Times New Roman" pitchFamily="18" charset="0"/>
                  </a:rPr>
                  <a:t>ABD~</a:t>
                </a:r>
                <a:r>
                  <a:rPr lang="zh-TW" altLang="en-US" sz="2000" b="1" dirty="0">
                    <a:solidFill>
                      <a:srgbClr val="FF0000"/>
                    </a:solidFill>
                    <a:latin typeface="新細明體"/>
                    <a:cs typeface="Times New Roman" pitchFamily="18" charset="0"/>
                  </a:rPr>
                  <a:t> △</a:t>
                </a:r>
                <a:r>
                  <a:rPr lang="en-US" altLang="zh-TW" sz="2000" b="1" dirty="0" smtClean="0">
                    <a:solidFill>
                      <a:srgbClr val="FF0000"/>
                    </a:solidFill>
                    <a:latin typeface="新細明體"/>
                    <a:cs typeface="Times New Roman" pitchFamily="18" charset="0"/>
                  </a:rPr>
                  <a:t>ADC(SAS)</a:t>
                </a:r>
                <a:r>
                  <a:rPr lang="zh-TW" altLang="en-US" sz="2000" b="1" dirty="0" smtClean="0">
                    <a:solidFill>
                      <a:srgbClr val="FF0000"/>
                    </a:solidFill>
                    <a:latin typeface="新細明體"/>
                    <a:cs typeface="Times New Roman" pitchFamily="18" charset="0"/>
                  </a:rPr>
                  <a:t>：</a:t>
                </a:r>
                <a:endParaRPr lang="en-US" altLang="zh-TW" sz="2000" b="1" dirty="0" smtClean="0">
                  <a:solidFill>
                    <a:srgbClr val="FF0000"/>
                  </a:solidFill>
                  <a:latin typeface="新細明體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𝟏𝟐</m:t>
                      </m:r>
                      <m:r>
                        <a:rPr lang="zh-TW" altLang="en-US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：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𝟗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𝟖</m:t>
                      </m:r>
                      <m:r>
                        <a:rPr lang="zh-TW" altLang="en-US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：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cs typeface="Times New Roman" pitchFamily="18" charset="0"/>
                        </a:rPr>
                        <m:t>𝒙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→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𝒙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r>
                        <a:rPr lang="en-US" altLang="zh-TW" sz="2000" b="1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  <a:cs typeface="Times New Roman" pitchFamily="18" charset="0"/>
                        </a:rPr>
                        <m:t>𝟔</m:t>
                      </m:r>
                    </m:oMath>
                  </m:oMathPara>
                </a14:m>
                <a:endParaRPr lang="en-US" altLang="zh-TW" sz="2000" b="1" dirty="0" smtClean="0">
                  <a:solidFill>
                    <a:srgbClr val="FF0000"/>
                  </a:solidFill>
                  <a:latin typeface="新細明體"/>
                  <a:cs typeface="Times New Roman" pitchFamily="18" charset="0"/>
                </a:endParaRPr>
              </a:p>
              <a:p>
                <a:pPr>
                  <a:lnSpc>
                    <a:spcPct val="150000"/>
                  </a:lnSpc>
                </a:pPr>
                <a:endParaRPr lang="zh-TW" altLang="zh-TW" sz="2000" b="1" dirty="0">
                  <a:solidFill>
                    <a:srgbClr val="FF0000"/>
                  </a:solidFill>
                  <a:latin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8" name="矩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6485" y="503248"/>
                <a:ext cx="5392887" cy="4247317"/>
              </a:xfrm>
              <a:prstGeom prst="rect">
                <a:avLst/>
              </a:prstGeom>
              <a:blipFill rotWithShape="1">
                <a:blip r:embed="rId2"/>
                <a:stretch>
                  <a:fillRect l="-1130" r="-5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18" y="621747"/>
            <a:ext cx="3262080" cy="271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656312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3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問題與討論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61002" y="1430206"/>
            <a:ext cx="3680592" cy="2772443"/>
            <a:chOff x="-467967" y="1099457"/>
            <a:chExt cx="10233475" cy="7708468"/>
          </a:xfrm>
          <a:solidFill>
            <a:schemeClr val="bg1">
              <a:lumMod val="85000"/>
              <a:alpha val="53000"/>
            </a:schemeClr>
          </a:solidFill>
        </p:grpSpPr>
        <p:sp>
          <p:nvSpPr>
            <p:cNvPr id="11" name="Freeform 979"/>
            <p:cNvSpPr>
              <a:spLocks noEditPoints="1"/>
            </p:cNvSpPr>
            <p:nvPr/>
          </p:nvSpPr>
          <p:spPr bwMode="auto">
            <a:xfrm>
              <a:off x="3114399" y="1099458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2" name="Freeform 979"/>
            <p:cNvSpPr>
              <a:spLocks noEditPoints="1"/>
            </p:cNvSpPr>
            <p:nvPr/>
          </p:nvSpPr>
          <p:spPr bwMode="auto">
            <a:xfrm>
              <a:off x="5657575" y="1899557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3" name="Freeform 979"/>
            <p:cNvSpPr>
              <a:spLocks noEditPoints="1"/>
            </p:cNvSpPr>
            <p:nvPr/>
          </p:nvSpPr>
          <p:spPr bwMode="auto">
            <a:xfrm>
              <a:off x="2285449" y="4426750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4" name="Freeform 979"/>
            <p:cNvSpPr>
              <a:spLocks noEditPoints="1"/>
            </p:cNvSpPr>
            <p:nvPr/>
          </p:nvSpPr>
          <p:spPr bwMode="auto">
            <a:xfrm flipH="1">
              <a:off x="-467967" y="2265472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sp>
          <p:nvSpPr>
            <p:cNvPr id="15" name="Freeform 979"/>
            <p:cNvSpPr>
              <a:spLocks noEditPoints="1"/>
            </p:cNvSpPr>
            <p:nvPr/>
          </p:nvSpPr>
          <p:spPr bwMode="auto">
            <a:xfrm flipH="1">
              <a:off x="5902844" y="5353741"/>
              <a:ext cx="3862664" cy="3454184"/>
            </a:xfrm>
            <a:custGeom>
              <a:avLst/>
              <a:gdLst>
                <a:gd name="T0" fmla="*/ 242 w 364"/>
                <a:gd name="T1" fmla="*/ 177 h 326"/>
                <a:gd name="T2" fmla="*/ 202 w 364"/>
                <a:gd name="T3" fmla="*/ 142 h 326"/>
                <a:gd name="T4" fmla="*/ 188 w 364"/>
                <a:gd name="T5" fmla="*/ 100 h 326"/>
                <a:gd name="T6" fmla="*/ 135 w 364"/>
                <a:gd name="T7" fmla="*/ 104 h 326"/>
                <a:gd name="T8" fmla="*/ 95 w 364"/>
                <a:gd name="T9" fmla="*/ 84 h 326"/>
                <a:gd name="T10" fmla="*/ 60 w 364"/>
                <a:gd name="T11" fmla="*/ 124 h 326"/>
                <a:gd name="T12" fmla="*/ 18 w 364"/>
                <a:gd name="T13" fmla="*/ 138 h 326"/>
                <a:gd name="T14" fmla="*/ 22 w 364"/>
                <a:gd name="T15" fmla="*/ 191 h 326"/>
                <a:gd name="T16" fmla="*/ 2 w 364"/>
                <a:gd name="T17" fmla="*/ 231 h 326"/>
                <a:gd name="T18" fmla="*/ 42 w 364"/>
                <a:gd name="T19" fmla="*/ 266 h 326"/>
                <a:gd name="T20" fmla="*/ 56 w 364"/>
                <a:gd name="T21" fmla="*/ 308 h 326"/>
                <a:gd name="T22" fmla="*/ 109 w 364"/>
                <a:gd name="T23" fmla="*/ 304 h 326"/>
                <a:gd name="T24" fmla="*/ 149 w 364"/>
                <a:gd name="T25" fmla="*/ 324 h 326"/>
                <a:gd name="T26" fmla="*/ 184 w 364"/>
                <a:gd name="T27" fmla="*/ 283 h 326"/>
                <a:gd name="T28" fmla="*/ 226 w 364"/>
                <a:gd name="T29" fmla="*/ 270 h 326"/>
                <a:gd name="T30" fmla="*/ 222 w 364"/>
                <a:gd name="T31" fmla="*/ 216 h 326"/>
                <a:gd name="T32" fmla="*/ 127 w 364"/>
                <a:gd name="T33" fmla="*/ 280 h 326"/>
                <a:gd name="T34" fmla="*/ 117 w 364"/>
                <a:gd name="T35" fmla="*/ 127 h 326"/>
                <a:gd name="T36" fmla="*/ 127 w 364"/>
                <a:gd name="T37" fmla="*/ 280 h 326"/>
                <a:gd name="T38" fmla="*/ 364 w 364"/>
                <a:gd name="T39" fmla="*/ 90 h 326"/>
                <a:gd name="T40" fmla="*/ 348 w 364"/>
                <a:gd name="T41" fmla="*/ 66 h 326"/>
                <a:gd name="T42" fmla="*/ 345 w 364"/>
                <a:gd name="T43" fmla="*/ 29 h 326"/>
                <a:gd name="T44" fmla="*/ 316 w 364"/>
                <a:gd name="T45" fmla="*/ 24 h 326"/>
                <a:gd name="T46" fmla="*/ 289 w 364"/>
                <a:gd name="T47" fmla="*/ 0 h 326"/>
                <a:gd name="T48" fmla="*/ 264 w 364"/>
                <a:gd name="T49" fmla="*/ 16 h 326"/>
                <a:gd name="T50" fmla="*/ 228 w 364"/>
                <a:gd name="T51" fmla="*/ 19 h 326"/>
                <a:gd name="T52" fmla="*/ 222 w 364"/>
                <a:gd name="T53" fmla="*/ 48 h 326"/>
                <a:gd name="T54" fmla="*/ 198 w 364"/>
                <a:gd name="T55" fmla="*/ 75 h 326"/>
                <a:gd name="T56" fmla="*/ 215 w 364"/>
                <a:gd name="T57" fmla="*/ 100 h 326"/>
                <a:gd name="T58" fmla="*/ 217 w 364"/>
                <a:gd name="T59" fmla="*/ 136 h 326"/>
                <a:gd name="T60" fmla="*/ 247 w 364"/>
                <a:gd name="T61" fmla="*/ 142 h 326"/>
                <a:gd name="T62" fmla="*/ 274 w 364"/>
                <a:gd name="T63" fmla="*/ 166 h 326"/>
                <a:gd name="T64" fmla="*/ 299 w 364"/>
                <a:gd name="T65" fmla="*/ 149 h 326"/>
                <a:gd name="T66" fmla="*/ 335 w 364"/>
                <a:gd name="T67" fmla="*/ 147 h 326"/>
                <a:gd name="T68" fmla="*/ 340 w 364"/>
                <a:gd name="T69" fmla="*/ 117 h 326"/>
                <a:gd name="T70" fmla="*/ 285 w 364"/>
                <a:gd name="T71" fmla="*/ 135 h 326"/>
                <a:gd name="T72" fmla="*/ 278 w 364"/>
                <a:gd name="T73" fmla="*/ 31 h 326"/>
                <a:gd name="T74" fmla="*/ 285 w 364"/>
                <a:gd name="T75" fmla="*/ 135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64" h="326">
                  <a:moveTo>
                    <a:pt x="244" y="215"/>
                  </a:moveTo>
                  <a:cubicBezTo>
                    <a:pt x="242" y="177"/>
                    <a:pt x="242" y="177"/>
                    <a:pt x="242" y="177"/>
                  </a:cubicBezTo>
                  <a:cubicBezTo>
                    <a:pt x="219" y="179"/>
                    <a:pt x="219" y="179"/>
                    <a:pt x="219" y="179"/>
                  </a:cubicBezTo>
                  <a:cubicBezTo>
                    <a:pt x="216" y="165"/>
                    <a:pt x="210" y="153"/>
                    <a:pt x="202" y="142"/>
                  </a:cubicBezTo>
                  <a:cubicBezTo>
                    <a:pt x="216" y="125"/>
                    <a:pt x="216" y="125"/>
                    <a:pt x="216" y="125"/>
                  </a:cubicBezTo>
                  <a:cubicBezTo>
                    <a:pt x="188" y="100"/>
                    <a:pt x="188" y="100"/>
                    <a:pt x="188" y="100"/>
                  </a:cubicBezTo>
                  <a:cubicBezTo>
                    <a:pt x="173" y="117"/>
                    <a:pt x="173" y="117"/>
                    <a:pt x="173" y="117"/>
                  </a:cubicBezTo>
                  <a:cubicBezTo>
                    <a:pt x="161" y="110"/>
                    <a:pt x="148" y="106"/>
                    <a:pt x="135" y="104"/>
                  </a:cubicBezTo>
                  <a:cubicBezTo>
                    <a:pt x="133" y="81"/>
                    <a:pt x="133" y="81"/>
                    <a:pt x="133" y="81"/>
                  </a:cubicBezTo>
                  <a:cubicBezTo>
                    <a:pt x="95" y="84"/>
                    <a:pt x="95" y="84"/>
                    <a:pt x="95" y="84"/>
                  </a:cubicBezTo>
                  <a:cubicBezTo>
                    <a:pt x="97" y="106"/>
                    <a:pt x="97" y="106"/>
                    <a:pt x="97" y="106"/>
                  </a:cubicBezTo>
                  <a:cubicBezTo>
                    <a:pt x="83" y="110"/>
                    <a:pt x="71" y="116"/>
                    <a:pt x="60" y="124"/>
                  </a:cubicBezTo>
                  <a:cubicBezTo>
                    <a:pt x="43" y="109"/>
                    <a:pt x="43" y="109"/>
                    <a:pt x="43" y="109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35" y="153"/>
                    <a:pt x="35" y="153"/>
                    <a:pt x="35" y="153"/>
                  </a:cubicBezTo>
                  <a:cubicBezTo>
                    <a:pt x="28" y="164"/>
                    <a:pt x="24" y="177"/>
                    <a:pt x="22" y="191"/>
                  </a:cubicBezTo>
                  <a:cubicBezTo>
                    <a:pt x="0" y="193"/>
                    <a:pt x="0" y="193"/>
                    <a:pt x="0" y="193"/>
                  </a:cubicBezTo>
                  <a:cubicBezTo>
                    <a:pt x="2" y="231"/>
                    <a:pt x="2" y="231"/>
                    <a:pt x="2" y="231"/>
                  </a:cubicBezTo>
                  <a:cubicBezTo>
                    <a:pt x="25" y="229"/>
                    <a:pt x="25" y="229"/>
                    <a:pt x="25" y="229"/>
                  </a:cubicBezTo>
                  <a:cubicBezTo>
                    <a:pt x="28" y="243"/>
                    <a:pt x="34" y="255"/>
                    <a:pt x="42" y="266"/>
                  </a:cubicBezTo>
                  <a:cubicBezTo>
                    <a:pt x="28" y="282"/>
                    <a:pt x="28" y="282"/>
                    <a:pt x="28" y="282"/>
                  </a:cubicBezTo>
                  <a:cubicBezTo>
                    <a:pt x="56" y="308"/>
                    <a:pt x="56" y="308"/>
                    <a:pt x="56" y="308"/>
                  </a:cubicBezTo>
                  <a:cubicBezTo>
                    <a:pt x="71" y="291"/>
                    <a:pt x="71" y="291"/>
                    <a:pt x="71" y="291"/>
                  </a:cubicBezTo>
                  <a:cubicBezTo>
                    <a:pt x="83" y="297"/>
                    <a:pt x="96" y="302"/>
                    <a:pt x="109" y="304"/>
                  </a:cubicBezTo>
                  <a:cubicBezTo>
                    <a:pt x="111" y="326"/>
                    <a:pt x="111" y="326"/>
                    <a:pt x="111" y="326"/>
                  </a:cubicBezTo>
                  <a:cubicBezTo>
                    <a:pt x="149" y="324"/>
                    <a:pt x="149" y="324"/>
                    <a:pt x="149" y="324"/>
                  </a:cubicBezTo>
                  <a:cubicBezTo>
                    <a:pt x="147" y="301"/>
                    <a:pt x="147" y="301"/>
                    <a:pt x="147" y="301"/>
                  </a:cubicBezTo>
                  <a:cubicBezTo>
                    <a:pt x="161" y="298"/>
                    <a:pt x="173" y="292"/>
                    <a:pt x="184" y="283"/>
                  </a:cubicBezTo>
                  <a:cubicBezTo>
                    <a:pt x="201" y="298"/>
                    <a:pt x="201" y="298"/>
                    <a:pt x="201" y="298"/>
                  </a:cubicBezTo>
                  <a:cubicBezTo>
                    <a:pt x="226" y="270"/>
                    <a:pt x="226" y="270"/>
                    <a:pt x="226" y="270"/>
                  </a:cubicBezTo>
                  <a:cubicBezTo>
                    <a:pt x="209" y="255"/>
                    <a:pt x="209" y="255"/>
                    <a:pt x="209" y="255"/>
                  </a:cubicBezTo>
                  <a:cubicBezTo>
                    <a:pt x="216" y="243"/>
                    <a:pt x="220" y="230"/>
                    <a:pt x="222" y="216"/>
                  </a:cubicBezTo>
                  <a:lnTo>
                    <a:pt x="244" y="215"/>
                  </a:lnTo>
                  <a:close/>
                  <a:moveTo>
                    <a:pt x="127" y="280"/>
                  </a:moveTo>
                  <a:cubicBezTo>
                    <a:pt x="85" y="283"/>
                    <a:pt x="48" y="251"/>
                    <a:pt x="45" y="209"/>
                  </a:cubicBezTo>
                  <a:cubicBezTo>
                    <a:pt x="43" y="167"/>
                    <a:pt x="75" y="130"/>
                    <a:pt x="117" y="127"/>
                  </a:cubicBezTo>
                  <a:cubicBezTo>
                    <a:pt x="159" y="124"/>
                    <a:pt x="196" y="157"/>
                    <a:pt x="199" y="199"/>
                  </a:cubicBezTo>
                  <a:cubicBezTo>
                    <a:pt x="201" y="241"/>
                    <a:pt x="169" y="278"/>
                    <a:pt x="127" y="280"/>
                  </a:cubicBezTo>
                  <a:close/>
                  <a:moveTo>
                    <a:pt x="349" y="91"/>
                  </a:moveTo>
                  <a:cubicBezTo>
                    <a:pt x="364" y="90"/>
                    <a:pt x="364" y="90"/>
                    <a:pt x="364" y="90"/>
                  </a:cubicBezTo>
                  <a:cubicBezTo>
                    <a:pt x="363" y="65"/>
                    <a:pt x="363" y="65"/>
                    <a:pt x="363" y="65"/>
                  </a:cubicBezTo>
                  <a:cubicBezTo>
                    <a:pt x="348" y="66"/>
                    <a:pt x="348" y="66"/>
                    <a:pt x="348" y="66"/>
                  </a:cubicBezTo>
                  <a:cubicBezTo>
                    <a:pt x="345" y="56"/>
                    <a:pt x="341" y="48"/>
                    <a:pt x="335" y="41"/>
                  </a:cubicBezTo>
                  <a:cubicBezTo>
                    <a:pt x="345" y="29"/>
                    <a:pt x="345" y="29"/>
                    <a:pt x="345" y="29"/>
                  </a:cubicBezTo>
                  <a:cubicBezTo>
                    <a:pt x="326" y="12"/>
                    <a:pt x="326" y="12"/>
                    <a:pt x="326" y="12"/>
                  </a:cubicBezTo>
                  <a:cubicBezTo>
                    <a:pt x="316" y="24"/>
                    <a:pt x="316" y="24"/>
                    <a:pt x="316" y="24"/>
                  </a:cubicBezTo>
                  <a:cubicBezTo>
                    <a:pt x="308" y="19"/>
                    <a:pt x="299" y="16"/>
                    <a:pt x="290" y="15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63" y="1"/>
                    <a:pt x="263" y="1"/>
                    <a:pt x="263" y="1"/>
                  </a:cubicBezTo>
                  <a:cubicBezTo>
                    <a:pt x="264" y="16"/>
                    <a:pt x="264" y="16"/>
                    <a:pt x="264" y="16"/>
                  </a:cubicBezTo>
                  <a:cubicBezTo>
                    <a:pt x="255" y="19"/>
                    <a:pt x="247" y="23"/>
                    <a:pt x="239" y="29"/>
                  </a:cubicBezTo>
                  <a:cubicBezTo>
                    <a:pt x="228" y="19"/>
                    <a:pt x="228" y="19"/>
                    <a:pt x="228" y="19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22" y="48"/>
                    <a:pt x="222" y="48"/>
                    <a:pt x="222" y="48"/>
                  </a:cubicBezTo>
                  <a:cubicBezTo>
                    <a:pt x="218" y="56"/>
                    <a:pt x="215" y="65"/>
                    <a:pt x="213" y="74"/>
                  </a:cubicBezTo>
                  <a:cubicBezTo>
                    <a:pt x="198" y="75"/>
                    <a:pt x="198" y="75"/>
                    <a:pt x="198" y="75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15" y="100"/>
                    <a:pt x="215" y="100"/>
                    <a:pt x="215" y="100"/>
                  </a:cubicBezTo>
                  <a:cubicBezTo>
                    <a:pt x="218" y="109"/>
                    <a:pt x="222" y="117"/>
                    <a:pt x="227" y="125"/>
                  </a:cubicBezTo>
                  <a:cubicBezTo>
                    <a:pt x="217" y="136"/>
                    <a:pt x="217" y="136"/>
                    <a:pt x="217" y="136"/>
                  </a:cubicBezTo>
                  <a:cubicBezTo>
                    <a:pt x="237" y="153"/>
                    <a:pt x="237" y="153"/>
                    <a:pt x="237" y="153"/>
                  </a:cubicBezTo>
                  <a:cubicBezTo>
                    <a:pt x="247" y="142"/>
                    <a:pt x="247" y="142"/>
                    <a:pt x="247" y="142"/>
                  </a:cubicBezTo>
                  <a:cubicBezTo>
                    <a:pt x="255" y="146"/>
                    <a:pt x="263" y="149"/>
                    <a:pt x="273" y="151"/>
                  </a:cubicBezTo>
                  <a:cubicBezTo>
                    <a:pt x="274" y="166"/>
                    <a:pt x="274" y="166"/>
                    <a:pt x="274" y="166"/>
                  </a:cubicBezTo>
                  <a:cubicBezTo>
                    <a:pt x="300" y="164"/>
                    <a:pt x="300" y="164"/>
                    <a:pt x="300" y="164"/>
                  </a:cubicBezTo>
                  <a:cubicBezTo>
                    <a:pt x="299" y="149"/>
                    <a:pt x="299" y="149"/>
                    <a:pt x="299" y="149"/>
                  </a:cubicBezTo>
                  <a:cubicBezTo>
                    <a:pt x="308" y="147"/>
                    <a:pt x="316" y="142"/>
                    <a:pt x="323" y="137"/>
                  </a:cubicBezTo>
                  <a:cubicBezTo>
                    <a:pt x="335" y="147"/>
                    <a:pt x="335" y="147"/>
                    <a:pt x="335" y="147"/>
                  </a:cubicBezTo>
                  <a:cubicBezTo>
                    <a:pt x="352" y="127"/>
                    <a:pt x="352" y="127"/>
                    <a:pt x="352" y="127"/>
                  </a:cubicBezTo>
                  <a:cubicBezTo>
                    <a:pt x="340" y="117"/>
                    <a:pt x="340" y="117"/>
                    <a:pt x="340" y="117"/>
                  </a:cubicBezTo>
                  <a:cubicBezTo>
                    <a:pt x="345" y="110"/>
                    <a:pt x="348" y="101"/>
                    <a:pt x="349" y="91"/>
                  </a:cubicBezTo>
                  <a:close/>
                  <a:moveTo>
                    <a:pt x="285" y="135"/>
                  </a:moveTo>
                  <a:cubicBezTo>
                    <a:pt x="256" y="137"/>
                    <a:pt x="231" y="115"/>
                    <a:pt x="229" y="86"/>
                  </a:cubicBezTo>
                  <a:cubicBezTo>
                    <a:pt x="227" y="57"/>
                    <a:pt x="249" y="32"/>
                    <a:pt x="278" y="31"/>
                  </a:cubicBezTo>
                  <a:cubicBezTo>
                    <a:pt x="307" y="29"/>
                    <a:pt x="332" y="51"/>
                    <a:pt x="333" y="79"/>
                  </a:cubicBezTo>
                  <a:cubicBezTo>
                    <a:pt x="335" y="108"/>
                    <a:pt x="313" y="133"/>
                    <a:pt x="285" y="1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</p:grpSp>
      <p:pic>
        <p:nvPicPr>
          <p:cNvPr id="36" name="圖片 35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685871"/>
            <a:ext cx="8415864" cy="415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4656312"/>
      </p:ext>
    </p:extLst>
  </p:cSld>
  <p:clrMapOvr>
    <a:masterClrMapping/>
  </p:clrMapOvr>
  <p:transition spd="slow" advTm="0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15997" y="1504187"/>
            <a:ext cx="2065817" cy="2584754"/>
            <a:chOff x="3295850" y="1895995"/>
            <a:chExt cx="3725149" cy="4660916"/>
          </a:xfrm>
        </p:grpSpPr>
        <p:sp>
          <p:nvSpPr>
            <p:cNvPr id="3" name="圆角矩形 2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760000">
              <a:off x="3371510" y="2878566"/>
              <a:ext cx="3953505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7468A"/>
                </a:gs>
                <a:gs pos="100000">
                  <a:srgbClr val="553363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100000">
                    <a:srgbClr val="8F54A6"/>
                  </a:gs>
                  <a:gs pos="0">
                    <a:srgbClr val="4A2C56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2611307" y="1642027"/>
            <a:ext cx="5493543" cy="1456760"/>
          </a:xfrm>
          <a:prstGeom prst="roundRect">
            <a:avLst>
              <a:gd name="adj" fmla="val 9976"/>
            </a:avLst>
          </a:prstGeom>
          <a:solidFill>
            <a:srgbClr val="663B77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8" name="组合 7"/>
          <p:cNvGrpSpPr/>
          <p:nvPr/>
        </p:nvGrpSpPr>
        <p:grpSpPr>
          <a:xfrm>
            <a:off x="2681595" y="2294564"/>
            <a:ext cx="118509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382092" y="2294564"/>
            <a:ext cx="118509" cy="118509"/>
            <a:chOff x="4486616" y="3001075"/>
            <a:chExt cx="274695" cy="274699"/>
          </a:xfrm>
        </p:grpSpPr>
        <p:sp>
          <p:nvSpPr>
            <p:cNvPr id="12" name="椭圆 1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448650" y="2328226"/>
            <a:ext cx="288239" cy="46073"/>
            <a:chOff x="4311730" y="3104300"/>
            <a:chExt cx="384317" cy="61430"/>
          </a:xfrm>
        </p:grpSpPr>
        <p:sp>
          <p:nvSpPr>
            <p:cNvPr id="15" name="圆角矩形 14"/>
            <p:cNvSpPr/>
            <p:nvPr/>
          </p:nvSpPr>
          <p:spPr>
            <a:xfrm rot="16200000">
              <a:off x="4492683" y="296236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16200000">
              <a:off x="4492684" y="292334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2959730" y="2076500"/>
            <a:ext cx="529900" cy="584775"/>
            <a:chOff x="4993170" y="2768673"/>
            <a:chExt cx="706533" cy="779701"/>
          </a:xfrm>
        </p:grpSpPr>
        <p:sp>
          <p:nvSpPr>
            <p:cNvPr id="18" name="椭圆 17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993170" y="2768673"/>
              <a:ext cx="706533" cy="779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663B77"/>
                  </a:solidFill>
                  <a:latin typeface="Impact" panose="020B0806030902050204" pitchFamily="34" charset="0"/>
                </a:rPr>
                <a:t>5</a:t>
              </a:r>
              <a:endParaRPr lang="zh-CN" altLang="en-US" sz="3200" dirty="0">
                <a:solidFill>
                  <a:srgbClr val="663B77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490765" y="2126945"/>
            <a:ext cx="619482" cy="460881"/>
            <a:chOff x="6233338" y="4924592"/>
            <a:chExt cx="808555" cy="601547"/>
          </a:xfrm>
          <a:solidFill>
            <a:schemeClr val="bg1"/>
          </a:solidFill>
        </p:grpSpPr>
        <p:sp>
          <p:nvSpPr>
            <p:cNvPr id="21" name="Freeform 389"/>
            <p:cNvSpPr>
              <a:spLocks noEditPoints="1"/>
            </p:cNvSpPr>
            <p:nvPr/>
          </p:nvSpPr>
          <p:spPr bwMode="auto">
            <a:xfrm>
              <a:off x="6795936" y="5282347"/>
              <a:ext cx="245957" cy="243792"/>
            </a:xfrm>
            <a:custGeom>
              <a:avLst/>
              <a:gdLst>
                <a:gd name="T0" fmla="*/ 128 w 144"/>
                <a:gd name="T1" fmla="*/ 65 h 143"/>
                <a:gd name="T2" fmla="*/ 144 w 144"/>
                <a:gd name="T3" fmla="*/ 57 h 143"/>
                <a:gd name="T4" fmla="*/ 139 w 144"/>
                <a:gd name="T5" fmla="*/ 43 h 143"/>
                <a:gd name="T6" fmla="*/ 121 w 144"/>
                <a:gd name="T7" fmla="*/ 45 h 143"/>
                <a:gd name="T8" fmla="*/ 115 w 144"/>
                <a:gd name="T9" fmla="*/ 35 h 143"/>
                <a:gd name="T10" fmla="*/ 121 w 144"/>
                <a:gd name="T11" fmla="*/ 18 h 143"/>
                <a:gd name="T12" fmla="*/ 111 w 144"/>
                <a:gd name="T13" fmla="*/ 10 h 143"/>
                <a:gd name="T14" fmla="*/ 97 w 144"/>
                <a:gd name="T15" fmla="*/ 23 h 143"/>
                <a:gd name="T16" fmla="*/ 85 w 144"/>
                <a:gd name="T17" fmla="*/ 19 h 143"/>
                <a:gd name="T18" fmla="*/ 80 w 144"/>
                <a:gd name="T19" fmla="*/ 0 h 143"/>
                <a:gd name="T20" fmla="*/ 65 w 144"/>
                <a:gd name="T21" fmla="*/ 0 h 143"/>
                <a:gd name="T22" fmla="*/ 60 w 144"/>
                <a:gd name="T23" fmla="*/ 19 h 143"/>
                <a:gd name="T24" fmla="*/ 47 w 144"/>
                <a:gd name="T25" fmla="*/ 21 h 143"/>
                <a:gd name="T26" fmla="*/ 34 w 144"/>
                <a:gd name="T27" fmla="*/ 10 h 143"/>
                <a:gd name="T28" fmla="*/ 23 w 144"/>
                <a:gd name="T29" fmla="*/ 19 h 143"/>
                <a:gd name="T30" fmla="*/ 29 w 144"/>
                <a:gd name="T31" fmla="*/ 36 h 143"/>
                <a:gd name="T32" fmla="*/ 24 w 144"/>
                <a:gd name="T33" fmla="*/ 43 h 143"/>
                <a:gd name="T34" fmla="*/ 4 w 144"/>
                <a:gd name="T35" fmla="*/ 43 h 143"/>
                <a:gd name="T36" fmla="*/ 0 w 144"/>
                <a:gd name="T37" fmla="*/ 54 h 143"/>
                <a:gd name="T38" fmla="*/ 17 w 144"/>
                <a:gd name="T39" fmla="*/ 64 h 143"/>
                <a:gd name="T40" fmla="*/ 16 w 144"/>
                <a:gd name="T41" fmla="*/ 76 h 143"/>
                <a:gd name="T42" fmla="*/ 0 w 144"/>
                <a:gd name="T43" fmla="*/ 87 h 143"/>
                <a:gd name="T44" fmla="*/ 5 w 144"/>
                <a:gd name="T45" fmla="*/ 100 h 143"/>
                <a:gd name="T46" fmla="*/ 23 w 144"/>
                <a:gd name="T47" fmla="*/ 98 h 143"/>
                <a:gd name="T48" fmla="*/ 29 w 144"/>
                <a:gd name="T49" fmla="*/ 108 h 143"/>
                <a:gd name="T50" fmla="*/ 23 w 144"/>
                <a:gd name="T51" fmla="*/ 125 h 143"/>
                <a:gd name="T52" fmla="*/ 34 w 144"/>
                <a:gd name="T53" fmla="*/ 133 h 143"/>
                <a:gd name="T54" fmla="*/ 49 w 144"/>
                <a:gd name="T55" fmla="*/ 122 h 143"/>
                <a:gd name="T56" fmla="*/ 60 w 144"/>
                <a:gd name="T57" fmla="*/ 126 h 143"/>
                <a:gd name="T58" fmla="*/ 65 w 144"/>
                <a:gd name="T59" fmla="*/ 143 h 143"/>
                <a:gd name="T60" fmla="*/ 78 w 144"/>
                <a:gd name="T61" fmla="*/ 143 h 143"/>
                <a:gd name="T62" fmla="*/ 83 w 144"/>
                <a:gd name="T63" fmla="*/ 125 h 143"/>
                <a:gd name="T64" fmla="*/ 97 w 144"/>
                <a:gd name="T65" fmla="*/ 122 h 143"/>
                <a:gd name="T66" fmla="*/ 109 w 144"/>
                <a:gd name="T67" fmla="*/ 133 h 143"/>
                <a:gd name="T68" fmla="*/ 120 w 144"/>
                <a:gd name="T69" fmla="*/ 125 h 143"/>
                <a:gd name="T70" fmla="*/ 114 w 144"/>
                <a:gd name="T71" fmla="*/ 108 h 143"/>
                <a:gd name="T72" fmla="*/ 121 w 144"/>
                <a:gd name="T73" fmla="*/ 100 h 143"/>
                <a:gd name="T74" fmla="*/ 140 w 144"/>
                <a:gd name="T75" fmla="*/ 100 h 143"/>
                <a:gd name="T76" fmla="*/ 144 w 144"/>
                <a:gd name="T77" fmla="*/ 87 h 143"/>
                <a:gd name="T78" fmla="*/ 128 w 144"/>
                <a:gd name="T79" fmla="*/ 78 h 143"/>
                <a:gd name="T80" fmla="*/ 128 w 144"/>
                <a:gd name="T81" fmla="*/ 65 h 143"/>
                <a:gd name="T82" fmla="*/ 72 w 144"/>
                <a:gd name="T83" fmla="*/ 101 h 143"/>
                <a:gd name="T84" fmla="*/ 43 w 144"/>
                <a:gd name="T85" fmla="*/ 72 h 143"/>
                <a:gd name="T86" fmla="*/ 72 w 144"/>
                <a:gd name="T87" fmla="*/ 43 h 143"/>
                <a:gd name="T88" fmla="*/ 101 w 144"/>
                <a:gd name="T89" fmla="*/ 72 h 143"/>
                <a:gd name="T90" fmla="*/ 72 w 144"/>
                <a:gd name="T91" fmla="*/ 10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4" h="143">
                  <a:moveTo>
                    <a:pt x="128" y="65"/>
                  </a:moveTo>
                  <a:cubicBezTo>
                    <a:pt x="144" y="57"/>
                    <a:pt x="144" y="57"/>
                    <a:pt x="144" y="57"/>
                  </a:cubicBezTo>
                  <a:cubicBezTo>
                    <a:pt x="139" y="43"/>
                    <a:pt x="139" y="43"/>
                    <a:pt x="139" y="43"/>
                  </a:cubicBezTo>
                  <a:cubicBezTo>
                    <a:pt x="121" y="45"/>
                    <a:pt x="121" y="45"/>
                    <a:pt x="121" y="45"/>
                  </a:cubicBezTo>
                  <a:cubicBezTo>
                    <a:pt x="115" y="35"/>
                    <a:pt x="115" y="35"/>
                    <a:pt x="115" y="35"/>
                  </a:cubicBezTo>
                  <a:cubicBezTo>
                    <a:pt x="121" y="18"/>
                    <a:pt x="121" y="18"/>
                    <a:pt x="121" y="18"/>
                  </a:cubicBezTo>
                  <a:cubicBezTo>
                    <a:pt x="111" y="10"/>
                    <a:pt x="111" y="10"/>
                    <a:pt x="111" y="10"/>
                  </a:cubicBezTo>
                  <a:cubicBezTo>
                    <a:pt x="97" y="23"/>
                    <a:pt x="97" y="23"/>
                    <a:pt x="97" y="23"/>
                  </a:cubicBezTo>
                  <a:cubicBezTo>
                    <a:pt x="85" y="19"/>
                    <a:pt x="85" y="19"/>
                    <a:pt x="85" y="19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4" y="43"/>
                    <a:pt x="24" y="43"/>
                    <a:pt x="24" y="43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7" y="64"/>
                    <a:pt x="17" y="64"/>
                    <a:pt x="17" y="64"/>
                  </a:cubicBezTo>
                  <a:cubicBezTo>
                    <a:pt x="16" y="76"/>
                    <a:pt x="16" y="76"/>
                    <a:pt x="16" y="76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5" y="100"/>
                    <a:pt x="5" y="100"/>
                    <a:pt x="5" y="100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9" y="108"/>
                    <a:pt x="29" y="108"/>
                    <a:pt x="29" y="108"/>
                  </a:cubicBezTo>
                  <a:cubicBezTo>
                    <a:pt x="23" y="125"/>
                    <a:pt x="23" y="125"/>
                    <a:pt x="23" y="125"/>
                  </a:cubicBezTo>
                  <a:cubicBezTo>
                    <a:pt x="34" y="133"/>
                    <a:pt x="34" y="133"/>
                    <a:pt x="34" y="133"/>
                  </a:cubicBezTo>
                  <a:cubicBezTo>
                    <a:pt x="49" y="122"/>
                    <a:pt x="49" y="122"/>
                    <a:pt x="49" y="122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5" y="143"/>
                    <a:pt x="65" y="143"/>
                    <a:pt x="65" y="143"/>
                  </a:cubicBezTo>
                  <a:cubicBezTo>
                    <a:pt x="78" y="143"/>
                    <a:pt x="78" y="143"/>
                    <a:pt x="78" y="143"/>
                  </a:cubicBezTo>
                  <a:cubicBezTo>
                    <a:pt x="83" y="125"/>
                    <a:pt x="83" y="125"/>
                    <a:pt x="83" y="125"/>
                  </a:cubicBezTo>
                  <a:cubicBezTo>
                    <a:pt x="97" y="122"/>
                    <a:pt x="97" y="122"/>
                    <a:pt x="97" y="122"/>
                  </a:cubicBezTo>
                  <a:cubicBezTo>
                    <a:pt x="109" y="133"/>
                    <a:pt x="109" y="133"/>
                    <a:pt x="109" y="133"/>
                  </a:cubicBezTo>
                  <a:cubicBezTo>
                    <a:pt x="120" y="125"/>
                    <a:pt x="120" y="125"/>
                    <a:pt x="120" y="125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21" y="100"/>
                    <a:pt x="121" y="100"/>
                    <a:pt x="121" y="100"/>
                  </a:cubicBezTo>
                  <a:cubicBezTo>
                    <a:pt x="140" y="100"/>
                    <a:pt x="140" y="100"/>
                    <a:pt x="140" y="100"/>
                  </a:cubicBezTo>
                  <a:cubicBezTo>
                    <a:pt x="144" y="87"/>
                    <a:pt x="144" y="87"/>
                    <a:pt x="144" y="87"/>
                  </a:cubicBezTo>
                  <a:cubicBezTo>
                    <a:pt x="128" y="78"/>
                    <a:pt x="128" y="78"/>
                    <a:pt x="128" y="78"/>
                  </a:cubicBezTo>
                  <a:lnTo>
                    <a:pt x="128" y="65"/>
                  </a:lnTo>
                  <a:close/>
                  <a:moveTo>
                    <a:pt x="72" y="101"/>
                  </a:moveTo>
                  <a:cubicBezTo>
                    <a:pt x="56" y="101"/>
                    <a:pt x="43" y="88"/>
                    <a:pt x="43" y="72"/>
                  </a:cubicBezTo>
                  <a:cubicBezTo>
                    <a:pt x="43" y="56"/>
                    <a:pt x="56" y="43"/>
                    <a:pt x="72" y="43"/>
                  </a:cubicBezTo>
                  <a:cubicBezTo>
                    <a:pt x="88" y="43"/>
                    <a:pt x="101" y="56"/>
                    <a:pt x="101" y="72"/>
                  </a:cubicBezTo>
                  <a:cubicBezTo>
                    <a:pt x="101" y="88"/>
                    <a:pt x="88" y="101"/>
                    <a:pt x="72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" name="Freeform 390"/>
            <p:cNvSpPr>
              <a:spLocks noEditPoints="1"/>
            </p:cNvSpPr>
            <p:nvPr/>
          </p:nvSpPr>
          <p:spPr bwMode="auto">
            <a:xfrm>
              <a:off x="6875998" y="5362409"/>
              <a:ext cx="85832" cy="83668"/>
            </a:xfrm>
            <a:custGeom>
              <a:avLst/>
              <a:gdLst>
                <a:gd name="T0" fmla="*/ 25 w 50"/>
                <a:gd name="T1" fmla="*/ 0 h 49"/>
                <a:gd name="T2" fmla="*/ 0 w 50"/>
                <a:gd name="T3" fmla="*/ 25 h 49"/>
                <a:gd name="T4" fmla="*/ 25 w 50"/>
                <a:gd name="T5" fmla="*/ 49 h 49"/>
                <a:gd name="T6" fmla="*/ 50 w 50"/>
                <a:gd name="T7" fmla="*/ 25 h 49"/>
                <a:gd name="T8" fmla="*/ 25 w 50"/>
                <a:gd name="T9" fmla="*/ 0 h 49"/>
                <a:gd name="T10" fmla="*/ 25 w 50"/>
                <a:gd name="T11" fmla="*/ 43 h 49"/>
                <a:gd name="T12" fmla="*/ 6 w 50"/>
                <a:gd name="T13" fmla="*/ 25 h 49"/>
                <a:gd name="T14" fmla="*/ 25 w 50"/>
                <a:gd name="T15" fmla="*/ 6 h 49"/>
                <a:gd name="T16" fmla="*/ 44 w 50"/>
                <a:gd name="T17" fmla="*/ 25 h 49"/>
                <a:gd name="T18" fmla="*/ 25 w 50"/>
                <a:gd name="T19" fmla="*/ 4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" h="49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39" y="49"/>
                    <a:pt x="50" y="38"/>
                    <a:pt x="50" y="25"/>
                  </a:cubicBezTo>
                  <a:cubicBezTo>
                    <a:pt x="50" y="11"/>
                    <a:pt x="39" y="0"/>
                    <a:pt x="25" y="0"/>
                  </a:cubicBezTo>
                  <a:close/>
                  <a:moveTo>
                    <a:pt x="25" y="43"/>
                  </a:moveTo>
                  <a:cubicBezTo>
                    <a:pt x="15" y="43"/>
                    <a:pt x="6" y="35"/>
                    <a:pt x="6" y="25"/>
                  </a:cubicBezTo>
                  <a:cubicBezTo>
                    <a:pt x="6" y="14"/>
                    <a:pt x="15" y="6"/>
                    <a:pt x="25" y="6"/>
                  </a:cubicBezTo>
                  <a:cubicBezTo>
                    <a:pt x="35" y="6"/>
                    <a:pt x="44" y="14"/>
                    <a:pt x="44" y="25"/>
                  </a:cubicBezTo>
                  <a:cubicBezTo>
                    <a:pt x="44" y="35"/>
                    <a:pt x="35" y="43"/>
                    <a:pt x="25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Freeform 391"/>
            <p:cNvSpPr>
              <a:spLocks noEditPoints="1"/>
            </p:cNvSpPr>
            <p:nvPr/>
          </p:nvSpPr>
          <p:spPr bwMode="auto">
            <a:xfrm>
              <a:off x="6233338" y="4924592"/>
              <a:ext cx="598662" cy="595056"/>
            </a:xfrm>
            <a:custGeom>
              <a:avLst/>
              <a:gdLst>
                <a:gd name="T0" fmla="*/ 341 w 351"/>
                <a:gd name="T1" fmla="*/ 243 h 349"/>
                <a:gd name="T2" fmla="*/ 351 w 351"/>
                <a:gd name="T3" fmla="*/ 213 h 349"/>
                <a:gd name="T4" fmla="*/ 313 w 351"/>
                <a:gd name="T5" fmla="*/ 189 h 349"/>
                <a:gd name="T6" fmla="*/ 313 w 351"/>
                <a:gd name="T7" fmla="*/ 159 h 349"/>
                <a:gd name="T8" fmla="*/ 351 w 351"/>
                <a:gd name="T9" fmla="*/ 137 h 349"/>
                <a:gd name="T10" fmla="*/ 339 w 351"/>
                <a:gd name="T11" fmla="*/ 106 h 349"/>
                <a:gd name="T12" fmla="*/ 295 w 351"/>
                <a:gd name="T13" fmla="*/ 109 h 349"/>
                <a:gd name="T14" fmla="*/ 280 w 351"/>
                <a:gd name="T15" fmla="*/ 86 h 349"/>
                <a:gd name="T16" fmla="*/ 295 w 351"/>
                <a:gd name="T17" fmla="*/ 42 h 349"/>
                <a:gd name="T18" fmla="*/ 270 w 351"/>
                <a:gd name="T19" fmla="*/ 23 h 349"/>
                <a:gd name="T20" fmla="*/ 236 w 351"/>
                <a:gd name="T21" fmla="*/ 55 h 349"/>
                <a:gd name="T22" fmla="*/ 206 w 351"/>
                <a:gd name="T23" fmla="*/ 47 h 349"/>
                <a:gd name="T24" fmla="*/ 194 w 351"/>
                <a:gd name="T25" fmla="*/ 0 h 349"/>
                <a:gd name="T26" fmla="*/ 159 w 351"/>
                <a:gd name="T27" fmla="*/ 0 h 349"/>
                <a:gd name="T28" fmla="*/ 147 w 351"/>
                <a:gd name="T29" fmla="*/ 46 h 349"/>
                <a:gd name="T30" fmla="*/ 115 w 351"/>
                <a:gd name="T31" fmla="*/ 51 h 349"/>
                <a:gd name="T32" fmla="*/ 84 w 351"/>
                <a:gd name="T33" fmla="*/ 23 h 349"/>
                <a:gd name="T34" fmla="*/ 55 w 351"/>
                <a:gd name="T35" fmla="*/ 47 h 349"/>
                <a:gd name="T36" fmla="*/ 71 w 351"/>
                <a:gd name="T37" fmla="*/ 87 h 349"/>
                <a:gd name="T38" fmla="*/ 57 w 351"/>
                <a:gd name="T39" fmla="*/ 106 h 349"/>
                <a:gd name="T40" fmla="*/ 10 w 351"/>
                <a:gd name="T41" fmla="*/ 104 h 349"/>
                <a:gd name="T42" fmla="*/ 0 w 351"/>
                <a:gd name="T43" fmla="*/ 132 h 349"/>
                <a:gd name="T44" fmla="*/ 41 w 351"/>
                <a:gd name="T45" fmla="*/ 156 h 349"/>
                <a:gd name="T46" fmla="*/ 38 w 351"/>
                <a:gd name="T47" fmla="*/ 186 h 349"/>
                <a:gd name="T48" fmla="*/ 0 w 351"/>
                <a:gd name="T49" fmla="*/ 211 h 349"/>
                <a:gd name="T50" fmla="*/ 12 w 351"/>
                <a:gd name="T51" fmla="*/ 244 h 349"/>
                <a:gd name="T52" fmla="*/ 55 w 351"/>
                <a:gd name="T53" fmla="*/ 239 h 349"/>
                <a:gd name="T54" fmla="*/ 69 w 351"/>
                <a:gd name="T55" fmla="*/ 264 h 349"/>
                <a:gd name="T56" fmla="*/ 55 w 351"/>
                <a:gd name="T57" fmla="*/ 304 h 349"/>
                <a:gd name="T58" fmla="*/ 84 w 351"/>
                <a:gd name="T59" fmla="*/ 324 h 349"/>
                <a:gd name="T60" fmla="*/ 119 w 351"/>
                <a:gd name="T61" fmla="*/ 296 h 349"/>
                <a:gd name="T62" fmla="*/ 146 w 351"/>
                <a:gd name="T63" fmla="*/ 307 h 349"/>
                <a:gd name="T64" fmla="*/ 158 w 351"/>
                <a:gd name="T65" fmla="*/ 349 h 349"/>
                <a:gd name="T66" fmla="*/ 190 w 351"/>
                <a:gd name="T67" fmla="*/ 349 h 349"/>
                <a:gd name="T68" fmla="*/ 202 w 351"/>
                <a:gd name="T69" fmla="*/ 305 h 349"/>
                <a:gd name="T70" fmla="*/ 236 w 351"/>
                <a:gd name="T71" fmla="*/ 297 h 349"/>
                <a:gd name="T72" fmla="*/ 266 w 351"/>
                <a:gd name="T73" fmla="*/ 324 h 349"/>
                <a:gd name="T74" fmla="*/ 293 w 351"/>
                <a:gd name="T75" fmla="*/ 306 h 349"/>
                <a:gd name="T76" fmla="*/ 277 w 351"/>
                <a:gd name="T77" fmla="*/ 265 h 349"/>
                <a:gd name="T78" fmla="*/ 296 w 351"/>
                <a:gd name="T79" fmla="*/ 243 h 349"/>
                <a:gd name="T80" fmla="*/ 341 w 351"/>
                <a:gd name="T81" fmla="*/ 243 h 349"/>
                <a:gd name="T82" fmla="*/ 175 w 351"/>
                <a:gd name="T83" fmla="*/ 246 h 349"/>
                <a:gd name="T84" fmla="*/ 104 w 351"/>
                <a:gd name="T85" fmla="*/ 175 h 349"/>
                <a:gd name="T86" fmla="*/ 175 w 351"/>
                <a:gd name="T87" fmla="*/ 103 h 349"/>
                <a:gd name="T88" fmla="*/ 247 w 351"/>
                <a:gd name="T89" fmla="*/ 175 h 349"/>
                <a:gd name="T90" fmla="*/ 175 w 351"/>
                <a:gd name="T91" fmla="*/ 24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1" h="349">
                  <a:moveTo>
                    <a:pt x="341" y="243"/>
                  </a:moveTo>
                  <a:cubicBezTo>
                    <a:pt x="351" y="213"/>
                    <a:pt x="351" y="213"/>
                    <a:pt x="351" y="213"/>
                  </a:cubicBezTo>
                  <a:cubicBezTo>
                    <a:pt x="313" y="189"/>
                    <a:pt x="313" y="189"/>
                    <a:pt x="313" y="189"/>
                  </a:cubicBezTo>
                  <a:cubicBezTo>
                    <a:pt x="313" y="159"/>
                    <a:pt x="313" y="159"/>
                    <a:pt x="313" y="159"/>
                  </a:cubicBezTo>
                  <a:cubicBezTo>
                    <a:pt x="351" y="137"/>
                    <a:pt x="351" y="137"/>
                    <a:pt x="351" y="137"/>
                  </a:cubicBezTo>
                  <a:cubicBezTo>
                    <a:pt x="339" y="106"/>
                    <a:pt x="339" y="106"/>
                    <a:pt x="339" y="106"/>
                  </a:cubicBezTo>
                  <a:cubicBezTo>
                    <a:pt x="295" y="109"/>
                    <a:pt x="295" y="109"/>
                    <a:pt x="295" y="109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95" y="42"/>
                    <a:pt x="295" y="42"/>
                    <a:pt x="295" y="42"/>
                  </a:cubicBezTo>
                  <a:cubicBezTo>
                    <a:pt x="270" y="23"/>
                    <a:pt x="270" y="23"/>
                    <a:pt x="270" y="23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06" y="47"/>
                    <a:pt x="206" y="47"/>
                    <a:pt x="206" y="47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59" y="0"/>
                    <a:pt x="159" y="0"/>
                    <a:pt x="159" y="0"/>
                  </a:cubicBezTo>
                  <a:cubicBezTo>
                    <a:pt x="147" y="46"/>
                    <a:pt x="147" y="46"/>
                    <a:pt x="147" y="46"/>
                  </a:cubicBezTo>
                  <a:cubicBezTo>
                    <a:pt x="115" y="51"/>
                    <a:pt x="115" y="51"/>
                    <a:pt x="115" y="51"/>
                  </a:cubicBezTo>
                  <a:cubicBezTo>
                    <a:pt x="84" y="23"/>
                    <a:pt x="84" y="23"/>
                    <a:pt x="84" y="23"/>
                  </a:cubicBezTo>
                  <a:cubicBezTo>
                    <a:pt x="55" y="47"/>
                    <a:pt x="55" y="47"/>
                    <a:pt x="55" y="47"/>
                  </a:cubicBezTo>
                  <a:cubicBezTo>
                    <a:pt x="71" y="87"/>
                    <a:pt x="71" y="87"/>
                    <a:pt x="71" y="87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10" y="104"/>
                    <a:pt x="10" y="104"/>
                    <a:pt x="10" y="104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41" y="156"/>
                    <a:pt x="41" y="156"/>
                    <a:pt x="41" y="156"/>
                  </a:cubicBezTo>
                  <a:cubicBezTo>
                    <a:pt x="38" y="186"/>
                    <a:pt x="38" y="186"/>
                    <a:pt x="38" y="186"/>
                  </a:cubicBezTo>
                  <a:cubicBezTo>
                    <a:pt x="0" y="211"/>
                    <a:pt x="0" y="211"/>
                    <a:pt x="0" y="211"/>
                  </a:cubicBezTo>
                  <a:cubicBezTo>
                    <a:pt x="12" y="244"/>
                    <a:pt x="12" y="244"/>
                    <a:pt x="12" y="244"/>
                  </a:cubicBezTo>
                  <a:cubicBezTo>
                    <a:pt x="55" y="239"/>
                    <a:pt x="55" y="239"/>
                    <a:pt x="55" y="239"/>
                  </a:cubicBezTo>
                  <a:cubicBezTo>
                    <a:pt x="69" y="264"/>
                    <a:pt x="69" y="264"/>
                    <a:pt x="69" y="264"/>
                  </a:cubicBezTo>
                  <a:cubicBezTo>
                    <a:pt x="55" y="304"/>
                    <a:pt x="55" y="304"/>
                    <a:pt x="55" y="304"/>
                  </a:cubicBezTo>
                  <a:cubicBezTo>
                    <a:pt x="84" y="324"/>
                    <a:pt x="84" y="324"/>
                    <a:pt x="84" y="324"/>
                  </a:cubicBezTo>
                  <a:cubicBezTo>
                    <a:pt x="119" y="296"/>
                    <a:pt x="119" y="296"/>
                    <a:pt x="119" y="296"/>
                  </a:cubicBezTo>
                  <a:cubicBezTo>
                    <a:pt x="146" y="307"/>
                    <a:pt x="146" y="307"/>
                    <a:pt x="146" y="307"/>
                  </a:cubicBezTo>
                  <a:cubicBezTo>
                    <a:pt x="158" y="349"/>
                    <a:pt x="158" y="349"/>
                    <a:pt x="158" y="349"/>
                  </a:cubicBezTo>
                  <a:cubicBezTo>
                    <a:pt x="190" y="349"/>
                    <a:pt x="190" y="349"/>
                    <a:pt x="190" y="349"/>
                  </a:cubicBezTo>
                  <a:cubicBezTo>
                    <a:pt x="202" y="305"/>
                    <a:pt x="202" y="305"/>
                    <a:pt x="202" y="305"/>
                  </a:cubicBezTo>
                  <a:cubicBezTo>
                    <a:pt x="236" y="297"/>
                    <a:pt x="236" y="297"/>
                    <a:pt x="236" y="297"/>
                  </a:cubicBezTo>
                  <a:cubicBezTo>
                    <a:pt x="266" y="324"/>
                    <a:pt x="266" y="324"/>
                    <a:pt x="266" y="324"/>
                  </a:cubicBezTo>
                  <a:cubicBezTo>
                    <a:pt x="293" y="306"/>
                    <a:pt x="293" y="306"/>
                    <a:pt x="293" y="306"/>
                  </a:cubicBezTo>
                  <a:cubicBezTo>
                    <a:pt x="277" y="265"/>
                    <a:pt x="277" y="265"/>
                    <a:pt x="277" y="265"/>
                  </a:cubicBezTo>
                  <a:cubicBezTo>
                    <a:pt x="296" y="243"/>
                    <a:pt x="296" y="243"/>
                    <a:pt x="296" y="243"/>
                  </a:cubicBezTo>
                  <a:lnTo>
                    <a:pt x="341" y="243"/>
                  </a:lnTo>
                  <a:close/>
                  <a:moveTo>
                    <a:pt x="175" y="246"/>
                  </a:moveTo>
                  <a:cubicBezTo>
                    <a:pt x="136" y="246"/>
                    <a:pt x="104" y="214"/>
                    <a:pt x="104" y="175"/>
                  </a:cubicBezTo>
                  <a:cubicBezTo>
                    <a:pt x="104" y="135"/>
                    <a:pt x="136" y="103"/>
                    <a:pt x="175" y="103"/>
                  </a:cubicBezTo>
                  <a:cubicBezTo>
                    <a:pt x="215" y="103"/>
                    <a:pt x="247" y="135"/>
                    <a:pt x="247" y="175"/>
                  </a:cubicBezTo>
                  <a:cubicBezTo>
                    <a:pt x="247" y="214"/>
                    <a:pt x="215" y="246"/>
                    <a:pt x="175" y="2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" name="Freeform 392"/>
            <p:cNvSpPr>
              <a:spLocks noEditPoints="1"/>
            </p:cNvSpPr>
            <p:nvPr/>
          </p:nvSpPr>
          <p:spPr bwMode="auto">
            <a:xfrm>
              <a:off x="6429526" y="5118616"/>
              <a:ext cx="206286" cy="206286"/>
            </a:xfrm>
            <a:custGeom>
              <a:avLst/>
              <a:gdLst>
                <a:gd name="T0" fmla="*/ 60 w 121"/>
                <a:gd name="T1" fmla="*/ 0 h 121"/>
                <a:gd name="T2" fmla="*/ 0 w 121"/>
                <a:gd name="T3" fmla="*/ 61 h 121"/>
                <a:gd name="T4" fmla="*/ 60 w 121"/>
                <a:gd name="T5" fmla="*/ 121 h 121"/>
                <a:gd name="T6" fmla="*/ 121 w 121"/>
                <a:gd name="T7" fmla="*/ 61 h 121"/>
                <a:gd name="T8" fmla="*/ 60 w 121"/>
                <a:gd name="T9" fmla="*/ 0 h 121"/>
                <a:gd name="T10" fmla="*/ 60 w 121"/>
                <a:gd name="T11" fmla="*/ 106 h 121"/>
                <a:gd name="T12" fmla="*/ 15 w 121"/>
                <a:gd name="T13" fmla="*/ 61 h 121"/>
                <a:gd name="T14" fmla="*/ 60 w 121"/>
                <a:gd name="T15" fmla="*/ 15 h 121"/>
                <a:gd name="T16" fmla="*/ 106 w 121"/>
                <a:gd name="T17" fmla="*/ 61 h 121"/>
                <a:gd name="T18" fmla="*/ 60 w 121"/>
                <a:gd name="T19" fmla="*/ 10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06"/>
                  </a:moveTo>
                  <a:cubicBezTo>
                    <a:pt x="35" y="106"/>
                    <a:pt x="15" y="86"/>
                    <a:pt x="15" y="61"/>
                  </a:cubicBezTo>
                  <a:cubicBezTo>
                    <a:pt x="15" y="35"/>
                    <a:pt x="35" y="15"/>
                    <a:pt x="60" y="15"/>
                  </a:cubicBezTo>
                  <a:cubicBezTo>
                    <a:pt x="86" y="15"/>
                    <a:pt x="106" y="35"/>
                    <a:pt x="106" y="61"/>
                  </a:cubicBezTo>
                  <a:cubicBezTo>
                    <a:pt x="106" y="86"/>
                    <a:pt x="86" y="106"/>
                    <a:pt x="60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3489630" y="1919167"/>
            <a:ext cx="45051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p"/>
            </a:pPr>
            <a:r>
              <a:rPr lang="zh-TW" altLang="en-US" sz="2700" dirty="0" smtClean="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教學與共備的意義</a:t>
            </a:r>
            <a:endParaRPr lang="en-US" altLang="zh-TW" sz="2700" dirty="0" smtClean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  <a:p>
            <a:pPr marL="457200" indent="-457200">
              <a:buFont typeface="Wingdings" panose="05000000000000000000" pitchFamily="2" charset="2"/>
              <a:buChar char="p"/>
            </a:pPr>
            <a:r>
              <a:rPr lang="zh-TW" altLang="en-US" sz="2700" dirty="0" smtClean="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隨時都可進行推理與證明</a:t>
            </a:r>
            <a:endParaRPr lang="zh-CN" altLang="en-US" sz="2700" dirty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2213220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3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" accel="100000" fill="hold">
                                              <p:stCondLst>
                                                <p:cond delay="63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30" decel="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" accel="100000" fill="hold">
                                              <p:stCondLst>
                                                <p:cond delay="63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73866" y="1034365"/>
            <a:ext cx="2072960" cy="2584754"/>
            <a:chOff x="3295850" y="1908877"/>
            <a:chExt cx="3738030" cy="4660916"/>
          </a:xfrm>
        </p:grpSpPr>
        <p:sp>
          <p:nvSpPr>
            <p:cNvPr id="3" name="圆角矩形 2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rgbClr val="6C6C6C">
                    <a:alpha val="42000"/>
                  </a:srgbClr>
                </a:gs>
                <a:gs pos="0">
                  <a:schemeClr val="tx1">
                    <a:alpha val="54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165"/>
                </a:gs>
                <a:gs pos="100000">
                  <a:srgbClr val="FF9A05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FF9B09"/>
                  </a:gs>
                  <a:gs pos="100000">
                    <a:srgbClr val="FFDBA7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3231424" y="1434697"/>
            <a:ext cx="3894951" cy="751080"/>
          </a:xfrm>
          <a:prstGeom prst="roundRect">
            <a:avLst>
              <a:gd name="adj" fmla="val 9976"/>
            </a:avLst>
          </a:prstGeom>
          <a:solidFill>
            <a:srgbClr val="FFB85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8" name="组合 7"/>
          <p:cNvGrpSpPr/>
          <p:nvPr/>
        </p:nvGrpSpPr>
        <p:grpSpPr>
          <a:xfrm>
            <a:off x="3301713" y="1748554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002208" y="1748554"/>
            <a:ext cx="118508" cy="118509"/>
            <a:chOff x="4486616" y="3001075"/>
            <a:chExt cx="274695" cy="274699"/>
          </a:xfrm>
        </p:grpSpPr>
        <p:sp>
          <p:nvSpPr>
            <p:cNvPr id="12" name="椭圆 1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068765" y="1782216"/>
            <a:ext cx="288238" cy="46073"/>
            <a:chOff x="4318304" y="3089060"/>
            <a:chExt cx="384317" cy="61430"/>
          </a:xfrm>
        </p:grpSpPr>
        <p:sp>
          <p:nvSpPr>
            <p:cNvPr id="15" name="圆角矩形 14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4043611" y="1559609"/>
            <a:ext cx="26299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dirty="0" smtClean="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推理要在午餐後</a:t>
            </a:r>
            <a:endParaRPr lang="zh-CN" altLang="en-US" sz="2700" dirty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122945" y="1538265"/>
            <a:ext cx="589923" cy="553376"/>
            <a:chOff x="3108756" y="2110160"/>
            <a:chExt cx="745081" cy="698920"/>
          </a:xfrm>
          <a:solidFill>
            <a:schemeClr val="bg1"/>
          </a:solidFill>
        </p:grpSpPr>
        <p:sp>
          <p:nvSpPr>
            <p:cNvPr id="19" name="Freeform 489"/>
            <p:cNvSpPr>
              <a:spLocks/>
            </p:cNvSpPr>
            <p:nvPr/>
          </p:nvSpPr>
          <p:spPr bwMode="auto">
            <a:xfrm>
              <a:off x="3608602" y="2110160"/>
              <a:ext cx="245235" cy="303659"/>
            </a:xfrm>
            <a:custGeom>
              <a:avLst/>
              <a:gdLst>
                <a:gd name="T0" fmla="*/ 248 w 340"/>
                <a:gd name="T1" fmla="*/ 0 h 421"/>
                <a:gd name="T2" fmla="*/ 0 w 340"/>
                <a:gd name="T3" fmla="*/ 357 h 421"/>
                <a:gd name="T4" fmla="*/ 94 w 340"/>
                <a:gd name="T5" fmla="*/ 421 h 421"/>
                <a:gd name="T6" fmla="*/ 340 w 340"/>
                <a:gd name="T7" fmla="*/ 66 h 421"/>
                <a:gd name="T8" fmla="*/ 248 w 340"/>
                <a:gd name="T9" fmla="*/ 0 h 4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0" h="421">
                  <a:moveTo>
                    <a:pt x="248" y="0"/>
                  </a:moveTo>
                  <a:lnTo>
                    <a:pt x="0" y="357"/>
                  </a:lnTo>
                  <a:lnTo>
                    <a:pt x="94" y="421"/>
                  </a:lnTo>
                  <a:lnTo>
                    <a:pt x="340" y="66"/>
                  </a:lnTo>
                  <a:lnTo>
                    <a:pt x="24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0" name="Freeform 490"/>
            <p:cNvSpPr>
              <a:spLocks/>
            </p:cNvSpPr>
            <p:nvPr/>
          </p:nvSpPr>
          <p:spPr bwMode="auto">
            <a:xfrm>
              <a:off x="3584800" y="2379197"/>
              <a:ext cx="81505" cy="68522"/>
            </a:xfrm>
            <a:custGeom>
              <a:avLst/>
              <a:gdLst>
                <a:gd name="T0" fmla="*/ 14 w 113"/>
                <a:gd name="T1" fmla="*/ 12 h 95"/>
                <a:gd name="T2" fmla="*/ 0 w 113"/>
                <a:gd name="T3" fmla="*/ 33 h 95"/>
                <a:gd name="T4" fmla="*/ 14 w 113"/>
                <a:gd name="T5" fmla="*/ 43 h 95"/>
                <a:gd name="T6" fmla="*/ 26 w 113"/>
                <a:gd name="T7" fmla="*/ 52 h 95"/>
                <a:gd name="T8" fmla="*/ 90 w 113"/>
                <a:gd name="T9" fmla="*/ 95 h 95"/>
                <a:gd name="T10" fmla="*/ 113 w 113"/>
                <a:gd name="T11" fmla="*/ 62 h 95"/>
                <a:gd name="T12" fmla="*/ 23 w 113"/>
                <a:gd name="T13" fmla="*/ 0 h 95"/>
                <a:gd name="T14" fmla="*/ 14 w 113"/>
                <a:gd name="T15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3" h="95">
                  <a:moveTo>
                    <a:pt x="14" y="12"/>
                  </a:moveTo>
                  <a:lnTo>
                    <a:pt x="0" y="33"/>
                  </a:lnTo>
                  <a:lnTo>
                    <a:pt x="14" y="43"/>
                  </a:lnTo>
                  <a:lnTo>
                    <a:pt x="26" y="52"/>
                  </a:lnTo>
                  <a:lnTo>
                    <a:pt x="90" y="95"/>
                  </a:lnTo>
                  <a:lnTo>
                    <a:pt x="113" y="62"/>
                  </a:lnTo>
                  <a:lnTo>
                    <a:pt x="23" y="0"/>
                  </a:lnTo>
                  <a:lnTo>
                    <a:pt x="14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1" name="Freeform 491"/>
            <p:cNvSpPr>
              <a:spLocks/>
            </p:cNvSpPr>
            <p:nvPr/>
          </p:nvSpPr>
          <p:spPr bwMode="auto">
            <a:xfrm>
              <a:off x="3463625" y="2415261"/>
              <a:ext cx="177435" cy="226482"/>
            </a:xfrm>
            <a:custGeom>
              <a:avLst/>
              <a:gdLst>
                <a:gd name="T0" fmla="*/ 66 w 104"/>
                <a:gd name="T1" fmla="*/ 0 h 133"/>
                <a:gd name="T2" fmla="*/ 60 w 104"/>
                <a:gd name="T3" fmla="*/ 8 h 133"/>
                <a:gd name="T4" fmla="*/ 59 w 104"/>
                <a:gd name="T5" fmla="*/ 10 h 133"/>
                <a:gd name="T6" fmla="*/ 11 w 104"/>
                <a:gd name="T7" fmla="*/ 29 h 133"/>
                <a:gd name="T8" fmla="*/ 0 w 104"/>
                <a:gd name="T9" fmla="*/ 129 h 133"/>
                <a:gd name="T10" fmla="*/ 37 w 104"/>
                <a:gd name="T11" fmla="*/ 76 h 133"/>
                <a:gd name="T12" fmla="*/ 37 w 104"/>
                <a:gd name="T13" fmla="*/ 51 h 133"/>
                <a:gd name="T14" fmla="*/ 60 w 104"/>
                <a:gd name="T15" fmla="*/ 43 h 133"/>
                <a:gd name="T16" fmla="*/ 63 w 104"/>
                <a:gd name="T17" fmla="*/ 44 h 133"/>
                <a:gd name="T18" fmla="*/ 66 w 104"/>
                <a:gd name="T19" fmla="*/ 71 h 133"/>
                <a:gd name="T20" fmla="*/ 60 w 104"/>
                <a:gd name="T21" fmla="*/ 77 h 133"/>
                <a:gd name="T22" fmla="*/ 42 w 104"/>
                <a:gd name="T23" fmla="*/ 80 h 133"/>
                <a:gd name="T24" fmla="*/ 6 w 104"/>
                <a:gd name="T25" fmla="*/ 133 h 133"/>
                <a:gd name="T26" fmla="*/ 54 w 104"/>
                <a:gd name="T27" fmla="*/ 109 h 133"/>
                <a:gd name="T28" fmla="*/ 60 w 104"/>
                <a:gd name="T29" fmla="*/ 106 h 133"/>
                <a:gd name="T30" fmla="*/ 77 w 104"/>
                <a:gd name="T31" fmla="*/ 98 h 133"/>
                <a:gd name="T32" fmla="*/ 96 w 104"/>
                <a:gd name="T33" fmla="*/ 88 h 133"/>
                <a:gd name="T34" fmla="*/ 97 w 104"/>
                <a:gd name="T35" fmla="*/ 37 h 133"/>
                <a:gd name="T36" fmla="*/ 104 w 104"/>
                <a:gd name="T37" fmla="*/ 26 h 133"/>
                <a:gd name="T38" fmla="*/ 77 w 104"/>
                <a:gd name="T39" fmla="*/ 7 h 133"/>
                <a:gd name="T40" fmla="*/ 66 w 104"/>
                <a:gd name="T4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4" h="133">
                  <a:moveTo>
                    <a:pt x="66" y="0"/>
                  </a:moveTo>
                  <a:cubicBezTo>
                    <a:pt x="60" y="8"/>
                    <a:pt x="60" y="8"/>
                    <a:pt x="60" y="8"/>
                  </a:cubicBezTo>
                  <a:cubicBezTo>
                    <a:pt x="59" y="10"/>
                    <a:pt x="59" y="10"/>
                    <a:pt x="59" y="10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37" y="76"/>
                    <a:pt x="37" y="76"/>
                    <a:pt x="37" y="76"/>
                  </a:cubicBezTo>
                  <a:cubicBezTo>
                    <a:pt x="32" y="70"/>
                    <a:pt x="31" y="60"/>
                    <a:pt x="37" y="51"/>
                  </a:cubicBezTo>
                  <a:cubicBezTo>
                    <a:pt x="43" y="43"/>
                    <a:pt x="52" y="40"/>
                    <a:pt x="60" y="43"/>
                  </a:cubicBezTo>
                  <a:cubicBezTo>
                    <a:pt x="61" y="43"/>
                    <a:pt x="62" y="44"/>
                    <a:pt x="63" y="44"/>
                  </a:cubicBezTo>
                  <a:cubicBezTo>
                    <a:pt x="71" y="50"/>
                    <a:pt x="72" y="62"/>
                    <a:pt x="66" y="71"/>
                  </a:cubicBezTo>
                  <a:cubicBezTo>
                    <a:pt x="64" y="74"/>
                    <a:pt x="62" y="76"/>
                    <a:pt x="60" y="77"/>
                  </a:cubicBezTo>
                  <a:cubicBezTo>
                    <a:pt x="55" y="81"/>
                    <a:pt x="48" y="82"/>
                    <a:pt x="42" y="80"/>
                  </a:cubicBezTo>
                  <a:cubicBezTo>
                    <a:pt x="6" y="133"/>
                    <a:pt x="6" y="133"/>
                    <a:pt x="6" y="133"/>
                  </a:cubicBezTo>
                  <a:cubicBezTo>
                    <a:pt x="54" y="109"/>
                    <a:pt x="54" y="109"/>
                    <a:pt x="54" y="109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77" y="98"/>
                    <a:pt x="77" y="98"/>
                    <a:pt x="77" y="98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77" y="7"/>
                    <a:pt x="77" y="7"/>
                    <a:pt x="77" y="7"/>
                  </a:cubicBezTo>
                  <a:lnTo>
                    <a:pt x="6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2" name="Rectangle 492"/>
            <p:cNvSpPr>
              <a:spLocks noChangeArrowheads="1"/>
            </p:cNvSpPr>
            <p:nvPr/>
          </p:nvSpPr>
          <p:spPr bwMode="auto">
            <a:xfrm>
              <a:off x="3237144" y="2495323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3" name="Rectangle 493"/>
            <p:cNvSpPr>
              <a:spLocks noChangeArrowheads="1"/>
            </p:cNvSpPr>
            <p:nvPr/>
          </p:nvSpPr>
          <p:spPr bwMode="auto">
            <a:xfrm>
              <a:off x="3237144" y="2449161"/>
              <a:ext cx="168779" cy="173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4" name="Rectangle 494"/>
            <p:cNvSpPr>
              <a:spLocks noChangeArrowheads="1"/>
            </p:cNvSpPr>
            <p:nvPr/>
          </p:nvSpPr>
          <p:spPr bwMode="auto">
            <a:xfrm>
              <a:off x="3237144" y="2403000"/>
              <a:ext cx="168779" cy="1586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5" name="Rectangle 495"/>
            <p:cNvSpPr>
              <a:spLocks noChangeArrowheads="1"/>
            </p:cNvSpPr>
            <p:nvPr/>
          </p:nvSpPr>
          <p:spPr bwMode="auto">
            <a:xfrm>
              <a:off x="3237144" y="2357559"/>
              <a:ext cx="168779" cy="1514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  <p:sp>
          <p:nvSpPr>
            <p:cNvPr id="26" name="Freeform 496"/>
            <p:cNvSpPr>
              <a:spLocks/>
            </p:cNvSpPr>
            <p:nvPr/>
          </p:nvSpPr>
          <p:spPr bwMode="auto">
            <a:xfrm>
              <a:off x="3108756" y="2215467"/>
              <a:ext cx="489749" cy="593613"/>
            </a:xfrm>
            <a:custGeom>
              <a:avLst/>
              <a:gdLst>
                <a:gd name="T0" fmla="*/ 268 w 287"/>
                <a:gd name="T1" fmla="*/ 303 h 348"/>
                <a:gd name="T2" fmla="*/ 245 w 287"/>
                <a:gd name="T3" fmla="*/ 331 h 348"/>
                <a:gd name="T4" fmla="*/ 90 w 287"/>
                <a:gd name="T5" fmla="*/ 331 h 348"/>
                <a:gd name="T6" fmla="*/ 90 w 287"/>
                <a:gd name="T7" fmla="*/ 281 h 348"/>
                <a:gd name="T8" fmla="*/ 76 w 287"/>
                <a:gd name="T9" fmla="*/ 263 h 348"/>
                <a:gd name="T10" fmla="*/ 17 w 287"/>
                <a:gd name="T11" fmla="*/ 263 h 348"/>
                <a:gd name="T12" fmla="*/ 17 w 287"/>
                <a:gd name="T13" fmla="*/ 59 h 348"/>
                <a:gd name="T14" fmla="*/ 40 w 287"/>
                <a:gd name="T15" fmla="*/ 27 h 348"/>
                <a:gd name="T16" fmla="*/ 251 w 287"/>
                <a:gd name="T17" fmla="*/ 27 h 348"/>
                <a:gd name="T18" fmla="*/ 268 w 287"/>
                <a:gd name="T19" fmla="*/ 52 h 348"/>
                <a:gd name="T20" fmla="*/ 268 w 287"/>
                <a:gd name="T21" fmla="*/ 104 h 348"/>
                <a:gd name="T22" fmla="*/ 268 w 287"/>
                <a:gd name="T23" fmla="*/ 104 h 348"/>
                <a:gd name="T24" fmla="*/ 285 w 287"/>
                <a:gd name="T25" fmla="*/ 83 h 348"/>
                <a:gd name="T26" fmla="*/ 285 w 287"/>
                <a:gd name="T27" fmla="*/ 45 h 348"/>
                <a:gd name="T28" fmla="*/ 252 w 287"/>
                <a:gd name="T29" fmla="*/ 8 h 348"/>
                <a:gd name="T30" fmla="*/ 70 w 287"/>
                <a:gd name="T31" fmla="*/ 8 h 348"/>
                <a:gd name="T32" fmla="*/ 40 w 287"/>
                <a:gd name="T33" fmla="*/ 8 h 348"/>
                <a:gd name="T34" fmla="*/ 0 w 287"/>
                <a:gd name="T35" fmla="*/ 44 h 348"/>
                <a:gd name="T36" fmla="*/ 0 w 287"/>
                <a:gd name="T37" fmla="*/ 294 h 348"/>
                <a:gd name="T38" fmla="*/ 82 w 287"/>
                <a:gd name="T39" fmla="*/ 346 h 348"/>
                <a:gd name="T40" fmla="*/ 252 w 287"/>
                <a:gd name="T41" fmla="*/ 346 h 348"/>
                <a:gd name="T42" fmla="*/ 285 w 287"/>
                <a:gd name="T43" fmla="*/ 321 h 348"/>
                <a:gd name="T44" fmla="*/ 285 w 287"/>
                <a:gd name="T45" fmla="*/ 228 h 348"/>
                <a:gd name="T46" fmla="*/ 268 w 287"/>
                <a:gd name="T47" fmla="*/ 238 h 348"/>
                <a:gd name="T48" fmla="*/ 268 w 287"/>
                <a:gd name="T49" fmla="*/ 303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7" h="348">
                  <a:moveTo>
                    <a:pt x="268" y="303"/>
                  </a:moveTo>
                  <a:cubicBezTo>
                    <a:pt x="268" y="303"/>
                    <a:pt x="272" y="331"/>
                    <a:pt x="245" y="331"/>
                  </a:cubicBezTo>
                  <a:cubicBezTo>
                    <a:pt x="217" y="331"/>
                    <a:pt x="90" y="331"/>
                    <a:pt x="90" y="331"/>
                  </a:cubicBezTo>
                  <a:cubicBezTo>
                    <a:pt x="90" y="281"/>
                    <a:pt x="90" y="281"/>
                    <a:pt x="90" y="281"/>
                  </a:cubicBezTo>
                  <a:cubicBezTo>
                    <a:pt x="90" y="281"/>
                    <a:pt x="91" y="263"/>
                    <a:pt x="76" y="263"/>
                  </a:cubicBezTo>
                  <a:cubicBezTo>
                    <a:pt x="60" y="263"/>
                    <a:pt x="17" y="263"/>
                    <a:pt x="17" y="263"/>
                  </a:cubicBezTo>
                  <a:cubicBezTo>
                    <a:pt x="17" y="59"/>
                    <a:pt x="17" y="59"/>
                    <a:pt x="17" y="59"/>
                  </a:cubicBezTo>
                  <a:cubicBezTo>
                    <a:pt x="17" y="59"/>
                    <a:pt x="13" y="27"/>
                    <a:pt x="40" y="27"/>
                  </a:cubicBezTo>
                  <a:cubicBezTo>
                    <a:pt x="251" y="27"/>
                    <a:pt x="251" y="27"/>
                    <a:pt x="251" y="27"/>
                  </a:cubicBezTo>
                  <a:cubicBezTo>
                    <a:pt x="251" y="27"/>
                    <a:pt x="268" y="30"/>
                    <a:pt x="268" y="52"/>
                  </a:cubicBezTo>
                  <a:cubicBezTo>
                    <a:pt x="268" y="57"/>
                    <a:pt x="268" y="77"/>
                    <a:pt x="268" y="104"/>
                  </a:cubicBezTo>
                  <a:cubicBezTo>
                    <a:pt x="268" y="104"/>
                    <a:pt x="268" y="104"/>
                    <a:pt x="268" y="104"/>
                  </a:cubicBezTo>
                  <a:cubicBezTo>
                    <a:pt x="285" y="83"/>
                    <a:pt x="285" y="83"/>
                    <a:pt x="285" y="83"/>
                  </a:cubicBezTo>
                  <a:cubicBezTo>
                    <a:pt x="285" y="60"/>
                    <a:pt x="285" y="45"/>
                    <a:pt x="285" y="45"/>
                  </a:cubicBezTo>
                  <a:cubicBezTo>
                    <a:pt x="285" y="45"/>
                    <a:pt x="287" y="8"/>
                    <a:pt x="252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0" y="8"/>
                    <a:pt x="0" y="0"/>
                    <a:pt x="0" y="44"/>
                  </a:cubicBezTo>
                  <a:cubicBezTo>
                    <a:pt x="0" y="87"/>
                    <a:pt x="0" y="294"/>
                    <a:pt x="0" y="294"/>
                  </a:cubicBezTo>
                  <a:cubicBezTo>
                    <a:pt x="82" y="346"/>
                    <a:pt x="82" y="346"/>
                    <a:pt x="82" y="346"/>
                  </a:cubicBezTo>
                  <a:cubicBezTo>
                    <a:pt x="252" y="346"/>
                    <a:pt x="252" y="346"/>
                    <a:pt x="252" y="346"/>
                  </a:cubicBezTo>
                  <a:cubicBezTo>
                    <a:pt x="252" y="346"/>
                    <a:pt x="285" y="348"/>
                    <a:pt x="285" y="321"/>
                  </a:cubicBezTo>
                  <a:cubicBezTo>
                    <a:pt x="285" y="312"/>
                    <a:pt x="285" y="274"/>
                    <a:pt x="285" y="228"/>
                  </a:cubicBezTo>
                  <a:cubicBezTo>
                    <a:pt x="268" y="238"/>
                    <a:pt x="268" y="238"/>
                    <a:pt x="268" y="238"/>
                  </a:cubicBezTo>
                  <a:cubicBezTo>
                    <a:pt x="268" y="275"/>
                    <a:pt x="268" y="303"/>
                    <a:pt x="268" y="3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3586305" y="1558002"/>
            <a:ext cx="457307" cy="584775"/>
            <a:chOff x="5008353" y="2790109"/>
            <a:chExt cx="609742" cy="779699"/>
          </a:xfrm>
        </p:grpSpPr>
        <p:sp>
          <p:nvSpPr>
            <p:cNvPr id="28" name="椭圆 27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5008353" y="2790109"/>
              <a:ext cx="601529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rgbClr val="FFB850"/>
                  </a:solidFill>
                  <a:latin typeface="Impact" panose="020B0806030902050204" pitchFamily="34" charset="0"/>
                </a:rPr>
                <a:t>1</a:t>
              </a:r>
              <a:endParaRPr lang="zh-CN" altLang="en-US" sz="320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3420222" y="2330232"/>
            <a:ext cx="1427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Wingdings" panose="05000000000000000000" pitchFamily="2" charset="2"/>
              <a:buChar char="l"/>
            </a:pP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邏輯推理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841765" y="2326744"/>
            <a:ext cx="914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Wingdings" panose="05000000000000000000" pitchFamily="2" charset="2"/>
              <a:buChar char="l"/>
            </a:pP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定義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983265" y="2326743"/>
            <a:ext cx="914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Wingdings" panose="05000000000000000000" pitchFamily="2" charset="2"/>
              <a:buChar char="l"/>
            </a:pP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證明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437156" y="2679128"/>
            <a:ext cx="14273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Wingdings" panose="05000000000000000000" pitchFamily="2" charset="2"/>
              <a:buChar char="l"/>
            </a:pP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事實真相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4841899" y="2654186"/>
            <a:ext cx="914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Wingdings" panose="05000000000000000000" pitchFamily="2" charset="2"/>
              <a:buChar char="l"/>
            </a:pP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公理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983265" y="2657490"/>
            <a:ext cx="91435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Wingdings" panose="05000000000000000000" pitchFamily="2" charset="2"/>
              <a:buChar char="l"/>
            </a:pPr>
            <a:r>
              <a:rPr lang="zh-TW" altLang="en-US" sz="2000" dirty="0" smtClean="0">
                <a:solidFill>
                  <a:schemeClr val="bg1">
                    <a:lumMod val="50000"/>
                  </a:schemeClr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性質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2403915" y="2985087"/>
            <a:ext cx="4517594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什麼是</a:t>
            </a:r>
            <a:r>
              <a:rPr lang="zh-TW" altLang="en-US" sz="3200" b="1" dirty="0" smtClean="0">
                <a:solidFill>
                  <a:srgbClr val="0070C0"/>
                </a:solidFill>
                <a:latin typeface="+mn-ea"/>
              </a:rPr>
              <a:t>邏輯推理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與</a:t>
            </a:r>
            <a:r>
              <a:rPr lang="zh-TW" altLang="en-US" sz="3200" b="1" dirty="0" smtClean="0">
                <a:solidFill>
                  <a:srgbClr val="0070C0"/>
                </a:solidFill>
                <a:latin typeface="+mn-ea"/>
              </a:rPr>
              <a:t>證明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？</a:t>
            </a:r>
            <a:endParaRPr lang="en-US" altLang="zh-TW" sz="32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數學 </a:t>
            </a:r>
            <a:r>
              <a:rPr lang="en-US" altLang="zh-TW" sz="3200" dirty="0" smtClean="0">
                <a:solidFill>
                  <a:srgbClr val="FF0000"/>
                </a:solidFill>
                <a:latin typeface="+mn-ea"/>
              </a:rPr>
              <a:t>= </a:t>
            </a:r>
            <a:r>
              <a:rPr lang="zh-TW" altLang="en-US" sz="3200" dirty="0" smtClean="0">
                <a:solidFill>
                  <a:srgbClr val="FF0000"/>
                </a:solidFill>
                <a:latin typeface="+mn-ea"/>
              </a:rPr>
              <a:t>證明？</a:t>
            </a:r>
            <a:endParaRPr lang="en-US" altLang="zh-CN" sz="3200" dirty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52968179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30" decel="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" accel="100000" fill="hold">
                                              <p:stCondLst>
                                                <p:cond delay="63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7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0" presetClass="entr" presetSubtype="0" decel="10000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0" presetClass="entr" presetSubtype="0" decel="100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0" presetClass="entr" presetSubtype="0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0" presetClass="entr" presetSubtype="0" decel="10000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0" presetClass="entr" presetSubtype="0" decel="10000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7" grpId="0"/>
          <p:bldP spid="30" grpId="0"/>
          <p:bldP spid="31" grpId="0"/>
          <p:bldP spid="32" grpId="0"/>
          <p:bldP spid="33" grpId="0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2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2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8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7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7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630" decel="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70" accel="100000" fill="hold">
                                              <p:stCondLst>
                                                <p:cond delay="63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7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5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0" presetClass="entr" presetSubtype="0" decel="10000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0" presetClass="entr" presetSubtype="0" decel="100000" fill="hold" grpId="0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0" presetClass="entr" presetSubtype="0" decel="10000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0" presetClass="entr" presetSubtype="0" decel="10000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1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0" presetClass="entr" presetSubtype="0" decel="100000" fill="hold" grpId="0" nodeType="withEffect">
                                      <p:stCondLst>
                                        <p:cond delay="4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7" grpId="0"/>
          <p:bldP spid="30" grpId="0"/>
          <p:bldP spid="31" grpId="0"/>
          <p:bldP spid="32" grpId="0"/>
          <p:bldP spid="33" grpId="0"/>
          <p:bldP spid="34" grpId="0"/>
          <p:bldP spid="35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5046"/>
            <a:ext cx="6851269" cy="5138454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5218938" y="341585"/>
            <a:ext cx="1672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老人家版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486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6007099" y="203200"/>
            <a:ext cx="1773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</a:rPr>
              <a:t>小鮮肉版</a:t>
            </a:r>
            <a:endParaRPr lang="zh-TW" altLang="en-US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84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488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68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3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1" y="0"/>
            <a:ext cx="6857999" cy="51435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-76199" y="1665995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p"/>
            </a:pPr>
            <a:r>
              <a:rPr lang="zh-TW" altLang="en-US" sz="2400" dirty="0" smtClean="0">
                <a:solidFill>
                  <a:srgbClr val="FF0000"/>
                </a:solidFill>
              </a:rPr>
              <a:t>思考如何？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TW" altLang="en-US" sz="2400" dirty="0" smtClean="0">
                <a:solidFill>
                  <a:srgbClr val="FF0000"/>
                </a:solidFill>
              </a:rPr>
              <a:t>更細膩</a:t>
            </a:r>
            <a:endParaRPr lang="en-US" altLang="zh-TW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r>
              <a:rPr lang="zh-TW" altLang="en-US" sz="2400" dirty="0" smtClean="0">
                <a:solidFill>
                  <a:srgbClr val="FF0000"/>
                </a:solidFill>
              </a:rPr>
              <a:t>更有感覺</a:t>
            </a:r>
            <a:r>
              <a:rPr lang="en-US" altLang="zh-TW" sz="2400" dirty="0" smtClean="0">
                <a:solidFill>
                  <a:srgbClr val="FF0000"/>
                </a:solidFill>
              </a:rPr>
              <a:t>(</a:t>
            </a:r>
            <a:r>
              <a:rPr lang="zh-TW" altLang="en-US" sz="2400" dirty="0" smtClean="0">
                <a:solidFill>
                  <a:srgbClr val="FF0000"/>
                </a:solidFill>
              </a:rPr>
              <a:t>直觀</a:t>
            </a:r>
            <a:r>
              <a:rPr lang="en-US" altLang="zh-TW" sz="2400" dirty="0" smtClean="0">
                <a:solidFill>
                  <a:srgbClr val="FF0000"/>
                </a:solidFill>
              </a:rPr>
              <a:t>)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13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54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9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506251" cy="500416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-3"/>
            <a:ext cx="1609725" cy="21463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51" y="2869202"/>
            <a:ext cx="1637749" cy="227429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71" y="2146297"/>
            <a:ext cx="1917229" cy="14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36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66" y="110067"/>
            <a:ext cx="2302934" cy="17272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65" y="1837266"/>
            <a:ext cx="2325511" cy="17441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65" y="3517900"/>
            <a:ext cx="2302935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4233"/>
            <a:ext cx="6841067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86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1"/>
            <a:ext cx="3420533" cy="25654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3" y="2565401"/>
            <a:ext cx="3437465" cy="257809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70" y="1"/>
            <a:ext cx="3475390" cy="2599322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97" y="2565400"/>
            <a:ext cx="3420535" cy="256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學習單第</a:t>
            </a:r>
            <a:r>
              <a:rPr lang="en-US" altLang="zh-TW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題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3168442" y="-619139"/>
            <a:ext cx="3305509" cy="4200974"/>
            <a:chOff x="1318582" y="1445159"/>
            <a:chExt cx="2037393" cy="4911035"/>
          </a:xfrm>
        </p:grpSpPr>
        <p:sp>
          <p:nvSpPr>
            <p:cNvPr id="143" name="直角三角形 142"/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44" name="直角三角形 143"/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45" name="同侧圆角矩形 144"/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E87071"/>
                </a:gs>
                <a:gs pos="100000">
                  <a:srgbClr val="E03C3C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49000">
                    <a:srgbClr val="E87071"/>
                  </a:gs>
                  <a:gs pos="0">
                    <a:srgbClr val="F5C3C3"/>
                  </a:gs>
                  <a:gs pos="100000">
                    <a:srgbClr val="D72323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pic>
          <p:nvPicPr>
            <p:cNvPr id="146" name="图片 145"/>
            <p:cNvPicPr>
              <a:picLocks noChangeAspect="1"/>
            </p:cNvPicPr>
            <p:nvPr/>
          </p:nvPicPr>
          <p:blipFill rotWithShape="1">
            <a:blip r:embed="rId2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147" name="组合 146"/>
          <p:cNvGrpSpPr/>
          <p:nvPr/>
        </p:nvGrpSpPr>
        <p:grpSpPr>
          <a:xfrm>
            <a:off x="3168443" y="1549565"/>
            <a:ext cx="3305509" cy="4200974"/>
            <a:chOff x="1318582" y="1445159"/>
            <a:chExt cx="2037393" cy="4911035"/>
          </a:xfrm>
        </p:grpSpPr>
        <p:sp>
          <p:nvSpPr>
            <p:cNvPr id="148" name="直角三角形 147"/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49" name="直角三角形 148"/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50" name="同侧圆角矩形 149"/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FFC671"/>
                </a:gs>
                <a:gs pos="100000">
                  <a:srgbClr val="FF9B09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50000">
                    <a:srgbClr val="F3B65D"/>
                  </a:gs>
                  <a:gs pos="0">
                    <a:srgbClr val="FFE3B9"/>
                  </a:gs>
                  <a:gs pos="100000">
                    <a:srgbClr val="E68900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pic>
          <p:nvPicPr>
            <p:cNvPr id="151" name="图片 150"/>
            <p:cNvPicPr>
              <a:picLocks noChangeAspect="1"/>
            </p:cNvPicPr>
            <p:nvPr/>
          </p:nvPicPr>
          <p:blipFill rotWithShape="1">
            <a:blip r:embed="rId2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152" name="组合 151"/>
          <p:cNvGrpSpPr/>
          <p:nvPr/>
        </p:nvGrpSpPr>
        <p:grpSpPr>
          <a:xfrm>
            <a:off x="6020493" y="-637708"/>
            <a:ext cx="3305509" cy="4200974"/>
            <a:chOff x="1318582" y="1445159"/>
            <a:chExt cx="2037393" cy="4911035"/>
          </a:xfrm>
        </p:grpSpPr>
        <p:sp>
          <p:nvSpPr>
            <p:cNvPr id="153" name="直角三角形 152"/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54" name="直角三角形 153"/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55" name="同侧圆角矩形 154"/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01C4D9"/>
                </a:gs>
                <a:gs pos="100000">
                  <a:srgbClr val="0194A3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49000">
                    <a:srgbClr val="5DBAC4"/>
                  </a:gs>
                  <a:gs pos="0">
                    <a:srgbClr val="B9F8FF"/>
                  </a:gs>
                  <a:gs pos="100000">
                    <a:srgbClr val="017C89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pic>
          <p:nvPicPr>
            <p:cNvPr id="156" name="图片 155"/>
            <p:cNvPicPr>
              <a:picLocks noChangeAspect="1"/>
            </p:cNvPicPr>
            <p:nvPr/>
          </p:nvPicPr>
          <p:blipFill rotWithShape="1">
            <a:blip r:embed="rId2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157" name="组合 156"/>
          <p:cNvGrpSpPr/>
          <p:nvPr/>
        </p:nvGrpSpPr>
        <p:grpSpPr>
          <a:xfrm>
            <a:off x="6020493" y="1585889"/>
            <a:ext cx="3305509" cy="4200974"/>
            <a:chOff x="1318582" y="1445159"/>
            <a:chExt cx="2037393" cy="4911035"/>
          </a:xfrm>
        </p:grpSpPr>
        <p:sp>
          <p:nvSpPr>
            <p:cNvPr id="158" name="直角三角形 157"/>
            <p:cNvSpPr/>
            <p:nvPr/>
          </p:nvSpPr>
          <p:spPr>
            <a:xfrm flipV="1">
              <a:off x="1731963" y="5491030"/>
              <a:ext cx="1624012" cy="579567"/>
            </a:xfrm>
            <a:prstGeom prst="rtTriangle">
              <a:avLst/>
            </a:prstGeom>
            <a:gradFill>
              <a:gsLst>
                <a:gs pos="60000">
                  <a:srgbClr val="797979">
                    <a:alpha val="34000"/>
                  </a:srgbClr>
                </a:gs>
                <a:gs pos="100000">
                  <a:schemeClr val="tx1">
                    <a:alpha val="31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50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59" name="直角三角形 158"/>
            <p:cNvSpPr/>
            <p:nvPr/>
          </p:nvSpPr>
          <p:spPr>
            <a:xfrm>
              <a:off x="1725613" y="1760538"/>
              <a:ext cx="1454903" cy="526353"/>
            </a:xfrm>
            <a:prstGeom prst="rtTriangle">
              <a:avLst/>
            </a:prstGeom>
            <a:gradFill>
              <a:gsLst>
                <a:gs pos="49000">
                  <a:srgbClr val="797979">
                    <a:alpha val="30000"/>
                  </a:srgbClr>
                </a:gs>
                <a:gs pos="100000">
                  <a:schemeClr val="tx1">
                    <a:alpha val="29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  <a:effectLst>
              <a:softEdge rad="25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0" name="同侧圆角矩形 159"/>
            <p:cNvSpPr/>
            <p:nvPr/>
          </p:nvSpPr>
          <p:spPr>
            <a:xfrm rot="16200000">
              <a:off x="541305" y="3041940"/>
              <a:ext cx="3272027" cy="1717474"/>
            </a:xfrm>
            <a:prstGeom prst="round2SameRect">
              <a:avLst>
                <a:gd name="adj1" fmla="val 23877"/>
                <a:gd name="adj2" fmla="val 0"/>
              </a:avLst>
            </a:prstGeom>
            <a:gradFill flip="none" rotWithShape="1">
              <a:gsLst>
                <a:gs pos="0">
                  <a:srgbClr val="00E2BC"/>
                </a:gs>
                <a:gs pos="100000">
                  <a:srgbClr val="00967D"/>
                </a:gs>
              </a:gsLst>
              <a:lin ang="8100000" scaled="1"/>
              <a:tileRect/>
            </a:gradFill>
            <a:ln w="15875">
              <a:gradFill flip="none" rotWithShape="1">
                <a:gsLst>
                  <a:gs pos="49000">
                    <a:srgbClr val="00C4A3"/>
                  </a:gs>
                  <a:gs pos="0">
                    <a:srgbClr val="09FFD6"/>
                  </a:gs>
                  <a:gs pos="100000">
                    <a:srgbClr val="007E69"/>
                  </a:gs>
                </a:gsLst>
                <a:lin ang="81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pic>
          <p:nvPicPr>
            <p:cNvPr id="161" name="图片 160"/>
            <p:cNvPicPr>
              <a:picLocks noChangeAspect="1"/>
            </p:cNvPicPr>
            <p:nvPr/>
          </p:nvPicPr>
          <p:blipFill rotWithShape="1">
            <a:blip r:embed="rId2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2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 flipH="1">
              <a:off x="475221" y="3782802"/>
              <a:ext cx="4911035" cy="235749"/>
            </a:xfrm>
            <a:prstGeom prst="rect">
              <a:avLst/>
            </a:prstGeom>
          </p:spPr>
        </p:pic>
      </p:grpSp>
      <p:grpSp>
        <p:nvGrpSpPr>
          <p:cNvPr id="162" name="组合 161"/>
          <p:cNvGrpSpPr/>
          <p:nvPr/>
        </p:nvGrpSpPr>
        <p:grpSpPr>
          <a:xfrm>
            <a:off x="3430789" y="137814"/>
            <a:ext cx="1094226" cy="684678"/>
            <a:chOff x="4560808" y="1584759"/>
            <a:chExt cx="674440" cy="800403"/>
          </a:xfrm>
        </p:grpSpPr>
        <p:sp>
          <p:nvSpPr>
            <p:cNvPr id="163" name="椭圆 162"/>
            <p:cNvSpPr/>
            <p:nvPr/>
          </p:nvSpPr>
          <p:spPr>
            <a:xfrm>
              <a:off x="4560808" y="1618057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D12121"/>
                  </a:gs>
                  <a:gs pos="100000">
                    <a:srgbClr val="F0A6A6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4" name="文本框 63"/>
            <p:cNvSpPr txBox="1"/>
            <p:nvPr/>
          </p:nvSpPr>
          <p:spPr>
            <a:xfrm>
              <a:off x="4619487" y="1584759"/>
              <a:ext cx="561699" cy="80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300" dirty="0">
                  <a:solidFill>
                    <a:srgbClr val="E87071"/>
                  </a:solidFill>
                  <a:latin typeface="Impact" panose="020B0806030902050204" pitchFamily="34" charset="0"/>
                </a:rPr>
                <a:t>1</a:t>
              </a:r>
              <a:endParaRPr lang="zh-CN" altLang="en-US" sz="3300" dirty="0">
                <a:solidFill>
                  <a:srgbClr val="E87071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65" name="组合 164"/>
          <p:cNvGrpSpPr/>
          <p:nvPr/>
        </p:nvGrpSpPr>
        <p:grpSpPr>
          <a:xfrm>
            <a:off x="3443371" y="2389443"/>
            <a:ext cx="1094226" cy="684678"/>
            <a:chOff x="6197474" y="2097937"/>
            <a:chExt cx="674440" cy="800405"/>
          </a:xfrm>
        </p:grpSpPr>
        <p:sp>
          <p:nvSpPr>
            <p:cNvPr id="166" name="椭圆 165"/>
            <p:cNvSpPr/>
            <p:nvPr/>
          </p:nvSpPr>
          <p:spPr>
            <a:xfrm>
              <a:off x="6197474" y="2139438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FFA41F"/>
                  </a:gs>
                  <a:gs pos="100000">
                    <a:srgbClr val="FFD597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7" name="文本框 64"/>
            <p:cNvSpPr txBox="1"/>
            <p:nvPr/>
          </p:nvSpPr>
          <p:spPr>
            <a:xfrm>
              <a:off x="6253844" y="2097937"/>
              <a:ext cx="561699" cy="80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300" dirty="0">
                  <a:solidFill>
                    <a:srgbClr val="FFB850"/>
                  </a:solidFill>
                  <a:latin typeface="Impact" panose="020B0806030902050204" pitchFamily="34" charset="0"/>
                </a:rPr>
                <a:t>2</a:t>
              </a:r>
              <a:endParaRPr lang="zh-CN" altLang="en-US" sz="3300" dirty="0">
                <a:solidFill>
                  <a:srgbClr val="FFB850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68" name="组合 167"/>
          <p:cNvGrpSpPr/>
          <p:nvPr/>
        </p:nvGrpSpPr>
        <p:grpSpPr>
          <a:xfrm>
            <a:off x="6455942" y="215796"/>
            <a:ext cx="1094226" cy="684678"/>
            <a:chOff x="7768088" y="2579617"/>
            <a:chExt cx="674440" cy="800403"/>
          </a:xfrm>
        </p:grpSpPr>
        <p:sp>
          <p:nvSpPr>
            <p:cNvPr id="169" name="椭圆 168"/>
            <p:cNvSpPr/>
            <p:nvPr/>
          </p:nvSpPr>
          <p:spPr>
            <a:xfrm>
              <a:off x="7768088" y="2614418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019DAD"/>
                  </a:gs>
                  <a:gs pos="100000">
                    <a:srgbClr val="2AEAFE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70" name="文本框 65"/>
            <p:cNvSpPr txBox="1"/>
            <p:nvPr/>
          </p:nvSpPr>
          <p:spPr>
            <a:xfrm>
              <a:off x="7834075" y="2579617"/>
              <a:ext cx="561699" cy="80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300" dirty="0">
                  <a:solidFill>
                    <a:srgbClr val="01ACBE"/>
                  </a:solidFill>
                  <a:latin typeface="Impact" panose="020B0806030902050204" pitchFamily="34" charset="0"/>
                </a:rPr>
                <a:t>3</a:t>
              </a:r>
              <a:endParaRPr lang="zh-CN" altLang="en-US" sz="3300" dirty="0">
                <a:solidFill>
                  <a:srgbClr val="01ACBE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71" name="组合 170"/>
          <p:cNvGrpSpPr/>
          <p:nvPr/>
        </p:nvGrpSpPr>
        <p:grpSpPr>
          <a:xfrm>
            <a:off x="6403805" y="2431771"/>
            <a:ext cx="1094226" cy="684678"/>
            <a:chOff x="9372478" y="3041339"/>
            <a:chExt cx="674440" cy="800403"/>
          </a:xfrm>
        </p:grpSpPr>
        <p:sp>
          <p:nvSpPr>
            <p:cNvPr id="172" name="椭圆 171"/>
            <p:cNvSpPr/>
            <p:nvPr/>
          </p:nvSpPr>
          <p:spPr>
            <a:xfrm>
              <a:off x="9372478" y="3094380"/>
              <a:ext cx="674440" cy="674440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gradFill flip="none" rotWithShape="1">
                <a:gsLst>
                  <a:gs pos="0">
                    <a:srgbClr val="00AC8F"/>
                  </a:gs>
                  <a:gs pos="100000">
                    <a:srgbClr val="11FFD7"/>
                  </a:gs>
                </a:gsLst>
                <a:lin ang="2700000" scaled="1"/>
                <a:tileRect/>
              </a:gradFill>
            </a:ln>
            <a:effectLst>
              <a:innerShdw blurRad="63500" dist="25400" dir="13500000">
                <a:prstClr val="black">
                  <a:alpha val="50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73" name="文本框 66"/>
            <p:cNvSpPr txBox="1"/>
            <p:nvPr/>
          </p:nvSpPr>
          <p:spPr>
            <a:xfrm>
              <a:off x="9428848" y="3041339"/>
              <a:ext cx="561699" cy="800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300" dirty="0">
                  <a:solidFill>
                    <a:srgbClr val="00AF92"/>
                  </a:solidFill>
                  <a:latin typeface="Impact" panose="020B0806030902050204" pitchFamily="34" charset="0"/>
                </a:rPr>
                <a:t>4</a:t>
              </a:r>
              <a:endParaRPr lang="zh-CN" altLang="en-US" sz="3300" dirty="0">
                <a:solidFill>
                  <a:srgbClr val="00AF92"/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74" name="组合 173"/>
          <p:cNvGrpSpPr/>
          <p:nvPr/>
        </p:nvGrpSpPr>
        <p:grpSpPr>
          <a:xfrm>
            <a:off x="4756856" y="284688"/>
            <a:ext cx="363746" cy="357291"/>
            <a:chOff x="5037571" y="856343"/>
            <a:chExt cx="715006" cy="702571"/>
          </a:xfrm>
        </p:grpSpPr>
        <p:sp>
          <p:nvSpPr>
            <p:cNvPr id="175" name="Freeform 39"/>
            <p:cNvSpPr>
              <a:spLocks/>
            </p:cNvSpPr>
            <p:nvPr/>
          </p:nvSpPr>
          <p:spPr bwMode="auto">
            <a:xfrm>
              <a:off x="5468769" y="856343"/>
              <a:ext cx="244675" cy="244675"/>
            </a:xfrm>
            <a:custGeom>
              <a:avLst/>
              <a:gdLst>
                <a:gd name="T0" fmla="*/ 19 w 283"/>
                <a:gd name="T1" fmla="*/ 0 h 283"/>
                <a:gd name="T2" fmla="*/ 264 w 283"/>
                <a:gd name="T3" fmla="*/ 0 h 283"/>
                <a:gd name="T4" fmla="*/ 276 w 283"/>
                <a:gd name="T5" fmla="*/ 4 h 283"/>
                <a:gd name="T6" fmla="*/ 224 w 283"/>
                <a:gd name="T7" fmla="*/ 38 h 283"/>
                <a:gd name="T8" fmla="*/ 97 w 283"/>
                <a:gd name="T9" fmla="*/ 38 h 283"/>
                <a:gd name="T10" fmla="*/ 90 w 283"/>
                <a:gd name="T11" fmla="*/ 38 h 283"/>
                <a:gd name="T12" fmla="*/ 38 w 283"/>
                <a:gd name="T13" fmla="*/ 38 h 283"/>
                <a:gd name="T14" fmla="*/ 38 w 283"/>
                <a:gd name="T15" fmla="*/ 245 h 283"/>
                <a:gd name="T16" fmla="*/ 103 w 283"/>
                <a:gd name="T17" fmla="*/ 245 h 283"/>
                <a:gd name="T18" fmla="*/ 127 w 283"/>
                <a:gd name="T19" fmla="*/ 245 h 283"/>
                <a:gd name="T20" fmla="*/ 245 w 283"/>
                <a:gd name="T21" fmla="*/ 245 h 283"/>
                <a:gd name="T22" fmla="*/ 245 w 283"/>
                <a:gd name="T23" fmla="*/ 152 h 283"/>
                <a:gd name="T24" fmla="*/ 283 w 283"/>
                <a:gd name="T25" fmla="*/ 115 h 283"/>
                <a:gd name="T26" fmla="*/ 283 w 283"/>
                <a:gd name="T27" fmla="*/ 264 h 283"/>
                <a:gd name="T28" fmla="*/ 264 w 283"/>
                <a:gd name="T29" fmla="*/ 283 h 283"/>
                <a:gd name="T30" fmla="*/ 19 w 283"/>
                <a:gd name="T31" fmla="*/ 283 h 283"/>
                <a:gd name="T32" fmla="*/ 0 w 283"/>
                <a:gd name="T33" fmla="*/ 264 h 283"/>
                <a:gd name="T34" fmla="*/ 0 w 283"/>
                <a:gd name="T35" fmla="*/ 19 h 283"/>
                <a:gd name="T36" fmla="*/ 19 w 283"/>
                <a:gd name="T37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3" h="283">
                  <a:moveTo>
                    <a:pt x="19" y="0"/>
                  </a:moveTo>
                  <a:cubicBezTo>
                    <a:pt x="264" y="0"/>
                    <a:pt x="264" y="0"/>
                    <a:pt x="264" y="0"/>
                  </a:cubicBezTo>
                  <a:cubicBezTo>
                    <a:pt x="269" y="0"/>
                    <a:pt x="273" y="2"/>
                    <a:pt x="276" y="4"/>
                  </a:cubicBezTo>
                  <a:cubicBezTo>
                    <a:pt x="259" y="16"/>
                    <a:pt x="242" y="27"/>
                    <a:pt x="224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5" y="38"/>
                    <a:pt x="92" y="38"/>
                    <a:pt x="90" y="38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8" y="245"/>
                    <a:pt x="38" y="245"/>
                    <a:pt x="38" y="245"/>
                  </a:cubicBezTo>
                  <a:cubicBezTo>
                    <a:pt x="103" y="245"/>
                    <a:pt x="103" y="245"/>
                    <a:pt x="103" y="245"/>
                  </a:cubicBezTo>
                  <a:cubicBezTo>
                    <a:pt x="111" y="247"/>
                    <a:pt x="119" y="247"/>
                    <a:pt x="127" y="245"/>
                  </a:cubicBezTo>
                  <a:cubicBezTo>
                    <a:pt x="245" y="245"/>
                    <a:pt x="245" y="245"/>
                    <a:pt x="245" y="245"/>
                  </a:cubicBezTo>
                  <a:cubicBezTo>
                    <a:pt x="245" y="152"/>
                    <a:pt x="245" y="152"/>
                    <a:pt x="245" y="152"/>
                  </a:cubicBezTo>
                  <a:cubicBezTo>
                    <a:pt x="258" y="140"/>
                    <a:pt x="270" y="128"/>
                    <a:pt x="283" y="115"/>
                  </a:cubicBezTo>
                  <a:cubicBezTo>
                    <a:pt x="283" y="264"/>
                    <a:pt x="283" y="264"/>
                    <a:pt x="283" y="264"/>
                  </a:cubicBezTo>
                  <a:cubicBezTo>
                    <a:pt x="283" y="274"/>
                    <a:pt x="275" y="283"/>
                    <a:pt x="264" y="283"/>
                  </a:cubicBezTo>
                  <a:cubicBezTo>
                    <a:pt x="19" y="283"/>
                    <a:pt x="19" y="283"/>
                    <a:pt x="19" y="283"/>
                  </a:cubicBezTo>
                  <a:cubicBezTo>
                    <a:pt x="9" y="283"/>
                    <a:pt x="0" y="274"/>
                    <a:pt x="0" y="26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9"/>
                    <a:pt x="9" y="0"/>
                    <a:pt x="1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6" name="Freeform 40"/>
            <p:cNvSpPr>
              <a:spLocks noEditPoints="1"/>
            </p:cNvSpPr>
            <p:nvPr/>
          </p:nvSpPr>
          <p:spPr bwMode="auto">
            <a:xfrm>
              <a:off x="5037571" y="889259"/>
              <a:ext cx="423518" cy="669655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77" name="Freeform 41"/>
            <p:cNvSpPr>
              <a:spLocks/>
            </p:cNvSpPr>
            <p:nvPr/>
          </p:nvSpPr>
          <p:spPr bwMode="auto">
            <a:xfrm>
              <a:off x="5532772" y="870972"/>
              <a:ext cx="219805" cy="176283"/>
            </a:xfrm>
            <a:custGeom>
              <a:avLst/>
              <a:gdLst>
                <a:gd name="T0" fmla="*/ 35 w 254"/>
                <a:gd name="T1" fmla="*/ 62 h 204"/>
                <a:gd name="T2" fmla="*/ 0 w 254"/>
                <a:gd name="T3" fmla="*/ 66 h 204"/>
                <a:gd name="T4" fmla="*/ 11 w 254"/>
                <a:gd name="T5" fmla="*/ 171 h 204"/>
                <a:gd name="T6" fmla="*/ 48 w 254"/>
                <a:gd name="T7" fmla="*/ 195 h 204"/>
                <a:gd name="T8" fmla="*/ 243 w 254"/>
                <a:gd name="T9" fmla="*/ 20 h 204"/>
                <a:gd name="T10" fmla="*/ 230 w 254"/>
                <a:gd name="T11" fmla="*/ 7 h 204"/>
                <a:gd name="T12" fmla="*/ 53 w 254"/>
                <a:gd name="T13" fmla="*/ 116 h 204"/>
                <a:gd name="T14" fmla="*/ 35 w 254"/>
                <a:gd name="T15" fmla="*/ 6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4" h="204">
                  <a:moveTo>
                    <a:pt x="35" y="62"/>
                  </a:moveTo>
                  <a:cubicBezTo>
                    <a:pt x="31" y="48"/>
                    <a:pt x="0" y="51"/>
                    <a:pt x="0" y="66"/>
                  </a:cubicBezTo>
                  <a:cubicBezTo>
                    <a:pt x="0" y="113"/>
                    <a:pt x="4" y="130"/>
                    <a:pt x="11" y="171"/>
                  </a:cubicBezTo>
                  <a:cubicBezTo>
                    <a:pt x="14" y="186"/>
                    <a:pt x="36" y="204"/>
                    <a:pt x="48" y="195"/>
                  </a:cubicBezTo>
                  <a:cubicBezTo>
                    <a:pt x="133" y="135"/>
                    <a:pt x="169" y="92"/>
                    <a:pt x="243" y="20"/>
                  </a:cubicBezTo>
                  <a:cubicBezTo>
                    <a:pt x="254" y="9"/>
                    <a:pt x="240" y="0"/>
                    <a:pt x="230" y="7"/>
                  </a:cubicBezTo>
                  <a:cubicBezTo>
                    <a:pt x="158" y="56"/>
                    <a:pt x="123" y="73"/>
                    <a:pt x="53" y="116"/>
                  </a:cubicBezTo>
                  <a:cubicBezTo>
                    <a:pt x="42" y="95"/>
                    <a:pt x="40" y="80"/>
                    <a:pt x="35" y="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178" name="组合 177"/>
          <p:cNvGrpSpPr/>
          <p:nvPr/>
        </p:nvGrpSpPr>
        <p:grpSpPr>
          <a:xfrm>
            <a:off x="4712965" y="2574327"/>
            <a:ext cx="361483" cy="341225"/>
            <a:chOff x="6460269" y="872801"/>
            <a:chExt cx="709154" cy="669655"/>
          </a:xfrm>
          <a:solidFill>
            <a:schemeClr val="bg1"/>
          </a:solidFill>
        </p:grpSpPr>
        <p:sp>
          <p:nvSpPr>
            <p:cNvPr id="179" name="Freeform 42"/>
            <p:cNvSpPr>
              <a:spLocks noEditPoints="1"/>
            </p:cNvSpPr>
            <p:nvPr/>
          </p:nvSpPr>
          <p:spPr bwMode="auto">
            <a:xfrm>
              <a:off x="6460269" y="872801"/>
              <a:ext cx="442902" cy="669655"/>
            </a:xfrm>
            <a:custGeom>
              <a:avLst/>
              <a:gdLst>
                <a:gd name="T0" fmla="*/ 250 w 512"/>
                <a:gd name="T1" fmla="*/ 737 h 775"/>
                <a:gd name="T2" fmla="*/ 209 w 512"/>
                <a:gd name="T3" fmla="*/ 775 h 775"/>
                <a:gd name="T4" fmla="*/ 173 w 512"/>
                <a:gd name="T5" fmla="*/ 762 h 775"/>
                <a:gd name="T6" fmla="*/ 159 w 512"/>
                <a:gd name="T7" fmla="*/ 762 h 775"/>
                <a:gd name="T8" fmla="*/ 124 w 512"/>
                <a:gd name="T9" fmla="*/ 775 h 775"/>
                <a:gd name="T10" fmla="*/ 83 w 512"/>
                <a:gd name="T11" fmla="*/ 737 h 775"/>
                <a:gd name="T12" fmla="*/ 75 w 512"/>
                <a:gd name="T13" fmla="*/ 475 h 775"/>
                <a:gd name="T14" fmla="*/ 65 w 512"/>
                <a:gd name="T15" fmla="*/ 474 h 775"/>
                <a:gd name="T16" fmla="*/ 21 w 512"/>
                <a:gd name="T17" fmla="*/ 441 h 775"/>
                <a:gd name="T18" fmla="*/ 19 w 512"/>
                <a:gd name="T19" fmla="*/ 214 h 775"/>
                <a:gd name="T20" fmla="*/ 48 w 512"/>
                <a:gd name="T21" fmla="*/ 189 h 775"/>
                <a:gd name="T22" fmla="*/ 119 w 512"/>
                <a:gd name="T23" fmla="*/ 181 h 775"/>
                <a:gd name="T24" fmla="*/ 131 w 512"/>
                <a:gd name="T25" fmla="*/ 186 h 775"/>
                <a:gd name="T26" fmla="*/ 166 w 512"/>
                <a:gd name="T27" fmla="*/ 239 h 775"/>
                <a:gd name="T28" fmla="*/ 202 w 512"/>
                <a:gd name="T29" fmla="*/ 186 h 775"/>
                <a:gd name="T30" fmla="*/ 213 w 512"/>
                <a:gd name="T31" fmla="*/ 181 h 775"/>
                <a:gd name="T32" fmla="*/ 269 w 512"/>
                <a:gd name="T33" fmla="*/ 184 h 775"/>
                <a:gd name="T34" fmla="*/ 286 w 512"/>
                <a:gd name="T35" fmla="*/ 190 h 775"/>
                <a:gd name="T36" fmla="*/ 361 w 512"/>
                <a:gd name="T37" fmla="*/ 220 h 775"/>
                <a:gd name="T38" fmla="*/ 454 w 512"/>
                <a:gd name="T39" fmla="*/ 179 h 775"/>
                <a:gd name="T40" fmla="*/ 503 w 512"/>
                <a:gd name="T41" fmla="*/ 193 h 775"/>
                <a:gd name="T42" fmla="*/ 488 w 512"/>
                <a:gd name="T43" fmla="*/ 243 h 775"/>
                <a:gd name="T44" fmla="*/ 382 w 512"/>
                <a:gd name="T45" fmla="*/ 290 h 775"/>
                <a:gd name="T46" fmla="*/ 359 w 512"/>
                <a:gd name="T47" fmla="*/ 294 h 775"/>
                <a:gd name="T48" fmla="*/ 266 w 512"/>
                <a:gd name="T49" fmla="*/ 263 h 775"/>
                <a:gd name="T50" fmla="*/ 261 w 512"/>
                <a:gd name="T51" fmla="*/ 265 h 775"/>
                <a:gd name="T52" fmla="*/ 250 w 512"/>
                <a:gd name="T53" fmla="*/ 737 h 775"/>
                <a:gd name="T54" fmla="*/ 168 w 512"/>
                <a:gd name="T55" fmla="*/ 1 h 775"/>
                <a:gd name="T56" fmla="*/ 233 w 512"/>
                <a:gd name="T57" fmla="*/ 72 h 775"/>
                <a:gd name="T58" fmla="*/ 165 w 512"/>
                <a:gd name="T59" fmla="*/ 157 h 775"/>
                <a:gd name="T60" fmla="*/ 99 w 512"/>
                <a:gd name="T61" fmla="*/ 70 h 775"/>
                <a:gd name="T62" fmla="*/ 168 w 512"/>
                <a:gd name="T63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2" h="775">
                  <a:moveTo>
                    <a:pt x="250" y="737"/>
                  </a:moveTo>
                  <a:cubicBezTo>
                    <a:pt x="249" y="758"/>
                    <a:pt x="228" y="775"/>
                    <a:pt x="209" y="775"/>
                  </a:cubicBezTo>
                  <a:cubicBezTo>
                    <a:pt x="196" y="775"/>
                    <a:pt x="180" y="770"/>
                    <a:pt x="173" y="762"/>
                  </a:cubicBezTo>
                  <a:cubicBezTo>
                    <a:pt x="170" y="757"/>
                    <a:pt x="163" y="757"/>
                    <a:pt x="159" y="762"/>
                  </a:cubicBezTo>
                  <a:cubicBezTo>
                    <a:pt x="153" y="770"/>
                    <a:pt x="137" y="775"/>
                    <a:pt x="124" y="775"/>
                  </a:cubicBezTo>
                  <a:cubicBezTo>
                    <a:pt x="105" y="775"/>
                    <a:pt x="84" y="758"/>
                    <a:pt x="83" y="737"/>
                  </a:cubicBezTo>
                  <a:cubicBezTo>
                    <a:pt x="75" y="475"/>
                    <a:pt x="75" y="475"/>
                    <a:pt x="75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6" y="472"/>
                    <a:pt x="24" y="460"/>
                    <a:pt x="21" y="441"/>
                  </a:cubicBezTo>
                  <a:cubicBezTo>
                    <a:pt x="0" y="333"/>
                    <a:pt x="4" y="328"/>
                    <a:pt x="19" y="214"/>
                  </a:cubicBezTo>
                  <a:cubicBezTo>
                    <a:pt x="21" y="206"/>
                    <a:pt x="30" y="191"/>
                    <a:pt x="48" y="189"/>
                  </a:cubicBezTo>
                  <a:cubicBezTo>
                    <a:pt x="119" y="181"/>
                    <a:pt x="119" y="181"/>
                    <a:pt x="119" y="181"/>
                  </a:cubicBezTo>
                  <a:cubicBezTo>
                    <a:pt x="124" y="180"/>
                    <a:pt x="128" y="182"/>
                    <a:pt x="131" y="186"/>
                  </a:cubicBezTo>
                  <a:cubicBezTo>
                    <a:pt x="166" y="239"/>
                    <a:pt x="166" y="239"/>
                    <a:pt x="166" y="239"/>
                  </a:cubicBezTo>
                  <a:cubicBezTo>
                    <a:pt x="202" y="186"/>
                    <a:pt x="202" y="186"/>
                    <a:pt x="202" y="186"/>
                  </a:cubicBezTo>
                  <a:cubicBezTo>
                    <a:pt x="204" y="182"/>
                    <a:pt x="209" y="180"/>
                    <a:pt x="213" y="181"/>
                  </a:cubicBezTo>
                  <a:cubicBezTo>
                    <a:pt x="219" y="181"/>
                    <a:pt x="248" y="183"/>
                    <a:pt x="269" y="184"/>
                  </a:cubicBezTo>
                  <a:cubicBezTo>
                    <a:pt x="275" y="185"/>
                    <a:pt x="281" y="186"/>
                    <a:pt x="286" y="190"/>
                  </a:cubicBezTo>
                  <a:cubicBezTo>
                    <a:pt x="309" y="204"/>
                    <a:pt x="334" y="215"/>
                    <a:pt x="361" y="220"/>
                  </a:cubicBezTo>
                  <a:cubicBezTo>
                    <a:pt x="393" y="209"/>
                    <a:pt x="424" y="195"/>
                    <a:pt x="454" y="179"/>
                  </a:cubicBezTo>
                  <a:cubicBezTo>
                    <a:pt x="471" y="169"/>
                    <a:pt x="493" y="176"/>
                    <a:pt x="503" y="193"/>
                  </a:cubicBezTo>
                  <a:cubicBezTo>
                    <a:pt x="512" y="211"/>
                    <a:pt x="506" y="233"/>
                    <a:pt x="488" y="243"/>
                  </a:cubicBezTo>
                  <a:cubicBezTo>
                    <a:pt x="452" y="262"/>
                    <a:pt x="420" y="274"/>
                    <a:pt x="382" y="290"/>
                  </a:cubicBezTo>
                  <a:cubicBezTo>
                    <a:pt x="375" y="293"/>
                    <a:pt x="367" y="295"/>
                    <a:pt x="359" y="294"/>
                  </a:cubicBezTo>
                  <a:cubicBezTo>
                    <a:pt x="326" y="288"/>
                    <a:pt x="296" y="279"/>
                    <a:pt x="266" y="263"/>
                  </a:cubicBezTo>
                  <a:cubicBezTo>
                    <a:pt x="261" y="265"/>
                    <a:pt x="261" y="265"/>
                    <a:pt x="261" y="265"/>
                  </a:cubicBezTo>
                  <a:cubicBezTo>
                    <a:pt x="250" y="737"/>
                    <a:pt x="250" y="737"/>
                    <a:pt x="250" y="737"/>
                  </a:cubicBezTo>
                  <a:close/>
                  <a:moveTo>
                    <a:pt x="168" y="1"/>
                  </a:moveTo>
                  <a:cubicBezTo>
                    <a:pt x="205" y="1"/>
                    <a:pt x="234" y="33"/>
                    <a:pt x="233" y="72"/>
                  </a:cubicBezTo>
                  <a:cubicBezTo>
                    <a:pt x="233" y="111"/>
                    <a:pt x="202" y="158"/>
                    <a:pt x="165" y="157"/>
                  </a:cubicBezTo>
                  <a:cubicBezTo>
                    <a:pt x="128" y="156"/>
                    <a:pt x="99" y="109"/>
                    <a:pt x="99" y="70"/>
                  </a:cubicBezTo>
                  <a:cubicBezTo>
                    <a:pt x="100" y="31"/>
                    <a:pt x="131" y="0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0" name="Freeform 43"/>
            <p:cNvSpPr>
              <a:spLocks noEditPoints="1"/>
            </p:cNvSpPr>
            <p:nvPr/>
          </p:nvSpPr>
          <p:spPr bwMode="auto">
            <a:xfrm>
              <a:off x="6735299" y="1108698"/>
              <a:ext cx="434124" cy="433758"/>
            </a:xfrm>
            <a:custGeom>
              <a:avLst/>
              <a:gdLst>
                <a:gd name="T0" fmla="*/ 388 w 502"/>
                <a:gd name="T1" fmla="*/ 388 h 502"/>
                <a:gd name="T2" fmla="*/ 383 w 502"/>
                <a:gd name="T3" fmla="*/ 335 h 502"/>
                <a:gd name="T4" fmla="*/ 334 w 502"/>
                <a:gd name="T5" fmla="*/ 426 h 502"/>
                <a:gd name="T6" fmla="*/ 445 w 502"/>
                <a:gd name="T7" fmla="*/ 251 h 502"/>
                <a:gd name="T8" fmla="*/ 393 w 502"/>
                <a:gd name="T9" fmla="*/ 214 h 502"/>
                <a:gd name="T10" fmla="*/ 392 w 502"/>
                <a:gd name="T11" fmla="*/ 297 h 502"/>
                <a:gd name="T12" fmla="*/ 430 w 502"/>
                <a:gd name="T13" fmla="*/ 176 h 502"/>
                <a:gd name="T14" fmla="*/ 332 w 502"/>
                <a:gd name="T15" fmla="*/ 75 h 502"/>
                <a:gd name="T16" fmla="*/ 385 w 502"/>
                <a:gd name="T17" fmla="*/ 176 h 502"/>
                <a:gd name="T18" fmla="*/ 72 w 502"/>
                <a:gd name="T19" fmla="*/ 176 h 502"/>
                <a:gd name="T20" fmla="*/ 150 w 502"/>
                <a:gd name="T21" fmla="*/ 117 h 502"/>
                <a:gd name="T22" fmla="*/ 114 w 502"/>
                <a:gd name="T23" fmla="*/ 114 h 502"/>
                <a:gd name="T24" fmla="*/ 165 w 502"/>
                <a:gd name="T25" fmla="*/ 176 h 502"/>
                <a:gd name="T26" fmla="*/ 236 w 502"/>
                <a:gd name="T27" fmla="*/ 71 h 502"/>
                <a:gd name="T28" fmla="*/ 165 w 502"/>
                <a:gd name="T29" fmla="*/ 176 h 502"/>
                <a:gd name="T30" fmla="*/ 345 w 502"/>
                <a:gd name="T31" fmla="*/ 176 h 502"/>
                <a:gd name="T32" fmla="*/ 274 w 502"/>
                <a:gd name="T33" fmla="*/ 71 h 502"/>
                <a:gd name="T34" fmla="*/ 354 w 502"/>
                <a:gd name="T35" fmla="*/ 214 h 502"/>
                <a:gd name="T36" fmla="*/ 274 w 502"/>
                <a:gd name="T37" fmla="*/ 297 h 502"/>
                <a:gd name="T38" fmla="*/ 357 w 502"/>
                <a:gd name="T39" fmla="*/ 252 h 502"/>
                <a:gd name="T40" fmla="*/ 236 w 502"/>
                <a:gd name="T41" fmla="*/ 214 h 502"/>
                <a:gd name="T42" fmla="*/ 153 w 502"/>
                <a:gd name="T43" fmla="*/ 252 h 502"/>
                <a:gd name="T44" fmla="*/ 236 w 502"/>
                <a:gd name="T45" fmla="*/ 297 h 502"/>
                <a:gd name="T46" fmla="*/ 118 w 502"/>
                <a:gd name="T47" fmla="*/ 214 h 502"/>
                <a:gd name="T48" fmla="*/ 57 w 502"/>
                <a:gd name="T49" fmla="*/ 251 h 502"/>
                <a:gd name="T50" fmla="*/ 119 w 502"/>
                <a:gd name="T51" fmla="*/ 297 h 502"/>
                <a:gd name="T52" fmla="*/ 118 w 502"/>
                <a:gd name="T53" fmla="*/ 214 h 502"/>
                <a:gd name="T54" fmla="*/ 274 w 502"/>
                <a:gd name="T55" fmla="*/ 335 h 502"/>
                <a:gd name="T56" fmla="*/ 328 w 502"/>
                <a:gd name="T57" fmla="*/ 367 h 502"/>
                <a:gd name="T58" fmla="*/ 236 w 502"/>
                <a:gd name="T59" fmla="*/ 335 h 502"/>
                <a:gd name="T60" fmla="*/ 182 w 502"/>
                <a:gd name="T61" fmla="*/ 367 h 502"/>
                <a:gd name="T62" fmla="*/ 236 w 502"/>
                <a:gd name="T63" fmla="*/ 335 h 502"/>
                <a:gd name="T64" fmla="*/ 77 w 502"/>
                <a:gd name="T65" fmla="*/ 335 h 502"/>
                <a:gd name="T66" fmla="*/ 181 w 502"/>
                <a:gd name="T67" fmla="*/ 431 h 502"/>
                <a:gd name="T68" fmla="*/ 128 w 502"/>
                <a:gd name="T69" fmla="*/ 335 h 502"/>
                <a:gd name="T70" fmla="*/ 251 w 502"/>
                <a:gd name="T71" fmla="*/ 502 h 502"/>
                <a:gd name="T72" fmla="*/ 0 w 502"/>
                <a:gd name="T73" fmla="*/ 251 h 502"/>
                <a:gd name="T74" fmla="*/ 251 w 502"/>
                <a:gd name="T75" fmla="*/ 0 h 502"/>
                <a:gd name="T76" fmla="*/ 502 w 502"/>
                <a:gd name="T77" fmla="*/ 251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02" h="502">
                  <a:moveTo>
                    <a:pt x="334" y="426"/>
                  </a:moveTo>
                  <a:cubicBezTo>
                    <a:pt x="355" y="416"/>
                    <a:pt x="373" y="403"/>
                    <a:pt x="388" y="388"/>
                  </a:cubicBezTo>
                  <a:cubicBezTo>
                    <a:pt x="403" y="373"/>
                    <a:pt x="416" y="354"/>
                    <a:pt x="425" y="335"/>
                  </a:cubicBezTo>
                  <a:cubicBezTo>
                    <a:pt x="383" y="335"/>
                    <a:pt x="383" y="335"/>
                    <a:pt x="383" y="335"/>
                  </a:cubicBezTo>
                  <a:cubicBezTo>
                    <a:pt x="377" y="352"/>
                    <a:pt x="370" y="370"/>
                    <a:pt x="362" y="385"/>
                  </a:cubicBezTo>
                  <a:cubicBezTo>
                    <a:pt x="354" y="400"/>
                    <a:pt x="345" y="413"/>
                    <a:pt x="334" y="426"/>
                  </a:cubicBezTo>
                  <a:close/>
                  <a:moveTo>
                    <a:pt x="439" y="297"/>
                  </a:moveTo>
                  <a:cubicBezTo>
                    <a:pt x="443" y="282"/>
                    <a:pt x="445" y="267"/>
                    <a:pt x="445" y="251"/>
                  </a:cubicBezTo>
                  <a:cubicBezTo>
                    <a:pt x="445" y="238"/>
                    <a:pt x="444" y="226"/>
                    <a:pt x="442" y="214"/>
                  </a:cubicBezTo>
                  <a:cubicBezTo>
                    <a:pt x="393" y="214"/>
                    <a:pt x="393" y="214"/>
                    <a:pt x="393" y="214"/>
                  </a:cubicBezTo>
                  <a:cubicBezTo>
                    <a:pt x="395" y="227"/>
                    <a:pt x="395" y="239"/>
                    <a:pt x="395" y="252"/>
                  </a:cubicBezTo>
                  <a:cubicBezTo>
                    <a:pt x="395" y="267"/>
                    <a:pt x="394" y="282"/>
                    <a:pt x="392" y="297"/>
                  </a:cubicBezTo>
                  <a:cubicBezTo>
                    <a:pt x="439" y="297"/>
                    <a:pt x="439" y="297"/>
                    <a:pt x="439" y="297"/>
                  </a:cubicBezTo>
                  <a:close/>
                  <a:moveTo>
                    <a:pt x="430" y="176"/>
                  </a:moveTo>
                  <a:cubicBezTo>
                    <a:pt x="420" y="153"/>
                    <a:pt x="406" y="132"/>
                    <a:pt x="388" y="114"/>
                  </a:cubicBezTo>
                  <a:cubicBezTo>
                    <a:pt x="372" y="98"/>
                    <a:pt x="353" y="84"/>
                    <a:pt x="332" y="75"/>
                  </a:cubicBezTo>
                  <a:cubicBezTo>
                    <a:pt x="343" y="88"/>
                    <a:pt x="353" y="102"/>
                    <a:pt x="361" y="117"/>
                  </a:cubicBezTo>
                  <a:cubicBezTo>
                    <a:pt x="371" y="135"/>
                    <a:pt x="379" y="155"/>
                    <a:pt x="385" y="176"/>
                  </a:cubicBezTo>
                  <a:cubicBezTo>
                    <a:pt x="430" y="176"/>
                    <a:pt x="430" y="176"/>
                    <a:pt x="430" y="176"/>
                  </a:cubicBezTo>
                  <a:close/>
                  <a:moveTo>
                    <a:pt x="72" y="176"/>
                  </a:moveTo>
                  <a:cubicBezTo>
                    <a:pt x="125" y="176"/>
                    <a:pt x="125" y="176"/>
                    <a:pt x="125" y="176"/>
                  </a:cubicBezTo>
                  <a:cubicBezTo>
                    <a:pt x="131" y="155"/>
                    <a:pt x="139" y="135"/>
                    <a:pt x="150" y="117"/>
                  </a:cubicBezTo>
                  <a:cubicBezTo>
                    <a:pt x="159" y="100"/>
                    <a:pt x="170" y="84"/>
                    <a:pt x="183" y="69"/>
                  </a:cubicBezTo>
                  <a:cubicBezTo>
                    <a:pt x="157" y="79"/>
                    <a:pt x="133" y="94"/>
                    <a:pt x="114" y="114"/>
                  </a:cubicBezTo>
                  <a:cubicBezTo>
                    <a:pt x="96" y="132"/>
                    <a:pt x="82" y="153"/>
                    <a:pt x="72" y="176"/>
                  </a:cubicBezTo>
                  <a:close/>
                  <a:moveTo>
                    <a:pt x="165" y="176"/>
                  </a:moveTo>
                  <a:cubicBezTo>
                    <a:pt x="236" y="176"/>
                    <a:pt x="236" y="176"/>
                    <a:pt x="236" y="176"/>
                  </a:cubicBezTo>
                  <a:cubicBezTo>
                    <a:pt x="236" y="71"/>
                    <a:pt x="236" y="71"/>
                    <a:pt x="236" y="71"/>
                  </a:cubicBezTo>
                  <a:cubicBezTo>
                    <a:pt x="215" y="88"/>
                    <a:pt x="197" y="110"/>
                    <a:pt x="183" y="135"/>
                  </a:cubicBezTo>
                  <a:cubicBezTo>
                    <a:pt x="176" y="148"/>
                    <a:pt x="170" y="162"/>
                    <a:pt x="165" y="176"/>
                  </a:cubicBezTo>
                  <a:close/>
                  <a:moveTo>
                    <a:pt x="274" y="176"/>
                  </a:moveTo>
                  <a:cubicBezTo>
                    <a:pt x="345" y="176"/>
                    <a:pt x="345" y="176"/>
                    <a:pt x="345" y="176"/>
                  </a:cubicBezTo>
                  <a:cubicBezTo>
                    <a:pt x="341" y="162"/>
                    <a:pt x="335" y="148"/>
                    <a:pt x="327" y="135"/>
                  </a:cubicBezTo>
                  <a:cubicBezTo>
                    <a:pt x="314" y="110"/>
                    <a:pt x="296" y="88"/>
                    <a:pt x="274" y="71"/>
                  </a:cubicBezTo>
                  <a:cubicBezTo>
                    <a:pt x="274" y="176"/>
                    <a:pt x="274" y="176"/>
                    <a:pt x="274" y="176"/>
                  </a:cubicBezTo>
                  <a:close/>
                  <a:moveTo>
                    <a:pt x="354" y="214"/>
                  </a:moveTo>
                  <a:cubicBezTo>
                    <a:pt x="274" y="214"/>
                    <a:pt x="274" y="214"/>
                    <a:pt x="274" y="214"/>
                  </a:cubicBezTo>
                  <a:cubicBezTo>
                    <a:pt x="274" y="297"/>
                    <a:pt x="274" y="297"/>
                    <a:pt x="274" y="297"/>
                  </a:cubicBezTo>
                  <a:cubicBezTo>
                    <a:pt x="353" y="297"/>
                    <a:pt x="353" y="297"/>
                    <a:pt x="353" y="297"/>
                  </a:cubicBezTo>
                  <a:cubicBezTo>
                    <a:pt x="356" y="282"/>
                    <a:pt x="357" y="267"/>
                    <a:pt x="357" y="252"/>
                  </a:cubicBezTo>
                  <a:cubicBezTo>
                    <a:pt x="357" y="239"/>
                    <a:pt x="356" y="227"/>
                    <a:pt x="354" y="214"/>
                  </a:cubicBezTo>
                  <a:close/>
                  <a:moveTo>
                    <a:pt x="236" y="214"/>
                  </a:moveTo>
                  <a:cubicBezTo>
                    <a:pt x="156" y="214"/>
                    <a:pt x="156" y="214"/>
                    <a:pt x="156" y="214"/>
                  </a:cubicBezTo>
                  <a:cubicBezTo>
                    <a:pt x="154" y="227"/>
                    <a:pt x="153" y="239"/>
                    <a:pt x="153" y="252"/>
                  </a:cubicBezTo>
                  <a:cubicBezTo>
                    <a:pt x="153" y="267"/>
                    <a:pt x="155" y="282"/>
                    <a:pt x="158" y="297"/>
                  </a:cubicBezTo>
                  <a:cubicBezTo>
                    <a:pt x="236" y="297"/>
                    <a:pt x="236" y="297"/>
                    <a:pt x="236" y="297"/>
                  </a:cubicBezTo>
                  <a:cubicBezTo>
                    <a:pt x="236" y="214"/>
                    <a:pt x="236" y="214"/>
                    <a:pt x="236" y="214"/>
                  </a:cubicBezTo>
                  <a:close/>
                  <a:moveTo>
                    <a:pt x="118" y="214"/>
                  </a:moveTo>
                  <a:cubicBezTo>
                    <a:pt x="61" y="214"/>
                    <a:pt x="61" y="214"/>
                    <a:pt x="61" y="214"/>
                  </a:cubicBezTo>
                  <a:cubicBezTo>
                    <a:pt x="59" y="226"/>
                    <a:pt x="57" y="238"/>
                    <a:pt x="57" y="251"/>
                  </a:cubicBezTo>
                  <a:cubicBezTo>
                    <a:pt x="57" y="267"/>
                    <a:pt x="59" y="282"/>
                    <a:pt x="63" y="297"/>
                  </a:cubicBezTo>
                  <a:cubicBezTo>
                    <a:pt x="119" y="297"/>
                    <a:pt x="119" y="297"/>
                    <a:pt x="119" y="297"/>
                  </a:cubicBezTo>
                  <a:cubicBezTo>
                    <a:pt x="116" y="282"/>
                    <a:pt x="115" y="267"/>
                    <a:pt x="115" y="252"/>
                  </a:cubicBezTo>
                  <a:cubicBezTo>
                    <a:pt x="115" y="239"/>
                    <a:pt x="116" y="227"/>
                    <a:pt x="118" y="214"/>
                  </a:cubicBezTo>
                  <a:close/>
                  <a:moveTo>
                    <a:pt x="342" y="335"/>
                  </a:moveTo>
                  <a:cubicBezTo>
                    <a:pt x="274" y="335"/>
                    <a:pt x="274" y="335"/>
                    <a:pt x="274" y="335"/>
                  </a:cubicBezTo>
                  <a:cubicBezTo>
                    <a:pt x="274" y="433"/>
                    <a:pt x="274" y="433"/>
                    <a:pt x="274" y="433"/>
                  </a:cubicBezTo>
                  <a:cubicBezTo>
                    <a:pt x="296" y="415"/>
                    <a:pt x="315" y="392"/>
                    <a:pt x="328" y="367"/>
                  </a:cubicBezTo>
                  <a:cubicBezTo>
                    <a:pt x="334" y="357"/>
                    <a:pt x="338" y="346"/>
                    <a:pt x="342" y="335"/>
                  </a:cubicBezTo>
                  <a:close/>
                  <a:moveTo>
                    <a:pt x="236" y="335"/>
                  </a:moveTo>
                  <a:cubicBezTo>
                    <a:pt x="168" y="335"/>
                    <a:pt x="168" y="335"/>
                    <a:pt x="168" y="335"/>
                  </a:cubicBezTo>
                  <a:cubicBezTo>
                    <a:pt x="172" y="346"/>
                    <a:pt x="177" y="357"/>
                    <a:pt x="182" y="367"/>
                  </a:cubicBezTo>
                  <a:cubicBezTo>
                    <a:pt x="196" y="392"/>
                    <a:pt x="214" y="415"/>
                    <a:pt x="236" y="433"/>
                  </a:cubicBezTo>
                  <a:cubicBezTo>
                    <a:pt x="236" y="335"/>
                    <a:pt x="236" y="335"/>
                    <a:pt x="236" y="335"/>
                  </a:cubicBezTo>
                  <a:close/>
                  <a:moveTo>
                    <a:pt x="128" y="335"/>
                  </a:moveTo>
                  <a:cubicBezTo>
                    <a:pt x="77" y="335"/>
                    <a:pt x="77" y="335"/>
                    <a:pt x="77" y="335"/>
                  </a:cubicBezTo>
                  <a:cubicBezTo>
                    <a:pt x="86" y="354"/>
                    <a:pt x="99" y="373"/>
                    <a:pt x="114" y="388"/>
                  </a:cubicBezTo>
                  <a:cubicBezTo>
                    <a:pt x="133" y="407"/>
                    <a:pt x="155" y="422"/>
                    <a:pt x="181" y="431"/>
                  </a:cubicBezTo>
                  <a:cubicBezTo>
                    <a:pt x="168" y="417"/>
                    <a:pt x="158" y="402"/>
                    <a:pt x="149" y="385"/>
                  </a:cubicBezTo>
                  <a:cubicBezTo>
                    <a:pt x="140" y="370"/>
                    <a:pt x="133" y="352"/>
                    <a:pt x="128" y="335"/>
                  </a:cubicBezTo>
                  <a:close/>
                  <a:moveTo>
                    <a:pt x="429" y="428"/>
                  </a:moveTo>
                  <a:cubicBezTo>
                    <a:pt x="383" y="474"/>
                    <a:pt x="321" y="502"/>
                    <a:pt x="251" y="502"/>
                  </a:cubicBezTo>
                  <a:cubicBezTo>
                    <a:pt x="182" y="502"/>
                    <a:pt x="119" y="474"/>
                    <a:pt x="74" y="428"/>
                  </a:cubicBezTo>
                  <a:cubicBezTo>
                    <a:pt x="28" y="383"/>
                    <a:pt x="0" y="320"/>
                    <a:pt x="0" y="251"/>
                  </a:cubicBezTo>
                  <a:cubicBezTo>
                    <a:pt x="0" y="182"/>
                    <a:pt x="28" y="119"/>
                    <a:pt x="74" y="73"/>
                  </a:cubicBezTo>
                  <a:cubicBezTo>
                    <a:pt x="119" y="28"/>
                    <a:pt x="182" y="0"/>
                    <a:pt x="251" y="0"/>
                  </a:cubicBezTo>
                  <a:cubicBezTo>
                    <a:pt x="321" y="0"/>
                    <a:pt x="383" y="28"/>
                    <a:pt x="429" y="73"/>
                  </a:cubicBezTo>
                  <a:cubicBezTo>
                    <a:pt x="474" y="119"/>
                    <a:pt x="502" y="182"/>
                    <a:pt x="502" y="251"/>
                  </a:cubicBezTo>
                  <a:cubicBezTo>
                    <a:pt x="502" y="320"/>
                    <a:pt x="474" y="383"/>
                    <a:pt x="429" y="4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181" name="组合 180"/>
          <p:cNvGrpSpPr/>
          <p:nvPr/>
        </p:nvGrpSpPr>
        <p:grpSpPr>
          <a:xfrm>
            <a:off x="7782830" y="379329"/>
            <a:ext cx="342251" cy="344441"/>
            <a:chOff x="5042691" y="2273920"/>
            <a:chExt cx="702937" cy="707692"/>
          </a:xfrm>
          <a:solidFill>
            <a:schemeClr val="bg1"/>
          </a:solidFill>
        </p:grpSpPr>
        <p:sp>
          <p:nvSpPr>
            <p:cNvPr id="182" name="Freeform 12"/>
            <p:cNvSpPr>
              <a:spLocks/>
            </p:cNvSpPr>
            <p:nvPr/>
          </p:nvSpPr>
          <p:spPr bwMode="auto">
            <a:xfrm>
              <a:off x="5284806" y="2789968"/>
              <a:ext cx="460822" cy="191644"/>
            </a:xfrm>
            <a:custGeom>
              <a:avLst/>
              <a:gdLst>
                <a:gd name="T0" fmla="*/ 25 w 533"/>
                <a:gd name="T1" fmla="*/ 165 h 222"/>
                <a:gd name="T2" fmla="*/ 158 w 533"/>
                <a:gd name="T3" fmla="*/ 165 h 222"/>
                <a:gd name="T4" fmla="*/ 158 w 533"/>
                <a:gd name="T5" fmla="*/ 108 h 222"/>
                <a:gd name="T6" fmla="*/ 184 w 533"/>
                <a:gd name="T7" fmla="*/ 83 h 222"/>
                <a:gd name="T8" fmla="*/ 317 w 533"/>
                <a:gd name="T9" fmla="*/ 83 h 222"/>
                <a:gd name="T10" fmla="*/ 317 w 533"/>
                <a:gd name="T11" fmla="*/ 25 h 222"/>
                <a:gd name="T12" fmla="*/ 343 w 533"/>
                <a:gd name="T13" fmla="*/ 0 h 222"/>
                <a:gd name="T14" fmla="*/ 533 w 533"/>
                <a:gd name="T15" fmla="*/ 0 h 222"/>
                <a:gd name="T16" fmla="*/ 533 w 533"/>
                <a:gd name="T17" fmla="*/ 32 h 222"/>
                <a:gd name="T18" fmla="*/ 508 w 533"/>
                <a:gd name="T19" fmla="*/ 57 h 222"/>
                <a:gd name="T20" fmla="*/ 375 w 533"/>
                <a:gd name="T21" fmla="*/ 57 h 222"/>
                <a:gd name="T22" fmla="*/ 375 w 533"/>
                <a:gd name="T23" fmla="*/ 114 h 222"/>
                <a:gd name="T24" fmla="*/ 349 w 533"/>
                <a:gd name="T25" fmla="*/ 140 h 222"/>
                <a:gd name="T26" fmla="*/ 216 w 533"/>
                <a:gd name="T27" fmla="*/ 140 h 222"/>
                <a:gd name="T28" fmla="*/ 216 w 533"/>
                <a:gd name="T29" fmla="*/ 197 h 222"/>
                <a:gd name="T30" fmla="*/ 190 w 533"/>
                <a:gd name="T31" fmla="*/ 222 h 222"/>
                <a:gd name="T32" fmla="*/ 0 w 533"/>
                <a:gd name="T33" fmla="*/ 222 h 222"/>
                <a:gd name="T34" fmla="*/ 0 w 533"/>
                <a:gd name="T35" fmla="*/ 191 h 222"/>
                <a:gd name="T36" fmla="*/ 25 w 533"/>
                <a:gd name="T37" fmla="*/ 16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3" h="222">
                  <a:moveTo>
                    <a:pt x="25" y="165"/>
                  </a:moveTo>
                  <a:cubicBezTo>
                    <a:pt x="158" y="165"/>
                    <a:pt x="158" y="165"/>
                    <a:pt x="158" y="165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8" y="94"/>
                    <a:pt x="170" y="83"/>
                    <a:pt x="184" y="83"/>
                  </a:cubicBezTo>
                  <a:cubicBezTo>
                    <a:pt x="317" y="83"/>
                    <a:pt x="317" y="83"/>
                    <a:pt x="317" y="83"/>
                  </a:cubicBezTo>
                  <a:cubicBezTo>
                    <a:pt x="317" y="25"/>
                    <a:pt x="317" y="25"/>
                    <a:pt x="317" y="25"/>
                  </a:cubicBezTo>
                  <a:cubicBezTo>
                    <a:pt x="317" y="11"/>
                    <a:pt x="329" y="0"/>
                    <a:pt x="343" y="0"/>
                  </a:cubicBezTo>
                  <a:cubicBezTo>
                    <a:pt x="533" y="0"/>
                    <a:pt x="533" y="0"/>
                    <a:pt x="533" y="0"/>
                  </a:cubicBezTo>
                  <a:cubicBezTo>
                    <a:pt x="533" y="32"/>
                    <a:pt x="533" y="32"/>
                    <a:pt x="533" y="32"/>
                  </a:cubicBezTo>
                  <a:cubicBezTo>
                    <a:pt x="533" y="46"/>
                    <a:pt x="522" y="57"/>
                    <a:pt x="508" y="57"/>
                  </a:cubicBezTo>
                  <a:cubicBezTo>
                    <a:pt x="375" y="57"/>
                    <a:pt x="375" y="57"/>
                    <a:pt x="375" y="57"/>
                  </a:cubicBezTo>
                  <a:cubicBezTo>
                    <a:pt x="375" y="114"/>
                    <a:pt x="375" y="114"/>
                    <a:pt x="375" y="114"/>
                  </a:cubicBezTo>
                  <a:cubicBezTo>
                    <a:pt x="375" y="128"/>
                    <a:pt x="363" y="140"/>
                    <a:pt x="349" y="140"/>
                  </a:cubicBezTo>
                  <a:cubicBezTo>
                    <a:pt x="216" y="140"/>
                    <a:pt x="216" y="140"/>
                    <a:pt x="216" y="140"/>
                  </a:cubicBezTo>
                  <a:cubicBezTo>
                    <a:pt x="216" y="197"/>
                    <a:pt x="216" y="197"/>
                    <a:pt x="216" y="197"/>
                  </a:cubicBezTo>
                  <a:cubicBezTo>
                    <a:pt x="216" y="211"/>
                    <a:pt x="204" y="222"/>
                    <a:pt x="190" y="22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177"/>
                    <a:pt x="11" y="165"/>
                    <a:pt x="25" y="1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3" name="Freeform 13"/>
            <p:cNvSpPr>
              <a:spLocks noEditPoints="1"/>
            </p:cNvSpPr>
            <p:nvPr/>
          </p:nvSpPr>
          <p:spPr bwMode="auto">
            <a:xfrm>
              <a:off x="5042691" y="2273920"/>
              <a:ext cx="529214" cy="655758"/>
            </a:xfrm>
            <a:custGeom>
              <a:avLst/>
              <a:gdLst>
                <a:gd name="T0" fmla="*/ 28 w 612"/>
                <a:gd name="T1" fmla="*/ 504 h 759"/>
                <a:gd name="T2" fmla="*/ 148 w 612"/>
                <a:gd name="T3" fmla="*/ 514 h 759"/>
                <a:gd name="T4" fmla="*/ 179 w 612"/>
                <a:gd name="T5" fmla="*/ 488 h 759"/>
                <a:gd name="T6" fmla="*/ 184 w 612"/>
                <a:gd name="T7" fmla="*/ 423 h 759"/>
                <a:gd name="T8" fmla="*/ 158 w 612"/>
                <a:gd name="T9" fmla="*/ 392 h 759"/>
                <a:gd name="T10" fmla="*/ 38 w 612"/>
                <a:gd name="T11" fmla="*/ 381 h 759"/>
                <a:gd name="T12" fmla="*/ 7 w 612"/>
                <a:gd name="T13" fmla="*/ 407 h 759"/>
                <a:gd name="T14" fmla="*/ 2 w 612"/>
                <a:gd name="T15" fmla="*/ 473 h 759"/>
                <a:gd name="T16" fmla="*/ 28 w 612"/>
                <a:gd name="T17" fmla="*/ 504 h 759"/>
                <a:gd name="T18" fmla="*/ 157 w 612"/>
                <a:gd name="T19" fmla="*/ 669 h 759"/>
                <a:gd name="T20" fmla="*/ 254 w 612"/>
                <a:gd name="T21" fmla="*/ 487 h 759"/>
                <a:gd name="T22" fmla="*/ 334 w 612"/>
                <a:gd name="T23" fmla="*/ 512 h 759"/>
                <a:gd name="T24" fmla="*/ 342 w 612"/>
                <a:gd name="T25" fmla="*/ 515 h 759"/>
                <a:gd name="T26" fmla="*/ 216 w 612"/>
                <a:gd name="T27" fmla="*/ 722 h 759"/>
                <a:gd name="T28" fmla="*/ 157 w 612"/>
                <a:gd name="T29" fmla="*/ 669 h 759"/>
                <a:gd name="T30" fmla="*/ 379 w 612"/>
                <a:gd name="T31" fmla="*/ 7 h 759"/>
                <a:gd name="T32" fmla="*/ 426 w 612"/>
                <a:gd name="T33" fmla="*/ 84 h 759"/>
                <a:gd name="T34" fmla="*/ 349 w 612"/>
                <a:gd name="T35" fmla="*/ 150 h 759"/>
                <a:gd name="T36" fmla="*/ 304 w 612"/>
                <a:gd name="T37" fmla="*/ 59 h 759"/>
                <a:gd name="T38" fmla="*/ 379 w 612"/>
                <a:gd name="T39" fmla="*/ 7 h 759"/>
                <a:gd name="T40" fmla="*/ 371 w 612"/>
                <a:gd name="T41" fmla="*/ 183 h 759"/>
                <a:gd name="T42" fmla="*/ 403 w 612"/>
                <a:gd name="T43" fmla="*/ 199 h 759"/>
                <a:gd name="T44" fmla="*/ 574 w 612"/>
                <a:gd name="T45" fmla="*/ 278 h 759"/>
                <a:gd name="T46" fmla="*/ 579 w 612"/>
                <a:gd name="T47" fmla="*/ 341 h 759"/>
                <a:gd name="T48" fmla="*/ 398 w 612"/>
                <a:gd name="T49" fmla="*/ 296 h 759"/>
                <a:gd name="T50" fmla="*/ 381 w 612"/>
                <a:gd name="T51" fmla="*/ 385 h 759"/>
                <a:gd name="T52" fmla="*/ 390 w 612"/>
                <a:gd name="T53" fmla="*/ 402 h 759"/>
                <a:gd name="T54" fmla="*/ 561 w 612"/>
                <a:gd name="T55" fmla="*/ 593 h 759"/>
                <a:gd name="T56" fmla="*/ 489 w 612"/>
                <a:gd name="T57" fmla="*/ 626 h 759"/>
                <a:gd name="T58" fmla="*/ 233 w 612"/>
                <a:gd name="T59" fmla="*/ 447 h 759"/>
                <a:gd name="T60" fmla="*/ 203 w 612"/>
                <a:gd name="T61" fmla="*/ 392 h 759"/>
                <a:gd name="T62" fmla="*/ 231 w 612"/>
                <a:gd name="T63" fmla="*/ 239 h 759"/>
                <a:gd name="T64" fmla="*/ 157 w 612"/>
                <a:gd name="T65" fmla="*/ 344 h 759"/>
                <a:gd name="T66" fmla="*/ 95 w 612"/>
                <a:gd name="T67" fmla="*/ 332 h 759"/>
                <a:gd name="T68" fmla="*/ 247 w 612"/>
                <a:gd name="T69" fmla="*/ 155 h 759"/>
                <a:gd name="T70" fmla="*/ 313 w 612"/>
                <a:gd name="T71" fmla="*/ 163 h 759"/>
                <a:gd name="T72" fmla="*/ 349 w 612"/>
                <a:gd name="T73" fmla="*/ 227 h 759"/>
                <a:gd name="T74" fmla="*/ 371 w 612"/>
                <a:gd name="T75" fmla="*/ 183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12" h="759">
                  <a:moveTo>
                    <a:pt x="28" y="504"/>
                  </a:moveTo>
                  <a:cubicBezTo>
                    <a:pt x="148" y="514"/>
                    <a:pt x="148" y="514"/>
                    <a:pt x="148" y="514"/>
                  </a:cubicBezTo>
                  <a:cubicBezTo>
                    <a:pt x="164" y="516"/>
                    <a:pt x="177" y="504"/>
                    <a:pt x="179" y="488"/>
                  </a:cubicBezTo>
                  <a:cubicBezTo>
                    <a:pt x="184" y="423"/>
                    <a:pt x="184" y="423"/>
                    <a:pt x="184" y="423"/>
                  </a:cubicBezTo>
                  <a:cubicBezTo>
                    <a:pt x="186" y="407"/>
                    <a:pt x="174" y="393"/>
                    <a:pt x="158" y="392"/>
                  </a:cubicBezTo>
                  <a:cubicBezTo>
                    <a:pt x="38" y="381"/>
                    <a:pt x="38" y="381"/>
                    <a:pt x="38" y="381"/>
                  </a:cubicBezTo>
                  <a:cubicBezTo>
                    <a:pt x="23" y="380"/>
                    <a:pt x="9" y="392"/>
                    <a:pt x="7" y="407"/>
                  </a:cubicBezTo>
                  <a:cubicBezTo>
                    <a:pt x="2" y="473"/>
                    <a:pt x="2" y="473"/>
                    <a:pt x="2" y="473"/>
                  </a:cubicBezTo>
                  <a:cubicBezTo>
                    <a:pt x="0" y="489"/>
                    <a:pt x="12" y="503"/>
                    <a:pt x="28" y="504"/>
                  </a:cubicBezTo>
                  <a:close/>
                  <a:moveTo>
                    <a:pt x="157" y="669"/>
                  </a:moveTo>
                  <a:cubicBezTo>
                    <a:pt x="220" y="595"/>
                    <a:pt x="230" y="592"/>
                    <a:pt x="254" y="487"/>
                  </a:cubicBezTo>
                  <a:cubicBezTo>
                    <a:pt x="280" y="496"/>
                    <a:pt x="307" y="504"/>
                    <a:pt x="334" y="512"/>
                  </a:cubicBezTo>
                  <a:cubicBezTo>
                    <a:pt x="337" y="513"/>
                    <a:pt x="339" y="514"/>
                    <a:pt x="342" y="515"/>
                  </a:cubicBezTo>
                  <a:cubicBezTo>
                    <a:pt x="303" y="633"/>
                    <a:pt x="296" y="637"/>
                    <a:pt x="216" y="722"/>
                  </a:cubicBezTo>
                  <a:cubicBezTo>
                    <a:pt x="180" y="759"/>
                    <a:pt x="122" y="709"/>
                    <a:pt x="157" y="669"/>
                  </a:cubicBezTo>
                  <a:close/>
                  <a:moveTo>
                    <a:pt x="379" y="7"/>
                  </a:moveTo>
                  <a:cubicBezTo>
                    <a:pt x="413" y="15"/>
                    <a:pt x="434" y="49"/>
                    <a:pt x="426" y="84"/>
                  </a:cubicBezTo>
                  <a:cubicBezTo>
                    <a:pt x="419" y="120"/>
                    <a:pt x="383" y="157"/>
                    <a:pt x="349" y="150"/>
                  </a:cubicBezTo>
                  <a:cubicBezTo>
                    <a:pt x="315" y="143"/>
                    <a:pt x="297" y="94"/>
                    <a:pt x="304" y="59"/>
                  </a:cubicBezTo>
                  <a:cubicBezTo>
                    <a:pt x="312" y="23"/>
                    <a:pt x="345" y="0"/>
                    <a:pt x="379" y="7"/>
                  </a:cubicBezTo>
                  <a:close/>
                  <a:moveTo>
                    <a:pt x="371" y="183"/>
                  </a:moveTo>
                  <a:cubicBezTo>
                    <a:pt x="378" y="185"/>
                    <a:pt x="393" y="190"/>
                    <a:pt x="403" y="199"/>
                  </a:cubicBezTo>
                  <a:cubicBezTo>
                    <a:pt x="494" y="286"/>
                    <a:pt x="474" y="282"/>
                    <a:pt x="574" y="278"/>
                  </a:cubicBezTo>
                  <a:cubicBezTo>
                    <a:pt x="612" y="277"/>
                    <a:pt x="611" y="338"/>
                    <a:pt x="579" y="341"/>
                  </a:cubicBezTo>
                  <a:cubicBezTo>
                    <a:pt x="477" y="350"/>
                    <a:pt x="470" y="358"/>
                    <a:pt x="398" y="296"/>
                  </a:cubicBezTo>
                  <a:cubicBezTo>
                    <a:pt x="381" y="385"/>
                    <a:pt x="381" y="385"/>
                    <a:pt x="381" y="385"/>
                  </a:cubicBezTo>
                  <a:cubicBezTo>
                    <a:pt x="380" y="392"/>
                    <a:pt x="383" y="399"/>
                    <a:pt x="390" y="402"/>
                  </a:cubicBezTo>
                  <a:cubicBezTo>
                    <a:pt x="494" y="448"/>
                    <a:pt x="515" y="448"/>
                    <a:pt x="561" y="593"/>
                  </a:cubicBezTo>
                  <a:cubicBezTo>
                    <a:pt x="578" y="638"/>
                    <a:pt x="510" y="668"/>
                    <a:pt x="489" y="626"/>
                  </a:cubicBezTo>
                  <a:cubicBezTo>
                    <a:pt x="417" y="484"/>
                    <a:pt x="405" y="506"/>
                    <a:pt x="233" y="447"/>
                  </a:cubicBezTo>
                  <a:cubicBezTo>
                    <a:pt x="211" y="435"/>
                    <a:pt x="203" y="416"/>
                    <a:pt x="203" y="392"/>
                  </a:cubicBezTo>
                  <a:cubicBezTo>
                    <a:pt x="231" y="239"/>
                    <a:pt x="231" y="239"/>
                    <a:pt x="231" y="239"/>
                  </a:cubicBezTo>
                  <a:cubicBezTo>
                    <a:pt x="164" y="260"/>
                    <a:pt x="171" y="259"/>
                    <a:pt x="157" y="344"/>
                  </a:cubicBezTo>
                  <a:cubicBezTo>
                    <a:pt x="151" y="376"/>
                    <a:pt x="91" y="372"/>
                    <a:pt x="95" y="332"/>
                  </a:cubicBezTo>
                  <a:cubicBezTo>
                    <a:pt x="107" y="207"/>
                    <a:pt x="126" y="199"/>
                    <a:pt x="247" y="155"/>
                  </a:cubicBezTo>
                  <a:cubicBezTo>
                    <a:pt x="264" y="149"/>
                    <a:pt x="304" y="160"/>
                    <a:pt x="313" y="163"/>
                  </a:cubicBezTo>
                  <a:cubicBezTo>
                    <a:pt x="349" y="227"/>
                    <a:pt x="349" y="227"/>
                    <a:pt x="349" y="227"/>
                  </a:cubicBezTo>
                  <a:cubicBezTo>
                    <a:pt x="371" y="183"/>
                    <a:pt x="371" y="183"/>
                    <a:pt x="371" y="1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184" name="组合 183"/>
          <p:cNvGrpSpPr/>
          <p:nvPr/>
        </p:nvGrpSpPr>
        <p:grpSpPr>
          <a:xfrm>
            <a:off x="7781499" y="2594523"/>
            <a:ext cx="302975" cy="300831"/>
            <a:chOff x="6463926" y="2278309"/>
            <a:chExt cx="708057" cy="703302"/>
          </a:xfrm>
        </p:grpSpPr>
        <p:sp>
          <p:nvSpPr>
            <p:cNvPr id="185" name="Freeform 30"/>
            <p:cNvSpPr>
              <a:spLocks noEditPoints="1"/>
            </p:cNvSpPr>
            <p:nvPr/>
          </p:nvSpPr>
          <p:spPr bwMode="auto">
            <a:xfrm>
              <a:off x="6687023" y="2278309"/>
              <a:ext cx="261864" cy="305752"/>
            </a:xfrm>
            <a:custGeom>
              <a:avLst/>
              <a:gdLst>
                <a:gd name="T0" fmla="*/ 150 w 303"/>
                <a:gd name="T1" fmla="*/ 1 h 354"/>
                <a:gd name="T2" fmla="*/ 81 w 303"/>
                <a:gd name="T3" fmla="*/ 76 h 354"/>
                <a:gd name="T4" fmla="*/ 153 w 303"/>
                <a:gd name="T5" fmla="*/ 165 h 354"/>
                <a:gd name="T6" fmla="*/ 222 w 303"/>
                <a:gd name="T7" fmla="*/ 74 h 354"/>
                <a:gd name="T8" fmla="*/ 150 w 303"/>
                <a:gd name="T9" fmla="*/ 1 h 354"/>
                <a:gd name="T10" fmla="*/ 151 w 303"/>
                <a:gd name="T11" fmla="*/ 261 h 354"/>
                <a:gd name="T12" fmla="*/ 198 w 303"/>
                <a:gd name="T13" fmla="*/ 196 h 354"/>
                <a:gd name="T14" fmla="*/ 210 w 303"/>
                <a:gd name="T15" fmla="*/ 190 h 354"/>
                <a:gd name="T16" fmla="*/ 260 w 303"/>
                <a:gd name="T17" fmla="*/ 199 h 354"/>
                <a:gd name="T18" fmla="*/ 290 w 303"/>
                <a:gd name="T19" fmla="*/ 225 h 354"/>
                <a:gd name="T20" fmla="*/ 303 w 303"/>
                <a:gd name="T21" fmla="*/ 330 h 354"/>
                <a:gd name="T22" fmla="*/ 297 w 303"/>
                <a:gd name="T23" fmla="*/ 347 h 354"/>
                <a:gd name="T24" fmla="*/ 280 w 303"/>
                <a:gd name="T25" fmla="*/ 354 h 354"/>
                <a:gd name="T26" fmla="*/ 23 w 303"/>
                <a:gd name="T27" fmla="*/ 354 h 354"/>
                <a:gd name="T28" fmla="*/ 6 w 303"/>
                <a:gd name="T29" fmla="*/ 347 h 354"/>
                <a:gd name="T30" fmla="*/ 0 w 303"/>
                <a:gd name="T31" fmla="*/ 330 h 354"/>
                <a:gd name="T32" fmla="*/ 13 w 303"/>
                <a:gd name="T33" fmla="*/ 225 h 354"/>
                <a:gd name="T34" fmla="*/ 43 w 303"/>
                <a:gd name="T35" fmla="*/ 199 h 354"/>
                <a:gd name="T36" fmla="*/ 93 w 303"/>
                <a:gd name="T37" fmla="*/ 190 h 354"/>
                <a:gd name="T38" fmla="*/ 105 w 303"/>
                <a:gd name="T39" fmla="*/ 196 h 354"/>
                <a:gd name="T40" fmla="*/ 151 w 303"/>
                <a:gd name="T41" fmla="*/ 261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3" h="354">
                  <a:moveTo>
                    <a:pt x="150" y="1"/>
                  </a:moveTo>
                  <a:cubicBezTo>
                    <a:pt x="111" y="2"/>
                    <a:pt x="80" y="36"/>
                    <a:pt x="81" y="76"/>
                  </a:cubicBezTo>
                  <a:cubicBezTo>
                    <a:pt x="82" y="117"/>
                    <a:pt x="114" y="166"/>
                    <a:pt x="153" y="165"/>
                  </a:cubicBezTo>
                  <a:cubicBezTo>
                    <a:pt x="192" y="165"/>
                    <a:pt x="223" y="114"/>
                    <a:pt x="222" y="74"/>
                  </a:cubicBezTo>
                  <a:cubicBezTo>
                    <a:pt x="221" y="33"/>
                    <a:pt x="189" y="0"/>
                    <a:pt x="150" y="1"/>
                  </a:cubicBezTo>
                  <a:close/>
                  <a:moveTo>
                    <a:pt x="151" y="261"/>
                  </a:moveTo>
                  <a:cubicBezTo>
                    <a:pt x="198" y="196"/>
                    <a:pt x="198" y="196"/>
                    <a:pt x="198" y="196"/>
                  </a:cubicBezTo>
                  <a:cubicBezTo>
                    <a:pt x="201" y="192"/>
                    <a:pt x="206" y="190"/>
                    <a:pt x="210" y="190"/>
                  </a:cubicBezTo>
                  <a:cubicBezTo>
                    <a:pt x="260" y="199"/>
                    <a:pt x="260" y="199"/>
                    <a:pt x="260" y="199"/>
                  </a:cubicBezTo>
                  <a:cubicBezTo>
                    <a:pt x="278" y="202"/>
                    <a:pt x="288" y="217"/>
                    <a:pt x="290" y="225"/>
                  </a:cubicBezTo>
                  <a:cubicBezTo>
                    <a:pt x="297" y="274"/>
                    <a:pt x="301" y="304"/>
                    <a:pt x="303" y="330"/>
                  </a:cubicBezTo>
                  <a:cubicBezTo>
                    <a:pt x="303" y="336"/>
                    <a:pt x="301" y="342"/>
                    <a:pt x="297" y="347"/>
                  </a:cubicBezTo>
                  <a:cubicBezTo>
                    <a:pt x="292" y="351"/>
                    <a:pt x="287" y="354"/>
                    <a:pt x="280" y="354"/>
                  </a:cubicBezTo>
                  <a:cubicBezTo>
                    <a:pt x="23" y="354"/>
                    <a:pt x="23" y="354"/>
                    <a:pt x="23" y="354"/>
                  </a:cubicBezTo>
                  <a:cubicBezTo>
                    <a:pt x="16" y="354"/>
                    <a:pt x="11" y="351"/>
                    <a:pt x="6" y="347"/>
                  </a:cubicBezTo>
                  <a:cubicBezTo>
                    <a:pt x="2" y="342"/>
                    <a:pt x="0" y="336"/>
                    <a:pt x="0" y="330"/>
                  </a:cubicBezTo>
                  <a:cubicBezTo>
                    <a:pt x="2" y="304"/>
                    <a:pt x="6" y="274"/>
                    <a:pt x="13" y="225"/>
                  </a:cubicBezTo>
                  <a:cubicBezTo>
                    <a:pt x="15" y="217"/>
                    <a:pt x="25" y="202"/>
                    <a:pt x="43" y="199"/>
                  </a:cubicBezTo>
                  <a:cubicBezTo>
                    <a:pt x="93" y="190"/>
                    <a:pt x="93" y="190"/>
                    <a:pt x="93" y="190"/>
                  </a:cubicBezTo>
                  <a:cubicBezTo>
                    <a:pt x="97" y="190"/>
                    <a:pt x="102" y="192"/>
                    <a:pt x="105" y="196"/>
                  </a:cubicBezTo>
                  <a:cubicBezTo>
                    <a:pt x="151" y="261"/>
                    <a:pt x="151" y="261"/>
                    <a:pt x="151" y="2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6" name="Freeform 31"/>
            <p:cNvSpPr>
              <a:spLocks noEditPoints="1"/>
            </p:cNvSpPr>
            <p:nvPr/>
          </p:nvSpPr>
          <p:spPr bwMode="auto">
            <a:xfrm>
              <a:off x="6463926" y="2632337"/>
              <a:ext cx="268082" cy="349274"/>
            </a:xfrm>
            <a:custGeom>
              <a:avLst/>
              <a:gdLst>
                <a:gd name="T0" fmla="*/ 153 w 310"/>
                <a:gd name="T1" fmla="*/ 1 h 404"/>
                <a:gd name="T2" fmla="*/ 84 w 310"/>
                <a:gd name="T3" fmla="*/ 76 h 404"/>
                <a:gd name="T4" fmla="*/ 156 w 310"/>
                <a:gd name="T5" fmla="*/ 165 h 404"/>
                <a:gd name="T6" fmla="*/ 225 w 310"/>
                <a:gd name="T7" fmla="*/ 73 h 404"/>
                <a:gd name="T8" fmla="*/ 153 w 310"/>
                <a:gd name="T9" fmla="*/ 1 h 404"/>
                <a:gd name="T10" fmla="*/ 155 w 310"/>
                <a:gd name="T11" fmla="*/ 261 h 404"/>
                <a:gd name="T12" fmla="*/ 201 w 310"/>
                <a:gd name="T13" fmla="*/ 195 h 404"/>
                <a:gd name="T14" fmla="*/ 213 w 310"/>
                <a:gd name="T15" fmla="*/ 190 h 404"/>
                <a:gd name="T16" fmla="*/ 263 w 310"/>
                <a:gd name="T17" fmla="*/ 199 h 404"/>
                <a:gd name="T18" fmla="*/ 293 w 310"/>
                <a:gd name="T19" fmla="*/ 225 h 404"/>
                <a:gd name="T20" fmla="*/ 304 w 310"/>
                <a:gd name="T21" fmla="*/ 385 h 404"/>
                <a:gd name="T22" fmla="*/ 282 w 310"/>
                <a:gd name="T23" fmla="*/ 404 h 404"/>
                <a:gd name="T24" fmla="*/ 27 w 310"/>
                <a:gd name="T25" fmla="*/ 404 h 404"/>
                <a:gd name="T26" fmla="*/ 5 w 310"/>
                <a:gd name="T27" fmla="*/ 385 h 404"/>
                <a:gd name="T28" fmla="*/ 16 w 310"/>
                <a:gd name="T29" fmla="*/ 225 h 404"/>
                <a:gd name="T30" fmla="*/ 46 w 310"/>
                <a:gd name="T31" fmla="*/ 199 h 404"/>
                <a:gd name="T32" fmla="*/ 96 w 310"/>
                <a:gd name="T33" fmla="*/ 190 h 404"/>
                <a:gd name="T34" fmla="*/ 108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3" y="1"/>
                  </a:moveTo>
                  <a:cubicBezTo>
                    <a:pt x="114" y="1"/>
                    <a:pt x="83" y="35"/>
                    <a:pt x="84" y="76"/>
                  </a:cubicBezTo>
                  <a:cubicBezTo>
                    <a:pt x="85" y="117"/>
                    <a:pt x="117" y="166"/>
                    <a:pt x="156" y="165"/>
                  </a:cubicBezTo>
                  <a:cubicBezTo>
                    <a:pt x="195" y="164"/>
                    <a:pt x="226" y="114"/>
                    <a:pt x="225" y="73"/>
                  </a:cubicBezTo>
                  <a:cubicBezTo>
                    <a:pt x="224" y="32"/>
                    <a:pt x="192" y="0"/>
                    <a:pt x="153" y="1"/>
                  </a:cubicBezTo>
                  <a:close/>
                  <a:moveTo>
                    <a:pt x="155" y="261"/>
                  </a:moveTo>
                  <a:cubicBezTo>
                    <a:pt x="201" y="195"/>
                    <a:pt x="201" y="195"/>
                    <a:pt x="201" y="195"/>
                  </a:cubicBezTo>
                  <a:cubicBezTo>
                    <a:pt x="204" y="191"/>
                    <a:pt x="209" y="189"/>
                    <a:pt x="213" y="190"/>
                  </a:cubicBezTo>
                  <a:cubicBezTo>
                    <a:pt x="263" y="199"/>
                    <a:pt x="263" y="199"/>
                    <a:pt x="263" y="199"/>
                  </a:cubicBezTo>
                  <a:cubicBezTo>
                    <a:pt x="281" y="202"/>
                    <a:pt x="291" y="216"/>
                    <a:pt x="293" y="225"/>
                  </a:cubicBezTo>
                  <a:cubicBezTo>
                    <a:pt x="304" y="309"/>
                    <a:pt x="310" y="336"/>
                    <a:pt x="304" y="385"/>
                  </a:cubicBezTo>
                  <a:cubicBezTo>
                    <a:pt x="303" y="396"/>
                    <a:pt x="294" y="404"/>
                    <a:pt x="282" y="404"/>
                  </a:cubicBezTo>
                  <a:cubicBezTo>
                    <a:pt x="27" y="404"/>
                    <a:pt x="27" y="404"/>
                    <a:pt x="27" y="404"/>
                  </a:cubicBezTo>
                  <a:cubicBezTo>
                    <a:pt x="15" y="404"/>
                    <a:pt x="6" y="396"/>
                    <a:pt x="5" y="385"/>
                  </a:cubicBezTo>
                  <a:cubicBezTo>
                    <a:pt x="0" y="336"/>
                    <a:pt x="5" y="309"/>
                    <a:pt x="16" y="225"/>
                  </a:cubicBezTo>
                  <a:cubicBezTo>
                    <a:pt x="18" y="216"/>
                    <a:pt x="28" y="202"/>
                    <a:pt x="46" y="199"/>
                  </a:cubicBezTo>
                  <a:cubicBezTo>
                    <a:pt x="96" y="190"/>
                    <a:pt x="96" y="190"/>
                    <a:pt x="96" y="190"/>
                  </a:cubicBezTo>
                  <a:cubicBezTo>
                    <a:pt x="100" y="189"/>
                    <a:pt x="105" y="191"/>
                    <a:pt x="108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7" name="Freeform 32"/>
            <p:cNvSpPr>
              <a:spLocks/>
            </p:cNvSpPr>
            <p:nvPr/>
          </p:nvSpPr>
          <p:spPr bwMode="auto">
            <a:xfrm>
              <a:off x="6727619" y="2616977"/>
              <a:ext cx="180672" cy="154705"/>
            </a:xfrm>
            <a:custGeom>
              <a:avLst/>
              <a:gdLst>
                <a:gd name="T0" fmla="*/ 85 w 209"/>
                <a:gd name="T1" fmla="*/ 19 h 179"/>
                <a:gd name="T2" fmla="*/ 104 w 209"/>
                <a:gd name="T3" fmla="*/ 0 h 179"/>
                <a:gd name="T4" fmla="*/ 124 w 209"/>
                <a:gd name="T5" fmla="*/ 19 h 179"/>
                <a:gd name="T6" fmla="*/ 124 w 209"/>
                <a:gd name="T7" fmla="*/ 98 h 179"/>
                <a:gd name="T8" fmla="*/ 197 w 209"/>
                <a:gd name="T9" fmla="*/ 141 h 179"/>
                <a:gd name="T10" fmla="*/ 204 w 209"/>
                <a:gd name="T11" fmla="*/ 167 h 179"/>
                <a:gd name="T12" fmla="*/ 178 w 209"/>
                <a:gd name="T13" fmla="*/ 174 h 179"/>
                <a:gd name="T14" fmla="*/ 104 w 209"/>
                <a:gd name="T15" fmla="*/ 131 h 179"/>
                <a:gd name="T16" fmla="*/ 31 w 209"/>
                <a:gd name="T17" fmla="*/ 174 h 179"/>
                <a:gd name="T18" fmla="*/ 5 w 209"/>
                <a:gd name="T19" fmla="*/ 167 h 179"/>
                <a:gd name="T20" fmla="*/ 12 w 209"/>
                <a:gd name="T21" fmla="*/ 141 h 179"/>
                <a:gd name="T22" fmla="*/ 85 w 209"/>
                <a:gd name="T23" fmla="*/ 98 h 179"/>
                <a:gd name="T24" fmla="*/ 85 w 209"/>
                <a:gd name="T25" fmla="*/ 19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9" h="179">
                  <a:moveTo>
                    <a:pt x="85" y="19"/>
                  </a:moveTo>
                  <a:cubicBezTo>
                    <a:pt x="85" y="8"/>
                    <a:pt x="94" y="0"/>
                    <a:pt x="104" y="0"/>
                  </a:cubicBezTo>
                  <a:cubicBezTo>
                    <a:pt x="115" y="0"/>
                    <a:pt x="124" y="8"/>
                    <a:pt x="124" y="19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97" y="141"/>
                    <a:pt x="197" y="141"/>
                    <a:pt x="197" y="141"/>
                  </a:cubicBezTo>
                  <a:cubicBezTo>
                    <a:pt x="206" y="146"/>
                    <a:pt x="209" y="158"/>
                    <a:pt x="204" y="167"/>
                  </a:cubicBezTo>
                  <a:cubicBezTo>
                    <a:pt x="198" y="176"/>
                    <a:pt x="187" y="179"/>
                    <a:pt x="178" y="174"/>
                  </a:cubicBezTo>
                  <a:cubicBezTo>
                    <a:pt x="104" y="131"/>
                    <a:pt x="104" y="131"/>
                    <a:pt x="104" y="131"/>
                  </a:cubicBezTo>
                  <a:cubicBezTo>
                    <a:pt x="31" y="174"/>
                    <a:pt x="31" y="174"/>
                    <a:pt x="31" y="174"/>
                  </a:cubicBezTo>
                  <a:cubicBezTo>
                    <a:pt x="22" y="179"/>
                    <a:pt x="11" y="176"/>
                    <a:pt x="5" y="167"/>
                  </a:cubicBezTo>
                  <a:cubicBezTo>
                    <a:pt x="0" y="158"/>
                    <a:pt x="3" y="146"/>
                    <a:pt x="12" y="141"/>
                  </a:cubicBezTo>
                  <a:cubicBezTo>
                    <a:pt x="85" y="98"/>
                    <a:pt x="85" y="98"/>
                    <a:pt x="85" y="98"/>
                  </a:cubicBezTo>
                  <a:cubicBezTo>
                    <a:pt x="85" y="19"/>
                    <a:pt x="85" y="19"/>
                    <a:pt x="85" y="1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188" name="Freeform 33"/>
            <p:cNvSpPr>
              <a:spLocks noEditPoints="1"/>
            </p:cNvSpPr>
            <p:nvPr/>
          </p:nvSpPr>
          <p:spPr bwMode="auto">
            <a:xfrm>
              <a:off x="6903901" y="2632337"/>
              <a:ext cx="268082" cy="349274"/>
            </a:xfrm>
            <a:custGeom>
              <a:avLst/>
              <a:gdLst>
                <a:gd name="T0" fmla="*/ 154 w 310"/>
                <a:gd name="T1" fmla="*/ 1 h 404"/>
                <a:gd name="T2" fmla="*/ 85 w 310"/>
                <a:gd name="T3" fmla="*/ 76 h 404"/>
                <a:gd name="T4" fmla="*/ 157 w 310"/>
                <a:gd name="T5" fmla="*/ 165 h 404"/>
                <a:gd name="T6" fmla="*/ 226 w 310"/>
                <a:gd name="T7" fmla="*/ 73 h 404"/>
                <a:gd name="T8" fmla="*/ 154 w 310"/>
                <a:gd name="T9" fmla="*/ 1 h 404"/>
                <a:gd name="T10" fmla="*/ 155 w 310"/>
                <a:gd name="T11" fmla="*/ 261 h 404"/>
                <a:gd name="T12" fmla="*/ 202 w 310"/>
                <a:gd name="T13" fmla="*/ 195 h 404"/>
                <a:gd name="T14" fmla="*/ 214 w 310"/>
                <a:gd name="T15" fmla="*/ 190 h 404"/>
                <a:gd name="T16" fmla="*/ 264 w 310"/>
                <a:gd name="T17" fmla="*/ 199 h 404"/>
                <a:gd name="T18" fmla="*/ 294 w 310"/>
                <a:gd name="T19" fmla="*/ 225 h 404"/>
                <a:gd name="T20" fmla="*/ 305 w 310"/>
                <a:gd name="T21" fmla="*/ 385 h 404"/>
                <a:gd name="T22" fmla="*/ 283 w 310"/>
                <a:gd name="T23" fmla="*/ 404 h 404"/>
                <a:gd name="T24" fmla="*/ 28 w 310"/>
                <a:gd name="T25" fmla="*/ 404 h 404"/>
                <a:gd name="T26" fmla="*/ 6 w 310"/>
                <a:gd name="T27" fmla="*/ 385 h 404"/>
                <a:gd name="T28" fmla="*/ 17 w 310"/>
                <a:gd name="T29" fmla="*/ 225 h 404"/>
                <a:gd name="T30" fmla="*/ 47 w 310"/>
                <a:gd name="T31" fmla="*/ 199 h 404"/>
                <a:gd name="T32" fmla="*/ 97 w 310"/>
                <a:gd name="T33" fmla="*/ 190 h 404"/>
                <a:gd name="T34" fmla="*/ 109 w 310"/>
                <a:gd name="T35" fmla="*/ 195 h 404"/>
                <a:gd name="T36" fmla="*/ 155 w 310"/>
                <a:gd name="T37" fmla="*/ 26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0" h="404">
                  <a:moveTo>
                    <a:pt x="154" y="1"/>
                  </a:moveTo>
                  <a:cubicBezTo>
                    <a:pt x="115" y="1"/>
                    <a:pt x="84" y="35"/>
                    <a:pt x="85" y="76"/>
                  </a:cubicBezTo>
                  <a:cubicBezTo>
                    <a:pt x="86" y="117"/>
                    <a:pt x="118" y="166"/>
                    <a:pt x="157" y="165"/>
                  </a:cubicBezTo>
                  <a:cubicBezTo>
                    <a:pt x="196" y="164"/>
                    <a:pt x="227" y="114"/>
                    <a:pt x="226" y="73"/>
                  </a:cubicBezTo>
                  <a:cubicBezTo>
                    <a:pt x="225" y="32"/>
                    <a:pt x="193" y="0"/>
                    <a:pt x="154" y="1"/>
                  </a:cubicBezTo>
                  <a:close/>
                  <a:moveTo>
                    <a:pt x="155" y="261"/>
                  </a:moveTo>
                  <a:cubicBezTo>
                    <a:pt x="202" y="195"/>
                    <a:pt x="202" y="195"/>
                    <a:pt x="202" y="195"/>
                  </a:cubicBezTo>
                  <a:cubicBezTo>
                    <a:pt x="205" y="191"/>
                    <a:pt x="209" y="189"/>
                    <a:pt x="214" y="190"/>
                  </a:cubicBezTo>
                  <a:cubicBezTo>
                    <a:pt x="264" y="199"/>
                    <a:pt x="264" y="199"/>
                    <a:pt x="264" y="199"/>
                  </a:cubicBezTo>
                  <a:cubicBezTo>
                    <a:pt x="282" y="202"/>
                    <a:pt x="292" y="216"/>
                    <a:pt x="294" y="225"/>
                  </a:cubicBezTo>
                  <a:cubicBezTo>
                    <a:pt x="305" y="309"/>
                    <a:pt x="310" y="336"/>
                    <a:pt x="305" y="385"/>
                  </a:cubicBezTo>
                  <a:cubicBezTo>
                    <a:pt x="304" y="396"/>
                    <a:pt x="295" y="404"/>
                    <a:pt x="283" y="404"/>
                  </a:cubicBezTo>
                  <a:cubicBezTo>
                    <a:pt x="28" y="404"/>
                    <a:pt x="28" y="404"/>
                    <a:pt x="28" y="404"/>
                  </a:cubicBezTo>
                  <a:cubicBezTo>
                    <a:pt x="16" y="404"/>
                    <a:pt x="7" y="396"/>
                    <a:pt x="6" y="385"/>
                  </a:cubicBezTo>
                  <a:cubicBezTo>
                    <a:pt x="0" y="336"/>
                    <a:pt x="6" y="309"/>
                    <a:pt x="17" y="225"/>
                  </a:cubicBezTo>
                  <a:cubicBezTo>
                    <a:pt x="19" y="216"/>
                    <a:pt x="29" y="202"/>
                    <a:pt x="47" y="199"/>
                  </a:cubicBezTo>
                  <a:cubicBezTo>
                    <a:pt x="97" y="190"/>
                    <a:pt x="97" y="190"/>
                    <a:pt x="97" y="190"/>
                  </a:cubicBezTo>
                  <a:cubicBezTo>
                    <a:pt x="101" y="189"/>
                    <a:pt x="106" y="191"/>
                    <a:pt x="109" y="195"/>
                  </a:cubicBezTo>
                  <a:cubicBezTo>
                    <a:pt x="155" y="261"/>
                    <a:pt x="155" y="261"/>
                    <a:pt x="155" y="26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193" name="文本框 68"/>
          <p:cNvSpPr txBox="1"/>
          <p:nvPr/>
        </p:nvSpPr>
        <p:spPr>
          <a:xfrm>
            <a:off x="3339332" y="924170"/>
            <a:ext cx="24486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什麼是邏輯推理與證明</a:t>
            </a:r>
            <a:endParaRPr lang="zh-CN" altLang="en-US" sz="3200" dirty="0">
              <a:solidFill>
                <a:prstClr val="white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196" name="文本框 71"/>
          <p:cNvSpPr txBox="1"/>
          <p:nvPr/>
        </p:nvSpPr>
        <p:spPr>
          <a:xfrm>
            <a:off x="3398591" y="3147767"/>
            <a:ext cx="2414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數學等於證明嗎？</a:t>
            </a:r>
            <a:endParaRPr lang="zh-CN" altLang="en-US" sz="3200" dirty="0">
              <a:solidFill>
                <a:prstClr val="white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199" name="文本框 74"/>
          <p:cNvSpPr txBox="1"/>
          <p:nvPr/>
        </p:nvSpPr>
        <p:spPr>
          <a:xfrm>
            <a:off x="6140422" y="1070629"/>
            <a:ext cx="25466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證明重要嗎？</a:t>
            </a:r>
            <a:endParaRPr lang="en-US" altLang="zh-TW" sz="3200" dirty="0" smtClean="0">
              <a:solidFill>
                <a:prstClr val="white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  <a:p>
            <a:r>
              <a:rPr lang="en-US" altLang="zh-TW" sz="3200" dirty="0" smtClean="0">
                <a:solidFill>
                  <a:prstClr val="white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-</a:t>
            </a:r>
            <a:r>
              <a:rPr lang="zh-TW" altLang="en-US" sz="3200" dirty="0" smtClean="0">
                <a:solidFill>
                  <a:schemeClr val="bg1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  <a:hlinkClick r:id="rId4"/>
              </a:rPr>
              <a:t>黎曼猜想</a:t>
            </a:r>
            <a:endParaRPr lang="zh-CN" altLang="en-US" sz="3200" dirty="0">
              <a:solidFill>
                <a:schemeClr val="bg1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sp>
        <p:nvSpPr>
          <p:cNvPr id="202" name="文本框 77"/>
          <p:cNvSpPr txBox="1"/>
          <p:nvPr/>
        </p:nvSpPr>
        <p:spPr>
          <a:xfrm>
            <a:off x="6309036" y="3089646"/>
            <a:ext cx="2377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prstClr val="white"/>
                </a:solidFill>
                <a:latin typeface="时尚中黑简体" panose="01010104010101010101" pitchFamily="2" charset="-122"/>
                <a:ea typeface="时尚中黑简体" panose="01010104010101010101" pitchFamily="2" charset="-122"/>
              </a:rPr>
              <a:t>課本中為什麼要獨立成一個章節？</a:t>
            </a:r>
            <a:endParaRPr lang="zh-CN" altLang="en-US" sz="3200" dirty="0">
              <a:solidFill>
                <a:prstClr val="white"/>
              </a:solidFill>
              <a:latin typeface="时尚中黑简体" panose="01010104010101010101" pitchFamily="2" charset="-122"/>
              <a:ea typeface="时尚中黑简体" panose="01010104010101010101" pitchFamily="2" charset="-122"/>
            </a:endParaRPr>
          </a:p>
        </p:txBody>
      </p:sp>
      <p:pic>
        <p:nvPicPr>
          <p:cNvPr id="64" name="圖片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5" y="675366"/>
            <a:ext cx="2903963" cy="193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5" name="文字方塊 64"/>
          <p:cNvSpPr txBox="1"/>
          <p:nvPr/>
        </p:nvSpPr>
        <p:spPr>
          <a:xfrm>
            <a:off x="144119" y="2745955"/>
            <a:ext cx="2781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請證明：</a:t>
            </a:r>
            <a:endParaRPr lang="en-US" altLang="zh-TW" sz="28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「我就是我自己」</a:t>
            </a:r>
            <a:endParaRPr lang="zh-TW" altLang="en-US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3799698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125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1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125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1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6" dur="1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1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1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6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2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125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1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3" dur="1250"/>
                                            <p:tgtEl>
                                              <p:spTgt spid="1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1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6" dur="125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1" presetClass="entr" presetSubtype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9" dur="125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5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0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1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65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913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0343" cy="4669366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93131" y="33867"/>
            <a:ext cx="45889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00B0F0"/>
                </a:solidFill>
              </a:rPr>
              <a:t>如何幫助一個人呢？</a:t>
            </a:r>
            <a:endParaRPr lang="en-US" altLang="zh-TW" sz="3600" dirty="0" smtClean="0">
              <a:solidFill>
                <a:srgbClr val="00B0F0"/>
              </a:solidFill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</a:rPr>
              <a:t>就是真心的替他著想</a:t>
            </a:r>
            <a:endParaRPr lang="en-US" altLang="zh-TW" sz="3600" dirty="0" smtClean="0">
              <a:solidFill>
                <a:srgbClr val="C00000"/>
              </a:solidFill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</a:rPr>
              <a:t>並且陪著他一起成長</a:t>
            </a:r>
            <a:endParaRPr lang="zh-TW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7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51755" y="1505713"/>
            <a:ext cx="2065817" cy="2584754"/>
            <a:chOff x="3295850" y="1895995"/>
            <a:chExt cx="3725149" cy="4660916"/>
          </a:xfrm>
        </p:grpSpPr>
        <p:sp>
          <p:nvSpPr>
            <p:cNvPr id="3" name="圆角矩形 2"/>
            <p:cNvSpPr/>
            <p:nvPr/>
          </p:nvSpPr>
          <p:spPr>
            <a:xfrm rot="2760000">
              <a:off x="3086007" y="2621919"/>
              <a:ext cx="4660916" cy="3209068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 rot="10800000">
              <a:off x="3295850" y="2263222"/>
              <a:ext cx="2643765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 rot="2760000">
              <a:off x="3384391" y="2878566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chemeClr val="tx1">
                    <a:alpha val="61000"/>
                  </a:scheme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>
              <a:noFill/>
            </a:ln>
            <a:effectLst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 rot="10800000">
              <a:off x="3589408" y="2523401"/>
              <a:ext cx="2056648" cy="1822794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/>
                </a:gs>
                <a:gs pos="100000">
                  <a:srgbClr val="0070C0"/>
                </a:gs>
              </a:gsLst>
              <a:lin ang="2700000" scaled="1"/>
              <a:tileRect/>
            </a:gradFill>
            <a:ln w="25400">
              <a:gradFill flip="none" rotWithShape="1">
                <a:gsLst>
                  <a:gs pos="0">
                    <a:srgbClr val="0070C0"/>
                  </a:gs>
                  <a:gs pos="100000">
                    <a:srgbClr val="00B0F0"/>
                  </a:gs>
                </a:gsLst>
                <a:lin ang="2700000" scaled="1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sp>
        <p:nvSpPr>
          <p:cNvPr id="7" name="圆角矩形 6"/>
          <p:cNvSpPr/>
          <p:nvPr/>
        </p:nvSpPr>
        <p:spPr>
          <a:xfrm>
            <a:off x="3397295" y="1980707"/>
            <a:ext cx="3894951" cy="751080"/>
          </a:xfrm>
          <a:prstGeom prst="roundRect">
            <a:avLst>
              <a:gd name="adj" fmla="val 9976"/>
            </a:avLst>
          </a:prstGeom>
          <a:solidFill>
            <a:srgbClr val="00B0F0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8" name="组合 7"/>
          <p:cNvGrpSpPr/>
          <p:nvPr/>
        </p:nvGrpSpPr>
        <p:grpSpPr>
          <a:xfrm>
            <a:off x="3467584" y="2294564"/>
            <a:ext cx="118508" cy="118509"/>
            <a:chOff x="4486616" y="3001075"/>
            <a:chExt cx="274695" cy="274699"/>
          </a:xfrm>
        </p:grpSpPr>
        <p:sp>
          <p:nvSpPr>
            <p:cNvPr id="9" name="椭圆 8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168079" y="2294564"/>
            <a:ext cx="118508" cy="118509"/>
            <a:chOff x="4486616" y="3001075"/>
            <a:chExt cx="274695" cy="274699"/>
          </a:xfrm>
        </p:grpSpPr>
        <p:sp>
          <p:nvSpPr>
            <p:cNvPr id="12" name="椭圆 11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34638" y="2328226"/>
            <a:ext cx="288238" cy="46073"/>
            <a:chOff x="4312849" y="3104300"/>
            <a:chExt cx="384317" cy="61430"/>
          </a:xfrm>
        </p:grpSpPr>
        <p:sp>
          <p:nvSpPr>
            <p:cNvPr id="15" name="圆角矩形 14"/>
            <p:cNvSpPr/>
            <p:nvPr/>
          </p:nvSpPr>
          <p:spPr>
            <a:xfrm rot="16200000">
              <a:off x="4493802" y="296236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 rot="16200000">
              <a:off x="4493803" y="292334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748507" y="2099142"/>
            <a:ext cx="513267" cy="584775"/>
            <a:chOff x="4998010" y="2798855"/>
            <a:chExt cx="684356" cy="779699"/>
          </a:xfrm>
        </p:grpSpPr>
        <p:sp>
          <p:nvSpPr>
            <p:cNvPr id="18" name="椭圆 17"/>
            <p:cNvSpPr/>
            <p:nvPr/>
          </p:nvSpPr>
          <p:spPr>
            <a:xfrm>
              <a:off x="5055353" y="2884106"/>
              <a:ext cx="562742" cy="5627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998010" y="2798855"/>
              <a:ext cx="684356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dirty="0" smtClean="0">
                  <a:solidFill>
                    <a:srgbClr val="00B0F0"/>
                  </a:solidFill>
                  <a:latin typeface="Impact" panose="020B0806030902050204" pitchFamily="34" charset="0"/>
                </a:rPr>
                <a:t>6</a:t>
              </a:r>
              <a:endParaRPr lang="zh-CN" altLang="en-US" sz="3200" dirty="0">
                <a:solidFill>
                  <a:srgbClr val="00B0F0"/>
                </a:solidFill>
                <a:latin typeface="Impact" panose="020B080603090205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4035550" y="2115048"/>
            <a:ext cx="26299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dirty="0" smtClean="0">
                <a:solidFill>
                  <a:schemeClr val="bg1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參考資料</a:t>
            </a:r>
            <a:endParaRPr lang="zh-CN" altLang="en-US" sz="2700" dirty="0">
              <a:solidFill>
                <a:schemeClr val="bg1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29" name="KSO_Shape"/>
          <p:cNvSpPr/>
          <p:nvPr/>
        </p:nvSpPr>
        <p:spPr>
          <a:xfrm>
            <a:off x="2303302" y="2098889"/>
            <a:ext cx="557228" cy="534011"/>
          </a:xfrm>
          <a:custGeom>
            <a:avLst/>
            <a:gdLst/>
            <a:ahLst/>
            <a:cxnLst/>
            <a:rect l="l" t="t" r="r" b="b"/>
            <a:pathLst>
              <a:path w="1889279" h="1810503">
                <a:moveTo>
                  <a:pt x="1408636" y="1462945"/>
                </a:moveTo>
                <a:cubicBezTo>
                  <a:pt x="1471912" y="1494489"/>
                  <a:pt x="1528819" y="1532588"/>
                  <a:pt x="1575786" y="1578162"/>
                </a:cubicBezTo>
                <a:cubicBezTo>
                  <a:pt x="1467281" y="1672800"/>
                  <a:pt x="1335058" y="1742507"/>
                  <a:pt x="1188886" y="1779443"/>
                </a:cubicBezTo>
                <a:cubicBezTo>
                  <a:pt x="1278166" y="1700386"/>
                  <a:pt x="1353810" y="1592053"/>
                  <a:pt x="1408636" y="1462945"/>
                </a:cubicBezTo>
                <a:close/>
                <a:moveTo>
                  <a:pt x="494888" y="1445849"/>
                </a:moveTo>
                <a:cubicBezTo>
                  <a:pt x="556747" y="1590569"/>
                  <a:pt x="643865" y="1709702"/>
                  <a:pt x="747068" y="1790925"/>
                </a:cubicBezTo>
                <a:cubicBezTo>
                  <a:pt x="576321" y="1756303"/>
                  <a:pt x="422614" y="1677538"/>
                  <a:pt x="300900" y="1566189"/>
                </a:cubicBezTo>
                <a:cubicBezTo>
                  <a:pt x="355309" y="1517036"/>
                  <a:pt x="421005" y="1476420"/>
                  <a:pt x="494888" y="1445849"/>
                </a:cubicBezTo>
                <a:close/>
                <a:moveTo>
                  <a:pt x="900586" y="1355871"/>
                </a:moveTo>
                <a:lnTo>
                  <a:pt x="900586" y="1808904"/>
                </a:lnTo>
                <a:lnTo>
                  <a:pt x="884222" y="1808113"/>
                </a:lnTo>
                <a:cubicBezTo>
                  <a:pt x="745280" y="1742581"/>
                  <a:pt x="627378" y="1604992"/>
                  <a:pt x="551037" y="1423344"/>
                </a:cubicBezTo>
                <a:cubicBezTo>
                  <a:pt x="655969" y="1381011"/>
                  <a:pt x="774745" y="1357337"/>
                  <a:pt x="900586" y="1355871"/>
                </a:cubicBezTo>
                <a:close/>
                <a:moveTo>
                  <a:pt x="953521" y="1355186"/>
                </a:moveTo>
                <a:cubicBezTo>
                  <a:pt x="1099660" y="1356509"/>
                  <a:pt x="1236550" y="1386650"/>
                  <a:pt x="1354036" y="1440083"/>
                </a:cubicBezTo>
                <a:cubicBezTo>
                  <a:pt x="1283551" y="1605630"/>
                  <a:pt x="1178611" y="1734316"/>
                  <a:pt x="1054486" y="1804443"/>
                </a:cubicBezTo>
                <a:lnTo>
                  <a:pt x="953521" y="1810503"/>
                </a:lnTo>
                <a:close/>
                <a:moveTo>
                  <a:pt x="1517159" y="931303"/>
                </a:moveTo>
                <a:lnTo>
                  <a:pt x="1889279" y="931303"/>
                </a:lnTo>
                <a:cubicBezTo>
                  <a:pt x="1883282" y="1167646"/>
                  <a:pt x="1781715" y="1381244"/>
                  <a:pt x="1618873" y="1536894"/>
                </a:cubicBezTo>
                <a:cubicBezTo>
                  <a:pt x="1566437" y="1485571"/>
                  <a:pt x="1502786" y="1442774"/>
                  <a:pt x="1431939" y="1407715"/>
                </a:cubicBezTo>
                <a:cubicBezTo>
                  <a:pt x="1485774" y="1266553"/>
                  <a:pt x="1516428" y="1104135"/>
                  <a:pt x="1517159" y="931303"/>
                </a:cubicBezTo>
                <a:close/>
                <a:moveTo>
                  <a:pt x="953521" y="931303"/>
                </a:moveTo>
                <a:lnTo>
                  <a:pt x="1456842" y="931303"/>
                </a:lnTo>
                <a:cubicBezTo>
                  <a:pt x="1456123" y="1096196"/>
                  <a:pt x="1427268" y="1250986"/>
                  <a:pt x="1375819" y="1384691"/>
                </a:cubicBezTo>
                <a:cubicBezTo>
                  <a:pt x="1251537" y="1327928"/>
                  <a:pt x="1107288" y="1296191"/>
                  <a:pt x="953521" y="1294902"/>
                </a:cubicBezTo>
                <a:close/>
                <a:moveTo>
                  <a:pt x="448568" y="931303"/>
                </a:moveTo>
                <a:lnTo>
                  <a:pt x="900586" y="931303"/>
                </a:lnTo>
                <a:lnTo>
                  <a:pt x="900586" y="1295603"/>
                </a:lnTo>
                <a:cubicBezTo>
                  <a:pt x="766605" y="1297053"/>
                  <a:pt x="640053" y="1322469"/>
                  <a:pt x="528061" y="1368046"/>
                </a:cubicBezTo>
                <a:cubicBezTo>
                  <a:pt x="478984" y="1238632"/>
                  <a:pt x="450499" y="1089843"/>
                  <a:pt x="448568" y="931303"/>
                </a:cubicBezTo>
                <a:close/>
                <a:moveTo>
                  <a:pt x="0" y="931303"/>
                </a:moveTo>
                <a:lnTo>
                  <a:pt x="388264" y="931303"/>
                </a:lnTo>
                <a:cubicBezTo>
                  <a:pt x="390220" y="1097785"/>
                  <a:pt x="420532" y="1254193"/>
                  <a:pt x="473139" y="1390578"/>
                </a:cubicBezTo>
                <a:cubicBezTo>
                  <a:pt x="391203" y="1423988"/>
                  <a:pt x="318506" y="1469260"/>
                  <a:pt x="258353" y="1524144"/>
                </a:cubicBezTo>
                <a:cubicBezTo>
                  <a:pt x="102364" y="1370026"/>
                  <a:pt x="5849" y="1161456"/>
                  <a:pt x="0" y="931303"/>
                </a:cubicBezTo>
                <a:close/>
                <a:moveTo>
                  <a:pt x="536834" y="421694"/>
                </a:moveTo>
                <a:cubicBezTo>
                  <a:pt x="646682" y="464986"/>
                  <a:pt x="770110" y="489176"/>
                  <a:pt x="900586" y="490537"/>
                </a:cubicBezTo>
                <a:lnTo>
                  <a:pt x="900586" y="875390"/>
                </a:lnTo>
                <a:lnTo>
                  <a:pt x="448805" y="875390"/>
                </a:lnTo>
                <a:cubicBezTo>
                  <a:pt x="451150" y="709592"/>
                  <a:pt x="482649" y="554587"/>
                  <a:pt x="536834" y="421694"/>
                </a:cubicBezTo>
                <a:close/>
                <a:moveTo>
                  <a:pt x="1356131" y="409527"/>
                </a:moveTo>
                <a:cubicBezTo>
                  <a:pt x="1415590" y="544412"/>
                  <a:pt x="1451132" y="703874"/>
                  <a:pt x="1455052" y="875390"/>
                </a:cubicBezTo>
                <a:lnTo>
                  <a:pt x="953521" y="875390"/>
                </a:lnTo>
                <a:lnTo>
                  <a:pt x="953521" y="491238"/>
                </a:lnTo>
                <a:cubicBezTo>
                  <a:pt x="1099303" y="490092"/>
                  <a:pt x="1236528" y="461431"/>
                  <a:pt x="1356131" y="409527"/>
                </a:cubicBezTo>
                <a:close/>
                <a:moveTo>
                  <a:pt x="271202" y="273767"/>
                </a:moveTo>
                <a:cubicBezTo>
                  <a:pt x="330895" y="324894"/>
                  <a:pt x="401533" y="367494"/>
                  <a:pt x="480768" y="398692"/>
                </a:cubicBezTo>
                <a:cubicBezTo>
                  <a:pt x="424147" y="539118"/>
                  <a:pt x="390867" y="701724"/>
                  <a:pt x="388496" y="875390"/>
                </a:cubicBezTo>
                <a:lnTo>
                  <a:pt x="238" y="875390"/>
                </a:lnTo>
                <a:cubicBezTo>
                  <a:pt x="7162" y="640451"/>
                  <a:pt x="108645" y="428248"/>
                  <a:pt x="271202" y="273767"/>
                </a:cubicBezTo>
                <a:close/>
                <a:moveTo>
                  <a:pt x="1605567" y="261436"/>
                </a:moveTo>
                <a:cubicBezTo>
                  <a:pt x="1775300" y="417133"/>
                  <a:pt x="1881942" y="634296"/>
                  <a:pt x="1889035" y="875390"/>
                </a:cubicBezTo>
                <a:lnTo>
                  <a:pt x="1515364" y="875390"/>
                </a:lnTo>
                <a:cubicBezTo>
                  <a:pt x="1511419" y="696081"/>
                  <a:pt x="1474168" y="529014"/>
                  <a:pt x="1413107" y="386152"/>
                </a:cubicBezTo>
                <a:cubicBezTo>
                  <a:pt x="1485941" y="353453"/>
                  <a:pt x="1551126" y="311628"/>
                  <a:pt x="1605567" y="261436"/>
                </a:cubicBezTo>
                <a:close/>
                <a:moveTo>
                  <a:pt x="748157" y="19413"/>
                </a:moveTo>
                <a:cubicBezTo>
                  <a:pt x="649482" y="96557"/>
                  <a:pt x="565491" y="208310"/>
                  <a:pt x="504779" y="344256"/>
                </a:cubicBezTo>
                <a:cubicBezTo>
                  <a:pt x="432706" y="315858"/>
                  <a:pt x="368354" y="277545"/>
                  <a:pt x="313920" y="231604"/>
                </a:cubicBezTo>
                <a:cubicBezTo>
                  <a:pt x="434240" y="127070"/>
                  <a:pt x="583275" y="52667"/>
                  <a:pt x="748157" y="19413"/>
                </a:cubicBezTo>
                <a:close/>
                <a:moveTo>
                  <a:pt x="1137621" y="18543"/>
                </a:moveTo>
                <a:cubicBezTo>
                  <a:pt x="1297904" y="50310"/>
                  <a:pt x="1443338" y="120918"/>
                  <a:pt x="1562575" y="219802"/>
                </a:cubicBezTo>
                <a:cubicBezTo>
                  <a:pt x="1512842" y="265093"/>
                  <a:pt x="1453308" y="302843"/>
                  <a:pt x="1386970" y="332857"/>
                </a:cubicBezTo>
                <a:cubicBezTo>
                  <a:pt x="1323718" y="199817"/>
                  <a:pt x="1237626" y="91674"/>
                  <a:pt x="1137621" y="18543"/>
                </a:cubicBezTo>
                <a:close/>
                <a:moveTo>
                  <a:pt x="900586" y="1702"/>
                </a:moveTo>
                <a:lnTo>
                  <a:pt x="900586" y="430269"/>
                </a:lnTo>
                <a:cubicBezTo>
                  <a:pt x="778345" y="428899"/>
                  <a:pt x="662774" y="406468"/>
                  <a:pt x="560047" y="366408"/>
                </a:cubicBezTo>
                <a:cubicBezTo>
                  <a:pt x="637783" y="193348"/>
                  <a:pt x="753999" y="63227"/>
                  <a:pt x="890213" y="2203"/>
                </a:cubicBezTo>
                <a:close/>
                <a:moveTo>
                  <a:pt x="953521" y="0"/>
                </a:moveTo>
                <a:lnTo>
                  <a:pt x="981035" y="1330"/>
                </a:lnTo>
                <a:cubicBezTo>
                  <a:pt x="1124068" y="53565"/>
                  <a:pt x="1247786" y="180867"/>
                  <a:pt x="1332000" y="354889"/>
                </a:cubicBezTo>
                <a:cubicBezTo>
                  <a:pt x="1219743" y="403080"/>
                  <a:pt x="1090709" y="429800"/>
                  <a:pt x="953521" y="430954"/>
                </a:cubicBezTo>
                <a:close/>
              </a:path>
            </a:pathLst>
          </a:cu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514585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8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90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/>
          <p:bldP spid="2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11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2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18" presetID="3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900" decel="100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5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900"/>
                                </p:stCondLst>
                                <p:childTnLst>
                                  <p:par>
                                    <p:cTn id="4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2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46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600"/>
                                </p:stCondLst>
                                <p:childTnLst>
                                  <p:par>
                                    <p:cTn id="50" presetID="16" presetClass="entr" presetSubtype="37" fill="hold" grpId="0" nodeType="after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2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25" grpId="0"/>
          <p:bldP spid="29" grpId="0" animBg="1"/>
        </p:bldLst>
      </p:timing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9" y="78884"/>
            <a:ext cx="1729620" cy="39233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20" y="105774"/>
            <a:ext cx="16300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參考資料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3969634" y="2125403"/>
            <a:ext cx="1188385" cy="1340363"/>
            <a:chOff x="5292155" y="2834526"/>
            <a:chExt cx="1584307" cy="1787565"/>
          </a:xfrm>
        </p:grpSpPr>
        <p:sp>
          <p:nvSpPr>
            <p:cNvPr id="39" name="Freeform 5"/>
            <p:cNvSpPr>
              <a:spLocks/>
            </p:cNvSpPr>
            <p:nvPr/>
          </p:nvSpPr>
          <p:spPr bwMode="auto">
            <a:xfrm rot="16200000">
              <a:off x="5190526" y="2936155"/>
              <a:ext cx="1787565" cy="15843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gradFill flip="none" rotWithShape="1">
                <a:gsLst>
                  <a:gs pos="80000">
                    <a:schemeClr val="bg1">
                      <a:lumMod val="95000"/>
                    </a:schemeClr>
                  </a:gs>
                  <a:gs pos="60000">
                    <a:schemeClr val="bg1">
                      <a:lumMod val="65000"/>
                    </a:schemeClr>
                  </a:gs>
                  <a:gs pos="40000">
                    <a:schemeClr val="bg1">
                      <a:lumMod val="95000"/>
                    </a:schemeClr>
                  </a:gs>
                  <a:gs pos="2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 rot="20000116">
              <a:off x="5408541" y="2892189"/>
              <a:ext cx="539066" cy="31148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35000">
                  <a:srgbClr val="FFFFFF">
                    <a:alpha val="30000"/>
                  </a:srgbClr>
                </a:gs>
                <a:gs pos="72000">
                  <a:srgbClr val="FFFFFF">
                    <a:alpha val="2000"/>
                  </a:srgbClr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1" name="任意多边形 40"/>
            <p:cNvSpPr>
              <a:spLocks/>
            </p:cNvSpPr>
            <p:nvPr/>
          </p:nvSpPr>
          <p:spPr bwMode="auto">
            <a:xfrm rot="16200000">
              <a:off x="5094111" y="3071113"/>
              <a:ext cx="1487874" cy="1038694"/>
            </a:xfrm>
            <a:custGeom>
              <a:avLst/>
              <a:gdLst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7275 w 1627099"/>
                <a:gd name="connsiteY5" fmla="*/ 256623 h 1135888"/>
                <a:gd name="connsiteX6" fmla="*/ 104462 w 1627099"/>
                <a:gd name="connsiteY6" fmla="*/ 88193 h 1135888"/>
                <a:gd name="connsiteX7" fmla="*/ 258005 w 1627099"/>
                <a:gd name="connsiteY7" fmla="*/ 0 h 1135888"/>
                <a:gd name="connsiteX8" fmla="*/ 1054155 w 1627099"/>
                <a:gd name="connsiteY8" fmla="*/ 0 h 1135888"/>
                <a:gd name="connsiteX9" fmla="*/ 1207698 w 1627099"/>
                <a:gd name="connsiteY9" fmla="*/ 88193 h 1135888"/>
                <a:gd name="connsiteX10" fmla="*/ 1605773 w 1627099"/>
                <a:gd name="connsiteY10" fmla="*/ 778085 h 1135888"/>
                <a:gd name="connsiteX11" fmla="*/ 1627099 w 1627099"/>
                <a:gd name="connsiteY11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104462 w 1627099"/>
                <a:gd name="connsiteY5" fmla="*/ 88193 h 1135888"/>
                <a:gd name="connsiteX6" fmla="*/ 258005 w 1627099"/>
                <a:gd name="connsiteY6" fmla="*/ 0 h 1135888"/>
                <a:gd name="connsiteX7" fmla="*/ 1054155 w 1627099"/>
                <a:gd name="connsiteY7" fmla="*/ 0 h 1135888"/>
                <a:gd name="connsiteX8" fmla="*/ 1207698 w 1627099"/>
                <a:gd name="connsiteY8" fmla="*/ 88193 h 1135888"/>
                <a:gd name="connsiteX9" fmla="*/ 1605773 w 1627099"/>
                <a:gd name="connsiteY9" fmla="*/ 778085 h 1135888"/>
                <a:gd name="connsiteX10" fmla="*/ 1627099 w 1627099"/>
                <a:gd name="connsiteY10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104462 w 1627099"/>
                <a:gd name="connsiteY5" fmla="*/ 88193 h 1135888"/>
                <a:gd name="connsiteX6" fmla="*/ 258005 w 1627099"/>
                <a:gd name="connsiteY6" fmla="*/ 0 h 1135888"/>
                <a:gd name="connsiteX7" fmla="*/ 1054155 w 1627099"/>
                <a:gd name="connsiteY7" fmla="*/ 0 h 1135888"/>
                <a:gd name="connsiteX8" fmla="*/ 1207698 w 1627099"/>
                <a:gd name="connsiteY8" fmla="*/ 88193 h 1135888"/>
                <a:gd name="connsiteX9" fmla="*/ 1605773 w 1627099"/>
                <a:gd name="connsiteY9" fmla="*/ 778085 h 1135888"/>
                <a:gd name="connsiteX10" fmla="*/ 1627099 w 1627099"/>
                <a:gd name="connsiteY10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01093 w 1627099"/>
                <a:gd name="connsiteY2" fmla="*/ 1135888 h 1135888"/>
                <a:gd name="connsiteX3" fmla="*/ 0 w 1627099"/>
                <a:gd name="connsiteY3" fmla="*/ 269231 h 1135888"/>
                <a:gd name="connsiteX4" fmla="*/ 104462 w 1627099"/>
                <a:gd name="connsiteY4" fmla="*/ 88193 h 1135888"/>
                <a:gd name="connsiteX5" fmla="*/ 258005 w 1627099"/>
                <a:gd name="connsiteY5" fmla="*/ 0 h 1135888"/>
                <a:gd name="connsiteX6" fmla="*/ 1054155 w 1627099"/>
                <a:gd name="connsiteY6" fmla="*/ 0 h 1135888"/>
                <a:gd name="connsiteX7" fmla="*/ 1207698 w 1627099"/>
                <a:gd name="connsiteY7" fmla="*/ 88193 h 1135888"/>
                <a:gd name="connsiteX8" fmla="*/ 1605773 w 1627099"/>
                <a:gd name="connsiteY8" fmla="*/ 778085 h 1135888"/>
                <a:gd name="connsiteX9" fmla="*/ 1627099 w 1627099"/>
                <a:gd name="connsiteY9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01093 w 1627099"/>
                <a:gd name="connsiteY2" fmla="*/ 1135888 h 1135888"/>
                <a:gd name="connsiteX3" fmla="*/ 0 w 1627099"/>
                <a:gd name="connsiteY3" fmla="*/ 269231 h 1135888"/>
                <a:gd name="connsiteX4" fmla="*/ 104462 w 1627099"/>
                <a:gd name="connsiteY4" fmla="*/ 88193 h 1135888"/>
                <a:gd name="connsiteX5" fmla="*/ 258005 w 1627099"/>
                <a:gd name="connsiteY5" fmla="*/ 0 h 1135888"/>
                <a:gd name="connsiteX6" fmla="*/ 1054155 w 1627099"/>
                <a:gd name="connsiteY6" fmla="*/ 0 h 1135888"/>
                <a:gd name="connsiteX7" fmla="*/ 1207698 w 1627099"/>
                <a:gd name="connsiteY7" fmla="*/ 88193 h 1135888"/>
                <a:gd name="connsiteX8" fmla="*/ 1605773 w 1627099"/>
                <a:gd name="connsiteY8" fmla="*/ 778085 h 1135888"/>
                <a:gd name="connsiteX9" fmla="*/ 1627099 w 1627099"/>
                <a:gd name="connsiteY9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01093 w 1627099"/>
                <a:gd name="connsiteY2" fmla="*/ 1135888 h 1135888"/>
                <a:gd name="connsiteX3" fmla="*/ 0 w 1627099"/>
                <a:gd name="connsiteY3" fmla="*/ 269231 h 1135888"/>
                <a:gd name="connsiteX4" fmla="*/ 104462 w 1627099"/>
                <a:gd name="connsiteY4" fmla="*/ 88193 h 1135888"/>
                <a:gd name="connsiteX5" fmla="*/ 258005 w 1627099"/>
                <a:gd name="connsiteY5" fmla="*/ 0 h 1135888"/>
                <a:gd name="connsiteX6" fmla="*/ 1054155 w 1627099"/>
                <a:gd name="connsiteY6" fmla="*/ 0 h 1135888"/>
                <a:gd name="connsiteX7" fmla="*/ 1207698 w 1627099"/>
                <a:gd name="connsiteY7" fmla="*/ 88193 h 1135888"/>
                <a:gd name="connsiteX8" fmla="*/ 1605773 w 1627099"/>
                <a:gd name="connsiteY8" fmla="*/ 778085 h 1135888"/>
                <a:gd name="connsiteX9" fmla="*/ 1627099 w 1627099"/>
                <a:gd name="connsiteY9" fmla="*/ 866278 h 113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7099" h="1135888">
                  <a:moveTo>
                    <a:pt x="1627099" y="866278"/>
                  </a:moveTo>
                  <a:cubicBezTo>
                    <a:pt x="1627099" y="898283"/>
                    <a:pt x="1619990" y="930288"/>
                    <a:pt x="1605773" y="954470"/>
                  </a:cubicBezTo>
                  <a:lnTo>
                    <a:pt x="1501093" y="1135888"/>
                  </a:lnTo>
                  <a:cubicBezTo>
                    <a:pt x="911829" y="1012108"/>
                    <a:pt x="405114" y="761320"/>
                    <a:pt x="0" y="269231"/>
                  </a:cubicBezTo>
                  <a:lnTo>
                    <a:pt x="104462" y="88193"/>
                  </a:lnTo>
                  <a:cubicBezTo>
                    <a:pt x="132895" y="39829"/>
                    <a:pt x="202559" y="0"/>
                    <a:pt x="258005" y="0"/>
                  </a:cubicBezTo>
                  <a:lnTo>
                    <a:pt x="1054155" y="0"/>
                  </a:lnTo>
                  <a:cubicBezTo>
                    <a:pt x="1111023" y="0"/>
                    <a:pt x="1179264" y="39829"/>
                    <a:pt x="1207698" y="88193"/>
                  </a:cubicBezTo>
                  <a:lnTo>
                    <a:pt x="1605773" y="778085"/>
                  </a:lnTo>
                  <a:cubicBezTo>
                    <a:pt x="1619990" y="802267"/>
                    <a:pt x="1627099" y="834272"/>
                    <a:pt x="1627099" y="866278"/>
                  </a:cubicBez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42" name="任意多边形 41"/>
            <p:cNvSpPr>
              <a:spLocks/>
            </p:cNvSpPr>
            <p:nvPr/>
          </p:nvSpPr>
          <p:spPr bwMode="auto">
            <a:xfrm rot="16200000">
              <a:off x="5701348" y="3388843"/>
              <a:ext cx="762947" cy="681024"/>
            </a:xfrm>
            <a:custGeom>
              <a:avLst/>
              <a:gdLst>
                <a:gd name="connsiteX0" fmla="*/ 745583 w 834338"/>
                <a:gd name="connsiteY0" fmla="*/ 370233 h 744750"/>
                <a:gd name="connsiteX1" fmla="*/ 738521 w 834338"/>
                <a:gd name="connsiteY1" fmla="*/ 341029 h 744750"/>
                <a:gd name="connsiteX2" fmla="*/ 606702 w 834338"/>
                <a:gd name="connsiteY2" fmla="*/ 112575 h 744750"/>
                <a:gd name="connsiteX3" fmla="*/ 555857 w 834338"/>
                <a:gd name="connsiteY3" fmla="*/ 83370 h 744750"/>
                <a:gd name="connsiteX4" fmla="*/ 292217 w 834338"/>
                <a:gd name="connsiteY4" fmla="*/ 83370 h 744750"/>
                <a:gd name="connsiteX5" fmla="*/ 241372 w 834338"/>
                <a:gd name="connsiteY5" fmla="*/ 112575 h 744750"/>
                <a:gd name="connsiteX6" fmla="*/ 109552 w 834338"/>
                <a:gd name="connsiteY6" fmla="*/ 341029 h 744750"/>
                <a:gd name="connsiteX7" fmla="*/ 109552 w 834338"/>
                <a:gd name="connsiteY7" fmla="*/ 399438 h 744750"/>
                <a:gd name="connsiteX8" fmla="*/ 241372 w 834338"/>
                <a:gd name="connsiteY8" fmla="*/ 627892 h 744750"/>
                <a:gd name="connsiteX9" fmla="*/ 292217 w 834338"/>
                <a:gd name="connsiteY9" fmla="*/ 657096 h 744750"/>
                <a:gd name="connsiteX10" fmla="*/ 555857 w 834338"/>
                <a:gd name="connsiteY10" fmla="*/ 657096 h 744750"/>
                <a:gd name="connsiteX11" fmla="*/ 606702 w 834338"/>
                <a:gd name="connsiteY11" fmla="*/ 627892 h 744750"/>
                <a:gd name="connsiteX12" fmla="*/ 738521 w 834338"/>
                <a:gd name="connsiteY12" fmla="*/ 399438 h 744750"/>
                <a:gd name="connsiteX13" fmla="*/ 745583 w 834338"/>
                <a:gd name="connsiteY13" fmla="*/ 370233 h 744750"/>
                <a:gd name="connsiteX14" fmla="*/ 834338 w 834338"/>
                <a:gd name="connsiteY14" fmla="*/ 372375 h 744750"/>
                <a:gd name="connsiteX15" fmla="*/ 825172 w 834338"/>
                <a:gd name="connsiteY15" fmla="*/ 410285 h 744750"/>
                <a:gd name="connsiteX16" fmla="*/ 654057 w 834338"/>
                <a:gd name="connsiteY16" fmla="*/ 706840 h 744750"/>
                <a:gd name="connsiteX17" fmla="*/ 588055 w 834338"/>
                <a:gd name="connsiteY17" fmla="*/ 744750 h 744750"/>
                <a:gd name="connsiteX18" fmla="*/ 245826 w 834338"/>
                <a:gd name="connsiteY18" fmla="*/ 744750 h 744750"/>
                <a:gd name="connsiteX19" fmla="*/ 179824 w 834338"/>
                <a:gd name="connsiteY19" fmla="*/ 706840 h 744750"/>
                <a:gd name="connsiteX20" fmla="*/ 8709 w 834338"/>
                <a:gd name="connsiteY20" fmla="*/ 410285 h 744750"/>
                <a:gd name="connsiteX21" fmla="*/ 8709 w 834338"/>
                <a:gd name="connsiteY21" fmla="*/ 334465 h 744750"/>
                <a:gd name="connsiteX22" fmla="*/ 179824 w 834338"/>
                <a:gd name="connsiteY22" fmla="*/ 37910 h 744750"/>
                <a:gd name="connsiteX23" fmla="*/ 245826 w 834338"/>
                <a:gd name="connsiteY23" fmla="*/ 0 h 744750"/>
                <a:gd name="connsiteX24" fmla="*/ 588055 w 834338"/>
                <a:gd name="connsiteY24" fmla="*/ 0 h 744750"/>
                <a:gd name="connsiteX25" fmla="*/ 654057 w 834338"/>
                <a:gd name="connsiteY25" fmla="*/ 37910 h 744750"/>
                <a:gd name="connsiteX26" fmla="*/ 825172 w 834338"/>
                <a:gd name="connsiteY26" fmla="*/ 334465 h 744750"/>
                <a:gd name="connsiteX27" fmla="*/ 834338 w 834338"/>
                <a:gd name="connsiteY27" fmla="*/ 372375 h 744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834338" h="744750">
                  <a:moveTo>
                    <a:pt x="745583" y="370233"/>
                  </a:moveTo>
                  <a:cubicBezTo>
                    <a:pt x="745583" y="359635"/>
                    <a:pt x="743229" y="349037"/>
                    <a:pt x="738521" y="341029"/>
                  </a:cubicBezTo>
                  <a:cubicBezTo>
                    <a:pt x="738521" y="341029"/>
                    <a:pt x="738521" y="341029"/>
                    <a:pt x="606702" y="112575"/>
                  </a:cubicBezTo>
                  <a:cubicBezTo>
                    <a:pt x="597286" y="96559"/>
                    <a:pt x="574688" y="83370"/>
                    <a:pt x="555857" y="83370"/>
                  </a:cubicBezTo>
                  <a:cubicBezTo>
                    <a:pt x="555857" y="83370"/>
                    <a:pt x="555857" y="83370"/>
                    <a:pt x="292217" y="83370"/>
                  </a:cubicBezTo>
                  <a:cubicBezTo>
                    <a:pt x="273856" y="83370"/>
                    <a:pt x="250788" y="96559"/>
                    <a:pt x="241372" y="112575"/>
                  </a:cubicBezTo>
                  <a:cubicBezTo>
                    <a:pt x="241372" y="112575"/>
                    <a:pt x="241372" y="112575"/>
                    <a:pt x="109552" y="341029"/>
                  </a:cubicBezTo>
                  <a:cubicBezTo>
                    <a:pt x="100607" y="357044"/>
                    <a:pt x="100607" y="383422"/>
                    <a:pt x="109552" y="399438"/>
                  </a:cubicBezTo>
                  <a:cubicBezTo>
                    <a:pt x="109552" y="399438"/>
                    <a:pt x="109552" y="399438"/>
                    <a:pt x="241372" y="627892"/>
                  </a:cubicBezTo>
                  <a:cubicBezTo>
                    <a:pt x="250788" y="643907"/>
                    <a:pt x="273856" y="657096"/>
                    <a:pt x="292217" y="657096"/>
                  </a:cubicBezTo>
                  <a:lnTo>
                    <a:pt x="555857" y="657096"/>
                  </a:lnTo>
                  <a:cubicBezTo>
                    <a:pt x="574688" y="657096"/>
                    <a:pt x="597286" y="643907"/>
                    <a:pt x="606702" y="627892"/>
                  </a:cubicBezTo>
                  <a:cubicBezTo>
                    <a:pt x="606702" y="627892"/>
                    <a:pt x="606702" y="627892"/>
                    <a:pt x="738521" y="399438"/>
                  </a:cubicBezTo>
                  <a:cubicBezTo>
                    <a:pt x="743229" y="391430"/>
                    <a:pt x="745583" y="380832"/>
                    <a:pt x="745583" y="370233"/>
                  </a:cubicBezTo>
                  <a:close/>
                  <a:moveTo>
                    <a:pt x="834338" y="372375"/>
                  </a:moveTo>
                  <a:cubicBezTo>
                    <a:pt x="834338" y="386133"/>
                    <a:pt x="831283" y="399890"/>
                    <a:pt x="825172" y="410285"/>
                  </a:cubicBezTo>
                  <a:cubicBezTo>
                    <a:pt x="654057" y="706840"/>
                    <a:pt x="654057" y="706840"/>
                    <a:pt x="654057" y="706840"/>
                  </a:cubicBezTo>
                  <a:cubicBezTo>
                    <a:pt x="641834" y="727630"/>
                    <a:pt x="612500" y="744750"/>
                    <a:pt x="588055" y="744750"/>
                  </a:cubicBezTo>
                  <a:lnTo>
                    <a:pt x="245826" y="744750"/>
                  </a:lnTo>
                  <a:cubicBezTo>
                    <a:pt x="221992" y="744750"/>
                    <a:pt x="192047" y="727630"/>
                    <a:pt x="179824" y="706840"/>
                  </a:cubicBezTo>
                  <a:cubicBezTo>
                    <a:pt x="8709" y="410285"/>
                    <a:pt x="8709" y="410285"/>
                    <a:pt x="8709" y="410285"/>
                  </a:cubicBezTo>
                  <a:cubicBezTo>
                    <a:pt x="-2902" y="389496"/>
                    <a:pt x="-2902" y="355255"/>
                    <a:pt x="8709" y="334465"/>
                  </a:cubicBezTo>
                  <a:cubicBezTo>
                    <a:pt x="179824" y="37910"/>
                    <a:pt x="179824" y="37910"/>
                    <a:pt x="179824" y="37910"/>
                  </a:cubicBezTo>
                  <a:cubicBezTo>
                    <a:pt x="192047" y="17121"/>
                    <a:pt x="221992" y="0"/>
                    <a:pt x="245826" y="0"/>
                  </a:cubicBezTo>
                  <a:cubicBezTo>
                    <a:pt x="588055" y="0"/>
                    <a:pt x="588055" y="0"/>
                    <a:pt x="588055" y="0"/>
                  </a:cubicBezTo>
                  <a:cubicBezTo>
                    <a:pt x="612500" y="0"/>
                    <a:pt x="641834" y="17121"/>
                    <a:pt x="654057" y="37910"/>
                  </a:cubicBezTo>
                  <a:cubicBezTo>
                    <a:pt x="825172" y="334465"/>
                    <a:pt x="825172" y="334465"/>
                    <a:pt x="825172" y="334465"/>
                  </a:cubicBezTo>
                  <a:cubicBezTo>
                    <a:pt x="831283" y="344860"/>
                    <a:pt x="834338" y="358618"/>
                    <a:pt x="834338" y="37237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 rot="16200000">
              <a:off x="5864883" y="3540223"/>
              <a:ext cx="428867" cy="38010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rgbClr val="BFBFBF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324699" y="1017004"/>
            <a:ext cx="1190969" cy="1349358"/>
            <a:chOff x="4432355" y="1356318"/>
            <a:chExt cx="1587751" cy="1799561"/>
          </a:xfrm>
        </p:grpSpPr>
        <p:sp>
          <p:nvSpPr>
            <p:cNvPr id="45" name="任意多边形 44"/>
            <p:cNvSpPr>
              <a:spLocks/>
            </p:cNvSpPr>
            <p:nvPr/>
          </p:nvSpPr>
          <p:spPr bwMode="auto">
            <a:xfrm rot="16200000">
              <a:off x="4313824" y="1695911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FFB850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srgbClr val="FFB850"/>
                </a:solidFill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>
              <a:off x="4432355" y="1356318"/>
              <a:ext cx="1587751" cy="1799561"/>
              <a:chOff x="4432355" y="1356318"/>
              <a:chExt cx="1587751" cy="1799561"/>
            </a:xfrm>
          </p:grpSpPr>
          <p:sp>
            <p:nvSpPr>
              <p:cNvPr id="47" name="Freeform 5"/>
              <p:cNvSpPr>
                <a:spLocks/>
              </p:cNvSpPr>
              <p:nvPr/>
            </p:nvSpPr>
            <p:spPr bwMode="auto">
              <a:xfrm rot="16200000">
                <a:off x="4330726" y="1457947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椭圆 47"/>
              <p:cNvSpPr/>
              <p:nvPr/>
            </p:nvSpPr>
            <p:spPr>
              <a:xfrm rot="20000116">
                <a:off x="4550973" y="1402691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Freeform 5"/>
              <p:cNvSpPr>
                <a:spLocks/>
              </p:cNvSpPr>
              <p:nvPr/>
            </p:nvSpPr>
            <p:spPr bwMode="auto">
              <a:xfrm rot="16200000">
                <a:off x="4334170" y="1469943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文本框 63"/>
              <p:cNvSpPr txBox="1"/>
              <p:nvPr/>
            </p:nvSpPr>
            <p:spPr>
              <a:xfrm>
                <a:off x="4739473" y="1836755"/>
                <a:ext cx="945076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0</a:t>
                </a:r>
                <a:r>
                  <a:rPr lang="en-US" altLang="zh-CN" sz="3600" dirty="0">
                    <a:solidFill>
                      <a:srgbClr val="FFB850"/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1</a:t>
                </a:r>
                <a:endParaRPr lang="zh-CN" altLang="en-US" sz="3600" dirty="0">
                  <a:solidFill>
                    <a:srgbClr val="FFB850"/>
                  </a:solidFill>
                  <a:latin typeface="Impact" panose="020B0806030902050204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51" name="组合 50"/>
          <p:cNvGrpSpPr/>
          <p:nvPr/>
        </p:nvGrpSpPr>
        <p:grpSpPr>
          <a:xfrm>
            <a:off x="2673232" y="2125403"/>
            <a:ext cx="1202180" cy="1349359"/>
            <a:chOff x="3563845" y="2834526"/>
            <a:chExt cx="1602697" cy="1799562"/>
          </a:xfrm>
        </p:grpSpPr>
        <p:sp>
          <p:nvSpPr>
            <p:cNvPr id="52" name="任意多边形 51"/>
            <p:cNvSpPr>
              <a:spLocks/>
            </p:cNvSpPr>
            <p:nvPr/>
          </p:nvSpPr>
          <p:spPr bwMode="auto">
            <a:xfrm rot="16200000">
              <a:off x="3457373" y="3172312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FFB850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srgbClr val="FFB850"/>
                </a:solidFill>
              </a:endParaRPr>
            </a:p>
          </p:txBody>
        </p:sp>
        <p:grpSp>
          <p:nvGrpSpPr>
            <p:cNvPr id="53" name="组合 52"/>
            <p:cNvGrpSpPr/>
            <p:nvPr/>
          </p:nvGrpSpPr>
          <p:grpSpPr>
            <a:xfrm>
              <a:off x="3563845" y="2834526"/>
              <a:ext cx="1602697" cy="1799562"/>
              <a:chOff x="3563845" y="2834526"/>
              <a:chExt cx="1602697" cy="1799562"/>
            </a:xfrm>
          </p:grpSpPr>
          <p:sp>
            <p:nvSpPr>
              <p:cNvPr id="54" name="Freeform 5"/>
              <p:cNvSpPr>
                <a:spLocks/>
              </p:cNvSpPr>
              <p:nvPr/>
            </p:nvSpPr>
            <p:spPr bwMode="auto">
              <a:xfrm rot="16200000">
                <a:off x="3462216" y="2936155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椭圆 54"/>
              <p:cNvSpPr/>
              <p:nvPr/>
            </p:nvSpPr>
            <p:spPr>
              <a:xfrm rot="20000116">
                <a:off x="3692606" y="2870683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Freeform 5"/>
              <p:cNvSpPr>
                <a:spLocks/>
              </p:cNvSpPr>
              <p:nvPr/>
            </p:nvSpPr>
            <p:spPr bwMode="auto">
              <a:xfrm rot="16200000">
                <a:off x="3480606" y="2948152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文本框 64"/>
              <p:cNvSpPr txBox="1"/>
              <p:nvPr/>
            </p:nvSpPr>
            <p:spPr>
              <a:xfrm>
                <a:off x="3887811" y="3365850"/>
                <a:ext cx="945076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0</a:t>
                </a:r>
                <a:r>
                  <a:rPr lang="en-US" altLang="zh-CN" sz="3600" dirty="0">
                    <a:solidFill>
                      <a:srgbClr val="FFB850"/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2</a:t>
                </a:r>
                <a:endParaRPr lang="zh-CN" altLang="en-US" sz="3600" dirty="0">
                  <a:solidFill>
                    <a:srgbClr val="FFB850"/>
                  </a:solidFill>
                  <a:latin typeface="Impact" panose="020B0806030902050204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3315327" y="3226272"/>
            <a:ext cx="1188385" cy="1343238"/>
            <a:chOff x="4419859" y="4302691"/>
            <a:chExt cx="1584307" cy="1791399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 rot="16200000">
              <a:off x="4318230" y="4408154"/>
              <a:ext cx="1787565" cy="15843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gradFill flip="none" rotWithShape="1">
                <a:gsLst>
                  <a:gs pos="80000">
                    <a:schemeClr val="bg1">
                      <a:lumMod val="95000"/>
                    </a:schemeClr>
                  </a:gs>
                  <a:gs pos="60000">
                    <a:schemeClr val="bg1">
                      <a:lumMod val="65000"/>
                    </a:schemeClr>
                  </a:gs>
                  <a:gs pos="40000">
                    <a:schemeClr val="bg1">
                      <a:lumMod val="95000"/>
                    </a:schemeClr>
                  </a:gs>
                  <a:gs pos="2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 rot="20000116">
              <a:off x="4566869" y="4344130"/>
              <a:ext cx="539066" cy="31148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35000">
                  <a:srgbClr val="FFFFFF">
                    <a:alpha val="30000"/>
                  </a:srgbClr>
                </a:gs>
                <a:gs pos="72000">
                  <a:srgbClr val="FFFFFF">
                    <a:alpha val="2000"/>
                  </a:srgbClr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61" name="任意多边形 60"/>
            <p:cNvSpPr>
              <a:spLocks/>
            </p:cNvSpPr>
            <p:nvPr/>
          </p:nvSpPr>
          <p:spPr bwMode="auto">
            <a:xfrm rot="16200000">
              <a:off x="4207766" y="4527281"/>
              <a:ext cx="1487874" cy="1038694"/>
            </a:xfrm>
            <a:custGeom>
              <a:avLst/>
              <a:gdLst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7275 w 1627099"/>
                <a:gd name="connsiteY5" fmla="*/ 256623 h 1135888"/>
                <a:gd name="connsiteX6" fmla="*/ 104462 w 1627099"/>
                <a:gd name="connsiteY6" fmla="*/ 88193 h 1135888"/>
                <a:gd name="connsiteX7" fmla="*/ 258005 w 1627099"/>
                <a:gd name="connsiteY7" fmla="*/ 0 h 1135888"/>
                <a:gd name="connsiteX8" fmla="*/ 1054155 w 1627099"/>
                <a:gd name="connsiteY8" fmla="*/ 0 h 1135888"/>
                <a:gd name="connsiteX9" fmla="*/ 1207698 w 1627099"/>
                <a:gd name="connsiteY9" fmla="*/ 88193 h 1135888"/>
                <a:gd name="connsiteX10" fmla="*/ 1605773 w 1627099"/>
                <a:gd name="connsiteY10" fmla="*/ 778085 h 1135888"/>
                <a:gd name="connsiteX11" fmla="*/ 1627099 w 1627099"/>
                <a:gd name="connsiteY11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104462 w 1627099"/>
                <a:gd name="connsiteY5" fmla="*/ 88193 h 1135888"/>
                <a:gd name="connsiteX6" fmla="*/ 258005 w 1627099"/>
                <a:gd name="connsiteY6" fmla="*/ 0 h 1135888"/>
                <a:gd name="connsiteX7" fmla="*/ 1054155 w 1627099"/>
                <a:gd name="connsiteY7" fmla="*/ 0 h 1135888"/>
                <a:gd name="connsiteX8" fmla="*/ 1207698 w 1627099"/>
                <a:gd name="connsiteY8" fmla="*/ 88193 h 1135888"/>
                <a:gd name="connsiteX9" fmla="*/ 1605773 w 1627099"/>
                <a:gd name="connsiteY9" fmla="*/ 778085 h 1135888"/>
                <a:gd name="connsiteX10" fmla="*/ 1627099 w 1627099"/>
                <a:gd name="connsiteY10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35702 w 1627099"/>
                <a:gd name="connsiteY2" fmla="*/ 1075909 h 1135888"/>
                <a:gd name="connsiteX3" fmla="*/ 1501093 w 1627099"/>
                <a:gd name="connsiteY3" fmla="*/ 1135888 h 1135888"/>
                <a:gd name="connsiteX4" fmla="*/ 0 w 1627099"/>
                <a:gd name="connsiteY4" fmla="*/ 269231 h 1135888"/>
                <a:gd name="connsiteX5" fmla="*/ 104462 w 1627099"/>
                <a:gd name="connsiteY5" fmla="*/ 88193 h 1135888"/>
                <a:gd name="connsiteX6" fmla="*/ 258005 w 1627099"/>
                <a:gd name="connsiteY6" fmla="*/ 0 h 1135888"/>
                <a:gd name="connsiteX7" fmla="*/ 1054155 w 1627099"/>
                <a:gd name="connsiteY7" fmla="*/ 0 h 1135888"/>
                <a:gd name="connsiteX8" fmla="*/ 1207698 w 1627099"/>
                <a:gd name="connsiteY8" fmla="*/ 88193 h 1135888"/>
                <a:gd name="connsiteX9" fmla="*/ 1605773 w 1627099"/>
                <a:gd name="connsiteY9" fmla="*/ 778085 h 1135888"/>
                <a:gd name="connsiteX10" fmla="*/ 1627099 w 1627099"/>
                <a:gd name="connsiteY10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01093 w 1627099"/>
                <a:gd name="connsiteY2" fmla="*/ 1135888 h 1135888"/>
                <a:gd name="connsiteX3" fmla="*/ 0 w 1627099"/>
                <a:gd name="connsiteY3" fmla="*/ 269231 h 1135888"/>
                <a:gd name="connsiteX4" fmla="*/ 104462 w 1627099"/>
                <a:gd name="connsiteY4" fmla="*/ 88193 h 1135888"/>
                <a:gd name="connsiteX5" fmla="*/ 258005 w 1627099"/>
                <a:gd name="connsiteY5" fmla="*/ 0 h 1135888"/>
                <a:gd name="connsiteX6" fmla="*/ 1054155 w 1627099"/>
                <a:gd name="connsiteY6" fmla="*/ 0 h 1135888"/>
                <a:gd name="connsiteX7" fmla="*/ 1207698 w 1627099"/>
                <a:gd name="connsiteY7" fmla="*/ 88193 h 1135888"/>
                <a:gd name="connsiteX8" fmla="*/ 1605773 w 1627099"/>
                <a:gd name="connsiteY8" fmla="*/ 778085 h 1135888"/>
                <a:gd name="connsiteX9" fmla="*/ 1627099 w 1627099"/>
                <a:gd name="connsiteY9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01093 w 1627099"/>
                <a:gd name="connsiteY2" fmla="*/ 1135888 h 1135888"/>
                <a:gd name="connsiteX3" fmla="*/ 0 w 1627099"/>
                <a:gd name="connsiteY3" fmla="*/ 269231 h 1135888"/>
                <a:gd name="connsiteX4" fmla="*/ 104462 w 1627099"/>
                <a:gd name="connsiteY4" fmla="*/ 88193 h 1135888"/>
                <a:gd name="connsiteX5" fmla="*/ 258005 w 1627099"/>
                <a:gd name="connsiteY5" fmla="*/ 0 h 1135888"/>
                <a:gd name="connsiteX6" fmla="*/ 1054155 w 1627099"/>
                <a:gd name="connsiteY6" fmla="*/ 0 h 1135888"/>
                <a:gd name="connsiteX7" fmla="*/ 1207698 w 1627099"/>
                <a:gd name="connsiteY7" fmla="*/ 88193 h 1135888"/>
                <a:gd name="connsiteX8" fmla="*/ 1605773 w 1627099"/>
                <a:gd name="connsiteY8" fmla="*/ 778085 h 1135888"/>
                <a:gd name="connsiteX9" fmla="*/ 1627099 w 1627099"/>
                <a:gd name="connsiteY9" fmla="*/ 866278 h 1135888"/>
                <a:gd name="connsiteX0" fmla="*/ 1627099 w 1627099"/>
                <a:gd name="connsiteY0" fmla="*/ 866278 h 1135888"/>
                <a:gd name="connsiteX1" fmla="*/ 1605773 w 1627099"/>
                <a:gd name="connsiteY1" fmla="*/ 954470 h 1135888"/>
                <a:gd name="connsiteX2" fmla="*/ 1501093 w 1627099"/>
                <a:gd name="connsiteY2" fmla="*/ 1135888 h 1135888"/>
                <a:gd name="connsiteX3" fmla="*/ 0 w 1627099"/>
                <a:gd name="connsiteY3" fmla="*/ 269231 h 1135888"/>
                <a:gd name="connsiteX4" fmla="*/ 104462 w 1627099"/>
                <a:gd name="connsiteY4" fmla="*/ 88193 h 1135888"/>
                <a:gd name="connsiteX5" fmla="*/ 258005 w 1627099"/>
                <a:gd name="connsiteY5" fmla="*/ 0 h 1135888"/>
                <a:gd name="connsiteX6" fmla="*/ 1054155 w 1627099"/>
                <a:gd name="connsiteY6" fmla="*/ 0 h 1135888"/>
                <a:gd name="connsiteX7" fmla="*/ 1207698 w 1627099"/>
                <a:gd name="connsiteY7" fmla="*/ 88193 h 1135888"/>
                <a:gd name="connsiteX8" fmla="*/ 1605773 w 1627099"/>
                <a:gd name="connsiteY8" fmla="*/ 778085 h 1135888"/>
                <a:gd name="connsiteX9" fmla="*/ 1627099 w 1627099"/>
                <a:gd name="connsiteY9" fmla="*/ 866278 h 113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27099" h="1135888">
                  <a:moveTo>
                    <a:pt x="1627099" y="866278"/>
                  </a:moveTo>
                  <a:cubicBezTo>
                    <a:pt x="1627099" y="898283"/>
                    <a:pt x="1619990" y="930288"/>
                    <a:pt x="1605773" y="954470"/>
                  </a:cubicBezTo>
                  <a:lnTo>
                    <a:pt x="1501093" y="1135888"/>
                  </a:lnTo>
                  <a:cubicBezTo>
                    <a:pt x="911829" y="1012108"/>
                    <a:pt x="405114" y="761320"/>
                    <a:pt x="0" y="269231"/>
                  </a:cubicBezTo>
                  <a:lnTo>
                    <a:pt x="104462" y="88193"/>
                  </a:lnTo>
                  <a:cubicBezTo>
                    <a:pt x="132895" y="39829"/>
                    <a:pt x="202559" y="0"/>
                    <a:pt x="258005" y="0"/>
                  </a:cubicBezTo>
                  <a:lnTo>
                    <a:pt x="1054155" y="0"/>
                  </a:lnTo>
                  <a:cubicBezTo>
                    <a:pt x="1111023" y="0"/>
                    <a:pt x="1179264" y="39829"/>
                    <a:pt x="1207698" y="88193"/>
                  </a:cubicBezTo>
                  <a:lnTo>
                    <a:pt x="1605773" y="778085"/>
                  </a:lnTo>
                  <a:cubicBezTo>
                    <a:pt x="1619990" y="802267"/>
                    <a:pt x="1627099" y="834272"/>
                    <a:pt x="1627099" y="866278"/>
                  </a:cubicBez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2" name="任意多边形 61"/>
            <p:cNvSpPr>
              <a:spLocks/>
            </p:cNvSpPr>
            <p:nvPr/>
          </p:nvSpPr>
          <p:spPr bwMode="auto">
            <a:xfrm rot="9000000">
              <a:off x="4507408" y="4991046"/>
              <a:ext cx="1427393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01ACBE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3" name="文本框 65"/>
            <p:cNvSpPr txBox="1"/>
            <p:nvPr/>
          </p:nvSpPr>
          <p:spPr>
            <a:xfrm>
              <a:off x="4750221" y="4774008"/>
              <a:ext cx="945077" cy="86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>
                      <a:lumMod val="65000"/>
                    </a:prstClr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0</a:t>
              </a:r>
              <a:r>
                <a:rPr lang="en-US" altLang="zh-CN" sz="3600" dirty="0">
                  <a:solidFill>
                    <a:srgbClr val="01ACBE"/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3</a:t>
              </a:r>
              <a:endParaRPr lang="zh-CN" altLang="en-US" sz="3600" dirty="0">
                <a:solidFill>
                  <a:srgbClr val="01ACBE"/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4617081" y="3217279"/>
            <a:ext cx="1193146" cy="1340363"/>
            <a:chOff x="6155307" y="4290697"/>
            <a:chExt cx="1590654" cy="1787565"/>
          </a:xfrm>
        </p:grpSpPr>
        <p:sp>
          <p:nvSpPr>
            <p:cNvPr id="65" name="Freeform 5"/>
            <p:cNvSpPr>
              <a:spLocks/>
            </p:cNvSpPr>
            <p:nvPr/>
          </p:nvSpPr>
          <p:spPr bwMode="auto">
            <a:xfrm rot="16200000">
              <a:off x="6060025" y="4392326"/>
              <a:ext cx="1787565" cy="1584307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 w="25400">
              <a:gradFill flip="none" rotWithShape="1">
                <a:gsLst>
                  <a:gs pos="80000">
                    <a:schemeClr val="bg1">
                      <a:lumMod val="95000"/>
                    </a:schemeClr>
                  </a:gs>
                  <a:gs pos="60000">
                    <a:schemeClr val="bg1">
                      <a:lumMod val="65000"/>
                    </a:schemeClr>
                  </a:gs>
                  <a:gs pos="40000">
                    <a:schemeClr val="bg1">
                      <a:lumMod val="95000"/>
                    </a:schemeClr>
                  </a:gs>
                  <a:gs pos="20000">
                    <a:schemeClr val="bg1">
                      <a:lumMod val="65000"/>
                    </a:schemeClr>
                  </a:gs>
                  <a:gs pos="100000">
                    <a:schemeClr val="bg1">
                      <a:lumMod val="65000"/>
                    </a:schemeClr>
                  </a:gs>
                  <a:gs pos="0">
                    <a:schemeClr val="bg1">
                      <a:lumMod val="95000"/>
                    </a:schemeClr>
                  </a:gs>
                </a:gsLst>
                <a:lin ang="8100000" scaled="0"/>
                <a:tileRect/>
              </a:gradFill>
            </a:ln>
            <a:effectLst>
              <a:outerShdw blurRad="1905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6" name="椭圆 65"/>
            <p:cNvSpPr/>
            <p:nvPr/>
          </p:nvSpPr>
          <p:spPr>
            <a:xfrm rot="20000116">
              <a:off x="6318815" y="4333968"/>
              <a:ext cx="539066" cy="311484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35000">
                  <a:srgbClr val="FFFFFF">
                    <a:alpha val="30000"/>
                  </a:srgbClr>
                </a:gs>
                <a:gs pos="72000">
                  <a:srgbClr val="FFFFFF">
                    <a:alpha val="2000"/>
                  </a:srgbClr>
                </a:gs>
                <a:gs pos="0">
                  <a:schemeClr val="bg1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67" name="任意多边形 66"/>
            <p:cNvSpPr>
              <a:spLocks/>
            </p:cNvSpPr>
            <p:nvPr/>
          </p:nvSpPr>
          <p:spPr bwMode="auto">
            <a:xfrm rot="16200000">
              <a:off x="6116981" y="4449794"/>
              <a:ext cx="1660960" cy="1584307"/>
            </a:xfrm>
            <a:custGeom>
              <a:avLst/>
              <a:gdLst>
                <a:gd name="connsiteX0" fmla="*/ 1816381 w 1816381"/>
                <a:gd name="connsiteY0" fmla="*/ 1133437 h 1732555"/>
                <a:gd name="connsiteX1" fmla="*/ 1788250 w 1816381"/>
                <a:gd name="connsiteY1" fmla="*/ 1182188 h 1732555"/>
                <a:gd name="connsiteX2" fmla="*/ 1521571 w 1816381"/>
                <a:gd name="connsiteY2" fmla="*/ 1644363 h 1732555"/>
                <a:gd name="connsiteX3" fmla="*/ 1368028 w 1816381"/>
                <a:gd name="connsiteY3" fmla="*/ 1732555 h 1732555"/>
                <a:gd name="connsiteX4" fmla="*/ 571878 w 1816381"/>
                <a:gd name="connsiteY4" fmla="*/ 1732555 h 1732555"/>
                <a:gd name="connsiteX5" fmla="*/ 418335 w 1816381"/>
                <a:gd name="connsiteY5" fmla="*/ 1644363 h 1732555"/>
                <a:gd name="connsiteX6" fmla="*/ 20259 w 1816381"/>
                <a:gd name="connsiteY6" fmla="*/ 954470 h 1732555"/>
                <a:gd name="connsiteX7" fmla="*/ 20259 w 1816381"/>
                <a:gd name="connsiteY7" fmla="*/ 778085 h 1732555"/>
                <a:gd name="connsiteX8" fmla="*/ 418335 w 1816381"/>
                <a:gd name="connsiteY8" fmla="*/ 88192 h 1732555"/>
                <a:gd name="connsiteX9" fmla="*/ 571878 w 1816381"/>
                <a:gd name="connsiteY9" fmla="*/ 0 h 1732555"/>
                <a:gd name="connsiteX10" fmla="*/ 572326 w 1816381"/>
                <a:gd name="connsiteY10" fmla="*/ 0 h 1732555"/>
                <a:gd name="connsiteX11" fmla="*/ 535603 w 1816381"/>
                <a:gd name="connsiteY11" fmla="*/ 5908 h 1732555"/>
                <a:gd name="connsiteX12" fmla="*/ 425444 w 1816381"/>
                <a:gd name="connsiteY12" fmla="*/ 87122 h 1732555"/>
                <a:gd name="connsiteX13" fmla="*/ 320982 w 1816381"/>
                <a:gd name="connsiteY13" fmla="*/ 268160 h 1732555"/>
                <a:gd name="connsiteX14" fmla="*/ 1605007 w 1816381"/>
                <a:gd name="connsiteY14" fmla="*/ 1082222 h 1732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16381" h="1732555">
                  <a:moveTo>
                    <a:pt x="1816381" y="1133437"/>
                  </a:moveTo>
                  <a:lnTo>
                    <a:pt x="1788250" y="1182188"/>
                  </a:lnTo>
                  <a:cubicBezTo>
                    <a:pt x="1521571" y="1644363"/>
                    <a:pt x="1521571" y="1644363"/>
                    <a:pt x="1521571" y="1644363"/>
                  </a:cubicBezTo>
                  <a:cubicBezTo>
                    <a:pt x="1493137" y="1692726"/>
                    <a:pt x="1424896" y="1732555"/>
                    <a:pt x="1368028" y="1732555"/>
                  </a:cubicBezTo>
                  <a:lnTo>
                    <a:pt x="571878" y="1732555"/>
                  </a:lnTo>
                  <a:cubicBezTo>
                    <a:pt x="516432" y="1732555"/>
                    <a:pt x="446768" y="1692726"/>
                    <a:pt x="418335" y="1644363"/>
                  </a:cubicBezTo>
                  <a:cubicBezTo>
                    <a:pt x="20259" y="954470"/>
                    <a:pt x="20259" y="954470"/>
                    <a:pt x="20259" y="954470"/>
                  </a:cubicBezTo>
                  <a:cubicBezTo>
                    <a:pt x="-6753" y="906106"/>
                    <a:pt x="-6753" y="826449"/>
                    <a:pt x="20259" y="778085"/>
                  </a:cubicBezTo>
                  <a:cubicBezTo>
                    <a:pt x="418335" y="88192"/>
                    <a:pt x="418335" y="88192"/>
                    <a:pt x="418335" y="88192"/>
                  </a:cubicBezTo>
                  <a:cubicBezTo>
                    <a:pt x="446768" y="39829"/>
                    <a:pt x="516432" y="0"/>
                    <a:pt x="571878" y="0"/>
                  </a:cubicBezTo>
                  <a:lnTo>
                    <a:pt x="572326" y="0"/>
                  </a:lnTo>
                  <a:lnTo>
                    <a:pt x="535603" y="5908"/>
                  </a:lnTo>
                  <a:cubicBezTo>
                    <a:pt x="491286" y="19376"/>
                    <a:pt x="446769" y="50849"/>
                    <a:pt x="425444" y="87122"/>
                  </a:cubicBezTo>
                  <a:lnTo>
                    <a:pt x="320982" y="268160"/>
                  </a:lnTo>
                  <a:cubicBezTo>
                    <a:pt x="675457" y="698737"/>
                    <a:pt x="1107719" y="944569"/>
                    <a:pt x="1605007" y="1082222"/>
                  </a:cubicBez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8" name="任意多边形 67"/>
            <p:cNvSpPr>
              <a:spLocks/>
            </p:cNvSpPr>
            <p:nvPr/>
          </p:nvSpPr>
          <p:spPr bwMode="auto">
            <a:xfrm rot="9000000">
              <a:off x="6249074" y="4994553"/>
              <a:ext cx="1427393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01ACBE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69" name="文本框 66"/>
            <p:cNvSpPr txBox="1"/>
            <p:nvPr/>
          </p:nvSpPr>
          <p:spPr>
            <a:xfrm>
              <a:off x="6474921" y="4762622"/>
              <a:ext cx="945077" cy="8619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dirty="0">
                  <a:solidFill>
                    <a:prstClr val="white">
                      <a:lumMod val="65000"/>
                    </a:prstClr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0</a:t>
              </a:r>
              <a:r>
                <a:rPr lang="en-US" altLang="zh-CN" sz="3600" dirty="0">
                  <a:solidFill>
                    <a:srgbClr val="01ACBE"/>
                  </a:solidFill>
                  <a:latin typeface="Impact" panose="020B0806030902050204" pitchFamily="34" charset="0"/>
                  <a:ea typeface="LiHei Pro" panose="020B0500000000000000" pitchFamily="34" charset="-122"/>
                </a:rPr>
                <a:t>4</a:t>
              </a:r>
              <a:endParaRPr lang="zh-CN" altLang="en-US" sz="3600" dirty="0">
                <a:solidFill>
                  <a:srgbClr val="01ACBE"/>
                </a:solidFill>
                <a:latin typeface="Impact" panose="020B080603090205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4621843" y="1017004"/>
            <a:ext cx="1188385" cy="1340363"/>
            <a:chOff x="6161654" y="1356318"/>
            <a:chExt cx="1584307" cy="1787565"/>
          </a:xfrm>
        </p:grpSpPr>
        <p:sp>
          <p:nvSpPr>
            <p:cNvPr id="71" name="任意多边形 70"/>
            <p:cNvSpPr>
              <a:spLocks/>
            </p:cNvSpPr>
            <p:nvPr/>
          </p:nvSpPr>
          <p:spPr bwMode="auto">
            <a:xfrm rot="5400000" flipH="1">
              <a:off x="6472607" y="1670120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E87071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grpSp>
          <p:nvGrpSpPr>
            <p:cNvPr id="72" name="组合 71"/>
            <p:cNvGrpSpPr/>
            <p:nvPr/>
          </p:nvGrpSpPr>
          <p:grpSpPr>
            <a:xfrm>
              <a:off x="6161654" y="1356318"/>
              <a:ext cx="1584307" cy="1787565"/>
              <a:chOff x="6161654" y="1356318"/>
              <a:chExt cx="1584307" cy="1787565"/>
            </a:xfrm>
          </p:grpSpPr>
          <p:sp>
            <p:nvSpPr>
              <p:cNvPr id="73" name="Freeform 5"/>
              <p:cNvSpPr>
                <a:spLocks/>
              </p:cNvSpPr>
              <p:nvPr/>
            </p:nvSpPr>
            <p:spPr bwMode="auto">
              <a:xfrm rot="16200000">
                <a:off x="6060025" y="1457947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 rot="20000116">
                <a:off x="6248973" y="1422394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任意多边形 74"/>
              <p:cNvSpPr>
                <a:spLocks/>
              </p:cNvSpPr>
              <p:nvPr/>
            </p:nvSpPr>
            <p:spPr bwMode="auto">
              <a:xfrm rot="16200000">
                <a:off x="5953310" y="1592904"/>
                <a:ext cx="1487874" cy="1038694"/>
              </a:xfrm>
              <a:custGeom>
                <a:avLst/>
                <a:gdLst>
                  <a:gd name="connsiteX0" fmla="*/ 1627099 w 1627099"/>
                  <a:gd name="connsiteY0" fmla="*/ 866278 h 1135888"/>
                  <a:gd name="connsiteX1" fmla="*/ 1605773 w 1627099"/>
                  <a:gd name="connsiteY1" fmla="*/ 954470 h 1135888"/>
                  <a:gd name="connsiteX2" fmla="*/ 1535702 w 1627099"/>
                  <a:gd name="connsiteY2" fmla="*/ 1075909 h 1135888"/>
                  <a:gd name="connsiteX3" fmla="*/ 1501093 w 1627099"/>
                  <a:gd name="connsiteY3" fmla="*/ 1135888 h 1135888"/>
                  <a:gd name="connsiteX4" fmla="*/ 0 w 1627099"/>
                  <a:gd name="connsiteY4" fmla="*/ 269231 h 1135888"/>
                  <a:gd name="connsiteX5" fmla="*/ 7275 w 1627099"/>
                  <a:gd name="connsiteY5" fmla="*/ 256623 h 1135888"/>
                  <a:gd name="connsiteX6" fmla="*/ 104462 w 1627099"/>
                  <a:gd name="connsiteY6" fmla="*/ 88193 h 1135888"/>
                  <a:gd name="connsiteX7" fmla="*/ 258005 w 1627099"/>
                  <a:gd name="connsiteY7" fmla="*/ 0 h 1135888"/>
                  <a:gd name="connsiteX8" fmla="*/ 1054155 w 1627099"/>
                  <a:gd name="connsiteY8" fmla="*/ 0 h 1135888"/>
                  <a:gd name="connsiteX9" fmla="*/ 1207698 w 1627099"/>
                  <a:gd name="connsiteY9" fmla="*/ 88193 h 1135888"/>
                  <a:gd name="connsiteX10" fmla="*/ 1605773 w 1627099"/>
                  <a:gd name="connsiteY10" fmla="*/ 778085 h 1135888"/>
                  <a:gd name="connsiteX11" fmla="*/ 1627099 w 1627099"/>
                  <a:gd name="connsiteY11" fmla="*/ 866278 h 1135888"/>
                  <a:gd name="connsiteX0" fmla="*/ 1627099 w 1627099"/>
                  <a:gd name="connsiteY0" fmla="*/ 866278 h 1135888"/>
                  <a:gd name="connsiteX1" fmla="*/ 1605773 w 1627099"/>
                  <a:gd name="connsiteY1" fmla="*/ 954470 h 1135888"/>
                  <a:gd name="connsiteX2" fmla="*/ 1535702 w 1627099"/>
                  <a:gd name="connsiteY2" fmla="*/ 1075909 h 1135888"/>
                  <a:gd name="connsiteX3" fmla="*/ 1501093 w 1627099"/>
                  <a:gd name="connsiteY3" fmla="*/ 1135888 h 1135888"/>
                  <a:gd name="connsiteX4" fmla="*/ 0 w 1627099"/>
                  <a:gd name="connsiteY4" fmla="*/ 269231 h 1135888"/>
                  <a:gd name="connsiteX5" fmla="*/ 104462 w 1627099"/>
                  <a:gd name="connsiteY5" fmla="*/ 88193 h 1135888"/>
                  <a:gd name="connsiteX6" fmla="*/ 258005 w 1627099"/>
                  <a:gd name="connsiteY6" fmla="*/ 0 h 1135888"/>
                  <a:gd name="connsiteX7" fmla="*/ 1054155 w 1627099"/>
                  <a:gd name="connsiteY7" fmla="*/ 0 h 1135888"/>
                  <a:gd name="connsiteX8" fmla="*/ 1207698 w 1627099"/>
                  <a:gd name="connsiteY8" fmla="*/ 88193 h 1135888"/>
                  <a:gd name="connsiteX9" fmla="*/ 1605773 w 1627099"/>
                  <a:gd name="connsiteY9" fmla="*/ 778085 h 1135888"/>
                  <a:gd name="connsiteX10" fmla="*/ 1627099 w 1627099"/>
                  <a:gd name="connsiteY10" fmla="*/ 866278 h 1135888"/>
                  <a:gd name="connsiteX0" fmla="*/ 1627099 w 1627099"/>
                  <a:gd name="connsiteY0" fmla="*/ 866278 h 1135888"/>
                  <a:gd name="connsiteX1" fmla="*/ 1605773 w 1627099"/>
                  <a:gd name="connsiteY1" fmla="*/ 954470 h 1135888"/>
                  <a:gd name="connsiteX2" fmla="*/ 1535702 w 1627099"/>
                  <a:gd name="connsiteY2" fmla="*/ 1075909 h 1135888"/>
                  <a:gd name="connsiteX3" fmla="*/ 1501093 w 1627099"/>
                  <a:gd name="connsiteY3" fmla="*/ 1135888 h 1135888"/>
                  <a:gd name="connsiteX4" fmla="*/ 0 w 1627099"/>
                  <a:gd name="connsiteY4" fmla="*/ 269231 h 1135888"/>
                  <a:gd name="connsiteX5" fmla="*/ 104462 w 1627099"/>
                  <a:gd name="connsiteY5" fmla="*/ 88193 h 1135888"/>
                  <a:gd name="connsiteX6" fmla="*/ 258005 w 1627099"/>
                  <a:gd name="connsiteY6" fmla="*/ 0 h 1135888"/>
                  <a:gd name="connsiteX7" fmla="*/ 1054155 w 1627099"/>
                  <a:gd name="connsiteY7" fmla="*/ 0 h 1135888"/>
                  <a:gd name="connsiteX8" fmla="*/ 1207698 w 1627099"/>
                  <a:gd name="connsiteY8" fmla="*/ 88193 h 1135888"/>
                  <a:gd name="connsiteX9" fmla="*/ 1605773 w 1627099"/>
                  <a:gd name="connsiteY9" fmla="*/ 778085 h 1135888"/>
                  <a:gd name="connsiteX10" fmla="*/ 1627099 w 1627099"/>
                  <a:gd name="connsiteY10" fmla="*/ 866278 h 1135888"/>
                  <a:gd name="connsiteX0" fmla="*/ 1627099 w 1627099"/>
                  <a:gd name="connsiteY0" fmla="*/ 866278 h 1135888"/>
                  <a:gd name="connsiteX1" fmla="*/ 1605773 w 1627099"/>
                  <a:gd name="connsiteY1" fmla="*/ 954470 h 1135888"/>
                  <a:gd name="connsiteX2" fmla="*/ 1501093 w 1627099"/>
                  <a:gd name="connsiteY2" fmla="*/ 1135888 h 1135888"/>
                  <a:gd name="connsiteX3" fmla="*/ 0 w 1627099"/>
                  <a:gd name="connsiteY3" fmla="*/ 269231 h 1135888"/>
                  <a:gd name="connsiteX4" fmla="*/ 104462 w 1627099"/>
                  <a:gd name="connsiteY4" fmla="*/ 88193 h 1135888"/>
                  <a:gd name="connsiteX5" fmla="*/ 258005 w 1627099"/>
                  <a:gd name="connsiteY5" fmla="*/ 0 h 1135888"/>
                  <a:gd name="connsiteX6" fmla="*/ 1054155 w 1627099"/>
                  <a:gd name="connsiteY6" fmla="*/ 0 h 1135888"/>
                  <a:gd name="connsiteX7" fmla="*/ 1207698 w 1627099"/>
                  <a:gd name="connsiteY7" fmla="*/ 88193 h 1135888"/>
                  <a:gd name="connsiteX8" fmla="*/ 1605773 w 1627099"/>
                  <a:gd name="connsiteY8" fmla="*/ 778085 h 1135888"/>
                  <a:gd name="connsiteX9" fmla="*/ 1627099 w 1627099"/>
                  <a:gd name="connsiteY9" fmla="*/ 866278 h 1135888"/>
                  <a:gd name="connsiteX0" fmla="*/ 1627099 w 1627099"/>
                  <a:gd name="connsiteY0" fmla="*/ 866278 h 1135888"/>
                  <a:gd name="connsiteX1" fmla="*/ 1605773 w 1627099"/>
                  <a:gd name="connsiteY1" fmla="*/ 954470 h 1135888"/>
                  <a:gd name="connsiteX2" fmla="*/ 1501093 w 1627099"/>
                  <a:gd name="connsiteY2" fmla="*/ 1135888 h 1135888"/>
                  <a:gd name="connsiteX3" fmla="*/ 0 w 1627099"/>
                  <a:gd name="connsiteY3" fmla="*/ 269231 h 1135888"/>
                  <a:gd name="connsiteX4" fmla="*/ 104462 w 1627099"/>
                  <a:gd name="connsiteY4" fmla="*/ 88193 h 1135888"/>
                  <a:gd name="connsiteX5" fmla="*/ 258005 w 1627099"/>
                  <a:gd name="connsiteY5" fmla="*/ 0 h 1135888"/>
                  <a:gd name="connsiteX6" fmla="*/ 1054155 w 1627099"/>
                  <a:gd name="connsiteY6" fmla="*/ 0 h 1135888"/>
                  <a:gd name="connsiteX7" fmla="*/ 1207698 w 1627099"/>
                  <a:gd name="connsiteY7" fmla="*/ 88193 h 1135888"/>
                  <a:gd name="connsiteX8" fmla="*/ 1605773 w 1627099"/>
                  <a:gd name="connsiteY8" fmla="*/ 778085 h 1135888"/>
                  <a:gd name="connsiteX9" fmla="*/ 1627099 w 1627099"/>
                  <a:gd name="connsiteY9" fmla="*/ 866278 h 1135888"/>
                  <a:gd name="connsiteX0" fmla="*/ 1627099 w 1627099"/>
                  <a:gd name="connsiteY0" fmla="*/ 866278 h 1135888"/>
                  <a:gd name="connsiteX1" fmla="*/ 1605773 w 1627099"/>
                  <a:gd name="connsiteY1" fmla="*/ 954470 h 1135888"/>
                  <a:gd name="connsiteX2" fmla="*/ 1501093 w 1627099"/>
                  <a:gd name="connsiteY2" fmla="*/ 1135888 h 1135888"/>
                  <a:gd name="connsiteX3" fmla="*/ 0 w 1627099"/>
                  <a:gd name="connsiteY3" fmla="*/ 269231 h 1135888"/>
                  <a:gd name="connsiteX4" fmla="*/ 104462 w 1627099"/>
                  <a:gd name="connsiteY4" fmla="*/ 88193 h 1135888"/>
                  <a:gd name="connsiteX5" fmla="*/ 258005 w 1627099"/>
                  <a:gd name="connsiteY5" fmla="*/ 0 h 1135888"/>
                  <a:gd name="connsiteX6" fmla="*/ 1054155 w 1627099"/>
                  <a:gd name="connsiteY6" fmla="*/ 0 h 1135888"/>
                  <a:gd name="connsiteX7" fmla="*/ 1207698 w 1627099"/>
                  <a:gd name="connsiteY7" fmla="*/ 88193 h 1135888"/>
                  <a:gd name="connsiteX8" fmla="*/ 1605773 w 1627099"/>
                  <a:gd name="connsiteY8" fmla="*/ 778085 h 1135888"/>
                  <a:gd name="connsiteX9" fmla="*/ 1627099 w 1627099"/>
                  <a:gd name="connsiteY9" fmla="*/ 866278 h 11358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27099" h="1135888">
                    <a:moveTo>
                      <a:pt x="1627099" y="866278"/>
                    </a:moveTo>
                    <a:cubicBezTo>
                      <a:pt x="1627099" y="898283"/>
                      <a:pt x="1619990" y="930288"/>
                      <a:pt x="1605773" y="954470"/>
                    </a:cubicBezTo>
                    <a:lnTo>
                      <a:pt x="1501093" y="1135888"/>
                    </a:lnTo>
                    <a:cubicBezTo>
                      <a:pt x="911829" y="1012108"/>
                      <a:pt x="405114" y="761320"/>
                      <a:pt x="0" y="269231"/>
                    </a:cubicBezTo>
                    <a:lnTo>
                      <a:pt x="104462" y="88193"/>
                    </a:lnTo>
                    <a:cubicBezTo>
                      <a:pt x="132895" y="39829"/>
                      <a:pt x="202559" y="0"/>
                      <a:pt x="258005" y="0"/>
                    </a:cubicBezTo>
                    <a:lnTo>
                      <a:pt x="1054155" y="0"/>
                    </a:lnTo>
                    <a:cubicBezTo>
                      <a:pt x="1111023" y="0"/>
                      <a:pt x="1179264" y="39829"/>
                      <a:pt x="1207698" y="88193"/>
                    </a:cubicBezTo>
                    <a:lnTo>
                      <a:pt x="1605773" y="778085"/>
                    </a:lnTo>
                    <a:cubicBezTo>
                      <a:pt x="1619990" y="802267"/>
                      <a:pt x="1627099" y="834272"/>
                      <a:pt x="1627099" y="866278"/>
                    </a:cubicBez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文本框 67"/>
              <p:cNvSpPr txBox="1"/>
              <p:nvPr/>
            </p:nvSpPr>
            <p:spPr>
              <a:xfrm>
                <a:off x="6474921" y="1882151"/>
                <a:ext cx="945077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0</a:t>
                </a:r>
                <a:r>
                  <a:rPr lang="en-US" altLang="zh-CN" sz="3600" dirty="0">
                    <a:solidFill>
                      <a:srgbClr val="E87071"/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6</a:t>
                </a:r>
                <a:endParaRPr lang="zh-CN" altLang="en-US" sz="3600" dirty="0">
                  <a:solidFill>
                    <a:srgbClr val="E87071"/>
                  </a:solidFill>
                  <a:latin typeface="Impact" panose="020B0806030902050204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grpSp>
        <p:nvGrpSpPr>
          <p:cNvPr id="77" name="组合 76"/>
          <p:cNvGrpSpPr/>
          <p:nvPr/>
        </p:nvGrpSpPr>
        <p:grpSpPr>
          <a:xfrm>
            <a:off x="5279002" y="2125403"/>
            <a:ext cx="1192958" cy="1340363"/>
            <a:chOff x="7037753" y="2834526"/>
            <a:chExt cx="1590404" cy="1787565"/>
          </a:xfrm>
        </p:grpSpPr>
        <p:sp>
          <p:nvSpPr>
            <p:cNvPr id="78" name="任意多边形 77"/>
            <p:cNvSpPr>
              <a:spLocks/>
            </p:cNvSpPr>
            <p:nvPr/>
          </p:nvSpPr>
          <p:spPr bwMode="auto">
            <a:xfrm rot="5400000" flipH="1">
              <a:off x="7329058" y="3160457"/>
              <a:ext cx="1427392" cy="902174"/>
            </a:xfrm>
            <a:custGeom>
              <a:avLst/>
              <a:gdLst>
                <a:gd name="connsiteX0" fmla="*/ 1560958 w 1560958"/>
                <a:gd name="connsiteY0" fmla="*/ 852069 h 986593"/>
                <a:gd name="connsiteX1" fmla="*/ 1483291 w 1560958"/>
                <a:gd name="connsiteY1" fmla="*/ 986593 h 986593"/>
                <a:gd name="connsiteX2" fmla="*/ 1470592 w 1560958"/>
                <a:gd name="connsiteY2" fmla="*/ 964597 h 986593"/>
                <a:gd name="connsiteX3" fmla="*/ 1469220 w 1560958"/>
                <a:gd name="connsiteY3" fmla="*/ 960185 h 986593"/>
                <a:gd name="connsiteX4" fmla="*/ 1049766 w 1560958"/>
                <a:gd name="connsiteY4" fmla="*/ 233242 h 986593"/>
                <a:gd name="connsiteX5" fmla="*/ 887977 w 1560958"/>
                <a:gd name="connsiteY5" fmla="*/ 140313 h 986593"/>
                <a:gd name="connsiteX6" fmla="*/ 843738 w 1560958"/>
                <a:gd name="connsiteY6" fmla="*/ 140313 h 986593"/>
                <a:gd name="connsiteX7" fmla="*/ 834966 w 1560958"/>
                <a:gd name="connsiteY7" fmla="*/ 140313 h 986593"/>
                <a:gd name="connsiteX8" fmla="*/ 834966 w 1560958"/>
                <a:gd name="connsiteY8" fmla="*/ 139101 h 986593"/>
                <a:gd name="connsiteX9" fmla="*/ 0 w 1560958"/>
                <a:gd name="connsiteY9" fmla="*/ 139101 h 986593"/>
                <a:gd name="connsiteX10" fmla="*/ 73870 w 1560958"/>
                <a:gd name="connsiteY10" fmla="*/ 11155 h 986593"/>
                <a:gd name="connsiteX11" fmla="*/ 82583 w 1560958"/>
                <a:gd name="connsiteY11" fmla="*/ 7354 h 986593"/>
                <a:gd name="connsiteX12" fmla="*/ 128297 w 1560958"/>
                <a:gd name="connsiteY12" fmla="*/ 0 h 986593"/>
                <a:gd name="connsiteX13" fmla="*/ 967205 w 1560958"/>
                <a:gd name="connsiteY13" fmla="*/ 0 h 986593"/>
                <a:gd name="connsiteX14" fmla="*/ 1128994 w 1560958"/>
                <a:gd name="connsiteY14" fmla="*/ 92930 h 986593"/>
                <a:gd name="connsiteX15" fmla="*/ 1548448 w 1560958"/>
                <a:gd name="connsiteY15" fmla="*/ 819873 h 986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560958" h="986593">
                  <a:moveTo>
                    <a:pt x="1560958" y="852069"/>
                  </a:moveTo>
                  <a:lnTo>
                    <a:pt x="1483291" y="986593"/>
                  </a:lnTo>
                  <a:lnTo>
                    <a:pt x="1470592" y="964597"/>
                  </a:lnTo>
                  <a:lnTo>
                    <a:pt x="1469220" y="960185"/>
                  </a:lnTo>
                  <a:cubicBezTo>
                    <a:pt x="1469220" y="960185"/>
                    <a:pt x="1469220" y="960185"/>
                    <a:pt x="1049766" y="233242"/>
                  </a:cubicBezTo>
                  <a:cubicBezTo>
                    <a:pt x="1019805" y="182281"/>
                    <a:pt x="947899" y="140313"/>
                    <a:pt x="887977" y="140313"/>
                  </a:cubicBezTo>
                  <a:cubicBezTo>
                    <a:pt x="887977" y="140313"/>
                    <a:pt x="887977" y="140313"/>
                    <a:pt x="843738" y="140313"/>
                  </a:cubicBezTo>
                  <a:lnTo>
                    <a:pt x="834966" y="140313"/>
                  </a:lnTo>
                  <a:lnTo>
                    <a:pt x="834966" y="139101"/>
                  </a:lnTo>
                  <a:lnTo>
                    <a:pt x="0" y="139101"/>
                  </a:lnTo>
                  <a:lnTo>
                    <a:pt x="73870" y="11155"/>
                  </a:lnTo>
                  <a:lnTo>
                    <a:pt x="82583" y="7354"/>
                  </a:lnTo>
                  <a:cubicBezTo>
                    <a:pt x="98150" y="2623"/>
                    <a:pt x="113692" y="0"/>
                    <a:pt x="128297" y="0"/>
                  </a:cubicBezTo>
                  <a:cubicBezTo>
                    <a:pt x="967205" y="0"/>
                    <a:pt x="967205" y="0"/>
                    <a:pt x="967205" y="0"/>
                  </a:cubicBezTo>
                  <a:cubicBezTo>
                    <a:pt x="1027127" y="0"/>
                    <a:pt x="1099033" y="41968"/>
                    <a:pt x="1128994" y="92930"/>
                  </a:cubicBezTo>
                  <a:cubicBezTo>
                    <a:pt x="1548448" y="819873"/>
                    <a:pt x="1548448" y="819873"/>
                    <a:pt x="1548448" y="819873"/>
                  </a:cubicBezTo>
                  <a:close/>
                </a:path>
              </a:pathLst>
            </a:custGeom>
            <a:solidFill>
              <a:srgbClr val="E87071"/>
            </a:solidFill>
            <a:ln w="25400">
              <a:noFill/>
            </a:ln>
            <a:effectLst/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7037753" y="2834526"/>
              <a:ext cx="1590404" cy="1787565"/>
              <a:chOff x="7037753" y="2834526"/>
              <a:chExt cx="1590404" cy="1787565"/>
            </a:xfrm>
          </p:grpSpPr>
          <p:sp>
            <p:nvSpPr>
              <p:cNvPr id="80" name="Freeform 5"/>
              <p:cNvSpPr>
                <a:spLocks/>
              </p:cNvSpPr>
              <p:nvPr/>
            </p:nvSpPr>
            <p:spPr bwMode="auto">
              <a:xfrm rot="16200000">
                <a:off x="6942221" y="2936155"/>
                <a:ext cx="1787565" cy="1584307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1">
                  <a:alpha val="8000"/>
                </a:schemeClr>
              </a:solidFill>
              <a:ln w="25400">
                <a:gradFill flip="none" rotWithShape="1">
                  <a:gsLst>
                    <a:gs pos="80000">
                      <a:schemeClr val="bg1">
                        <a:lumMod val="95000"/>
                      </a:schemeClr>
                    </a:gs>
                    <a:gs pos="60000">
                      <a:schemeClr val="bg1">
                        <a:lumMod val="65000"/>
                      </a:schemeClr>
                    </a:gs>
                    <a:gs pos="40000">
                      <a:schemeClr val="bg1">
                        <a:lumMod val="95000"/>
                      </a:schemeClr>
                    </a:gs>
                    <a:gs pos="2000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  <a:gs pos="0">
                      <a:schemeClr val="bg1">
                        <a:lumMod val="95000"/>
                      </a:schemeClr>
                    </a:gs>
                  </a:gsLst>
                  <a:lin ang="8100000" scaled="0"/>
                  <a:tileRect/>
                </a:gradFill>
              </a:ln>
              <a:effectLst>
                <a:outerShdw blurRad="1905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椭圆 80"/>
              <p:cNvSpPr/>
              <p:nvPr/>
            </p:nvSpPr>
            <p:spPr>
              <a:xfrm rot="20000116">
                <a:off x="7157934" y="2890144"/>
                <a:ext cx="539066" cy="311484"/>
              </a:xfrm>
              <a:prstGeom prst="ellipse">
                <a:avLst/>
              </a:prstGeom>
              <a:gradFill flip="none" rotWithShape="1">
                <a:gsLst>
                  <a:gs pos="100000">
                    <a:schemeClr val="bg1">
                      <a:alpha val="0"/>
                    </a:schemeClr>
                  </a:gs>
                  <a:gs pos="35000">
                    <a:srgbClr val="FFFFFF">
                      <a:alpha val="30000"/>
                    </a:srgbClr>
                  </a:gs>
                  <a:gs pos="72000">
                    <a:srgbClr val="FFFFFF">
                      <a:alpha val="2000"/>
                    </a:srgbClr>
                  </a:gs>
                  <a:gs pos="0">
                    <a:schemeClr val="bg1"/>
                  </a:gs>
                </a:gsLst>
                <a:path path="shap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任意多边形 81"/>
              <p:cNvSpPr>
                <a:spLocks/>
              </p:cNvSpPr>
              <p:nvPr/>
            </p:nvSpPr>
            <p:spPr bwMode="auto">
              <a:xfrm rot="16200000">
                <a:off x="6999427" y="2979738"/>
                <a:ext cx="1660960" cy="1584307"/>
              </a:xfrm>
              <a:custGeom>
                <a:avLst/>
                <a:gdLst>
                  <a:gd name="connsiteX0" fmla="*/ 1816381 w 1816381"/>
                  <a:gd name="connsiteY0" fmla="*/ 1133437 h 1732555"/>
                  <a:gd name="connsiteX1" fmla="*/ 1788250 w 1816381"/>
                  <a:gd name="connsiteY1" fmla="*/ 1182188 h 1732555"/>
                  <a:gd name="connsiteX2" fmla="*/ 1521571 w 1816381"/>
                  <a:gd name="connsiteY2" fmla="*/ 1644363 h 1732555"/>
                  <a:gd name="connsiteX3" fmla="*/ 1368028 w 1816381"/>
                  <a:gd name="connsiteY3" fmla="*/ 1732555 h 1732555"/>
                  <a:gd name="connsiteX4" fmla="*/ 571878 w 1816381"/>
                  <a:gd name="connsiteY4" fmla="*/ 1732555 h 1732555"/>
                  <a:gd name="connsiteX5" fmla="*/ 418335 w 1816381"/>
                  <a:gd name="connsiteY5" fmla="*/ 1644363 h 1732555"/>
                  <a:gd name="connsiteX6" fmla="*/ 20259 w 1816381"/>
                  <a:gd name="connsiteY6" fmla="*/ 954470 h 1732555"/>
                  <a:gd name="connsiteX7" fmla="*/ 20259 w 1816381"/>
                  <a:gd name="connsiteY7" fmla="*/ 778085 h 1732555"/>
                  <a:gd name="connsiteX8" fmla="*/ 418335 w 1816381"/>
                  <a:gd name="connsiteY8" fmla="*/ 88192 h 1732555"/>
                  <a:gd name="connsiteX9" fmla="*/ 571878 w 1816381"/>
                  <a:gd name="connsiteY9" fmla="*/ 0 h 1732555"/>
                  <a:gd name="connsiteX10" fmla="*/ 572326 w 1816381"/>
                  <a:gd name="connsiteY10" fmla="*/ 0 h 1732555"/>
                  <a:gd name="connsiteX11" fmla="*/ 535603 w 1816381"/>
                  <a:gd name="connsiteY11" fmla="*/ 5908 h 1732555"/>
                  <a:gd name="connsiteX12" fmla="*/ 425444 w 1816381"/>
                  <a:gd name="connsiteY12" fmla="*/ 87122 h 1732555"/>
                  <a:gd name="connsiteX13" fmla="*/ 320982 w 1816381"/>
                  <a:gd name="connsiteY13" fmla="*/ 268160 h 1732555"/>
                  <a:gd name="connsiteX14" fmla="*/ 1605007 w 1816381"/>
                  <a:gd name="connsiteY14" fmla="*/ 1082222 h 173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816381" h="1732555">
                    <a:moveTo>
                      <a:pt x="1816381" y="1133437"/>
                    </a:moveTo>
                    <a:lnTo>
                      <a:pt x="1788250" y="1182188"/>
                    </a:lnTo>
                    <a:cubicBezTo>
                      <a:pt x="1521571" y="1644363"/>
                      <a:pt x="1521571" y="1644363"/>
                      <a:pt x="1521571" y="1644363"/>
                    </a:cubicBezTo>
                    <a:cubicBezTo>
                      <a:pt x="1493137" y="1692726"/>
                      <a:pt x="1424896" y="1732555"/>
                      <a:pt x="1368028" y="1732555"/>
                    </a:cubicBezTo>
                    <a:lnTo>
                      <a:pt x="571878" y="1732555"/>
                    </a:lnTo>
                    <a:cubicBezTo>
                      <a:pt x="516432" y="1732555"/>
                      <a:pt x="446768" y="1692726"/>
                      <a:pt x="418335" y="1644363"/>
                    </a:cubicBezTo>
                    <a:cubicBezTo>
                      <a:pt x="20259" y="954470"/>
                      <a:pt x="20259" y="954470"/>
                      <a:pt x="20259" y="954470"/>
                    </a:cubicBezTo>
                    <a:cubicBezTo>
                      <a:pt x="-6753" y="906106"/>
                      <a:pt x="-6753" y="826449"/>
                      <a:pt x="20259" y="778085"/>
                    </a:cubicBezTo>
                    <a:cubicBezTo>
                      <a:pt x="418335" y="88192"/>
                      <a:pt x="418335" y="88192"/>
                      <a:pt x="418335" y="88192"/>
                    </a:cubicBezTo>
                    <a:cubicBezTo>
                      <a:pt x="446768" y="39829"/>
                      <a:pt x="516432" y="0"/>
                      <a:pt x="571878" y="0"/>
                    </a:cubicBezTo>
                    <a:lnTo>
                      <a:pt x="572326" y="0"/>
                    </a:lnTo>
                    <a:lnTo>
                      <a:pt x="535603" y="5908"/>
                    </a:lnTo>
                    <a:cubicBezTo>
                      <a:pt x="491286" y="19376"/>
                      <a:pt x="446769" y="50849"/>
                      <a:pt x="425444" y="87122"/>
                    </a:cubicBezTo>
                    <a:lnTo>
                      <a:pt x="320982" y="268160"/>
                    </a:lnTo>
                    <a:cubicBezTo>
                      <a:pt x="675457" y="698737"/>
                      <a:pt x="1107719" y="944569"/>
                      <a:pt x="1605007" y="1082222"/>
                    </a:cubicBez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 w="25400">
                <a:noFill/>
              </a:ln>
              <a:effec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013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文本框 68"/>
              <p:cNvSpPr txBox="1"/>
              <p:nvPr/>
            </p:nvSpPr>
            <p:spPr>
              <a:xfrm>
                <a:off x="7300071" y="3360729"/>
                <a:ext cx="945077" cy="861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prstClr val="white">
                        <a:lumMod val="65000"/>
                      </a:prstClr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0</a:t>
                </a:r>
                <a:r>
                  <a:rPr lang="en-US" altLang="zh-CN" sz="3600" dirty="0">
                    <a:solidFill>
                      <a:srgbClr val="E87071"/>
                    </a:solidFill>
                    <a:latin typeface="Impact" panose="020B0806030902050204" pitchFamily="34" charset="0"/>
                    <a:ea typeface="LiHei Pro" panose="020B0500000000000000" pitchFamily="34" charset="-122"/>
                  </a:rPr>
                  <a:t>5</a:t>
                </a:r>
                <a:endParaRPr lang="zh-CN" altLang="en-US" sz="3600" dirty="0">
                  <a:solidFill>
                    <a:srgbClr val="E87071"/>
                  </a:solidFill>
                  <a:latin typeface="Impact" panose="020B0806030902050204" pitchFamily="34" charset="0"/>
                  <a:ea typeface="LiHei Pro" panose="020B0500000000000000" pitchFamily="34" charset="-122"/>
                </a:endParaRPr>
              </a:p>
            </p:txBody>
          </p:sp>
        </p:grpSp>
      </p:grpSp>
      <p:sp>
        <p:nvSpPr>
          <p:cNvPr id="102" name="TextBox 32"/>
          <p:cNvSpPr txBox="1"/>
          <p:nvPr/>
        </p:nvSpPr>
        <p:spPr>
          <a:xfrm>
            <a:off x="6184666" y="3695782"/>
            <a:ext cx="249576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永和國中 黃國智老師</a:t>
            </a:r>
            <a:r>
              <a:rPr kumimoji="0" lang="zh-TW" altLang="en-US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Open Sans"/>
                <a:ea typeface="+mn-ea"/>
                <a:cs typeface="+mn-cs"/>
              </a:rPr>
              <a:t> 「錯在哪裡」 上課講義。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854752" y="1061793"/>
            <a:ext cx="3115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https://youtu.be/kIgR50Gd50U</a:t>
            </a:r>
            <a:endParaRPr lang="zh-TW" altLang="en-US" dirty="0"/>
          </a:p>
        </p:txBody>
      </p:sp>
      <p:sp>
        <p:nvSpPr>
          <p:cNvPr id="104" name="矩形 103"/>
          <p:cNvSpPr/>
          <p:nvPr/>
        </p:nvSpPr>
        <p:spPr>
          <a:xfrm>
            <a:off x="859922" y="1477487"/>
            <a:ext cx="32439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dirty="0"/>
              <a:t>https://youtu.be/_mmU7NreyBs</a:t>
            </a:r>
            <a:endParaRPr lang="zh-TW" altLang="en-US" dirty="0"/>
          </a:p>
        </p:txBody>
      </p:sp>
      <p:sp>
        <p:nvSpPr>
          <p:cNvPr id="105" name="文字方塊 104"/>
          <p:cNvSpPr txBox="1"/>
          <p:nvPr/>
        </p:nvSpPr>
        <p:spPr>
          <a:xfrm>
            <a:off x="115531" y="3633544"/>
            <a:ext cx="28808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中華民國第四十四屆中小學科學展覽：凹凸有致</a:t>
            </a:r>
            <a:r>
              <a:rPr lang="en-US" altLang="zh-TW" dirty="0" smtClean="0"/>
              <a:t>-</a:t>
            </a:r>
            <a:r>
              <a:rPr lang="zh-TW" altLang="en-US" dirty="0" smtClean="0"/>
              <a:t>多邊形重心</a:t>
            </a:r>
            <a:endParaRPr lang="zh-TW" altLang="en-US" dirty="0"/>
          </a:p>
        </p:txBody>
      </p:sp>
      <p:sp>
        <p:nvSpPr>
          <p:cNvPr id="106" name="文字方塊 105"/>
          <p:cNvSpPr txBox="1"/>
          <p:nvPr/>
        </p:nvSpPr>
        <p:spPr>
          <a:xfrm>
            <a:off x="38596" y="999440"/>
            <a:ext cx="1019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/>
              <a:t>生根影片</a:t>
            </a:r>
            <a:endParaRPr lang="zh-TW" altLang="en-US" sz="2400" dirty="0"/>
          </a:p>
        </p:txBody>
      </p:sp>
      <p:sp>
        <p:nvSpPr>
          <p:cNvPr id="107" name="矩形 106"/>
          <p:cNvSpPr/>
          <p:nvPr/>
        </p:nvSpPr>
        <p:spPr>
          <a:xfrm>
            <a:off x="87526" y="2450714"/>
            <a:ext cx="2324896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洪萬生。</a:t>
            </a:r>
            <a:r>
              <a:rPr lang="en-US" altLang="zh-TW" dirty="0"/>
              <a:t>(</a:t>
            </a:r>
            <a:r>
              <a:rPr lang="zh-TW" altLang="en-US" dirty="0"/>
              <a:t>民國</a:t>
            </a:r>
            <a:r>
              <a:rPr lang="en-US" altLang="zh-TW" dirty="0"/>
              <a:t>93</a:t>
            </a:r>
            <a:r>
              <a:rPr lang="zh-TW" altLang="en-US" dirty="0"/>
              <a:t>年</a:t>
            </a:r>
            <a:r>
              <a:rPr lang="en-US" altLang="zh-TW" dirty="0"/>
              <a:t>)</a:t>
            </a:r>
            <a:r>
              <a:rPr lang="zh-TW" altLang="en-US" dirty="0"/>
              <a:t>。教改爭議聲中，證明所謂何事。師大學報。</a:t>
            </a:r>
            <a:r>
              <a:rPr lang="en-US" altLang="zh-TW" dirty="0"/>
              <a:t>49(1)</a:t>
            </a:r>
            <a:r>
              <a:rPr lang="zh-TW" altLang="en-US" dirty="0"/>
              <a:t>。</a:t>
            </a:r>
            <a:r>
              <a:rPr lang="en-US" altLang="zh-TW" dirty="0"/>
              <a:t>1-14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646333" y="2542181"/>
            <a:ext cx="23283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張海潮。民國</a:t>
            </a:r>
            <a:r>
              <a:rPr lang="en-US" altLang="zh-TW" dirty="0" smtClean="0"/>
              <a:t>94</a:t>
            </a:r>
            <a:r>
              <a:rPr lang="zh-TW" altLang="en-US" dirty="0" smtClean="0"/>
              <a:t>年</a:t>
            </a:r>
            <a:r>
              <a:rPr lang="en-US" altLang="zh-TW" dirty="0" smtClean="0"/>
              <a:t>)</a:t>
            </a:r>
            <a:r>
              <a:rPr lang="zh-TW" altLang="en-US" dirty="0" smtClean="0"/>
              <a:t>。如何摺一個正五邊形。數學傳播</a:t>
            </a:r>
            <a:r>
              <a:rPr lang="en-US" altLang="zh-TW" dirty="0" smtClean="0"/>
              <a:t>29</a:t>
            </a:r>
            <a:r>
              <a:rPr lang="zh-TW" altLang="en-US" dirty="0" smtClean="0"/>
              <a:t>卷</a:t>
            </a:r>
            <a:r>
              <a:rPr lang="en-US" altLang="zh-TW" dirty="0" smtClean="0"/>
              <a:t>3</a:t>
            </a:r>
            <a:r>
              <a:rPr lang="zh-TW" altLang="en-US" dirty="0" smtClean="0"/>
              <a:t>期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6618565" y="1131043"/>
            <a:ext cx="206186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蕭文強：數學</a:t>
            </a:r>
            <a:r>
              <a:rPr lang="en-US" altLang="zh-TW" dirty="0" smtClean="0"/>
              <a:t>=</a:t>
            </a:r>
            <a:r>
              <a:rPr lang="zh-TW" altLang="en-US" dirty="0" smtClean="0"/>
              <a:t>證明？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646333" y="1662153"/>
            <a:ext cx="1854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張景中。數學與哲學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39721624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35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3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53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5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71" dur="1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1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1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89" dur="1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1" dur="1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1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1750"/>
                                </p:stCondLst>
                                <p:childTnLst>
                                  <p:par>
                                    <p:cTn id="10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107" dur="1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9" dur="1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125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7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0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9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35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7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8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32" presetClass="emph" presetSubtype="0" repeatCount="3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53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5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1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2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3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4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5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6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71" dur="1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73" dur="1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4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1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8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9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0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1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2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3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8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89" dur="1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1" dur="1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1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1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7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8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9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0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1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1750"/>
                                </p:stCondLst>
                                <p:childTnLst>
                                  <p:par>
                                    <p:cTn id="10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107" dur="1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09" dur="1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1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1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5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6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7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8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14000"/>
                                </p:stCondLst>
                                <p:childTnLst>
                                  <p:par>
                                    <p:cTn id="1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0" presetClass="path" presetSubtype="0" decel="25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84375 0.18588 C 0.77904 0.12199 0.7362 -2.96296E-6 0.64974 -0.00555 C 0.56328 -0.01111 0.33451 0.15718 0.24974 0.15255 C 0.1651 0.14792 0.01914 0.09329 0 -0.00046 " pathEditMode="relative" rAng="0" ptsTypes="AAAA">
                                          <p:cBhvr>
                                            <p:cTn id="125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188" y="-958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27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19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32" presetClass="emph" presetSubtype="0" repeatCount="3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3" dur="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4" dur="50" fill="hold">
                                              <p:stCondLst>
                                                <p:cond delay="5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5" dur="5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6" dur="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7" dur="5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102" grpId="0"/>
        </p:bldLst>
      </p:timing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785151" y="1159625"/>
            <a:ext cx="1350257" cy="1350258"/>
            <a:chOff x="2380201" y="1546167"/>
            <a:chExt cx="1800343" cy="1800344"/>
          </a:xfrm>
        </p:grpSpPr>
        <p:sp>
          <p:nvSpPr>
            <p:cNvPr id="11" name="菱形 10"/>
            <p:cNvSpPr/>
            <p:nvPr>
              <p:custDataLst>
                <p:tags r:id="rId9"/>
              </p:custDataLst>
            </p:nvPr>
          </p:nvSpPr>
          <p:spPr>
            <a:xfrm>
              <a:off x="2380201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12" name="菱形 11"/>
            <p:cNvSpPr/>
            <p:nvPr>
              <p:custDataLst>
                <p:tags r:id="rId10"/>
              </p:custDataLst>
            </p:nvPr>
          </p:nvSpPr>
          <p:spPr>
            <a:xfrm>
              <a:off x="2668216" y="1834183"/>
              <a:ext cx="1223439" cy="1223439"/>
            </a:xfrm>
            <a:prstGeom prst="diamond">
              <a:avLst/>
            </a:prstGeom>
            <a:solidFill>
              <a:srgbClr val="FF9A05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000" dirty="0">
                  <a:solidFill>
                    <a:srgbClr val="FFFFFF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謝</a:t>
              </a:r>
              <a:endParaRPr lang="zh-CN" altLang="en-US" sz="3000" dirty="0">
                <a:solidFill>
                  <a:srgbClr val="FFFFFF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195893" y="1159625"/>
            <a:ext cx="1348622" cy="1350258"/>
            <a:chOff x="4261190" y="1546167"/>
            <a:chExt cx="1798163" cy="1800344"/>
          </a:xfrm>
        </p:grpSpPr>
        <p:sp>
          <p:nvSpPr>
            <p:cNvPr id="14" name="菱形 13"/>
            <p:cNvSpPr/>
            <p:nvPr>
              <p:custDataLst>
                <p:tags r:id="rId7"/>
              </p:custDataLst>
            </p:nvPr>
          </p:nvSpPr>
          <p:spPr>
            <a:xfrm>
              <a:off x="4261190" y="1546167"/>
              <a:ext cx="179816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15" name="菱形 14"/>
            <p:cNvSpPr/>
            <p:nvPr>
              <p:custDataLst>
                <p:tags r:id="rId8"/>
              </p:custDataLst>
            </p:nvPr>
          </p:nvSpPr>
          <p:spPr>
            <a:xfrm>
              <a:off x="4548548" y="1834183"/>
              <a:ext cx="1223439" cy="1223439"/>
            </a:xfrm>
            <a:prstGeom prst="diamond">
              <a:avLst/>
            </a:prstGeom>
            <a:solidFill>
              <a:srgbClr val="02B3C1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000" dirty="0">
                  <a:solidFill>
                    <a:srgbClr val="FFFFFF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謝</a:t>
              </a:r>
              <a:endParaRPr lang="zh-CN" altLang="en-US" sz="3000" dirty="0">
                <a:solidFill>
                  <a:srgbClr val="FFFFFF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604998" y="1159625"/>
            <a:ext cx="1350257" cy="1350258"/>
            <a:chOff x="6139997" y="1546167"/>
            <a:chExt cx="1800343" cy="1800344"/>
          </a:xfrm>
        </p:grpSpPr>
        <p:sp>
          <p:nvSpPr>
            <p:cNvPr id="17" name="菱形 16"/>
            <p:cNvSpPr/>
            <p:nvPr>
              <p:custDataLst>
                <p:tags r:id="rId5"/>
              </p:custDataLst>
            </p:nvPr>
          </p:nvSpPr>
          <p:spPr>
            <a:xfrm>
              <a:off x="6139997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18" name="菱形 17"/>
            <p:cNvSpPr/>
            <p:nvPr>
              <p:custDataLst>
                <p:tags r:id="rId6"/>
              </p:custDataLst>
            </p:nvPr>
          </p:nvSpPr>
          <p:spPr>
            <a:xfrm>
              <a:off x="6428880" y="1834183"/>
              <a:ext cx="1223439" cy="1223439"/>
            </a:xfrm>
            <a:prstGeom prst="diamond">
              <a:avLst/>
            </a:prstGeom>
            <a:solidFill>
              <a:srgbClr val="E45C5B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CN" altLang="en-US" sz="3000">
                  <a:solidFill>
                    <a:srgbClr val="FFFFFF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聆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015739" y="1159625"/>
            <a:ext cx="1350257" cy="1350258"/>
            <a:chOff x="8020984" y="1546167"/>
            <a:chExt cx="1800343" cy="1800344"/>
          </a:xfrm>
        </p:grpSpPr>
        <p:sp>
          <p:nvSpPr>
            <p:cNvPr id="20" name="菱形 19"/>
            <p:cNvSpPr/>
            <p:nvPr>
              <p:custDataLst>
                <p:tags r:id="rId3"/>
              </p:custDataLst>
            </p:nvPr>
          </p:nvSpPr>
          <p:spPr>
            <a:xfrm>
              <a:off x="8020984" y="1546167"/>
              <a:ext cx="1800343" cy="1800344"/>
            </a:xfrm>
            <a:prstGeom prst="diamond">
              <a:avLst/>
            </a:prstGeom>
            <a:gradFill>
              <a:gsLst>
                <a:gs pos="0">
                  <a:srgbClr val="DEDEDE"/>
                </a:gs>
                <a:gs pos="100000">
                  <a:srgbClr val="FBFBFB"/>
                </a:gs>
              </a:gsLst>
              <a:lin ang="5400000" scaled="1"/>
            </a:gradFill>
            <a:ln w="31750" cap="flat">
              <a:gradFill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101600" dir="5400000" algn="t" rotWithShape="0">
                <a:schemeClr val="tx1">
                  <a:lumMod val="85000"/>
                  <a:lumOff val="15000"/>
                  <a:alpha val="33000"/>
                </a:scheme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800">
                <a:solidFill>
                  <a:prstClr val="black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  <p:sp>
          <p:nvSpPr>
            <p:cNvPr id="21" name="菱形 20"/>
            <p:cNvSpPr/>
            <p:nvPr>
              <p:custDataLst>
                <p:tags r:id="rId4"/>
              </p:custDataLst>
            </p:nvPr>
          </p:nvSpPr>
          <p:spPr>
            <a:xfrm>
              <a:off x="8309212" y="1834183"/>
              <a:ext cx="1223439" cy="1223439"/>
            </a:xfrm>
            <a:prstGeom prst="diamond">
              <a:avLst/>
            </a:prstGeom>
            <a:solidFill>
              <a:srgbClr val="77468A"/>
            </a:solidFill>
            <a:ln>
              <a:noFill/>
            </a:ln>
            <a:effectLst>
              <a:innerShdw blurRad="63500" dist="25400">
                <a:prstClr val="black">
                  <a:alpha val="2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3000" dirty="0">
                  <a:solidFill>
                    <a:srgbClr val="FFFFFF"/>
                  </a:solidFill>
                  <a:latin typeface="造字工房悦黑体验版细体" pitchFamily="50" charset="-122"/>
                  <a:ea typeface="造字工房悦黑体验版细体" pitchFamily="50" charset="-122"/>
                </a:rPr>
                <a:t>聽</a:t>
              </a:r>
              <a:endParaRPr lang="zh-CN" altLang="en-US" sz="3000" dirty="0">
                <a:solidFill>
                  <a:srgbClr val="FFFFFF"/>
                </a:solidFill>
                <a:latin typeface="造字工房悦黑体验版细体" pitchFamily="50" charset="-122"/>
                <a:ea typeface="造字工房悦黑体验版细体" pitchFamily="50" charset="-122"/>
              </a:endParaRPr>
            </a:p>
          </p:txBody>
        </p:sp>
      </p:grpSp>
      <p:sp>
        <p:nvSpPr>
          <p:cNvPr id="23" name="矩形 22"/>
          <p:cNvSpPr/>
          <p:nvPr>
            <p:custDataLst>
              <p:tags r:id="rId1"/>
            </p:custDataLst>
          </p:nvPr>
        </p:nvSpPr>
        <p:spPr>
          <a:xfrm>
            <a:off x="3572691" y="2902887"/>
            <a:ext cx="2368154" cy="251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  <a:defRPr/>
            </a:pPr>
            <a:r>
              <a:rPr lang="zh-TW" altLang="en-US" sz="1200" dirty="0" smtClean="0">
                <a:solidFill>
                  <a:schemeClr val="bg1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莊秀麗、連琨銘 敬上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59951" y="3083361"/>
            <a:ext cx="1231276" cy="34289"/>
            <a:chOff x="3060700" y="4724400"/>
            <a:chExt cx="5955507" cy="31432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/>
          <p:cNvGrpSpPr/>
          <p:nvPr/>
        </p:nvGrpSpPr>
        <p:grpSpPr>
          <a:xfrm>
            <a:off x="5739239" y="3059245"/>
            <a:ext cx="1231276" cy="34289"/>
            <a:chOff x="3060700" y="4724400"/>
            <a:chExt cx="5955507" cy="31432"/>
          </a:xfrm>
        </p:grpSpPr>
        <p:cxnSp>
          <p:nvCxnSpPr>
            <p:cNvPr id="28" name="直接连接符 27"/>
            <p:cNvCxnSpPr/>
            <p:nvPr/>
          </p:nvCxnSpPr>
          <p:spPr>
            <a:xfrm>
              <a:off x="3060700" y="4724400"/>
              <a:ext cx="5955507" cy="0"/>
            </a:xfrm>
            <a:prstGeom prst="line">
              <a:avLst/>
            </a:prstGeom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3060700" y="4755832"/>
              <a:ext cx="5955507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>
            <p:custDataLst>
              <p:tags r:id="rId2"/>
            </p:custDataLst>
          </p:nvPr>
        </p:nvSpPr>
        <p:spPr>
          <a:xfrm>
            <a:off x="3445378" y="3154584"/>
            <a:ext cx="2368154" cy="2516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lnSpc>
                <a:spcPct val="130000"/>
              </a:lnSpc>
              <a:defRPr/>
            </a:pPr>
            <a:r>
              <a:rPr lang="en-US" altLang="zh-CN" sz="1200" dirty="0" smtClean="0">
                <a:solidFill>
                  <a:schemeClr val="bg1">
                    <a:lumMod val="50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2018-10-04</a:t>
            </a:r>
            <a:endParaRPr lang="en-US" altLang="zh-CN" sz="1200" dirty="0">
              <a:solidFill>
                <a:schemeClr val="bg1">
                  <a:lumMod val="50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grpSp>
        <p:nvGrpSpPr>
          <p:cNvPr id="31" name="Group 4"/>
          <p:cNvGrpSpPr>
            <a:grpSpLocks noChangeAspect="1"/>
          </p:cNvGrpSpPr>
          <p:nvPr/>
        </p:nvGrpSpPr>
        <p:grpSpPr bwMode="auto">
          <a:xfrm>
            <a:off x="107361" y="3788930"/>
            <a:ext cx="1653284" cy="1102190"/>
            <a:chOff x="2637" y="1359"/>
            <a:chExt cx="2406" cy="1604"/>
          </a:xfrm>
          <a:solidFill>
            <a:schemeClr val="tx1">
              <a:lumMod val="65000"/>
              <a:lumOff val="35000"/>
            </a:schemeClr>
          </a:solidFill>
        </p:grpSpPr>
        <p:grpSp>
          <p:nvGrpSpPr>
            <p:cNvPr id="32" name="Group 205"/>
            <p:cNvGrpSpPr>
              <a:grpSpLocks/>
            </p:cNvGrpSpPr>
            <p:nvPr/>
          </p:nvGrpSpPr>
          <p:grpSpPr bwMode="auto">
            <a:xfrm>
              <a:off x="3459" y="1364"/>
              <a:ext cx="905" cy="1564"/>
              <a:chOff x="3459" y="1364"/>
              <a:chExt cx="905" cy="1564"/>
            </a:xfrm>
            <a:grpFill/>
          </p:grpSpPr>
          <p:sp>
            <p:nvSpPr>
              <p:cNvPr id="63" name="Freeform 5"/>
              <p:cNvSpPr>
                <a:spLocks noEditPoints="1"/>
              </p:cNvSpPr>
              <p:nvPr/>
            </p:nvSpPr>
            <p:spPr bwMode="auto">
              <a:xfrm>
                <a:off x="3932" y="1470"/>
                <a:ext cx="12" cy="12"/>
              </a:xfrm>
              <a:custGeom>
                <a:avLst/>
                <a:gdLst>
                  <a:gd name="T0" fmla="*/ 5 w 5"/>
                  <a:gd name="T1" fmla="*/ 3 h 5"/>
                  <a:gd name="T2" fmla="*/ 4 w 5"/>
                  <a:gd name="T3" fmla="*/ 3 h 5"/>
                  <a:gd name="T4" fmla="*/ 4 w 5"/>
                  <a:gd name="T5" fmla="*/ 2 h 5"/>
                  <a:gd name="T6" fmla="*/ 5 w 5"/>
                  <a:gd name="T7" fmla="*/ 2 h 5"/>
                  <a:gd name="T8" fmla="*/ 5 w 5"/>
                  <a:gd name="T9" fmla="*/ 2 h 5"/>
                  <a:gd name="T10" fmla="*/ 5 w 5"/>
                  <a:gd name="T11" fmla="*/ 1 h 5"/>
                  <a:gd name="T12" fmla="*/ 4 w 5"/>
                  <a:gd name="T13" fmla="*/ 1 h 5"/>
                  <a:gd name="T14" fmla="*/ 4 w 5"/>
                  <a:gd name="T15" fmla="*/ 1 h 5"/>
                  <a:gd name="T16" fmla="*/ 4 w 5"/>
                  <a:gd name="T17" fmla="*/ 1 h 5"/>
                  <a:gd name="T18" fmla="*/ 4 w 5"/>
                  <a:gd name="T19" fmla="*/ 1 h 5"/>
                  <a:gd name="T20" fmla="*/ 4 w 5"/>
                  <a:gd name="T21" fmla="*/ 0 h 5"/>
                  <a:gd name="T22" fmla="*/ 3 w 5"/>
                  <a:gd name="T23" fmla="*/ 0 h 5"/>
                  <a:gd name="T24" fmla="*/ 3 w 5"/>
                  <a:gd name="T25" fmla="*/ 0 h 5"/>
                  <a:gd name="T26" fmla="*/ 3 w 5"/>
                  <a:gd name="T27" fmla="*/ 1 h 5"/>
                  <a:gd name="T28" fmla="*/ 2 w 5"/>
                  <a:gd name="T29" fmla="*/ 1 h 5"/>
                  <a:gd name="T30" fmla="*/ 2 w 5"/>
                  <a:gd name="T31" fmla="*/ 0 h 5"/>
                  <a:gd name="T32" fmla="*/ 2 w 5"/>
                  <a:gd name="T33" fmla="*/ 0 h 5"/>
                  <a:gd name="T34" fmla="*/ 1 w 5"/>
                  <a:gd name="T35" fmla="*/ 0 h 5"/>
                  <a:gd name="T36" fmla="*/ 1 w 5"/>
                  <a:gd name="T37" fmla="*/ 1 h 5"/>
                  <a:gd name="T38" fmla="*/ 1 w 5"/>
                  <a:gd name="T39" fmla="*/ 1 h 5"/>
                  <a:gd name="T40" fmla="*/ 1 w 5"/>
                  <a:gd name="T41" fmla="*/ 1 h 5"/>
                  <a:gd name="T42" fmla="*/ 1 w 5"/>
                  <a:gd name="T43" fmla="*/ 1 h 5"/>
                  <a:gd name="T44" fmla="*/ 0 w 5"/>
                  <a:gd name="T45" fmla="*/ 1 h 5"/>
                  <a:gd name="T46" fmla="*/ 0 w 5"/>
                  <a:gd name="T47" fmla="*/ 2 h 5"/>
                  <a:gd name="T48" fmla="*/ 0 w 5"/>
                  <a:gd name="T49" fmla="*/ 2 h 5"/>
                  <a:gd name="T50" fmla="*/ 1 w 5"/>
                  <a:gd name="T51" fmla="*/ 2 h 5"/>
                  <a:gd name="T52" fmla="*/ 1 w 5"/>
                  <a:gd name="T53" fmla="*/ 3 h 5"/>
                  <a:gd name="T54" fmla="*/ 0 w 5"/>
                  <a:gd name="T55" fmla="*/ 3 h 5"/>
                  <a:gd name="T56" fmla="*/ 0 w 5"/>
                  <a:gd name="T57" fmla="*/ 3 h 5"/>
                  <a:gd name="T58" fmla="*/ 0 w 5"/>
                  <a:gd name="T59" fmla="*/ 4 h 5"/>
                  <a:gd name="T60" fmla="*/ 1 w 5"/>
                  <a:gd name="T61" fmla="*/ 4 h 5"/>
                  <a:gd name="T62" fmla="*/ 1 w 5"/>
                  <a:gd name="T63" fmla="*/ 4 h 5"/>
                  <a:gd name="T64" fmla="*/ 1 w 5"/>
                  <a:gd name="T65" fmla="*/ 4 h 5"/>
                  <a:gd name="T66" fmla="*/ 1 w 5"/>
                  <a:gd name="T67" fmla="*/ 4 h 5"/>
                  <a:gd name="T68" fmla="*/ 1 w 5"/>
                  <a:gd name="T69" fmla="*/ 5 h 5"/>
                  <a:gd name="T70" fmla="*/ 2 w 5"/>
                  <a:gd name="T71" fmla="*/ 5 h 5"/>
                  <a:gd name="T72" fmla="*/ 2 w 5"/>
                  <a:gd name="T73" fmla="*/ 5 h 5"/>
                  <a:gd name="T74" fmla="*/ 2 w 5"/>
                  <a:gd name="T75" fmla="*/ 4 h 5"/>
                  <a:gd name="T76" fmla="*/ 3 w 5"/>
                  <a:gd name="T77" fmla="*/ 4 h 5"/>
                  <a:gd name="T78" fmla="*/ 3 w 5"/>
                  <a:gd name="T79" fmla="*/ 5 h 5"/>
                  <a:gd name="T80" fmla="*/ 3 w 5"/>
                  <a:gd name="T81" fmla="*/ 5 h 5"/>
                  <a:gd name="T82" fmla="*/ 4 w 5"/>
                  <a:gd name="T83" fmla="*/ 5 h 5"/>
                  <a:gd name="T84" fmla="*/ 4 w 5"/>
                  <a:gd name="T85" fmla="*/ 4 h 5"/>
                  <a:gd name="T86" fmla="*/ 4 w 5"/>
                  <a:gd name="T87" fmla="*/ 4 h 5"/>
                  <a:gd name="T88" fmla="*/ 4 w 5"/>
                  <a:gd name="T89" fmla="*/ 4 h 5"/>
                  <a:gd name="T90" fmla="*/ 4 w 5"/>
                  <a:gd name="T91" fmla="*/ 4 h 5"/>
                  <a:gd name="T92" fmla="*/ 5 w 5"/>
                  <a:gd name="T93" fmla="*/ 4 h 5"/>
                  <a:gd name="T94" fmla="*/ 5 w 5"/>
                  <a:gd name="T95" fmla="*/ 3 h 5"/>
                  <a:gd name="T96" fmla="*/ 5 w 5"/>
                  <a:gd name="T97" fmla="*/ 3 h 5"/>
                  <a:gd name="T98" fmla="*/ 3 w 5"/>
                  <a:gd name="T99" fmla="*/ 3 h 5"/>
                  <a:gd name="T100" fmla="*/ 2 w 5"/>
                  <a:gd name="T101" fmla="*/ 3 h 5"/>
                  <a:gd name="T102" fmla="*/ 2 w 5"/>
                  <a:gd name="T103" fmla="*/ 2 h 5"/>
                  <a:gd name="T104" fmla="*/ 3 w 5"/>
                  <a:gd name="T105" fmla="*/ 2 h 5"/>
                  <a:gd name="T106" fmla="*/ 3 w 5"/>
                  <a:gd name="T10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" h="5">
                    <a:moveTo>
                      <a:pt x="5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lose/>
                    <a:moveTo>
                      <a:pt x="3" y="3"/>
                    </a:moveTo>
                    <a:cubicBezTo>
                      <a:pt x="2" y="4"/>
                      <a:pt x="2" y="3"/>
                      <a:pt x="2" y="3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1"/>
                      <a:pt x="3" y="2"/>
                      <a:pt x="3" y="2"/>
                    </a:cubicBezTo>
                    <a:cubicBezTo>
                      <a:pt x="4" y="3"/>
                      <a:pt x="3" y="3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6"/>
              <p:cNvSpPr>
                <a:spLocks noEditPoints="1"/>
              </p:cNvSpPr>
              <p:nvPr/>
            </p:nvSpPr>
            <p:spPr bwMode="auto">
              <a:xfrm>
                <a:off x="3895" y="1592"/>
                <a:ext cx="11" cy="11"/>
              </a:xfrm>
              <a:custGeom>
                <a:avLst/>
                <a:gdLst>
                  <a:gd name="T0" fmla="*/ 4 w 5"/>
                  <a:gd name="T1" fmla="*/ 3 h 5"/>
                  <a:gd name="T2" fmla="*/ 4 w 5"/>
                  <a:gd name="T3" fmla="*/ 3 h 5"/>
                  <a:gd name="T4" fmla="*/ 4 w 5"/>
                  <a:gd name="T5" fmla="*/ 2 h 5"/>
                  <a:gd name="T6" fmla="*/ 4 w 5"/>
                  <a:gd name="T7" fmla="*/ 2 h 5"/>
                  <a:gd name="T8" fmla="*/ 4 w 5"/>
                  <a:gd name="T9" fmla="*/ 2 h 5"/>
                  <a:gd name="T10" fmla="*/ 4 w 5"/>
                  <a:gd name="T11" fmla="*/ 1 h 5"/>
                  <a:gd name="T12" fmla="*/ 4 w 5"/>
                  <a:gd name="T13" fmla="*/ 1 h 5"/>
                  <a:gd name="T14" fmla="*/ 3 w 5"/>
                  <a:gd name="T15" fmla="*/ 1 h 5"/>
                  <a:gd name="T16" fmla="*/ 3 w 5"/>
                  <a:gd name="T17" fmla="*/ 1 h 5"/>
                  <a:gd name="T18" fmla="*/ 3 w 5"/>
                  <a:gd name="T19" fmla="*/ 1 h 5"/>
                  <a:gd name="T20" fmla="*/ 3 w 5"/>
                  <a:gd name="T21" fmla="*/ 0 h 5"/>
                  <a:gd name="T22" fmla="*/ 3 w 5"/>
                  <a:gd name="T23" fmla="*/ 0 h 5"/>
                  <a:gd name="T24" fmla="*/ 2 w 5"/>
                  <a:gd name="T25" fmla="*/ 0 h 5"/>
                  <a:gd name="T26" fmla="*/ 2 w 5"/>
                  <a:gd name="T27" fmla="*/ 1 h 5"/>
                  <a:gd name="T28" fmla="*/ 2 w 5"/>
                  <a:gd name="T29" fmla="*/ 1 h 5"/>
                  <a:gd name="T30" fmla="*/ 2 w 5"/>
                  <a:gd name="T31" fmla="*/ 0 h 5"/>
                  <a:gd name="T32" fmla="*/ 1 w 5"/>
                  <a:gd name="T33" fmla="*/ 0 h 5"/>
                  <a:gd name="T34" fmla="*/ 1 w 5"/>
                  <a:gd name="T35" fmla="*/ 0 h 5"/>
                  <a:gd name="T36" fmla="*/ 1 w 5"/>
                  <a:gd name="T37" fmla="*/ 1 h 5"/>
                  <a:gd name="T38" fmla="*/ 1 w 5"/>
                  <a:gd name="T39" fmla="*/ 1 h 5"/>
                  <a:gd name="T40" fmla="*/ 0 w 5"/>
                  <a:gd name="T41" fmla="*/ 1 h 5"/>
                  <a:gd name="T42" fmla="*/ 0 w 5"/>
                  <a:gd name="T43" fmla="*/ 1 h 5"/>
                  <a:gd name="T44" fmla="*/ 0 w 5"/>
                  <a:gd name="T45" fmla="*/ 1 h 5"/>
                  <a:gd name="T46" fmla="*/ 0 w 5"/>
                  <a:gd name="T47" fmla="*/ 2 h 5"/>
                  <a:gd name="T48" fmla="*/ 0 w 5"/>
                  <a:gd name="T49" fmla="*/ 2 h 5"/>
                  <a:gd name="T50" fmla="*/ 0 w 5"/>
                  <a:gd name="T51" fmla="*/ 2 h 5"/>
                  <a:gd name="T52" fmla="*/ 0 w 5"/>
                  <a:gd name="T53" fmla="*/ 3 h 5"/>
                  <a:gd name="T54" fmla="*/ 0 w 5"/>
                  <a:gd name="T55" fmla="*/ 3 h 5"/>
                  <a:gd name="T56" fmla="*/ 0 w 5"/>
                  <a:gd name="T57" fmla="*/ 3 h 5"/>
                  <a:gd name="T58" fmla="*/ 0 w 5"/>
                  <a:gd name="T59" fmla="*/ 4 h 5"/>
                  <a:gd name="T60" fmla="*/ 0 w 5"/>
                  <a:gd name="T61" fmla="*/ 4 h 5"/>
                  <a:gd name="T62" fmla="*/ 1 w 5"/>
                  <a:gd name="T63" fmla="*/ 4 h 5"/>
                  <a:gd name="T64" fmla="*/ 1 w 5"/>
                  <a:gd name="T65" fmla="*/ 4 h 5"/>
                  <a:gd name="T66" fmla="*/ 1 w 5"/>
                  <a:gd name="T67" fmla="*/ 4 h 5"/>
                  <a:gd name="T68" fmla="*/ 1 w 5"/>
                  <a:gd name="T69" fmla="*/ 5 h 5"/>
                  <a:gd name="T70" fmla="*/ 1 w 5"/>
                  <a:gd name="T71" fmla="*/ 5 h 5"/>
                  <a:gd name="T72" fmla="*/ 2 w 5"/>
                  <a:gd name="T73" fmla="*/ 5 h 5"/>
                  <a:gd name="T74" fmla="*/ 2 w 5"/>
                  <a:gd name="T75" fmla="*/ 5 h 5"/>
                  <a:gd name="T76" fmla="*/ 2 w 5"/>
                  <a:gd name="T77" fmla="*/ 5 h 5"/>
                  <a:gd name="T78" fmla="*/ 2 w 5"/>
                  <a:gd name="T79" fmla="*/ 5 h 5"/>
                  <a:gd name="T80" fmla="*/ 3 w 5"/>
                  <a:gd name="T81" fmla="*/ 5 h 5"/>
                  <a:gd name="T82" fmla="*/ 3 w 5"/>
                  <a:gd name="T83" fmla="*/ 5 h 5"/>
                  <a:gd name="T84" fmla="*/ 3 w 5"/>
                  <a:gd name="T85" fmla="*/ 4 h 5"/>
                  <a:gd name="T86" fmla="*/ 3 w 5"/>
                  <a:gd name="T87" fmla="*/ 4 h 5"/>
                  <a:gd name="T88" fmla="*/ 4 w 5"/>
                  <a:gd name="T89" fmla="*/ 4 h 5"/>
                  <a:gd name="T90" fmla="*/ 4 w 5"/>
                  <a:gd name="T91" fmla="*/ 4 h 5"/>
                  <a:gd name="T92" fmla="*/ 4 w 5"/>
                  <a:gd name="T93" fmla="*/ 4 h 5"/>
                  <a:gd name="T94" fmla="*/ 4 w 5"/>
                  <a:gd name="T95" fmla="*/ 3 h 5"/>
                  <a:gd name="T96" fmla="*/ 4 w 5"/>
                  <a:gd name="T97" fmla="*/ 3 h 5"/>
                  <a:gd name="T98" fmla="*/ 2 w 5"/>
                  <a:gd name="T99" fmla="*/ 3 h 5"/>
                  <a:gd name="T100" fmla="*/ 1 w 5"/>
                  <a:gd name="T101" fmla="*/ 3 h 5"/>
                  <a:gd name="T102" fmla="*/ 2 w 5"/>
                  <a:gd name="T103" fmla="*/ 2 h 5"/>
                  <a:gd name="T104" fmla="*/ 3 w 5"/>
                  <a:gd name="T105" fmla="*/ 2 h 5"/>
                  <a:gd name="T106" fmla="*/ 2 w 5"/>
                  <a:gd name="T10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" h="5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4" y="3"/>
                      <a:pt x="4" y="3"/>
                    </a:cubicBezTo>
                    <a:close/>
                    <a:moveTo>
                      <a:pt x="2" y="3"/>
                    </a:move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7"/>
              <p:cNvSpPr>
                <a:spLocks/>
              </p:cNvSpPr>
              <p:nvPr/>
            </p:nvSpPr>
            <p:spPr bwMode="auto">
              <a:xfrm>
                <a:off x="3816" y="1461"/>
                <a:ext cx="5" cy="12"/>
              </a:xfrm>
              <a:custGeom>
                <a:avLst/>
                <a:gdLst>
                  <a:gd name="T0" fmla="*/ 0 w 2"/>
                  <a:gd name="T1" fmla="*/ 2 h 5"/>
                  <a:gd name="T2" fmla="*/ 0 w 2"/>
                  <a:gd name="T3" fmla="*/ 3 h 5"/>
                  <a:gd name="T4" fmla="*/ 0 w 2"/>
                  <a:gd name="T5" fmla="*/ 3 h 5"/>
                  <a:gd name="T6" fmla="*/ 2 w 2"/>
                  <a:gd name="T7" fmla="*/ 5 h 5"/>
                  <a:gd name="T8" fmla="*/ 2 w 2"/>
                  <a:gd name="T9" fmla="*/ 3 h 5"/>
                  <a:gd name="T10" fmla="*/ 2 w 2"/>
                  <a:gd name="T11" fmla="*/ 0 h 5"/>
                  <a:gd name="T12" fmla="*/ 0 w 2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5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2"/>
                      <a:pt x="2" y="1"/>
                      <a:pt x="2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8"/>
              <p:cNvSpPr>
                <a:spLocks/>
              </p:cNvSpPr>
              <p:nvPr/>
            </p:nvSpPr>
            <p:spPr bwMode="auto">
              <a:xfrm>
                <a:off x="3807" y="1459"/>
                <a:ext cx="12" cy="4"/>
              </a:xfrm>
              <a:custGeom>
                <a:avLst/>
                <a:gdLst>
                  <a:gd name="T0" fmla="*/ 3 w 5"/>
                  <a:gd name="T1" fmla="*/ 2 h 2"/>
                  <a:gd name="T2" fmla="*/ 3 w 5"/>
                  <a:gd name="T3" fmla="*/ 2 h 2"/>
                  <a:gd name="T4" fmla="*/ 5 w 5"/>
                  <a:gd name="T5" fmla="*/ 1 h 2"/>
                  <a:gd name="T6" fmla="*/ 3 w 5"/>
                  <a:gd name="T7" fmla="*/ 0 h 2"/>
                  <a:gd name="T8" fmla="*/ 0 w 5"/>
                  <a:gd name="T9" fmla="*/ 1 h 2"/>
                  <a:gd name="T10" fmla="*/ 2 w 5"/>
                  <a:gd name="T11" fmla="*/ 2 h 2"/>
                  <a:gd name="T12" fmla="*/ 3 w 5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">
                    <a:moveTo>
                      <a:pt x="3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9"/>
              <p:cNvSpPr>
                <a:spLocks/>
              </p:cNvSpPr>
              <p:nvPr/>
            </p:nvSpPr>
            <p:spPr bwMode="auto">
              <a:xfrm>
                <a:off x="3804" y="1461"/>
                <a:ext cx="8" cy="12"/>
              </a:xfrm>
              <a:custGeom>
                <a:avLst/>
                <a:gdLst>
                  <a:gd name="T0" fmla="*/ 2 w 3"/>
                  <a:gd name="T1" fmla="*/ 3 h 5"/>
                  <a:gd name="T2" fmla="*/ 3 w 3"/>
                  <a:gd name="T3" fmla="*/ 2 h 5"/>
                  <a:gd name="T4" fmla="*/ 1 w 3"/>
                  <a:gd name="T5" fmla="*/ 0 h 5"/>
                  <a:gd name="T6" fmla="*/ 0 w 3"/>
                  <a:gd name="T7" fmla="*/ 3 h 5"/>
                  <a:gd name="T8" fmla="*/ 1 w 3"/>
                  <a:gd name="T9" fmla="*/ 5 h 5"/>
                  <a:gd name="T10" fmla="*/ 3 w 3"/>
                  <a:gd name="T11" fmla="*/ 3 h 5"/>
                  <a:gd name="T12" fmla="*/ 2 w 3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5">
                    <a:moveTo>
                      <a:pt x="2" y="3"/>
                    </a:moveTo>
                    <a:cubicBezTo>
                      <a:pt x="2" y="2"/>
                      <a:pt x="3" y="2"/>
                      <a:pt x="3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8" name="Freeform 10"/>
              <p:cNvSpPr>
                <a:spLocks/>
              </p:cNvSpPr>
              <p:nvPr/>
            </p:nvSpPr>
            <p:spPr bwMode="auto">
              <a:xfrm>
                <a:off x="3809" y="1470"/>
                <a:ext cx="10" cy="5"/>
              </a:xfrm>
              <a:custGeom>
                <a:avLst/>
                <a:gdLst>
                  <a:gd name="T0" fmla="*/ 2 w 4"/>
                  <a:gd name="T1" fmla="*/ 0 h 2"/>
                  <a:gd name="T2" fmla="*/ 1 w 4"/>
                  <a:gd name="T3" fmla="*/ 0 h 2"/>
                  <a:gd name="T4" fmla="*/ 0 w 4"/>
                  <a:gd name="T5" fmla="*/ 2 h 2"/>
                  <a:gd name="T6" fmla="*/ 2 w 4"/>
                  <a:gd name="T7" fmla="*/ 2 h 2"/>
                  <a:gd name="T8" fmla="*/ 4 w 4"/>
                  <a:gd name="T9" fmla="*/ 2 h 2"/>
                  <a:gd name="T10" fmla="*/ 2 w 4"/>
                  <a:gd name="T11" fmla="*/ 0 h 2"/>
                  <a:gd name="T12" fmla="*/ 2 w 4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2" y="0"/>
                      <a:pt x="1" y="0"/>
                      <a:pt x="1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11"/>
              <p:cNvSpPr>
                <a:spLocks noEditPoints="1"/>
              </p:cNvSpPr>
              <p:nvPr/>
            </p:nvSpPr>
            <p:spPr bwMode="auto">
              <a:xfrm>
                <a:off x="3797" y="1444"/>
                <a:ext cx="41" cy="48"/>
              </a:xfrm>
              <a:custGeom>
                <a:avLst/>
                <a:gdLst>
                  <a:gd name="T0" fmla="*/ 17 w 17"/>
                  <a:gd name="T1" fmla="*/ 14 h 20"/>
                  <a:gd name="T2" fmla="*/ 17 w 17"/>
                  <a:gd name="T3" fmla="*/ 13 h 20"/>
                  <a:gd name="T4" fmla="*/ 17 w 17"/>
                  <a:gd name="T5" fmla="*/ 4 h 20"/>
                  <a:gd name="T6" fmla="*/ 13 w 17"/>
                  <a:gd name="T7" fmla="*/ 0 h 20"/>
                  <a:gd name="T8" fmla="*/ 3 w 17"/>
                  <a:gd name="T9" fmla="*/ 1 h 20"/>
                  <a:gd name="T10" fmla="*/ 0 w 17"/>
                  <a:gd name="T11" fmla="*/ 4 h 20"/>
                  <a:gd name="T12" fmla="*/ 0 w 17"/>
                  <a:gd name="T13" fmla="*/ 13 h 20"/>
                  <a:gd name="T14" fmla="*/ 0 w 17"/>
                  <a:gd name="T15" fmla="*/ 15 h 20"/>
                  <a:gd name="T16" fmla="*/ 0 w 17"/>
                  <a:gd name="T17" fmla="*/ 19 h 20"/>
                  <a:gd name="T18" fmla="*/ 1 w 17"/>
                  <a:gd name="T19" fmla="*/ 20 h 20"/>
                  <a:gd name="T20" fmla="*/ 3 w 17"/>
                  <a:gd name="T21" fmla="*/ 20 h 20"/>
                  <a:gd name="T22" fmla="*/ 4 w 17"/>
                  <a:gd name="T23" fmla="*/ 19 h 20"/>
                  <a:gd name="T24" fmla="*/ 4 w 17"/>
                  <a:gd name="T25" fmla="*/ 19 h 20"/>
                  <a:gd name="T26" fmla="*/ 13 w 17"/>
                  <a:gd name="T27" fmla="*/ 18 h 20"/>
                  <a:gd name="T28" fmla="*/ 13 w 17"/>
                  <a:gd name="T29" fmla="*/ 19 h 20"/>
                  <a:gd name="T30" fmla="*/ 13 w 17"/>
                  <a:gd name="T31" fmla="*/ 20 h 20"/>
                  <a:gd name="T32" fmla="*/ 16 w 17"/>
                  <a:gd name="T33" fmla="*/ 20 h 20"/>
                  <a:gd name="T34" fmla="*/ 17 w 17"/>
                  <a:gd name="T35" fmla="*/ 19 h 20"/>
                  <a:gd name="T36" fmla="*/ 17 w 17"/>
                  <a:gd name="T37" fmla="*/ 14 h 20"/>
                  <a:gd name="T38" fmla="*/ 7 w 17"/>
                  <a:gd name="T39" fmla="*/ 15 h 20"/>
                  <a:gd name="T40" fmla="*/ 2 w 17"/>
                  <a:gd name="T41" fmla="*/ 10 h 20"/>
                  <a:gd name="T42" fmla="*/ 7 w 17"/>
                  <a:gd name="T43" fmla="*/ 5 h 20"/>
                  <a:gd name="T44" fmla="*/ 12 w 17"/>
                  <a:gd name="T45" fmla="*/ 10 h 20"/>
                  <a:gd name="T46" fmla="*/ 7 w 17"/>
                  <a:gd name="T47" fmla="*/ 15 h 20"/>
                  <a:gd name="T48" fmla="*/ 15 w 17"/>
                  <a:gd name="T49" fmla="*/ 9 h 20"/>
                  <a:gd name="T50" fmla="*/ 15 w 17"/>
                  <a:gd name="T51" fmla="*/ 12 h 20"/>
                  <a:gd name="T52" fmla="*/ 14 w 17"/>
                  <a:gd name="T53" fmla="*/ 12 h 20"/>
                  <a:gd name="T54" fmla="*/ 14 w 17"/>
                  <a:gd name="T55" fmla="*/ 12 h 20"/>
                  <a:gd name="T56" fmla="*/ 14 w 17"/>
                  <a:gd name="T57" fmla="*/ 9 h 20"/>
                  <a:gd name="T58" fmla="*/ 13 w 17"/>
                  <a:gd name="T59" fmla="*/ 8 h 20"/>
                  <a:gd name="T60" fmla="*/ 13 w 17"/>
                  <a:gd name="T61" fmla="*/ 8 h 20"/>
                  <a:gd name="T62" fmla="*/ 14 w 17"/>
                  <a:gd name="T63" fmla="*/ 7 h 20"/>
                  <a:gd name="T64" fmla="*/ 15 w 17"/>
                  <a:gd name="T65" fmla="*/ 8 h 20"/>
                  <a:gd name="T66" fmla="*/ 15 w 17"/>
                  <a:gd name="T67" fmla="*/ 8 h 20"/>
                  <a:gd name="T68" fmla="*/ 15 w 17"/>
                  <a:gd name="T69" fmla="*/ 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" h="20">
                    <a:moveTo>
                      <a:pt x="17" y="14"/>
                    </a:move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1"/>
                      <a:pt x="15" y="0"/>
                      <a:pt x="1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0" y="1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0" y="20"/>
                      <a:pt x="1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0"/>
                      <a:pt x="4" y="20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19"/>
                    </a:cubicBezTo>
                    <a:lnTo>
                      <a:pt x="17" y="14"/>
                    </a:lnTo>
                    <a:close/>
                    <a:moveTo>
                      <a:pt x="7" y="15"/>
                    </a:moveTo>
                    <a:cubicBezTo>
                      <a:pt x="4" y="15"/>
                      <a:pt x="2" y="12"/>
                      <a:pt x="2" y="10"/>
                    </a:cubicBezTo>
                    <a:cubicBezTo>
                      <a:pt x="2" y="7"/>
                      <a:pt x="4" y="5"/>
                      <a:pt x="7" y="5"/>
                    </a:cubicBezTo>
                    <a:cubicBezTo>
                      <a:pt x="10" y="5"/>
                      <a:pt x="12" y="7"/>
                      <a:pt x="12" y="10"/>
                    </a:cubicBezTo>
                    <a:cubicBezTo>
                      <a:pt x="12" y="12"/>
                      <a:pt x="10" y="15"/>
                      <a:pt x="7" y="15"/>
                    </a:cubicBezTo>
                    <a:close/>
                    <a:moveTo>
                      <a:pt x="15" y="9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9"/>
                      <a:pt x="15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12"/>
              <p:cNvSpPr>
                <a:spLocks noEditPoints="1"/>
              </p:cNvSpPr>
              <p:nvPr/>
            </p:nvSpPr>
            <p:spPr bwMode="auto">
              <a:xfrm>
                <a:off x="3935" y="1444"/>
                <a:ext cx="23" cy="22"/>
              </a:xfrm>
              <a:custGeom>
                <a:avLst/>
                <a:gdLst>
                  <a:gd name="T0" fmla="*/ 9 w 10"/>
                  <a:gd name="T1" fmla="*/ 1 h 9"/>
                  <a:gd name="T2" fmla="*/ 9 w 10"/>
                  <a:gd name="T3" fmla="*/ 1 h 9"/>
                  <a:gd name="T4" fmla="*/ 9 w 10"/>
                  <a:gd name="T5" fmla="*/ 1 h 9"/>
                  <a:gd name="T6" fmla="*/ 8 w 10"/>
                  <a:gd name="T7" fmla="*/ 1 h 9"/>
                  <a:gd name="T8" fmla="*/ 7 w 10"/>
                  <a:gd name="T9" fmla="*/ 1 h 9"/>
                  <a:gd name="T10" fmla="*/ 7 w 10"/>
                  <a:gd name="T11" fmla="*/ 1 h 9"/>
                  <a:gd name="T12" fmla="*/ 7 w 10"/>
                  <a:gd name="T13" fmla="*/ 1 h 9"/>
                  <a:gd name="T14" fmla="*/ 6 w 10"/>
                  <a:gd name="T15" fmla="*/ 0 h 9"/>
                  <a:gd name="T16" fmla="*/ 5 w 10"/>
                  <a:gd name="T17" fmla="*/ 0 h 9"/>
                  <a:gd name="T18" fmla="*/ 3 w 10"/>
                  <a:gd name="T19" fmla="*/ 1 h 9"/>
                  <a:gd name="T20" fmla="*/ 3 w 10"/>
                  <a:gd name="T21" fmla="*/ 1 h 9"/>
                  <a:gd name="T22" fmla="*/ 3 w 10"/>
                  <a:gd name="T23" fmla="*/ 1 h 9"/>
                  <a:gd name="T24" fmla="*/ 3 w 10"/>
                  <a:gd name="T25" fmla="*/ 1 h 9"/>
                  <a:gd name="T26" fmla="*/ 2 w 10"/>
                  <a:gd name="T27" fmla="*/ 1 h 9"/>
                  <a:gd name="T28" fmla="*/ 1 w 10"/>
                  <a:gd name="T29" fmla="*/ 2 h 9"/>
                  <a:gd name="T30" fmla="*/ 1 w 10"/>
                  <a:gd name="T31" fmla="*/ 2 h 9"/>
                  <a:gd name="T32" fmla="*/ 0 w 10"/>
                  <a:gd name="T33" fmla="*/ 3 h 9"/>
                  <a:gd name="T34" fmla="*/ 0 w 10"/>
                  <a:gd name="T35" fmla="*/ 7 h 9"/>
                  <a:gd name="T36" fmla="*/ 2 w 10"/>
                  <a:gd name="T37" fmla="*/ 9 h 9"/>
                  <a:gd name="T38" fmla="*/ 9 w 10"/>
                  <a:gd name="T39" fmla="*/ 9 h 9"/>
                  <a:gd name="T40" fmla="*/ 10 w 10"/>
                  <a:gd name="T41" fmla="*/ 7 h 9"/>
                  <a:gd name="T42" fmla="*/ 10 w 10"/>
                  <a:gd name="T43" fmla="*/ 3 h 9"/>
                  <a:gd name="T44" fmla="*/ 9 w 10"/>
                  <a:gd name="T45" fmla="*/ 1 h 9"/>
                  <a:gd name="T46" fmla="*/ 4 w 10"/>
                  <a:gd name="T47" fmla="*/ 1 h 9"/>
                  <a:gd name="T48" fmla="*/ 5 w 10"/>
                  <a:gd name="T49" fmla="*/ 1 h 9"/>
                  <a:gd name="T50" fmla="*/ 6 w 10"/>
                  <a:gd name="T51" fmla="*/ 0 h 9"/>
                  <a:gd name="T52" fmla="*/ 6 w 10"/>
                  <a:gd name="T53" fmla="*/ 1 h 9"/>
                  <a:gd name="T54" fmla="*/ 6 w 10"/>
                  <a:gd name="T55" fmla="*/ 1 h 9"/>
                  <a:gd name="T56" fmla="*/ 4 w 10"/>
                  <a:gd name="T5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0" h="9">
                    <a:moveTo>
                      <a:pt x="9" y="1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8"/>
                      <a:pt x="10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9" y="1"/>
                    </a:cubicBezTo>
                    <a:close/>
                    <a:moveTo>
                      <a:pt x="4" y="1"/>
                    </a:moveTo>
                    <a:cubicBezTo>
                      <a:pt x="4" y="1"/>
                      <a:pt x="4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13"/>
              <p:cNvSpPr>
                <a:spLocks noEditPoints="1"/>
              </p:cNvSpPr>
              <p:nvPr/>
            </p:nvSpPr>
            <p:spPr bwMode="auto">
              <a:xfrm>
                <a:off x="3980" y="1857"/>
                <a:ext cx="28" cy="43"/>
              </a:xfrm>
              <a:custGeom>
                <a:avLst/>
                <a:gdLst>
                  <a:gd name="T0" fmla="*/ 12 w 12"/>
                  <a:gd name="T1" fmla="*/ 3 h 18"/>
                  <a:gd name="T2" fmla="*/ 9 w 12"/>
                  <a:gd name="T3" fmla="*/ 0 h 18"/>
                  <a:gd name="T4" fmla="*/ 3 w 12"/>
                  <a:gd name="T5" fmla="*/ 0 h 18"/>
                  <a:gd name="T6" fmla="*/ 0 w 12"/>
                  <a:gd name="T7" fmla="*/ 3 h 18"/>
                  <a:gd name="T8" fmla="*/ 0 w 12"/>
                  <a:gd name="T9" fmla="*/ 14 h 18"/>
                  <a:gd name="T10" fmla="*/ 3 w 12"/>
                  <a:gd name="T11" fmla="*/ 17 h 18"/>
                  <a:gd name="T12" fmla="*/ 9 w 12"/>
                  <a:gd name="T13" fmla="*/ 17 h 18"/>
                  <a:gd name="T14" fmla="*/ 12 w 12"/>
                  <a:gd name="T15" fmla="*/ 14 h 18"/>
                  <a:gd name="T16" fmla="*/ 12 w 12"/>
                  <a:gd name="T17" fmla="*/ 3 h 18"/>
                  <a:gd name="T18" fmla="*/ 7 w 12"/>
                  <a:gd name="T19" fmla="*/ 16 h 18"/>
                  <a:gd name="T20" fmla="*/ 5 w 12"/>
                  <a:gd name="T21" fmla="*/ 16 h 18"/>
                  <a:gd name="T22" fmla="*/ 5 w 12"/>
                  <a:gd name="T23" fmla="*/ 16 h 18"/>
                  <a:gd name="T24" fmla="*/ 5 w 12"/>
                  <a:gd name="T25" fmla="*/ 15 h 18"/>
                  <a:gd name="T26" fmla="*/ 5 w 12"/>
                  <a:gd name="T27" fmla="*/ 15 h 18"/>
                  <a:gd name="T28" fmla="*/ 7 w 12"/>
                  <a:gd name="T29" fmla="*/ 15 h 18"/>
                  <a:gd name="T30" fmla="*/ 7 w 12"/>
                  <a:gd name="T31" fmla="*/ 15 h 18"/>
                  <a:gd name="T32" fmla="*/ 7 w 12"/>
                  <a:gd name="T33" fmla="*/ 16 h 18"/>
                  <a:gd name="T34" fmla="*/ 7 w 12"/>
                  <a:gd name="T35" fmla="*/ 16 h 18"/>
                  <a:gd name="T36" fmla="*/ 9 w 12"/>
                  <a:gd name="T37" fmla="*/ 13 h 18"/>
                  <a:gd name="T38" fmla="*/ 3 w 12"/>
                  <a:gd name="T39" fmla="*/ 14 h 18"/>
                  <a:gd name="T40" fmla="*/ 1 w 12"/>
                  <a:gd name="T41" fmla="*/ 12 h 18"/>
                  <a:gd name="T42" fmla="*/ 1 w 12"/>
                  <a:gd name="T43" fmla="*/ 4 h 18"/>
                  <a:gd name="T44" fmla="*/ 3 w 12"/>
                  <a:gd name="T45" fmla="*/ 2 h 18"/>
                  <a:gd name="T46" fmla="*/ 8 w 12"/>
                  <a:gd name="T47" fmla="*/ 2 h 18"/>
                  <a:gd name="T48" fmla="*/ 10 w 12"/>
                  <a:gd name="T49" fmla="*/ 3 h 18"/>
                  <a:gd name="T50" fmla="*/ 10 w 12"/>
                  <a:gd name="T51" fmla="*/ 12 h 18"/>
                  <a:gd name="T52" fmla="*/ 9 w 12"/>
                  <a:gd name="T53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" h="18">
                    <a:moveTo>
                      <a:pt x="12" y="3"/>
                    </a:moveTo>
                    <a:cubicBezTo>
                      <a:pt x="12" y="1"/>
                      <a:pt x="10" y="0"/>
                      <a:pt x="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6"/>
                      <a:pt x="2" y="18"/>
                      <a:pt x="3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1" y="17"/>
                      <a:pt x="12" y="16"/>
                      <a:pt x="12" y="14"/>
                    </a:cubicBezTo>
                    <a:lnTo>
                      <a:pt x="12" y="3"/>
                    </a:lnTo>
                    <a:close/>
                    <a:moveTo>
                      <a:pt x="7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lose/>
                    <a:moveTo>
                      <a:pt x="9" y="13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2" y="2"/>
                      <a:pt x="3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10" y="2"/>
                      <a:pt x="10" y="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3"/>
                      <a:pt x="10" y="13"/>
                      <a:pt x="9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14"/>
              <p:cNvSpPr>
                <a:spLocks/>
              </p:cNvSpPr>
              <p:nvPr/>
            </p:nvSpPr>
            <p:spPr bwMode="auto">
              <a:xfrm>
                <a:off x="4011" y="1860"/>
                <a:ext cx="4" cy="38"/>
              </a:xfrm>
              <a:custGeom>
                <a:avLst/>
                <a:gdLst>
                  <a:gd name="T0" fmla="*/ 0 w 2"/>
                  <a:gd name="T1" fmla="*/ 0 h 16"/>
                  <a:gd name="T2" fmla="*/ 0 w 2"/>
                  <a:gd name="T3" fmla="*/ 1 h 16"/>
                  <a:gd name="T4" fmla="*/ 0 w 2"/>
                  <a:gd name="T5" fmla="*/ 15 h 16"/>
                  <a:gd name="T6" fmla="*/ 1 w 2"/>
                  <a:gd name="T7" fmla="*/ 16 h 16"/>
                  <a:gd name="T8" fmla="*/ 2 w 2"/>
                  <a:gd name="T9" fmla="*/ 15 h 16"/>
                  <a:gd name="T10" fmla="*/ 1 w 2"/>
                  <a:gd name="T11" fmla="*/ 1 h 16"/>
                  <a:gd name="T12" fmla="*/ 0 w 2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6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1" y="16"/>
                    </a:cubicBezTo>
                    <a:cubicBezTo>
                      <a:pt x="1" y="16"/>
                      <a:pt x="2" y="15"/>
                      <a:pt x="2" y="15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15"/>
              <p:cNvSpPr>
                <a:spLocks/>
              </p:cNvSpPr>
              <p:nvPr/>
            </p:nvSpPr>
            <p:spPr bwMode="auto">
              <a:xfrm>
                <a:off x="4013" y="1862"/>
                <a:ext cx="2" cy="12"/>
              </a:xfrm>
              <a:custGeom>
                <a:avLst/>
                <a:gdLst>
                  <a:gd name="T0" fmla="*/ 1 w 1"/>
                  <a:gd name="T1" fmla="*/ 0 h 5"/>
                  <a:gd name="T2" fmla="*/ 0 w 1"/>
                  <a:gd name="T3" fmla="*/ 0 h 5"/>
                  <a:gd name="T4" fmla="*/ 1 w 1"/>
                  <a:gd name="T5" fmla="*/ 5 h 5"/>
                  <a:gd name="T6" fmla="*/ 1 w 1"/>
                  <a:gd name="T7" fmla="*/ 5 h 5"/>
                  <a:gd name="T8" fmla="*/ 1 w 1"/>
                  <a:gd name="T9" fmla="*/ 5 h 5"/>
                  <a:gd name="T10" fmla="*/ 1 w 1"/>
                  <a:gd name="T11" fmla="*/ 0 h 5"/>
                  <a:gd name="T12" fmla="*/ 1 w 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5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16"/>
              <p:cNvSpPr>
                <a:spLocks/>
              </p:cNvSpPr>
              <p:nvPr/>
            </p:nvSpPr>
            <p:spPr bwMode="auto">
              <a:xfrm>
                <a:off x="3985" y="1867"/>
                <a:ext cx="18" cy="2"/>
              </a:xfrm>
              <a:custGeom>
                <a:avLst/>
                <a:gdLst>
                  <a:gd name="T0" fmla="*/ 8 w 8"/>
                  <a:gd name="T1" fmla="*/ 1 h 1"/>
                  <a:gd name="T2" fmla="*/ 7 w 8"/>
                  <a:gd name="T3" fmla="*/ 1 h 1"/>
                  <a:gd name="T4" fmla="*/ 1 w 8"/>
                  <a:gd name="T5" fmla="*/ 1 h 1"/>
                  <a:gd name="T6" fmla="*/ 0 w 8"/>
                  <a:gd name="T7" fmla="*/ 1 h 1"/>
                  <a:gd name="T8" fmla="*/ 0 w 8"/>
                  <a:gd name="T9" fmla="*/ 1 h 1"/>
                  <a:gd name="T10" fmla="*/ 1 w 8"/>
                  <a:gd name="T11" fmla="*/ 0 h 1"/>
                  <a:gd name="T12" fmla="*/ 7 w 8"/>
                  <a:gd name="T13" fmla="*/ 0 h 1"/>
                  <a:gd name="T14" fmla="*/ 8 w 8"/>
                  <a:gd name="T1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">
                    <a:moveTo>
                      <a:pt x="8" y="1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8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17"/>
              <p:cNvSpPr>
                <a:spLocks/>
              </p:cNvSpPr>
              <p:nvPr/>
            </p:nvSpPr>
            <p:spPr bwMode="auto">
              <a:xfrm>
                <a:off x="3985" y="1872"/>
                <a:ext cx="18" cy="2"/>
              </a:xfrm>
              <a:custGeom>
                <a:avLst/>
                <a:gdLst>
                  <a:gd name="T0" fmla="*/ 8 w 8"/>
                  <a:gd name="T1" fmla="*/ 0 h 1"/>
                  <a:gd name="T2" fmla="*/ 7 w 8"/>
                  <a:gd name="T3" fmla="*/ 1 h 1"/>
                  <a:gd name="T4" fmla="*/ 1 w 8"/>
                  <a:gd name="T5" fmla="*/ 1 h 1"/>
                  <a:gd name="T6" fmla="*/ 0 w 8"/>
                  <a:gd name="T7" fmla="*/ 1 h 1"/>
                  <a:gd name="T8" fmla="*/ 0 w 8"/>
                  <a:gd name="T9" fmla="*/ 1 h 1"/>
                  <a:gd name="T10" fmla="*/ 1 w 8"/>
                  <a:gd name="T11" fmla="*/ 0 h 1"/>
                  <a:gd name="T12" fmla="*/ 7 w 8"/>
                  <a:gd name="T13" fmla="*/ 0 h 1"/>
                  <a:gd name="T14" fmla="*/ 8 w 8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">
                    <a:moveTo>
                      <a:pt x="8" y="0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18"/>
              <p:cNvSpPr>
                <a:spLocks/>
              </p:cNvSpPr>
              <p:nvPr/>
            </p:nvSpPr>
            <p:spPr bwMode="auto">
              <a:xfrm>
                <a:off x="3985" y="1876"/>
                <a:ext cx="18" cy="3"/>
              </a:xfrm>
              <a:custGeom>
                <a:avLst/>
                <a:gdLst>
                  <a:gd name="T0" fmla="*/ 8 w 8"/>
                  <a:gd name="T1" fmla="*/ 0 h 1"/>
                  <a:gd name="T2" fmla="*/ 7 w 8"/>
                  <a:gd name="T3" fmla="*/ 1 h 1"/>
                  <a:gd name="T4" fmla="*/ 1 w 8"/>
                  <a:gd name="T5" fmla="*/ 1 h 1"/>
                  <a:gd name="T6" fmla="*/ 0 w 8"/>
                  <a:gd name="T7" fmla="*/ 1 h 1"/>
                  <a:gd name="T8" fmla="*/ 0 w 8"/>
                  <a:gd name="T9" fmla="*/ 1 h 1"/>
                  <a:gd name="T10" fmla="*/ 1 w 8"/>
                  <a:gd name="T11" fmla="*/ 0 h 1"/>
                  <a:gd name="T12" fmla="*/ 7 w 8"/>
                  <a:gd name="T13" fmla="*/ 0 h 1"/>
                  <a:gd name="T14" fmla="*/ 8 w 8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">
                    <a:moveTo>
                      <a:pt x="8" y="0"/>
                    </a:moveTo>
                    <a:cubicBezTo>
                      <a:pt x="8" y="1"/>
                      <a:pt x="7" y="1"/>
                      <a:pt x="7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19"/>
              <p:cNvSpPr>
                <a:spLocks/>
              </p:cNvSpPr>
              <p:nvPr/>
            </p:nvSpPr>
            <p:spPr bwMode="auto">
              <a:xfrm>
                <a:off x="3992" y="1881"/>
                <a:ext cx="11" cy="2"/>
              </a:xfrm>
              <a:custGeom>
                <a:avLst/>
                <a:gdLst>
                  <a:gd name="T0" fmla="*/ 5 w 5"/>
                  <a:gd name="T1" fmla="*/ 0 h 1"/>
                  <a:gd name="T2" fmla="*/ 4 w 5"/>
                  <a:gd name="T3" fmla="*/ 1 h 1"/>
                  <a:gd name="T4" fmla="*/ 1 w 5"/>
                  <a:gd name="T5" fmla="*/ 1 h 1"/>
                  <a:gd name="T6" fmla="*/ 0 w 5"/>
                  <a:gd name="T7" fmla="*/ 0 h 1"/>
                  <a:gd name="T8" fmla="*/ 0 w 5"/>
                  <a:gd name="T9" fmla="*/ 0 h 1"/>
                  <a:gd name="T10" fmla="*/ 1 w 5"/>
                  <a:gd name="T11" fmla="*/ 0 h 1"/>
                  <a:gd name="T12" fmla="*/ 4 w 5"/>
                  <a:gd name="T13" fmla="*/ 0 h 1"/>
                  <a:gd name="T14" fmla="*/ 5 w 5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5" y="1"/>
                      <a:pt x="4" y="1"/>
                      <a:pt x="4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20"/>
              <p:cNvSpPr>
                <a:spLocks/>
              </p:cNvSpPr>
              <p:nvPr/>
            </p:nvSpPr>
            <p:spPr bwMode="auto">
              <a:xfrm>
                <a:off x="3892" y="1456"/>
                <a:ext cx="36" cy="5"/>
              </a:xfrm>
              <a:custGeom>
                <a:avLst/>
                <a:gdLst>
                  <a:gd name="T0" fmla="*/ 0 w 15"/>
                  <a:gd name="T1" fmla="*/ 1 h 2"/>
                  <a:gd name="T2" fmla="*/ 0 w 15"/>
                  <a:gd name="T3" fmla="*/ 2 h 2"/>
                  <a:gd name="T4" fmla="*/ 15 w 15"/>
                  <a:gd name="T5" fmla="*/ 1 h 2"/>
                  <a:gd name="T6" fmla="*/ 15 w 15"/>
                  <a:gd name="T7" fmla="*/ 1 h 2"/>
                  <a:gd name="T8" fmla="*/ 15 w 15"/>
                  <a:gd name="T9" fmla="*/ 0 h 2"/>
                  <a:gd name="T10" fmla="*/ 0 w 15"/>
                  <a:gd name="T11" fmla="*/ 0 h 2"/>
                  <a:gd name="T12" fmla="*/ 0 w 15"/>
                  <a:gd name="T13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" h="2">
                    <a:moveTo>
                      <a:pt x="0" y="1"/>
                    </a:moveTo>
                    <a:cubicBezTo>
                      <a:pt x="0" y="1"/>
                      <a:pt x="0" y="2"/>
                      <a:pt x="0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21"/>
              <p:cNvSpPr>
                <a:spLocks/>
              </p:cNvSpPr>
              <p:nvPr/>
            </p:nvSpPr>
            <p:spPr bwMode="auto">
              <a:xfrm>
                <a:off x="3892" y="1456"/>
                <a:ext cx="14" cy="0"/>
              </a:xfrm>
              <a:custGeom>
                <a:avLst/>
                <a:gdLst>
                  <a:gd name="T0" fmla="*/ 0 w 6"/>
                  <a:gd name="T1" fmla="*/ 1 w 6"/>
                  <a:gd name="T2" fmla="*/ 6 w 6"/>
                  <a:gd name="T3" fmla="*/ 6 w 6"/>
                  <a:gd name="T4" fmla="*/ 6 w 6"/>
                  <a:gd name="T5" fmla="*/ 1 w 6"/>
                  <a:gd name="T6" fmla="*/ 0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  <a:cxn ang="0">
                    <a:pos x="T5" y="0"/>
                  </a:cxn>
                  <a:cxn ang="0">
                    <a:pos x="T6" y="0"/>
                  </a:cxn>
                </a:cxnLst>
                <a:rect l="0" t="0" r="r" b="b"/>
                <a:pathLst>
                  <a:path w="6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22"/>
              <p:cNvSpPr>
                <a:spLocks/>
              </p:cNvSpPr>
              <p:nvPr/>
            </p:nvSpPr>
            <p:spPr bwMode="auto">
              <a:xfrm>
                <a:off x="3954" y="2263"/>
                <a:ext cx="4" cy="38"/>
              </a:xfrm>
              <a:custGeom>
                <a:avLst/>
                <a:gdLst>
                  <a:gd name="T0" fmla="*/ 1 w 2"/>
                  <a:gd name="T1" fmla="*/ 1 h 16"/>
                  <a:gd name="T2" fmla="*/ 0 w 2"/>
                  <a:gd name="T3" fmla="*/ 1 h 16"/>
                  <a:gd name="T4" fmla="*/ 0 w 2"/>
                  <a:gd name="T5" fmla="*/ 16 h 16"/>
                  <a:gd name="T6" fmla="*/ 1 w 2"/>
                  <a:gd name="T7" fmla="*/ 16 h 16"/>
                  <a:gd name="T8" fmla="*/ 2 w 2"/>
                  <a:gd name="T9" fmla="*/ 16 h 16"/>
                  <a:gd name="T10" fmla="*/ 1 w 2"/>
                  <a:gd name="T11" fmla="*/ 1 h 16"/>
                  <a:gd name="T12" fmla="*/ 1 w 2"/>
                  <a:gd name="T1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16">
                    <a:moveTo>
                      <a:pt x="1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23"/>
              <p:cNvSpPr>
                <a:spLocks/>
              </p:cNvSpPr>
              <p:nvPr/>
            </p:nvSpPr>
            <p:spPr bwMode="auto">
              <a:xfrm>
                <a:off x="3958" y="2266"/>
                <a:ext cx="0" cy="14"/>
              </a:xfrm>
              <a:custGeom>
                <a:avLst/>
                <a:gdLst>
                  <a:gd name="T0" fmla="*/ 0 h 6"/>
                  <a:gd name="T1" fmla="*/ 0 h 6"/>
                  <a:gd name="T2" fmla="*/ 5 h 6"/>
                  <a:gd name="T3" fmla="*/ 6 h 6"/>
                  <a:gd name="T4" fmla="*/ 5 h 6"/>
                  <a:gd name="T5" fmla="*/ 0 h 6"/>
                  <a:gd name="T6" fmla="*/ 0 h 6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</a:cxnLst>
                <a:rect l="0" t="0" r="r" b="b"/>
                <a:pathLst>
                  <a:path h="6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Freeform 24"/>
              <p:cNvSpPr>
                <a:spLocks noEditPoints="1"/>
              </p:cNvSpPr>
              <p:nvPr/>
            </p:nvSpPr>
            <p:spPr bwMode="auto">
              <a:xfrm>
                <a:off x="4001" y="2472"/>
                <a:ext cx="36" cy="45"/>
              </a:xfrm>
              <a:custGeom>
                <a:avLst/>
                <a:gdLst>
                  <a:gd name="T0" fmla="*/ 10 w 15"/>
                  <a:gd name="T1" fmla="*/ 0 h 19"/>
                  <a:gd name="T2" fmla="*/ 0 w 15"/>
                  <a:gd name="T3" fmla="*/ 5 h 19"/>
                  <a:gd name="T4" fmla="*/ 5 w 15"/>
                  <a:gd name="T5" fmla="*/ 19 h 19"/>
                  <a:gd name="T6" fmla="*/ 15 w 15"/>
                  <a:gd name="T7" fmla="*/ 14 h 19"/>
                  <a:gd name="T8" fmla="*/ 1 w 15"/>
                  <a:gd name="T9" fmla="*/ 5 h 19"/>
                  <a:gd name="T10" fmla="*/ 10 w 15"/>
                  <a:gd name="T11" fmla="*/ 2 h 19"/>
                  <a:gd name="T12" fmla="*/ 13 w 15"/>
                  <a:gd name="T13" fmla="*/ 4 h 19"/>
                  <a:gd name="T14" fmla="*/ 4 w 15"/>
                  <a:gd name="T15" fmla="*/ 8 h 19"/>
                  <a:gd name="T16" fmla="*/ 1 w 15"/>
                  <a:gd name="T17" fmla="*/ 5 h 19"/>
                  <a:gd name="T18" fmla="*/ 2 w 15"/>
                  <a:gd name="T19" fmla="*/ 9 h 19"/>
                  <a:gd name="T20" fmla="*/ 4 w 15"/>
                  <a:gd name="T21" fmla="*/ 9 h 19"/>
                  <a:gd name="T22" fmla="*/ 4 w 15"/>
                  <a:gd name="T23" fmla="*/ 11 h 19"/>
                  <a:gd name="T24" fmla="*/ 2 w 15"/>
                  <a:gd name="T25" fmla="*/ 11 h 19"/>
                  <a:gd name="T26" fmla="*/ 2 w 15"/>
                  <a:gd name="T27" fmla="*/ 12 h 19"/>
                  <a:gd name="T28" fmla="*/ 4 w 15"/>
                  <a:gd name="T29" fmla="*/ 12 h 19"/>
                  <a:gd name="T30" fmla="*/ 5 w 15"/>
                  <a:gd name="T31" fmla="*/ 13 h 19"/>
                  <a:gd name="T32" fmla="*/ 3 w 15"/>
                  <a:gd name="T33" fmla="*/ 14 h 19"/>
                  <a:gd name="T34" fmla="*/ 2 w 15"/>
                  <a:gd name="T35" fmla="*/ 12 h 19"/>
                  <a:gd name="T36" fmla="*/ 3 w 15"/>
                  <a:gd name="T37" fmla="*/ 17 h 19"/>
                  <a:gd name="T38" fmla="*/ 3 w 15"/>
                  <a:gd name="T39" fmla="*/ 15 h 19"/>
                  <a:gd name="T40" fmla="*/ 5 w 15"/>
                  <a:gd name="T41" fmla="*/ 15 h 19"/>
                  <a:gd name="T42" fmla="*/ 5 w 15"/>
                  <a:gd name="T43" fmla="*/ 16 h 19"/>
                  <a:gd name="T44" fmla="*/ 5 w 15"/>
                  <a:gd name="T45" fmla="*/ 9 h 19"/>
                  <a:gd name="T46" fmla="*/ 7 w 15"/>
                  <a:gd name="T47" fmla="*/ 9 h 19"/>
                  <a:gd name="T48" fmla="*/ 7 w 15"/>
                  <a:gd name="T49" fmla="*/ 10 h 19"/>
                  <a:gd name="T50" fmla="*/ 5 w 15"/>
                  <a:gd name="T51" fmla="*/ 11 h 19"/>
                  <a:gd name="T52" fmla="*/ 5 w 15"/>
                  <a:gd name="T53" fmla="*/ 9 h 19"/>
                  <a:gd name="T54" fmla="*/ 6 w 15"/>
                  <a:gd name="T55" fmla="*/ 12 h 19"/>
                  <a:gd name="T56" fmla="*/ 7 w 15"/>
                  <a:gd name="T57" fmla="*/ 12 h 19"/>
                  <a:gd name="T58" fmla="*/ 7 w 15"/>
                  <a:gd name="T59" fmla="*/ 13 h 19"/>
                  <a:gd name="T60" fmla="*/ 5 w 15"/>
                  <a:gd name="T61" fmla="*/ 13 h 19"/>
                  <a:gd name="T62" fmla="*/ 8 w 15"/>
                  <a:gd name="T63" fmla="*/ 16 h 19"/>
                  <a:gd name="T64" fmla="*/ 6 w 15"/>
                  <a:gd name="T65" fmla="*/ 16 h 19"/>
                  <a:gd name="T66" fmla="*/ 6 w 15"/>
                  <a:gd name="T67" fmla="*/ 15 h 19"/>
                  <a:gd name="T68" fmla="*/ 8 w 15"/>
                  <a:gd name="T69" fmla="*/ 15 h 19"/>
                  <a:gd name="T70" fmla="*/ 8 w 15"/>
                  <a:gd name="T71" fmla="*/ 16 h 19"/>
                  <a:gd name="T72" fmla="*/ 8 w 15"/>
                  <a:gd name="T73" fmla="*/ 8 h 19"/>
                  <a:gd name="T74" fmla="*/ 10 w 15"/>
                  <a:gd name="T75" fmla="*/ 8 h 19"/>
                  <a:gd name="T76" fmla="*/ 10 w 15"/>
                  <a:gd name="T77" fmla="*/ 10 h 19"/>
                  <a:gd name="T78" fmla="*/ 8 w 15"/>
                  <a:gd name="T79" fmla="*/ 10 h 19"/>
                  <a:gd name="T80" fmla="*/ 8 w 15"/>
                  <a:gd name="T81" fmla="*/ 12 h 19"/>
                  <a:gd name="T82" fmla="*/ 10 w 15"/>
                  <a:gd name="T83" fmla="*/ 11 h 19"/>
                  <a:gd name="T84" fmla="*/ 11 w 15"/>
                  <a:gd name="T85" fmla="*/ 12 h 19"/>
                  <a:gd name="T86" fmla="*/ 9 w 15"/>
                  <a:gd name="T87" fmla="*/ 13 h 19"/>
                  <a:gd name="T88" fmla="*/ 8 w 15"/>
                  <a:gd name="T89" fmla="*/ 12 h 19"/>
                  <a:gd name="T90" fmla="*/ 9 w 15"/>
                  <a:gd name="T91" fmla="*/ 16 h 19"/>
                  <a:gd name="T92" fmla="*/ 9 w 15"/>
                  <a:gd name="T93" fmla="*/ 15 h 19"/>
                  <a:gd name="T94" fmla="*/ 10 w 15"/>
                  <a:gd name="T95" fmla="*/ 14 h 19"/>
                  <a:gd name="T96" fmla="*/ 11 w 15"/>
                  <a:gd name="T97" fmla="*/ 15 h 19"/>
                  <a:gd name="T98" fmla="*/ 11 w 15"/>
                  <a:gd name="T99" fmla="*/ 8 h 19"/>
                  <a:gd name="T100" fmla="*/ 13 w 15"/>
                  <a:gd name="T101" fmla="*/ 8 h 19"/>
                  <a:gd name="T102" fmla="*/ 13 w 15"/>
                  <a:gd name="T103" fmla="*/ 9 h 19"/>
                  <a:gd name="T104" fmla="*/ 11 w 15"/>
                  <a:gd name="T105" fmla="*/ 10 h 19"/>
                  <a:gd name="T106" fmla="*/ 11 w 15"/>
                  <a:gd name="T107" fmla="*/ 8 h 19"/>
                  <a:gd name="T108" fmla="*/ 11 w 15"/>
                  <a:gd name="T109" fmla="*/ 11 h 19"/>
                  <a:gd name="T110" fmla="*/ 13 w 15"/>
                  <a:gd name="T111" fmla="*/ 11 h 19"/>
                  <a:gd name="T112" fmla="*/ 13 w 15"/>
                  <a:gd name="T113" fmla="*/ 12 h 19"/>
                  <a:gd name="T114" fmla="*/ 11 w 15"/>
                  <a:gd name="T115" fmla="*/ 12 h 19"/>
                  <a:gd name="T116" fmla="*/ 14 w 15"/>
                  <a:gd name="T117" fmla="*/ 15 h 19"/>
                  <a:gd name="T118" fmla="*/ 12 w 15"/>
                  <a:gd name="T119" fmla="*/ 15 h 19"/>
                  <a:gd name="T120" fmla="*/ 12 w 15"/>
                  <a:gd name="T121" fmla="*/ 14 h 19"/>
                  <a:gd name="T122" fmla="*/ 14 w 15"/>
                  <a:gd name="T123" fmla="*/ 14 h 19"/>
                  <a:gd name="T124" fmla="*/ 14 w 15"/>
                  <a:gd name="T125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5" h="19">
                    <a:moveTo>
                      <a:pt x="14" y="3"/>
                    </a:moveTo>
                    <a:cubicBezTo>
                      <a:pt x="14" y="1"/>
                      <a:pt x="12" y="0"/>
                      <a:pt x="10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0" y="3"/>
                      <a:pt x="0" y="5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8"/>
                      <a:pt x="3" y="19"/>
                      <a:pt x="5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5" y="16"/>
                      <a:pt x="15" y="14"/>
                    </a:cubicBezTo>
                    <a:lnTo>
                      <a:pt x="14" y="3"/>
                    </a:lnTo>
                    <a:close/>
                    <a:moveTo>
                      <a:pt x="1" y="5"/>
                    </a:moveTo>
                    <a:cubicBezTo>
                      <a:pt x="1" y="4"/>
                      <a:pt x="2" y="3"/>
                      <a:pt x="3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1"/>
                      <a:pt x="12" y="2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6"/>
                      <a:pt x="12" y="7"/>
                      <a:pt x="11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2" y="7"/>
                      <a:pt x="1" y="6"/>
                    </a:cubicBezTo>
                    <a:lnTo>
                      <a:pt x="1" y="5"/>
                    </a:lnTo>
                    <a:close/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1"/>
                      <a:pt x="4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lnTo>
                      <a:pt x="2" y="10"/>
                    </a:lnTo>
                    <a:close/>
                    <a:moveTo>
                      <a:pt x="2" y="12"/>
                    </a:moveTo>
                    <a:cubicBezTo>
                      <a:pt x="2" y="12"/>
                      <a:pt x="2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4"/>
                      <a:pt x="4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2" y="14"/>
                      <a:pt x="2" y="13"/>
                    </a:cubicBezTo>
                    <a:lnTo>
                      <a:pt x="2" y="12"/>
                    </a:lnTo>
                    <a:close/>
                    <a:moveTo>
                      <a:pt x="5" y="16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6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5" y="16"/>
                      <a:pt x="5" y="16"/>
                    </a:cubicBezTo>
                    <a:close/>
                    <a:moveTo>
                      <a:pt x="5" y="9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0"/>
                      <a:pt x="5" y="10"/>
                    </a:cubicBezTo>
                    <a:lnTo>
                      <a:pt x="5" y="9"/>
                    </a:lnTo>
                    <a:close/>
                    <a:moveTo>
                      <a:pt x="5" y="12"/>
                    </a:moveTo>
                    <a:cubicBezTo>
                      <a:pt x="5" y="12"/>
                      <a:pt x="5" y="12"/>
                      <a:pt x="6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2"/>
                      <a:pt x="7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5" y="13"/>
                      <a:pt x="5" y="13"/>
                    </a:cubicBezTo>
                    <a:lnTo>
                      <a:pt x="5" y="12"/>
                    </a:lnTo>
                    <a:close/>
                    <a:moveTo>
                      <a:pt x="8" y="16"/>
                    </a:move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lose/>
                    <a:moveTo>
                      <a:pt x="8" y="9"/>
                    </a:moveTo>
                    <a:cubicBezTo>
                      <a:pt x="8" y="9"/>
                      <a:pt x="8" y="8"/>
                      <a:pt x="8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lnTo>
                      <a:pt x="8" y="9"/>
                    </a:lnTo>
                    <a:close/>
                    <a:moveTo>
                      <a:pt x="8" y="12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  <a:moveTo>
                      <a:pt x="11" y="16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6"/>
                      <a:pt x="11" y="16"/>
                      <a:pt x="11" y="16"/>
                    </a:cubicBezTo>
                    <a:close/>
                    <a:moveTo>
                      <a:pt x="11" y="8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10"/>
                      <a:pt x="13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9"/>
                    </a:cubicBezTo>
                    <a:lnTo>
                      <a:pt x="11" y="8"/>
                    </a:lnTo>
                    <a:close/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3" y="12"/>
                      <a:pt x="13" y="12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1" y="13"/>
                      <a:pt x="11" y="12"/>
                    </a:cubicBezTo>
                    <a:lnTo>
                      <a:pt x="11" y="11"/>
                    </a:lnTo>
                    <a:close/>
                    <a:moveTo>
                      <a:pt x="14" y="15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5"/>
                      <a:pt x="12" y="15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2" y="14"/>
                      <a:pt x="12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Freeform 25"/>
              <p:cNvSpPr>
                <a:spLocks/>
              </p:cNvSpPr>
              <p:nvPr/>
            </p:nvSpPr>
            <p:spPr bwMode="auto">
              <a:xfrm>
                <a:off x="4006" y="2479"/>
                <a:ext cx="12" cy="10"/>
              </a:xfrm>
              <a:custGeom>
                <a:avLst/>
                <a:gdLst>
                  <a:gd name="T0" fmla="*/ 4 w 5"/>
                  <a:gd name="T1" fmla="*/ 1 h 4"/>
                  <a:gd name="T2" fmla="*/ 3 w 5"/>
                  <a:gd name="T3" fmla="*/ 1 h 4"/>
                  <a:gd name="T4" fmla="*/ 3 w 5"/>
                  <a:gd name="T5" fmla="*/ 1 h 4"/>
                  <a:gd name="T6" fmla="*/ 2 w 5"/>
                  <a:gd name="T7" fmla="*/ 0 h 4"/>
                  <a:gd name="T8" fmla="*/ 2 w 5"/>
                  <a:gd name="T9" fmla="*/ 1 h 4"/>
                  <a:gd name="T10" fmla="*/ 2 w 5"/>
                  <a:gd name="T11" fmla="*/ 2 h 4"/>
                  <a:gd name="T12" fmla="*/ 1 w 5"/>
                  <a:gd name="T13" fmla="*/ 2 h 4"/>
                  <a:gd name="T14" fmla="*/ 0 w 5"/>
                  <a:gd name="T15" fmla="*/ 2 h 4"/>
                  <a:gd name="T16" fmla="*/ 1 w 5"/>
                  <a:gd name="T17" fmla="*/ 3 h 4"/>
                  <a:gd name="T18" fmla="*/ 2 w 5"/>
                  <a:gd name="T19" fmla="*/ 3 h 4"/>
                  <a:gd name="T20" fmla="*/ 2 w 5"/>
                  <a:gd name="T21" fmla="*/ 4 h 4"/>
                  <a:gd name="T22" fmla="*/ 3 w 5"/>
                  <a:gd name="T23" fmla="*/ 4 h 4"/>
                  <a:gd name="T24" fmla="*/ 3 w 5"/>
                  <a:gd name="T25" fmla="*/ 4 h 4"/>
                  <a:gd name="T26" fmla="*/ 3 w 5"/>
                  <a:gd name="T27" fmla="*/ 3 h 4"/>
                  <a:gd name="T28" fmla="*/ 4 w 5"/>
                  <a:gd name="T29" fmla="*/ 3 h 4"/>
                  <a:gd name="T30" fmla="*/ 5 w 5"/>
                  <a:gd name="T31" fmla="*/ 2 h 4"/>
                  <a:gd name="T32" fmla="*/ 4 w 5"/>
                  <a:gd name="T3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" h="4">
                    <a:moveTo>
                      <a:pt x="4" y="1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4" y="2"/>
                      <a:pt x="4" y="1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4" name="Freeform 26"/>
              <p:cNvSpPr>
                <a:spLocks/>
              </p:cNvSpPr>
              <p:nvPr/>
            </p:nvSpPr>
            <p:spPr bwMode="auto">
              <a:xfrm>
                <a:off x="4018" y="2482"/>
                <a:ext cx="12" cy="2"/>
              </a:xfrm>
              <a:custGeom>
                <a:avLst/>
                <a:gdLst>
                  <a:gd name="T0" fmla="*/ 4 w 5"/>
                  <a:gd name="T1" fmla="*/ 0 h 1"/>
                  <a:gd name="T2" fmla="*/ 1 w 5"/>
                  <a:gd name="T3" fmla="*/ 0 h 1"/>
                  <a:gd name="T4" fmla="*/ 0 w 5"/>
                  <a:gd name="T5" fmla="*/ 1 h 1"/>
                  <a:gd name="T6" fmla="*/ 1 w 5"/>
                  <a:gd name="T7" fmla="*/ 1 h 1"/>
                  <a:gd name="T8" fmla="*/ 4 w 5"/>
                  <a:gd name="T9" fmla="*/ 1 h 1"/>
                  <a:gd name="T10" fmla="*/ 5 w 5"/>
                  <a:gd name="T11" fmla="*/ 0 h 1"/>
                  <a:gd name="T12" fmla="*/ 4 w 5"/>
                  <a:gd name="T13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">
                    <a:moveTo>
                      <a:pt x="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5" name="Freeform 27"/>
              <p:cNvSpPr>
                <a:spLocks noEditPoints="1"/>
              </p:cNvSpPr>
              <p:nvPr/>
            </p:nvSpPr>
            <p:spPr bwMode="auto">
              <a:xfrm>
                <a:off x="3634" y="1691"/>
                <a:ext cx="19" cy="31"/>
              </a:xfrm>
              <a:custGeom>
                <a:avLst/>
                <a:gdLst>
                  <a:gd name="T0" fmla="*/ 6 w 8"/>
                  <a:gd name="T1" fmla="*/ 0 h 13"/>
                  <a:gd name="T2" fmla="*/ 2 w 8"/>
                  <a:gd name="T3" fmla="*/ 0 h 13"/>
                  <a:gd name="T4" fmla="*/ 0 w 8"/>
                  <a:gd name="T5" fmla="*/ 2 h 13"/>
                  <a:gd name="T6" fmla="*/ 0 w 8"/>
                  <a:gd name="T7" fmla="*/ 11 h 13"/>
                  <a:gd name="T8" fmla="*/ 2 w 8"/>
                  <a:gd name="T9" fmla="*/ 13 h 13"/>
                  <a:gd name="T10" fmla="*/ 6 w 8"/>
                  <a:gd name="T11" fmla="*/ 13 h 13"/>
                  <a:gd name="T12" fmla="*/ 8 w 8"/>
                  <a:gd name="T13" fmla="*/ 11 h 13"/>
                  <a:gd name="T14" fmla="*/ 8 w 8"/>
                  <a:gd name="T15" fmla="*/ 2 h 13"/>
                  <a:gd name="T16" fmla="*/ 6 w 8"/>
                  <a:gd name="T17" fmla="*/ 0 h 13"/>
                  <a:gd name="T18" fmla="*/ 7 w 8"/>
                  <a:gd name="T19" fmla="*/ 11 h 13"/>
                  <a:gd name="T20" fmla="*/ 6 w 8"/>
                  <a:gd name="T21" fmla="*/ 12 h 13"/>
                  <a:gd name="T22" fmla="*/ 2 w 8"/>
                  <a:gd name="T23" fmla="*/ 12 h 13"/>
                  <a:gd name="T24" fmla="*/ 1 w 8"/>
                  <a:gd name="T25" fmla="*/ 11 h 13"/>
                  <a:gd name="T26" fmla="*/ 1 w 8"/>
                  <a:gd name="T27" fmla="*/ 2 h 13"/>
                  <a:gd name="T28" fmla="*/ 2 w 8"/>
                  <a:gd name="T29" fmla="*/ 1 h 13"/>
                  <a:gd name="T30" fmla="*/ 6 w 8"/>
                  <a:gd name="T31" fmla="*/ 1 h 13"/>
                  <a:gd name="T32" fmla="*/ 7 w 8"/>
                  <a:gd name="T33" fmla="*/ 2 h 13"/>
                  <a:gd name="T34" fmla="*/ 7 w 8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3">
                    <a:moveTo>
                      <a:pt x="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1" y="13"/>
                      <a:pt x="2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8" y="12"/>
                      <a:pt x="8" y="1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0"/>
                      <a:pt x="6" y="0"/>
                    </a:cubicBezTo>
                    <a:close/>
                    <a:moveTo>
                      <a:pt x="7" y="11"/>
                    </a:moveTo>
                    <a:cubicBezTo>
                      <a:pt x="7" y="11"/>
                      <a:pt x="7" y="12"/>
                      <a:pt x="6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1"/>
                      <a:pt x="1" y="1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lnTo>
                      <a:pt x="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6" name="Freeform 28"/>
              <p:cNvSpPr>
                <a:spLocks/>
              </p:cNvSpPr>
              <p:nvPr/>
            </p:nvSpPr>
            <p:spPr bwMode="auto">
              <a:xfrm>
                <a:off x="3641" y="1715"/>
                <a:ext cx="5" cy="2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0 h 1"/>
                  <a:gd name="T6" fmla="*/ 0 w 2"/>
                  <a:gd name="T7" fmla="*/ 1 h 1"/>
                  <a:gd name="T8" fmla="*/ 1 w 2"/>
                  <a:gd name="T9" fmla="*/ 1 h 1"/>
                  <a:gd name="T10" fmla="*/ 2 w 2"/>
                  <a:gd name="T11" fmla="*/ 1 h 1"/>
                  <a:gd name="T12" fmla="*/ 2 w 2"/>
                  <a:gd name="T13" fmla="*/ 1 h 1"/>
                  <a:gd name="T14" fmla="*/ 2 w 2"/>
                  <a:gd name="T15" fmla="*/ 0 h 1"/>
                  <a:gd name="T16" fmla="*/ 2 w 2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7" name="Freeform 29"/>
              <p:cNvSpPr>
                <a:spLocks/>
              </p:cNvSpPr>
              <p:nvPr/>
            </p:nvSpPr>
            <p:spPr bwMode="auto">
              <a:xfrm>
                <a:off x="3636" y="1696"/>
                <a:ext cx="14" cy="17"/>
              </a:xfrm>
              <a:custGeom>
                <a:avLst/>
                <a:gdLst>
                  <a:gd name="T0" fmla="*/ 5 w 6"/>
                  <a:gd name="T1" fmla="*/ 0 h 7"/>
                  <a:gd name="T2" fmla="*/ 1 w 6"/>
                  <a:gd name="T3" fmla="*/ 0 h 7"/>
                  <a:gd name="T4" fmla="*/ 0 w 6"/>
                  <a:gd name="T5" fmla="*/ 0 h 7"/>
                  <a:gd name="T6" fmla="*/ 0 w 6"/>
                  <a:gd name="T7" fmla="*/ 7 h 7"/>
                  <a:gd name="T8" fmla="*/ 1 w 6"/>
                  <a:gd name="T9" fmla="*/ 7 h 7"/>
                  <a:gd name="T10" fmla="*/ 5 w 6"/>
                  <a:gd name="T11" fmla="*/ 7 h 7"/>
                  <a:gd name="T12" fmla="*/ 6 w 6"/>
                  <a:gd name="T13" fmla="*/ 7 h 7"/>
                  <a:gd name="T14" fmla="*/ 6 w 6"/>
                  <a:gd name="T15" fmla="*/ 0 h 7"/>
                  <a:gd name="T16" fmla="*/ 5 w 6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7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8" name="Freeform 30"/>
              <p:cNvSpPr>
                <a:spLocks noEditPoints="1"/>
              </p:cNvSpPr>
              <p:nvPr/>
            </p:nvSpPr>
            <p:spPr bwMode="auto">
              <a:xfrm>
                <a:off x="3463" y="1967"/>
                <a:ext cx="19" cy="30"/>
              </a:xfrm>
              <a:custGeom>
                <a:avLst/>
                <a:gdLst>
                  <a:gd name="T0" fmla="*/ 6 w 8"/>
                  <a:gd name="T1" fmla="*/ 0 h 13"/>
                  <a:gd name="T2" fmla="*/ 2 w 8"/>
                  <a:gd name="T3" fmla="*/ 0 h 13"/>
                  <a:gd name="T4" fmla="*/ 0 w 8"/>
                  <a:gd name="T5" fmla="*/ 2 h 13"/>
                  <a:gd name="T6" fmla="*/ 0 w 8"/>
                  <a:gd name="T7" fmla="*/ 11 h 13"/>
                  <a:gd name="T8" fmla="*/ 2 w 8"/>
                  <a:gd name="T9" fmla="*/ 13 h 13"/>
                  <a:gd name="T10" fmla="*/ 6 w 8"/>
                  <a:gd name="T11" fmla="*/ 13 h 13"/>
                  <a:gd name="T12" fmla="*/ 8 w 8"/>
                  <a:gd name="T13" fmla="*/ 11 h 13"/>
                  <a:gd name="T14" fmla="*/ 8 w 8"/>
                  <a:gd name="T15" fmla="*/ 2 h 13"/>
                  <a:gd name="T16" fmla="*/ 6 w 8"/>
                  <a:gd name="T17" fmla="*/ 0 h 13"/>
                  <a:gd name="T18" fmla="*/ 7 w 8"/>
                  <a:gd name="T19" fmla="*/ 11 h 13"/>
                  <a:gd name="T20" fmla="*/ 6 w 8"/>
                  <a:gd name="T21" fmla="*/ 12 h 13"/>
                  <a:gd name="T22" fmla="*/ 2 w 8"/>
                  <a:gd name="T23" fmla="*/ 12 h 13"/>
                  <a:gd name="T24" fmla="*/ 1 w 8"/>
                  <a:gd name="T25" fmla="*/ 11 h 13"/>
                  <a:gd name="T26" fmla="*/ 1 w 8"/>
                  <a:gd name="T27" fmla="*/ 2 h 13"/>
                  <a:gd name="T28" fmla="*/ 2 w 8"/>
                  <a:gd name="T29" fmla="*/ 1 h 13"/>
                  <a:gd name="T30" fmla="*/ 6 w 8"/>
                  <a:gd name="T31" fmla="*/ 1 h 13"/>
                  <a:gd name="T32" fmla="*/ 7 w 8"/>
                  <a:gd name="T33" fmla="*/ 2 h 13"/>
                  <a:gd name="T34" fmla="*/ 7 w 8"/>
                  <a:gd name="T35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8" h="13">
                    <a:moveTo>
                      <a:pt x="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1" y="13"/>
                      <a:pt x="2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2"/>
                      <a:pt x="8" y="12"/>
                      <a:pt x="8" y="1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7" y="0"/>
                      <a:pt x="6" y="0"/>
                    </a:cubicBezTo>
                    <a:close/>
                    <a:moveTo>
                      <a:pt x="7" y="11"/>
                    </a:moveTo>
                    <a:cubicBezTo>
                      <a:pt x="8" y="11"/>
                      <a:pt x="7" y="12"/>
                      <a:pt x="6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1" y="11"/>
                      <a:pt x="1" y="1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lnTo>
                      <a:pt x="7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31"/>
              <p:cNvSpPr>
                <a:spLocks/>
              </p:cNvSpPr>
              <p:nvPr/>
            </p:nvSpPr>
            <p:spPr bwMode="auto">
              <a:xfrm>
                <a:off x="3473" y="1990"/>
                <a:ext cx="2" cy="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0 w 1"/>
                  <a:gd name="T9" fmla="*/ 1 h 1"/>
                  <a:gd name="T10" fmla="*/ 1 w 1"/>
                  <a:gd name="T11" fmla="*/ 1 h 1"/>
                  <a:gd name="T12" fmla="*/ 1 w 1"/>
                  <a:gd name="T13" fmla="*/ 1 h 1"/>
                  <a:gd name="T14" fmla="*/ 1 w 1"/>
                  <a:gd name="T15" fmla="*/ 0 h 1"/>
                  <a:gd name="T16" fmla="*/ 1 w 1"/>
                  <a:gd name="T1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0" name="Freeform 32"/>
              <p:cNvSpPr>
                <a:spLocks/>
              </p:cNvSpPr>
              <p:nvPr/>
            </p:nvSpPr>
            <p:spPr bwMode="auto">
              <a:xfrm>
                <a:off x="3468" y="1971"/>
                <a:ext cx="12" cy="17"/>
              </a:xfrm>
              <a:custGeom>
                <a:avLst/>
                <a:gdLst>
                  <a:gd name="T0" fmla="*/ 4 w 5"/>
                  <a:gd name="T1" fmla="*/ 0 h 7"/>
                  <a:gd name="T2" fmla="*/ 0 w 5"/>
                  <a:gd name="T3" fmla="*/ 0 h 7"/>
                  <a:gd name="T4" fmla="*/ 0 w 5"/>
                  <a:gd name="T5" fmla="*/ 0 h 7"/>
                  <a:gd name="T6" fmla="*/ 0 w 5"/>
                  <a:gd name="T7" fmla="*/ 7 h 7"/>
                  <a:gd name="T8" fmla="*/ 0 w 5"/>
                  <a:gd name="T9" fmla="*/ 7 h 7"/>
                  <a:gd name="T10" fmla="*/ 5 w 5"/>
                  <a:gd name="T11" fmla="*/ 7 h 7"/>
                  <a:gd name="T12" fmla="*/ 5 w 5"/>
                  <a:gd name="T13" fmla="*/ 7 h 7"/>
                  <a:gd name="T14" fmla="*/ 5 w 5"/>
                  <a:gd name="T15" fmla="*/ 0 h 7"/>
                  <a:gd name="T16" fmla="*/ 4 w 5"/>
                  <a:gd name="T1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1" name="Freeform 33"/>
              <p:cNvSpPr>
                <a:spLocks noEditPoints="1"/>
              </p:cNvSpPr>
              <p:nvPr/>
            </p:nvSpPr>
            <p:spPr bwMode="auto">
              <a:xfrm>
                <a:off x="3868" y="1561"/>
                <a:ext cx="27" cy="33"/>
              </a:xfrm>
              <a:custGeom>
                <a:avLst/>
                <a:gdLst>
                  <a:gd name="T0" fmla="*/ 10 w 11"/>
                  <a:gd name="T1" fmla="*/ 2 h 14"/>
                  <a:gd name="T2" fmla="*/ 6 w 11"/>
                  <a:gd name="T3" fmla="*/ 0 h 14"/>
                  <a:gd name="T4" fmla="*/ 3 w 11"/>
                  <a:gd name="T5" fmla="*/ 1 h 14"/>
                  <a:gd name="T6" fmla="*/ 0 w 11"/>
                  <a:gd name="T7" fmla="*/ 9 h 14"/>
                  <a:gd name="T8" fmla="*/ 1 w 11"/>
                  <a:gd name="T9" fmla="*/ 12 h 14"/>
                  <a:gd name="T10" fmla="*/ 5 w 11"/>
                  <a:gd name="T11" fmla="*/ 13 h 14"/>
                  <a:gd name="T12" fmla="*/ 7 w 11"/>
                  <a:gd name="T13" fmla="*/ 12 h 14"/>
                  <a:gd name="T14" fmla="*/ 11 w 11"/>
                  <a:gd name="T15" fmla="*/ 4 h 14"/>
                  <a:gd name="T16" fmla="*/ 10 w 11"/>
                  <a:gd name="T17" fmla="*/ 2 h 14"/>
                  <a:gd name="T18" fmla="*/ 7 w 11"/>
                  <a:gd name="T19" fmla="*/ 12 h 14"/>
                  <a:gd name="T20" fmla="*/ 5 w 11"/>
                  <a:gd name="T21" fmla="*/ 12 h 14"/>
                  <a:gd name="T22" fmla="*/ 1 w 11"/>
                  <a:gd name="T23" fmla="*/ 11 h 14"/>
                  <a:gd name="T24" fmla="*/ 1 w 11"/>
                  <a:gd name="T25" fmla="*/ 9 h 14"/>
                  <a:gd name="T26" fmla="*/ 4 w 11"/>
                  <a:gd name="T27" fmla="*/ 2 h 14"/>
                  <a:gd name="T28" fmla="*/ 6 w 11"/>
                  <a:gd name="T29" fmla="*/ 1 h 14"/>
                  <a:gd name="T30" fmla="*/ 9 w 11"/>
                  <a:gd name="T31" fmla="*/ 3 h 14"/>
                  <a:gd name="T32" fmla="*/ 10 w 11"/>
                  <a:gd name="T33" fmla="*/ 4 h 14"/>
                  <a:gd name="T34" fmla="*/ 7 w 11"/>
                  <a:gd name="T3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1" h="14">
                    <a:moveTo>
                      <a:pt x="10" y="2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4"/>
                      <a:pt x="7" y="13"/>
                      <a:pt x="7" y="12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2"/>
                      <a:pt x="10" y="2"/>
                    </a:cubicBezTo>
                    <a:close/>
                    <a:moveTo>
                      <a:pt x="7" y="12"/>
                    </a:moveTo>
                    <a:cubicBezTo>
                      <a:pt x="6" y="12"/>
                      <a:pt x="6" y="13"/>
                      <a:pt x="5" y="12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0"/>
                      <a:pt x="1" y="9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7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2" name="Freeform 34"/>
              <p:cNvSpPr>
                <a:spLocks/>
              </p:cNvSpPr>
              <p:nvPr/>
            </p:nvSpPr>
            <p:spPr bwMode="auto">
              <a:xfrm>
                <a:off x="3876" y="1582"/>
                <a:ext cx="4" cy="5"/>
              </a:xfrm>
              <a:custGeom>
                <a:avLst/>
                <a:gdLst>
                  <a:gd name="T0" fmla="*/ 1 w 2"/>
                  <a:gd name="T1" fmla="*/ 1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1 h 2"/>
                  <a:gd name="T8" fmla="*/ 0 w 2"/>
                  <a:gd name="T9" fmla="*/ 2 h 2"/>
                  <a:gd name="T10" fmla="*/ 1 w 2"/>
                  <a:gd name="T11" fmla="*/ 2 h 2"/>
                  <a:gd name="T12" fmla="*/ 1 w 2"/>
                  <a:gd name="T13" fmla="*/ 2 h 2"/>
                  <a:gd name="T14" fmla="*/ 2 w 2"/>
                  <a:gd name="T15" fmla="*/ 1 h 2"/>
                  <a:gd name="T16" fmla="*/ 1 w 2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3" name="Freeform 35"/>
              <p:cNvSpPr>
                <a:spLocks/>
              </p:cNvSpPr>
              <p:nvPr/>
            </p:nvSpPr>
            <p:spPr bwMode="auto">
              <a:xfrm>
                <a:off x="3873" y="1565"/>
                <a:ext cx="17" cy="19"/>
              </a:xfrm>
              <a:custGeom>
                <a:avLst/>
                <a:gdLst>
                  <a:gd name="T0" fmla="*/ 7 w 7"/>
                  <a:gd name="T1" fmla="*/ 2 h 8"/>
                  <a:gd name="T2" fmla="*/ 3 w 7"/>
                  <a:gd name="T3" fmla="*/ 0 h 8"/>
                  <a:gd name="T4" fmla="*/ 3 w 7"/>
                  <a:gd name="T5" fmla="*/ 0 h 8"/>
                  <a:gd name="T6" fmla="*/ 0 w 7"/>
                  <a:gd name="T7" fmla="*/ 6 h 8"/>
                  <a:gd name="T8" fmla="*/ 0 w 7"/>
                  <a:gd name="T9" fmla="*/ 6 h 8"/>
                  <a:gd name="T10" fmla="*/ 4 w 7"/>
                  <a:gd name="T11" fmla="*/ 8 h 8"/>
                  <a:gd name="T12" fmla="*/ 5 w 7"/>
                  <a:gd name="T13" fmla="*/ 8 h 8"/>
                  <a:gd name="T14" fmla="*/ 7 w 7"/>
                  <a:gd name="T15" fmla="*/ 2 h 8"/>
                  <a:gd name="T16" fmla="*/ 7 w 7"/>
                  <a:gd name="T17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8">
                    <a:moveTo>
                      <a:pt x="7" y="2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4" name="Freeform 36"/>
              <p:cNvSpPr>
                <a:spLocks noEditPoints="1"/>
              </p:cNvSpPr>
              <p:nvPr/>
            </p:nvSpPr>
            <p:spPr bwMode="auto">
              <a:xfrm>
                <a:off x="3786" y="2133"/>
                <a:ext cx="45" cy="64"/>
              </a:xfrm>
              <a:custGeom>
                <a:avLst/>
                <a:gdLst>
                  <a:gd name="T0" fmla="*/ 14 w 19"/>
                  <a:gd name="T1" fmla="*/ 8 h 27"/>
                  <a:gd name="T2" fmla="*/ 16 w 19"/>
                  <a:gd name="T3" fmla="*/ 5 h 27"/>
                  <a:gd name="T4" fmla="*/ 13 w 19"/>
                  <a:gd name="T5" fmla="*/ 0 h 27"/>
                  <a:gd name="T6" fmla="*/ 6 w 19"/>
                  <a:gd name="T7" fmla="*/ 0 h 27"/>
                  <a:gd name="T8" fmla="*/ 3 w 19"/>
                  <a:gd name="T9" fmla="*/ 5 h 27"/>
                  <a:gd name="T10" fmla="*/ 6 w 19"/>
                  <a:gd name="T11" fmla="*/ 8 h 27"/>
                  <a:gd name="T12" fmla="*/ 0 w 19"/>
                  <a:gd name="T13" fmla="*/ 17 h 27"/>
                  <a:gd name="T14" fmla="*/ 10 w 19"/>
                  <a:gd name="T15" fmla="*/ 27 h 27"/>
                  <a:gd name="T16" fmla="*/ 19 w 19"/>
                  <a:gd name="T17" fmla="*/ 17 h 27"/>
                  <a:gd name="T18" fmla="*/ 14 w 19"/>
                  <a:gd name="T19" fmla="*/ 8 h 27"/>
                  <a:gd name="T20" fmla="*/ 12 w 19"/>
                  <a:gd name="T21" fmla="*/ 2 h 27"/>
                  <a:gd name="T22" fmla="*/ 14 w 19"/>
                  <a:gd name="T23" fmla="*/ 5 h 27"/>
                  <a:gd name="T24" fmla="*/ 12 w 19"/>
                  <a:gd name="T25" fmla="*/ 5 h 27"/>
                  <a:gd name="T26" fmla="*/ 12 w 19"/>
                  <a:gd name="T27" fmla="*/ 2 h 27"/>
                  <a:gd name="T28" fmla="*/ 5 w 19"/>
                  <a:gd name="T29" fmla="*/ 5 h 27"/>
                  <a:gd name="T30" fmla="*/ 7 w 19"/>
                  <a:gd name="T31" fmla="*/ 5 h 27"/>
                  <a:gd name="T32" fmla="*/ 7 w 19"/>
                  <a:gd name="T33" fmla="*/ 8 h 27"/>
                  <a:gd name="T34" fmla="*/ 5 w 19"/>
                  <a:gd name="T35" fmla="*/ 5 h 27"/>
                  <a:gd name="T36" fmla="*/ 10 w 19"/>
                  <a:gd name="T37" fmla="*/ 24 h 27"/>
                  <a:gd name="T38" fmla="*/ 2 w 19"/>
                  <a:gd name="T39" fmla="*/ 17 h 27"/>
                  <a:gd name="T40" fmla="*/ 9 w 19"/>
                  <a:gd name="T41" fmla="*/ 10 h 27"/>
                  <a:gd name="T42" fmla="*/ 17 w 19"/>
                  <a:gd name="T43" fmla="*/ 17 h 27"/>
                  <a:gd name="T44" fmla="*/ 10 w 19"/>
                  <a:gd name="T45" fmla="*/ 24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9" h="27">
                    <a:moveTo>
                      <a:pt x="14" y="8"/>
                    </a:moveTo>
                    <a:cubicBezTo>
                      <a:pt x="16" y="5"/>
                      <a:pt x="16" y="5"/>
                      <a:pt x="16" y="5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2" y="10"/>
                      <a:pt x="0" y="13"/>
                      <a:pt x="0" y="17"/>
                    </a:cubicBezTo>
                    <a:cubicBezTo>
                      <a:pt x="0" y="22"/>
                      <a:pt x="4" y="27"/>
                      <a:pt x="10" y="27"/>
                    </a:cubicBezTo>
                    <a:cubicBezTo>
                      <a:pt x="15" y="27"/>
                      <a:pt x="19" y="22"/>
                      <a:pt x="19" y="17"/>
                    </a:cubicBezTo>
                    <a:cubicBezTo>
                      <a:pt x="19" y="13"/>
                      <a:pt x="17" y="10"/>
                      <a:pt x="14" y="8"/>
                    </a:cubicBezTo>
                    <a:close/>
                    <a:moveTo>
                      <a:pt x="12" y="2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2" y="5"/>
                      <a:pt x="12" y="5"/>
                      <a:pt x="12" y="5"/>
                    </a:cubicBezTo>
                    <a:lnTo>
                      <a:pt x="12" y="2"/>
                    </a:lnTo>
                    <a:close/>
                    <a:moveTo>
                      <a:pt x="5" y="5"/>
                    </a:moveTo>
                    <a:cubicBezTo>
                      <a:pt x="7" y="5"/>
                      <a:pt x="7" y="5"/>
                      <a:pt x="7" y="5"/>
                    </a:cubicBezTo>
                    <a:cubicBezTo>
                      <a:pt x="7" y="8"/>
                      <a:pt x="7" y="8"/>
                      <a:pt x="7" y="8"/>
                    </a:cubicBezTo>
                    <a:lnTo>
                      <a:pt x="5" y="5"/>
                    </a:lnTo>
                    <a:close/>
                    <a:moveTo>
                      <a:pt x="10" y="24"/>
                    </a:moveTo>
                    <a:cubicBezTo>
                      <a:pt x="6" y="24"/>
                      <a:pt x="2" y="21"/>
                      <a:pt x="2" y="17"/>
                    </a:cubicBezTo>
                    <a:cubicBezTo>
                      <a:pt x="2" y="13"/>
                      <a:pt x="5" y="10"/>
                      <a:pt x="9" y="10"/>
                    </a:cubicBezTo>
                    <a:cubicBezTo>
                      <a:pt x="13" y="10"/>
                      <a:pt x="16" y="13"/>
                      <a:pt x="17" y="17"/>
                    </a:cubicBezTo>
                    <a:cubicBezTo>
                      <a:pt x="17" y="21"/>
                      <a:pt x="13" y="24"/>
                      <a:pt x="10" y="2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5" name="Freeform 37"/>
              <p:cNvSpPr>
                <a:spLocks/>
              </p:cNvSpPr>
              <p:nvPr/>
            </p:nvSpPr>
            <p:spPr bwMode="auto">
              <a:xfrm>
                <a:off x="3639" y="1772"/>
                <a:ext cx="49" cy="107"/>
              </a:xfrm>
              <a:custGeom>
                <a:avLst/>
                <a:gdLst>
                  <a:gd name="T0" fmla="*/ 0 w 21"/>
                  <a:gd name="T1" fmla="*/ 0 h 45"/>
                  <a:gd name="T2" fmla="*/ 1 w 21"/>
                  <a:gd name="T3" fmla="*/ 45 h 45"/>
                  <a:gd name="T4" fmla="*/ 21 w 21"/>
                  <a:gd name="T5" fmla="*/ 22 h 45"/>
                  <a:gd name="T6" fmla="*/ 0 w 21"/>
                  <a:gd name="T7" fmla="*/ 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45">
                    <a:moveTo>
                      <a:pt x="0" y="0"/>
                    </a:moveTo>
                    <a:cubicBezTo>
                      <a:pt x="1" y="45"/>
                      <a:pt x="1" y="45"/>
                      <a:pt x="1" y="45"/>
                    </a:cubicBezTo>
                    <a:cubicBezTo>
                      <a:pt x="12" y="43"/>
                      <a:pt x="21" y="34"/>
                      <a:pt x="21" y="22"/>
                    </a:cubicBezTo>
                    <a:cubicBezTo>
                      <a:pt x="20" y="10"/>
                      <a:pt x="1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6" name="Freeform 38"/>
              <p:cNvSpPr>
                <a:spLocks/>
              </p:cNvSpPr>
              <p:nvPr/>
            </p:nvSpPr>
            <p:spPr bwMode="auto">
              <a:xfrm>
                <a:off x="3582" y="1772"/>
                <a:ext cx="47" cy="52"/>
              </a:xfrm>
              <a:custGeom>
                <a:avLst/>
                <a:gdLst>
                  <a:gd name="T0" fmla="*/ 20 w 20"/>
                  <a:gd name="T1" fmla="*/ 22 h 22"/>
                  <a:gd name="T2" fmla="*/ 20 w 20"/>
                  <a:gd name="T3" fmla="*/ 0 h 22"/>
                  <a:gd name="T4" fmla="*/ 0 w 20"/>
                  <a:gd name="T5" fmla="*/ 22 h 22"/>
                  <a:gd name="T6" fmla="*/ 20 w 20"/>
                  <a:gd name="T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22">
                    <a:moveTo>
                      <a:pt x="20" y="22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9" y="1"/>
                      <a:pt x="0" y="11"/>
                      <a:pt x="0" y="22"/>
                    </a:cubicBezTo>
                    <a:lnTo>
                      <a:pt x="2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7" name="Freeform 39"/>
              <p:cNvSpPr>
                <a:spLocks/>
              </p:cNvSpPr>
              <p:nvPr/>
            </p:nvSpPr>
            <p:spPr bwMode="auto">
              <a:xfrm>
                <a:off x="3582" y="1831"/>
                <a:ext cx="50" cy="48"/>
              </a:xfrm>
              <a:custGeom>
                <a:avLst/>
                <a:gdLst>
                  <a:gd name="T0" fmla="*/ 0 w 21"/>
                  <a:gd name="T1" fmla="*/ 1 h 20"/>
                  <a:gd name="T2" fmla="*/ 21 w 21"/>
                  <a:gd name="T3" fmla="*/ 20 h 20"/>
                  <a:gd name="T4" fmla="*/ 21 w 21"/>
                  <a:gd name="T5" fmla="*/ 0 h 20"/>
                  <a:gd name="T6" fmla="*/ 0 w 21"/>
                  <a:gd name="T7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20">
                    <a:moveTo>
                      <a:pt x="0" y="1"/>
                    </a:moveTo>
                    <a:cubicBezTo>
                      <a:pt x="2" y="11"/>
                      <a:pt x="10" y="19"/>
                      <a:pt x="21" y="20"/>
                    </a:cubicBezTo>
                    <a:cubicBezTo>
                      <a:pt x="21" y="0"/>
                      <a:pt x="21" y="0"/>
                      <a:pt x="2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8" name="Freeform 40"/>
              <p:cNvSpPr>
                <a:spLocks/>
              </p:cNvSpPr>
              <p:nvPr/>
            </p:nvSpPr>
            <p:spPr bwMode="auto">
              <a:xfrm>
                <a:off x="3487" y="2004"/>
                <a:ext cx="24" cy="53"/>
              </a:xfrm>
              <a:custGeom>
                <a:avLst/>
                <a:gdLst>
                  <a:gd name="T0" fmla="*/ 0 w 10"/>
                  <a:gd name="T1" fmla="*/ 0 h 22"/>
                  <a:gd name="T2" fmla="*/ 0 w 10"/>
                  <a:gd name="T3" fmla="*/ 22 h 22"/>
                  <a:gd name="T4" fmla="*/ 10 w 10"/>
                  <a:gd name="T5" fmla="*/ 11 h 22"/>
                  <a:gd name="T6" fmla="*/ 0 w 10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2">
                    <a:moveTo>
                      <a:pt x="0" y="0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6" y="22"/>
                      <a:pt x="10" y="17"/>
                      <a:pt x="10" y="11"/>
                    </a:cubicBezTo>
                    <a:cubicBezTo>
                      <a:pt x="10" y="5"/>
                      <a:pt x="6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9" name="Freeform 41"/>
              <p:cNvSpPr>
                <a:spLocks/>
              </p:cNvSpPr>
              <p:nvPr/>
            </p:nvSpPr>
            <p:spPr bwMode="auto">
              <a:xfrm>
                <a:off x="3459" y="2004"/>
                <a:ext cx="23" cy="27"/>
              </a:xfrm>
              <a:custGeom>
                <a:avLst/>
                <a:gdLst>
                  <a:gd name="T0" fmla="*/ 10 w 10"/>
                  <a:gd name="T1" fmla="*/ 11 h 11"/>
                  <a:gd name="T2" fmla="*/ 10 w 10"/>
                  <a:gd name="T3" fmla="*/ 0 h 11"/>
                  <a:gd name="T4" fmla="*/ 0 w 10"/>
                  <a:gd name="T5" fmla="*/ 11 h 11"/>
                  <a:gd name="T6" fmla="*/ 10 w 10"/>
                  <a:gd name="T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11">
                    <a:moveTo>
                      <a:pt x="10" y="11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5" y="1"/>
                      <a:pt x="0" y="6"/>
                      <a:pt x="0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0" name="Freeform 42"/>
              <p:cNvSpPr>
                <a:spLocks/>
              </p:cNvSpPr>
              <p:nvPr/>
            </p:nvSpPr>
            <p:spPr bwMode="auto">
              <a:xfrm>
                <a:off x="3459" y="2035"/>
                <a:ext cx="26" cy="24"/>
              </a:xfrm>
              <a:custGeom>
                <a:avLst/>
                <a:gdLst>
                  <a:gd name="T0" fmla="*/ 0 w 11"/>
                  <a:gd name="T1" fmla="*/ 0 h 10"/>
                  <a:gd name="T2" fmla="*/ 11 w 11"/>
                  <a:gd name="T3" fmla="*/ 10 h 10"/>
                  <a:gd name="T4" fmla="*/ 10 w 11"/>
                  <a:gd name="T5" fmla="*/ 0 h 10"/>
                  <a:gd name="T6" fmla="*/ 0 w 1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1" y="5"/>
                      <a:pt x="5" y="9"/>
                      <a:pt x="11" y="10"/>
                    </a:cubicBezTo>
                    <a:cubicBezTo>
                      <a:pt x="10" y="0"/>
                      <a:pt x="10" y="0"/>
                      <a:pt x="1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1" name="Freeform 43"/>
              <p:cNvSpPr>
                <a:spLocks/>
              </p:cNvSpPr>
              <p:nvPr/>
            </p:nvSpPr>
            <p:spPr bwMode="auto">
              <a:xfrm>
                <a:off x="3854" y="1402"/>
                <a:ext cx="14" cy="28"/>
              </a:xfrm>
              <a:custGeom>
                <a:avLst/>
                <a:gdLst>
                  <a:gd name="T0" fmla="*/ 6 w 6"/>
                  <a:gd name="T1" fmla="*/ 10 h 12"/>
                  <a:gd name="T2" fmla="*/ 4 w 6"/>
                  <a:gd name="T3" fmla="*/ 11 h 12"/>
                  <a:gd name="T4" fmla="*/ 2 w 6"/>
                  <a:gd name="T5" fmla="*/ 12 h 12"/>
                  <a:gd name="T6" fmla="*/ 1 w 6"/>
                  <a:gd name="T7" fmla="*/ 10 h 12"/>
                  <a:gd name="T8" fmla="*/ 0 w 6"/>
                  <a:gd name="T9" fmla="*/ 1 h 12"/>
                  <a:gd name="T10" fmla="*/ 2 w 6"/>
                  <a:gd name="T11" fmla="*/ 0 h 12"/>
                  <a:gd name="T12" fmla="*/ 4 w 6"/>
                  <a:gd name="T13" fmla="*/ 0 h 12"/>
                  <a:gd name="T14" fmla="*/ 5 w 6"/>
                  <a:gd name="T15" fmla="*/ 1 h 12"/>
                  <a:gd name="T16" fmla="*/ 6 w 6"/>
                  <a:gd name="T17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2">
                    <a:moveTo>
                      <a:pt x="6" y="10"/>
                    </a:moveTo>
                    <a:cubicBezTo>
                      <a:pt x="6" y="11"/>
                      <a:pt x="5" y="11"/>
                      <a:pt x="4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2"/>
                      <a:pt x="1" y="11"/>
                      <a:pt x="1" y="1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1"/>
                    </a:cubicBezTo>
                    <a:lnTo>
                      <a:pt x="6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2" name="Freeform 44"/>
              <p:cNvSpPr>
                <a:spLocks/>
              </p:cNvSpPr>
              <p:nvPr/>
            </p:nvSpPr>
            <p:spPr bwMode="auto">
              <a:xfrm>
                <a:off x="3871" y="1392"/>
                <a:ext cx="14" cy="36"/>
              </a:xfrm>
              <a:custGeom>
                <a:avLst/>
                <a:gdLst>
                  <a:gd name="T0" fmla="*/ 6 w 6"/>
                  <a:gd name="T1" fmla="*/ 14 h 15"/>
                  <a:gd name="T2" fmla="*/ 4 w 6"/>
                  <a:gd name="T3" fmla="*/ 15 h 15"/>
                  <a:gd name="T4" fmla="*/ 2 w 6"/>
                  <a:gd name="T5" fmla="*/ 15 h 15"/>
                  <a:gd name="T6" fmla="*/ 1 w 6"/>
                  <a:gd name="T7" fmla="*/ 14 h 15"/>
                  <a:gd name="T8" fmla="*/ 0 w 6"/>
                  <a:gd name="T9" fmla="*/ 2 h 15"/>
                  <a:gd name="T10" fmla="*/ 2 w 6"/>
                  <a:gd name="T11" fmla="*/ 0 h 15"/>
                  <a:gd name="T12" fmla="*/ 4 w 6"/>
                  <a:gd name="T13" fmla="*/ 0 h 15"/>
                  <a:gd name="T14" fmla="*/ 6 w 6"/>
                  <a:gd name="T15" fmla="*/ 2 h 15"/>
                  <a:gd name="T16" fmla="*/ 6 w 6"/>
                  <a:gd name="T17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5">
                    <a:moveTo>
                      <a:pt x="6" y="14"/>
                    </a:moveTo>
                    <a:cubicBezTo>
                      <a:pt x="6" y="15"/>
                      <a:pt x="5" y="15"/>
                      <a:pt x="4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5"/>
                      <a:pt x="1" y="1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6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3" name="Freeform 45"/>
              <p:cNvSpPr>
                <a:spLocks/>
              </p:cNvSpPr>
              <p:nvPr/>
            </p:nvSpPr>
            <p:spPr bwMode="auto">
              <a:xfrm>
                <a:off x="3890" y="1371"/>
                <a:ext cx="12" cy="57"/>
              </a:xfrm>
              <a:custGeom>
                <a:avLst/>
                <a:gdLst>
                  <a:gd name="T0" fmla="*/ 5 w 5"/>
                  <a:gd name="T1" fmla="*/ 23 h 24"/>
                  <a:gd name="T2" fmla="*/ 3 w 5"/>
                  <a:gd name="T3" fmla="*/ 24 h 24"/>
                  <a:gd name="T4" fmla="*/ 2 w 5"/>
                  <a:gd name="T5" fmla="*/ 24 h 24"/>
                  <a:gd name="T6" fmla="*/ 0 w 5"/>
                  <a:gd name="T7" fmla="*/ 23 h 24"/>
                  <a:gd name="T8" fmla="*/ 0 w 5"/>
                  <a:gd name="T9" fmla="*/ 1 h 24"/>
                  <a:gd name="T10" fmla="*/ 1 w 5"/>
                  <a:gd name="T11" fmla="*/ 0 h 24"/>
                  <a:gd name="T12" fmla="*/ 3 w 5"/>
                  <a:gd name="T13" fmla="*/ 0 h 24"/>
                  <a:gd name="T14" fmla="*/ 5 w 5"/>
                  <a:gd name="T15" fmla="*/ 1 h 24"/>
                  <a:gd name="T16" fmla="*/ 5 w 5"/>
                  <a:gd name="T17" fmla="*/ 23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24">
                    <a:moveTo>
                      <a:pt x="5" y="23"/>
                    </a:moveTo>
                    <a:cubicBezTo>
                      <a:pt x="5" y="23"/>
                      <a:pt x="4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4"/>
                      <a:pt x="0" y="23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lnTo>
                      <a:pt x="5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4" name="Freeform 46"/>
              <p:cNvSpPr>
                <a:spLocks/>
              </p:cNvSpPr>
              <p:nvPr/>
            </p:nvSpPr>
            <p:spPr bwMode="auto">
              <a:xfrm>
                <a:off x="3852" y="1433"/>
                <a:ext cx="69" cy="11"/>
              </a:xfrm>
              <a:custGeom>
                <a:avLst/>
                <a:gdLst>
                  <a:gd name="T0" fmla="*/ 2 w 29"/>
                  <a:gd name="T1" fmla="*/ 5 h 5"/>
                  <a:gd name="T2" fmla="*/ 1 w 29"/>
                  <a:gd name="T3" fmla="*/ 4 h 5"/>
                  <a:gd name="T4" fmla="*/ 0 w 29"/>
                  <a:gd name="T5" fmla="*/ 2 h 5"/>
                  <a:gd name="T6" fmla="*/ 2 w 29"/>
                  <a:gd name="T7" fmla="*/ 1 h 5"/>
                  <a:gd name="T8" fmla="*/ 27 w 29"/>
                  <a:gd name="T9" fmla="*/ 0 h 5"/>
                  <a:gd name="T10" fmla="*/ 29 w 29"/>
                  <a:gd name="T11" fmla="*/ 2 h 5"/>
                  <a:gd name="T12" fmla="*/ 29 w 29"/>
                  <a:gd name="T13" fmla="*/ 3 h 5"/>
                  <a:gd name="T14" fmla="*/ 28 w 29"/>
                  <a:gd name="T15" fmla="*/ 5 h 5"/>
                  <a:gd name="T16" fmla="*/ 2 w 29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5">
                    <a:moveTo>
                      <a:pt x="2" y="5"/>
                    </a:moveTo>
                    <a:cubicBezTo>
                      <a:pt x="1" y="5"/>
                      <a:pt x="1" y="5"/>
                      <a:pt x="1" y="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8" y="0"/>
                      <a:pt x="29" y="1"/>
                      <a:pt x="29" y="2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4"/>
                      <a:pt x="28" y="5"/>
                      <a:pt x="28" y="5"/>
                    </a:cubicBezTo>
                    <a:lnTo>
                      <a:pt x="2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5" name="Freeform 47"/>
              <p:cNvSpPr>
                <a:spLocks/>
              </p:cNvSpPr>
              <p:nvPr/>
            </p:nvSpPr>
            <p:spPr bwMode="auto">
              <a:xfrm>
                <a:off x="3904" y="1380"/>
                <a:ext cx="14" cy="48"/>
              </a:xfrm>
              <a:custGeom>
                <a:avLst/>
                <a:gdLst>
                  <a:gd name="T0" fmla="*/ 6 w 6"/>
                  <a:gd name="T1" fmla="*/ 18 h 20"/>
                  <a:gd name="T2" fmla="*/ 4 w 6"/>
                  <a:gd name="T3" fmla="*/ 20 h 20"/>
                  <a:gd name="T4" fmla="*/ 2 w 6"/>
                  <a:gd name="T5" fmla="*/ 20 h 20"/>
                  <a:gd name="T6" fmla="*/ 1 w 6"/>
                  <a:gd name="T7" fmla="*/ 18 h 20"/>
                  <a:gd name="T8" fmla="*/ 0 w 6"/>
                  <a:gd name="T9" fmla="*/ 2 h 20"/>
                  <a:gd name="T10" fmla="*/ 2 w 6"/>
                  <a:gd name="T11" fmla="*/ 0 h 20"/>
                  <a:gd name="T12" fmla="*/ 4 w 6"/>
                  <a:gd name="T13" fmla="*/ 0 h 20"/>
                  <a:gd name="T14" fmla="*/ 5 w 6"/>
                  <a:gd name="T15" fmla="*/ 2 h 20"/>
                  <a:gd name="T16" fmla="*/ 6 w 6"/>
                  <a:gd name="T17" fmla="*/ 18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0">
                    <a:moveTo>
                      <a:pt x="6" y="18"/>
                    </a:moveTo>
                    <a:cubicBezTo>
                      <a:pt x="6" y="19"/>
                      <a:pt x="5" y="20"/>
                      <a:pt x="4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1" y="20"/>
                      <a:pt x="1" y="19"/>
                      <a:pt x="1" y="1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1"/>
                      <a:pt x="5" y="2"/>
                    </a:cubicBezTo>
                    <a:lnTo>
                      <a:pt x="6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6" name="Freeform 48"/>
              <p:cNvSpPr>
                <a:spLocks/>
              </p:cNvSpPr>
              <p:nvPr/>
            </p:nvSpPr>
            <p:spPr bwMode="auto">
              <a:xfrm>
                <a:off x="3693" y="2220"/>
                <a:ext cx="12" cy="24"/>
              </a:xfrm>
              <a:custGeom>
                <a:avLst/>
                <a:gdLst>
                  <a:gd name="T0" fmla="*/ 5 w 5"/>
                  <a:gd name="T1" fmla="*/ 9 h 10"/>
                  <a:gd name="T2" fmla="*/ 4 w 5"/>
                  <a:gd name="T3" fmla="*/ 10 h 10"/>
                  <a:gd name="T4" fmla="*/ 2 w 5"/>
                  <a:gd name="T5" fmla="*/ 10 h 10"/>
                  <a:gd name="T6" fmla="*/ 1 w 5"/>
                  <a:gd name="T7" fmla="*/ 9 h 10"/>
                  <a:gd name="T8" fmla="*/ 0 w 5"/>
                  <a:gd name="T9" fmla="*/ 1 h 10"/>
                  <a:gd name="T10" fmla="*/ 2 w 5"/>
                  <a:gd name="T11" fmla="*/ 0 h 10"/>
                  <a:gd name="T12" fmla="*/ 3 w 5"/>
                  <a:gd name="T13" fmla="*/ 0 h 10"/>
                  <a:gd name="T14" fmla="*/ 5 w 5"/>
                  <a:gd name="T15" fmla="*/ 1 h 10"/>
                  <a:gd name="T16" fmla="*/ 5 w 5"/>
                  <a:gd name="T17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0">
                    <a:moveTo>
                      <a:pt x="5" y="9"/>
                    </a:moveTo>
                    <a:cubicBezTo>
                      <a:pt x="5" y="10"/>
                      <a:pt x="4" y="10"/>
                      <a:pt x="4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1" y="10"/>
                      <a:pt x="1" y="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7" name="Freeform 49"/>
              <p:cNvSpPr>
                <a:spLocks/>
              </p:cNvSpPr>
              <p:nvPr/>
            </p:nvSpPr>
            <p:spPr bwMode="auto">
              <a:xfrm>
                <a:off x="3710" y="2213"/>
                <a:ext cx="9" cy="31"/>
              </a:xfrm>
              <a:custGeom>
                <a:avLst/>
                <a:gdLst>
                  <a:gd name="T0" fmla="*/ 4 w 4"/>
                  <a:gd name="T1" fmla="*/ 12 h 13"/>
                  <a:gd name="T2" fmla="*/ 3 w 4"/>
                  <a:gd name="T3" fmla="*/ 13 h 13"/>
                  <a:gd name="T4" fmla="*/ 1 w 4"/>
                  <a:gd name="T5" fmla="*/ 13 h 13"/>
                  <a:gd name="T6" fmla="*/ 0 w 4"/>
                  <a:gd name="T7" fmla="*/ 12 h 13"/>
                  <a:gd name="T8" fmla="*/ 0 w 4"/>
                  <a:gd name="T9" fmla="*/ 1 h 13"/>
                  <a:gd name="T10" fmla="*/ 1 w 4"/>
                  <a:gd name="T11" fmla="*/ 0 h 13"/>
                  <a:gd name="T12" fmla="*/ 3 w 4"/>
                  <a:gd name="T13" fmla="*/ 0 h 13"/>
                  <a:gd name="T14" fmla="*/ 4 w 4"/>
                  <a:gd name="T15" fmla="*/ 1 h 13"/>
                  <a:gd name="T16" fmla="*/ 4 w 4"/>
                  <a:gd name="T17" fmla="*/ 1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3">
                    <a:moveTo>
                      <a:pt x="4" y="12"/>
                    </a:moveTo>
                    <a:cubicBezTo>
                      <a:pt x="4" y="12"/>
                      <a:pt x="4" y="13"/>
                      <a:pt x="3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3"/>
                      <a:pt x="0" y="13"/>
                      <a:pt x="0" y="1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lnTo>
                      <a:pt x="4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8" name="Freeform 50"/>
              <p:cNvSpPr>
                <a:spLocks/>
              </p:cNvSpPr>
              <p:nvPr/>
            </p:nvSpPr>
            <p:spPr bwMode="auto">
              <a:xfrm>
                <a:off x="3724" y="2204"/>
                <a:ext cx="12" cy="40"/>
              </a:xfrm>
              <a:custGeom>
                <a:avLst/>
                <a:gdLst>
                  <a:gd name="T0" fmla="*/ 5 w 5"/>
                  <a:gd name="T1" fmla="*/ 16 h 17"/>
                  <a:gd name="T2" fmla="*/ 3 w 5"/>
                  <a:gd name="T3" fmla="*/ 17 h 17"/>
                  <a:gd name="T4" fmla="*/ 2 w 5"/>
                  <a:gd name="T5" fmla="*/ 17 h 17"/>
                  <a:gd name="T6" fmla="*/ 0 w 5"/>
                  <a:gd name="T7" fmla="*/ 16 h 17"/>
                  <a:gd name="T8" fmla="*/ 0 w 5"/>
                  <a:gd name="T9" fmla="*/ 2 h 17"/>
                  <a:gd name="T10" fmla="*/ 1 w 5"/>
                  <a:gd name="T11" fmla="*/ 0 h 17"/>
                  <a:gd name="T12" fmla="*/ 3 w 5"/>
                  <a:gd name="T13" fmla="*/ 0 h 17"/>
                  <a:gd name="T14" fmla="*/ 4 w 5"/>
                  <a:gd name="T15" fmla="*/ 2 h 17"/>
                  <a:gd name="T16" fmla="*/ 5 w 5"/>
                  <a:gd name="T17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7">
                    <a:moveTo>
                      <a:pt x="5" y="16"/>
                    </a:moveTo>
                    <a:cubicBezTo>
                      <a:pt x="5" y="16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0" y="16"/>
                      <a:pt x="0" y="1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2"/>
                    </a:cubicBezTo>
                    <a:lnTo>
                      <a:pt x="5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9" name="Freeform 51"/>
              <p:cNvSpPr>
                <a:spLocks/>
              </p:cNvSpPr>
              <p:nvPr/>
            </p:nvSpPr>
            <p:spPr bwMode="auto">
              <a:xfrm>
                <a:off x="3693" y="2249"/>
                <a:ext cx="59" cy="9"/>
              </a:xfrm>
              <a:custGeom>
                <a:avLst/>
                <a:gdLst>
                  <a:gd name="T0" fmla="*/ 1 w 25"/>
                  <a:gd name="T1" fmla="*/ 4 h 4"/>
                  <a:gd name="T2" fmla="*/ 0 w 25"/>
                  <a:gd name="T3" fmla="*/ 3 h 4"/>
                  <a:gd name="T4" fmla="*/ 0 w 25"/>
                  <a:gd name="T5" fmla="*/ 2 h 4"/>
                  <a:gd name="T6" fmla="*/ 1 w 25"/>
                  <a:gd name="T7" fmla="*/ 0 h 4"/>
                  <a:gd name="T8" fmla="*/ 23 w 25"/>
                  <a:gd name="T9" fmla="*/ 0 h 4"/>
                  <a:gd name="T10" fmla="*/ 25 w 25"/>
                  <a:gd name="T11" fmla="*/ 1 h 4"/>
                  <a:gd name="T12" fmla="*/ 25 w 25"/>
                  <a:gd name="T13" fmla="*/ 2 h 4"/>
                  <a:gd name="T14" fmla="*/ 23 w 25"/>
                  <a:gd name="T15" fmla="*/ 4 h 4"/>
                  <a:gd name="T16" fmla="*/ 1 w 25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4">
                    <a:moveTo>
                      <a:pt x="1" y="4"/>
                    </a:moveTo>
                    <a:cubicBezTo>
                      <a:pt x="0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5" y="0"/>
                      <a:pt x="25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3"/>
                      <a:pt x="24" y="4"/>
                      <a:pt x="23" y="4"/>
                    </a:cubicBezTo>
                    <a:lnTo>
                      <a:pt x="1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0" name="Freeform 52"/>
              <p:cNvSpPr>
                <a:spLocks/>
              </p:cNvSpPr>
              <p:nvPr/>
            </p:nvSpPr>
            <p:spPr bwMode="auto">
              <a:xfrm>
                <a:off x="3738" y="2213"/>
                <a:ext cx="10" cy="31"/>
              </a:xfrm>
              <a:custGeom>
                <a:avLst/>
                <a:gdLst>
                  <a:gd name="T0" fmla="*/ 4 w 4"/>
                  <a:gd name="T1" fmla="*/ 11 h 13"/>
                  <a:gd name="T2" fmla="*/ 3 w 4"/>
                  <a:gd name="T3" fmla="*/ 13 h 13"/>
                  <a:gd name="T4" fmla="*/ 2 w 4"/>
                  <a:gd name="T5" fmla="*/ 13 h 13"/>
                  <a:gd name="T6" fmla="*/ 0 w 4"/>
                  <a:gd name="T7" fmla="*/ 11 h 13"/>
                  <a:gd name="T8" fmla="*/ 0 w 4"/>
                  <a:gd name="T9" fmla="*/ 1 h 13"/>
                  <a:gd name="T10" fmla="*/ 1 w 4"/>
                  <a:gd name="T11" fmla="*/ 0 h 13"/>
                  <a:gd name="T12" fmla="*/ 3 w 4"/>
                  <a:gd name="T13" fmla="*/ 0 h 13"/>
                  <a:gd name="T14" fmla="*/ 4 w 4"/>
                  <a:gd name="T15" fmla="*/ 1 h 13"/>
                  <a:gd name="T16" fmla="*/ 4 w 4"/>
                  <a:gd name="T1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3">
                    <a:moveTo>
                      <a:pt x="4" y="11"/>
                    </a:moveTo>
                    <a:cubicBezTo>
                      <a:pt x="4" y="12"/>
                      <a:pt x="4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4" y="1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1" name="Freeform 53"/>
              <p:cNvSpPr>
                <a:spLocks/>
              </p:cNvSpPr>
              <p:nvPr/>
            </p:nvSpPr>
            <p:spPr bwMode="auto">
              <a:xfrm>
                <a:off x="3712" y="1608"/>
                <a:ext cx="10" cy="21"/>
              </a:xfrm>
              <a:custGeom>
                <a:avLst/>
                <a:gdLst>
                  <a:gd name="T0" fmla="*/ 3 w 4"/>
                  <a:gd name="T1" fmla="*/ 8 h 9"/>
                  <a:gd name="T2" fmla="*/ 2 w 4"/>
                  <a:gd name="T3" fmla="*/ 9 h 9"/>
                  <a:gd name="T4" fmla="*/ 1 w 4"/>
                  <a:gd name="T5" fmla="*/ 9 h 9"/>
                  <a:gd name="T6" fmla="*/ 0 w 4"/>
                  <a:gd name="T7" fmla="*/ 8 h 9"/>
                  <a:gd name="T8" fmla="*/ 0 w 4"/>
                  <a:gd name="T9" fmla="*/ 2 h 9"/>
                  <a:gd name="T10" fmla="*/ 1 w 4"/>
                  <a:gd name="T11" fmla="*/ 0 h 9"/>
                  <a:gd name="T12" fmla="*/ 3 w 4"/>
                  <a:gd name="T13" fmla="*/ 1 h 9"/>
                  <a:gd name="T14" fmla="*/ 4 w 4"/>
                  <a:gd name="T15" fmla="*/ 2 h 9"/>
                  <a:gd name="T16" fmla="*/ 3 w 4"/>
                  <a:gd name="T17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9">
                    <a:moveTo>
                      <a:pt x="3" y="8"/>
                    </a:moveTo>
                    <a:cubicBezTo>
                      <a:pt x="3" y="9"/>
                      <a:pt x="3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8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lnTo>
                      <a:pt x="3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2" name="Freeform 54"/>
              <p:cNvSpPr>
                <a:spLocks/>
              </p:cNvSpPr>
              <p:nvPr/>
            </p:nvSpPr>
            <p:spPr bwMode="auto">
              <a:xfrm>
                <a:off x="3724" y="1603"/>
                <a:ext cx="9" cy="26"/>
              </a:xfrm>
              <a:custGeom>
                <a:avLst/>
                <a:gdLst>
                  <a:gd name="T0" fmla="*/ 4 w 4"/>
                  <a:gd name="T1" fmla="*/ 10 h 11"/>
                  <a:gd name="T2" fmla="*/ 2 w 4"/>
                  <a:gd name="T3" fmla="*/ 11 h 11"/>
                  <a:gd name="T4" fmla="*/ 1 w 4"/>
                  <a:gd name="T5" fmla="*/ 11 h 11"/>
                  <a:gd name="T6" fmla="*/ 0 w 4"/>
                  <a:gd name="T7" fmla="*/ 10 h 11"/>
                  <a:gd name="T8" fmla="*/ 0 w 4"/>
                  <a:gd name="T9" fmla="*/ 2 h 11"/>
                  <a:gd name="T10" fmla="*/ 2 w 4"/>
                  <a:gd name="T11" fmla="*/ 0 h 11"/>
                  <a:gd name="T12" fmla="*/ 3 w 4"/>
                  <a:gd name="T13" fmla="*/ 0 h 11"/>
                  <a:gd name="T14" fmla="*/ 4 w 4"/>
                  <a:gd name="T15" fmla="*/ 2 h 11"/>
                  <a:gd name="T16" fmla="*/ 4 w 4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1">
                    <a:moveTo>
                      <a:pt x="4" y="10"/>
                    </a:moveTo>
                    <a:cubicBezTo>
                      <a:pt x="4" y="11"/>
                      <a:pt x="3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2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3" name="Freeform 55"/>
              <p:cNvSpPr>
                <a:spLocks/>
              </p:cNvSpPr>
              <p:nvPr/>
            </p:nvSpPr>
            <p:spPr bwMode="auto">
              <a:xfrm>
                <a:off x="3736" y="1599"/>
                <a:ext cx="12" cy="33"/>
              </a:xfrm>
              <a:custGeom>
                <a:avLst/>
                <a:gdLst>
                  <a:gd name="T0" fmla="*/ 4 w 5"/>
                  <a:gd name="T1" fmla="*/ 13 h 14"/>
                  <a:gd name="T2" fmla="*/ 3 w 5"/>
                  <a:gd name="T3" fmla="*/ 14 h 14"/>
                  <a:gd name="T4" fmla="*/ 1 w 5"/>
                  <a:gd name="T5" fmla="*/ 14 h 14"/>
                  <a:gd name="T6" fmla="*/ 0 w 5"/>
                  <a:gd name="T7" fmla="*/ 12 h 14"/>
                  <a:gd name="T8" fmla="*/ 1 w 5"/>
                  <a:gd name="T9" fmla="*/ 1 h 14"/>
                  <a:gd name="T10" fmla="*/ 2 w 5"/>
                  <a:gd name="T11" fmla="*/ 0 h 14"/>
                  <a:gd name="T12" fmla="*/ 3 w 5"/>
                  <a:gd name="T13" fmla="*/ 0 h 14"/>
                  <a:gd name="T14" fmla="*/ 5 w 5"/>
                  <a:gd name="T15" fmla="*/ 1 h 14"/>
                  <a:gd name="T16" fmla="*/ 4 w 5"/>
                  <a:gd name="T17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4">
                    <a:moveTo>
                      <a:pt x="4" y="13"/>
                    </a:moveTo>
                    <a:cubicBezTo>
                      <a:pt x="4" y="13"/>
                      <a:pt x="3" y="14"/>
                      <a:pt x="3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5" y="1"/>
                    </a:cubicBezTo>
                    <a:lnTo>
                      <a:pt x="4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4" name="Freeform 56"/>
              <p:cNvSpPr>
                <a:spLocks/>
              </p:cNvSpPr>
              <p:nvPr/>
            </p:nvSpPr>
            <p:spPr bwMode="auto">
              <a:xfrm>
                <a:off x="3707" y="1632"/>
                <a:ext cx="50" cy="12"/>
              </a:xfrm>
              <a:custGeom>
                <a:avLst/>
                <a:gdLst>
                  <a:gd name="T0" fmla="*/ 2 w 21"/>
                  <a:gd name="T1" fmla="*/ 4 h 5"/>
                  <a:gd name="T2" fmla="*/ 1 w 21"/>
                  <a:gd name="T3" fmla="*/ 3 h 5"/>
                  <a:gd name="T4" fmla="*/ 1 w 21"/>
                  <a:gd name="T5" fmla="*/ 1 h 5"/>
                  <a:gd name="T6" fmla="*/ 2 w 21"/>
                  <a:gd name="T7" fmla="*/ 0 h 5"/>
                  <a:gd name="T8" fmla="*/ 20 w 21"/>
                  <a:gd name="T9" fmla="*/ 2 h 5"/>
                  <a:gd name="T10" fmla="*/ 21 w 21"/>
                  <a:gd name="T11" fmla="*/ 3 h 5"/>
                  <a:gd name="T12" fmla="*/ 21 w 21"/>
                  <a:gd name="T13" fmla="*/ 4 h 5"/>
                  <a:gd name="T14" fmla="*/ 20 w 21"/>
                  <a:gd name="T15" fmla="*/ 5 h 5"/>
                  <a:gd name="T16" fmla="*/ 2 w 21"/>
                  <a:gd name="T1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5">
                    <a:moveTo>
                      <a:pt x="2" y="4"/>
                    </a:moveTo>
                    <a:cubicBezTo>
                      <a:pt x="1" y="4"/>
                      <a:pt x="0" y="3"/>
                      <a:pt x="1" y="3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1" y="2"/>
                      <a:pt x="21" y="2"/>
                      <a:pt x="21" y="3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4"/>
                      <a:pt x="21" y="5"/>
                      <a:pt x="20" y="5"/>
                    </a:cubicBezTo>
                    <a:lnTo>
                      <a:pt x="2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5" name="Freeform 57"/>
              <p:cNvSpPr>
                <a:spLocks/>
              </p:cNvSpPr>
              <p:nvPr/>
            </p:nvSpPr>
            <p:spPr bwMode="auto">
              <a:xfrm>
                <a:off x="3748" y="1606"/>
                <a:ext cx="9" cy="26"/>
              </a:xfrm>
              <a:custGeom>
                <a:avLst/>
                <a:gdLst>
                  <a:gd name="T0" fmla="*/ 4 w 4"/>
                  <a:gd name="T1" fmla="*/ 10 h 11"/>
                  <a:gd name="T2" fmla="*/ 3 w 4"/>
                  <a:gd name="T3" fmla="*/ 11 h 11"/>
                  <a:gd name="T4" fmla="*/ 1 w 4"/>
                  <a:gd name="T5" fmla="*/ 11 h 11"/>
                  <a:gd name="T6" fmla="*/ 0 w 4"/>
                  <a:gd name="T7" fmla="*/ 10 h 11"/>
                  <a:gd name="T8" fmla="*/ 1 w 4"/>
                  <a:gd name="T9" fmla="*/ 1 h 11"/>
                  <a:gd name="T10" fmla="*/ 2 w 4"/>
                  <a:gd name="T11" fmla="*/ 0 h 11"/>
                  <a:gd name="T12" fmla="*/ 3 w 4"/>
                  <a:gd name="T13" fmla="*/ 0 h 11"/>
                  <a:gd name="T14" fmla="*/ 4 w 4"/>
                  <a:gd name="T15" fmla="*/ 1 h 11"/>
                  <a:gd name="T16" fmla="*/ 4 w 4"/>
                  <a:gd name="T17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1">
                    <a:moveTo>
                      <a:pt x="4" y="10"/>
                    </a:moveTo>
                    <a:cubicBezTo>
                      <a:pt x="4" y="11"/>
                      <a:pt x="3" y="11"/>
                      <a:pt x="3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0" y="10"/>
                      <a:pt x="0" y="1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1"/>
                      <a:pt x="4" y="1"/>
                    </a:cubicBezTo>
                    <a:lnTo>
                      <a:pt x="4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6" name="Freeform 58"/>
              <p:cNvSpPr>
                <a:spLocks/>
              </p:cNvSpPr>
              <p:nvPr/>
            </p:nvSpPr>
            <p:spPr bwMode="auto">
              <a:xfrm>
                <a:off x="3831" y="1786"/>
                <a:ext cx="26" cy="17"/>
              </a:xfrm>
              <a:custGeom>
                <a:avLst/>
                <a:gdLst>
                  <a:gd name="T0" fmla="*/ 5 w 11"/>
                  <a:gd name="T1" fmla="*/ 7 h 7"/>
                  <a:gd name="T2" fmla="*/ 6 w 11"/>
                  <a:gd name="T3" fmla="*/ 7 h 7"/>
                  <a:gd name="T4" fmla="*/ 9 w 11"/>
                  <a:gd name="T5" fmla="*/ 7 h 7"/>
                  <a:gd name="T6" fmla="*/ 11 w 11"/>
                  <a:gd name="T7" fmla="*/ 1 h 7"/>
                  <a:gd name="T8" fmla="*/ 10 w 11"/>
                  <a:gd name="T9" fmla="*/ 0 h 7"/>
                  <a:gd name="T10" fmla="*/ 6 w 11"/>
                  <a:gd name="T11" fmla="*/ 0 h 7"/>
                  <a:gd name="T12" fmla="*/ 5 w 11"/>
                  <a:gd name="T13" fmla="*/ 0 h 7"/>
                  <a:gd name="T14" fmla="*/ 1 w 11"/>
                  <a:gd name="T15" fmla="*/ 0 h 7"/>
                  <a:gd name="T16" fmla="*/ 0 w 11"/>
                  <a:gd name="T17" fmla="*/ 1 h 7"/>
                  <a:gd name="T18" fmla="*/ 2 w 11"/>
                  <a:gd name="T19" fmla="*/ 7 h 7"/>
                  <a:gd name="T20" fmla="*/ 5 w 11"/>
                  <a:gd name="T21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7">
                    <a:moveTo>
                      <a:pt x="5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0"/>
                      <a:pt x="10" y="0"/>
                    </a:cubicBezTo>
                    <a:cubicBezTo>
                      <a:pt x="9" y="0"/>
                      <a:pt x="8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2" y="7"/>
                      <a:pt x="2" y="7"/>
                      <a:pt x="2" y="7"/>
                    </a:cubicBezTo>
                    <a:lnTo>
                      <a:pt x="5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7" name="Freeform 59"/>
              <p:cNvSpPr>
                <a:spLocks noEditPoints="1"/>
              </p:cNvSpPr>
              <p:nvPr/>
            </p:nvSpPr>
            <p:spPr bwMode="auto">
              <a:xfrm>
                <a:off x="3816" y="1805"/>
                <a:ext cx="55" cy="64"/>
              </a:xfrm>
              <a:custGeom>
                <a:avLst/>
                <a:gdLst>
                  <a:gd name="T0" fmla="*/ 8 w 23"/>
                  <a:gd name="T1" fmla="*/ 0 h 27"/>
                  <a:gd name="T2" fmla="*/ 0 w 23"/>
                  <a:gd name="T3" fmla="*/ 20 h 27"/>
                  <a:gd name="T4" fmla="*/ 16 w 23"/>
                  <a:gd name="T5" fmla="*/ 27 h 27"/>
                  <a:gd name="T6" fmla="*/ 23 w 23"/>
                  <a:gd name="T7" fmla="*/ 12 h 27"/>
                  <a:gd name="T8" fmla="*/ 15 w 23"/>
                  <a:gd name="T9" fmla="*/ 8 h 27"/>
                  <a:gd name="T10" fmla="*/ 14 w 23"/>
                  <a:gd name="T11" fmla="*/ 8 h 27"/>
                  <a:gd name="T12" fmla="*/ 12 w 23"/>
                  <a:gd name="T13" fmla="*/ 8 h 27"/>
                  <a:gd name="T14" fmla="*/ 10 w 23"/>
                  <a:gd name="T15" fmla="*/ 10 h 27"/>
                  <a:gd name="T16" fmla="*/ 12 w 23"/>
                  <a:gd name="T17" fmla="*/ 11 h 27"/>
                  <a:gd name="T18" fmla="*/ 15 w 23"/>
                  <a:gd name="T19" fmla="*/ 15 h 27"/>
                  <a:gd name="T20" fmla="*/ 15 w 23"/>
                  <a:gd name="T21" fmla="*/ 17 h 27"/>
                  <a:gd name="T22" fmla="*/ 13 w 23"/>
                  <a:gd name="T23" fmla="*/ 18 h 27"/>
                  <a:gd name="T24" fmla="*/ 13 w 23"/>
                  <a:gd name="T25" fmla="*/ 19 h 27"/>
                  <a:gd name="T26" fmla="*/ 11 w 23"/>
                  <a:gd name="T27" fmla="*/ 19 h 27"/>
                  <a:gd name="T28" fmla="*/ 11 w 23"/>
                  <a:gd name="T29" fmla="*/ 19 h 27"/>
                  <a:gd name="T30" fmla="*/ 9 w 23"/>
                  <a:gd name="T31" fmla="*/ 18 h 27"/>
                  <a:gd name="T32" fmla="*/ 8 w 23"/>
                  <a:gd name="T33" fmla="*/ 17 h 27"/>
                  <a:gd name="T34" fmla="*/ 8 w 23"/>
                  <a:gd name="T35" fmla="*/ 16 h 27"/>
                  <a:gd name="T36" fmla="*/ 9 w 23"/>
                  <a:gd name="T37" fmla="*/ 16 h 27"/>
                  <a:gd name="T38" fmla="*/ 10 w 23"/>
                  <a:gd name="T39" fmla="*/ 16 h 27"/>
                  <a:gd name="T40" fmla="*/ 12 w 23"/>
                  <a:gd name="T41" fmla="*/ 16 h 27"/>
                  <a:gd name="T42" fmla="*/ 13 w 23"/>
                  <a:gd name="T43" fmla="*/ 16 h 27"/>
                  <a:gd name="T44" fmla="*/ 13 w 23"/>
                  <a:gd name="T45" fmla="*/ 14 h 27"/>
                  <a:gd name="T46" fmla="*/ 12 w 23"/>
                  <a:gd name="T47" fmla="*/ 13 h 27"/>
                  <a:gd name="T48" fmla="*/ 10 w 23"/>
                  <a:gd name="T49" fmla="*/ 12 h 27"/>
                  <a:gd name="T50" fmla="*/ 9 w 23"/>
                  <a:gd name="T51" fmla="*/ 11 h 27"/>
                  <a:gd name="T52" fmla="*/ 9 w 23"/>
                  <a:gd name="T53" fmla="*/ 8 h 27"/>
                  <a:gd name="T54" fmla="*/ 11 w 23"/>
                  <a:gd name="T55" fmla="*/ 6 h 27"/>
                  <a:gd name="T56" fmla="*/ 12 w 23"/>
                  <a:gd name="T57" fmla="*/ 5 h 27"/>
                  <a:gd name="T58" fmla="*/ 13 w 23"/>
                  <a:gd name="T59" fmla="*/ 6 h 27"/>
                  <a:gd name="T60" fmla="*/ 13 w 23"/>
                  <a:gd name="T61" fmla="*/ 7 h 27"/>
                  <a:gd name="T62" fmla="*/ 14 w 23"/>
                  <a:gd name="T63" fmla="*/ 7 h 27"/>
                  <a:gd name="T64" fmla="*/ 15 w 23"/>
                  <a:gd name="T65" fmla="*/ 7 h 27"/>
                  <a:gd name="T66" fmla="*/ 15 w 23"/>
                  <a:gd name="T67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3" h="27">
                    <a:moveTo>
                      <a:pt x="15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9"/>
                      <a:pt x="0" y="12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4"/>
                      <a:pt x="4" y="27"/>
                      <a:pt x="8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20" y="27"/>
                      <a:pt x="23" y="24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8"/>
                      <a:pt x="19" y="0"/>
                      <a:pt x="15" y="0"/>
                    </a:cubicBezTo>
                    <a:close/>
                    <a:moveTo>
                      <a:pt x="15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3" y="8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2" y="8"/>
                      <a:pt x="11" y="8"/>
                      <a:pt x="11" y="9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0" y="10"/>
                      <a:pt x="10" y="10"/>
                      <a:pt x="11" y="11"/>
                    </a:cubicBezTo>
                    <a:cubicBezTo>
                      <a:pt x="11" y="11"/>
                      <a:pt x="12" y="11"/>
                      <a:pt x="12" y="11"/>
                    </a:cubicBezTo>
                    <a:cubicBezTo>
                      <a:pt x="13" y="12"/>
                      <a:pt x="14" y="12"/>
                      <a:pt x="15" y="13"/>
                    </a:cubicBezTo>
                    <a:cubicBezTo>
                      <a:pt x="15" y="13"/>
                      <a:pt x="15" y="14"/>
                      <a:pt x="15" y="15"/>
                    </a:cubicBezTo>
                    <a:cubicBezTo>
                      <a:pt x="15" y="15"/>
                      <a:pt x="15" y="16"/>
                      <a:pt x="15" y="16"/>
                    </a:cubicBezTo>
                    <a:cubicBezTo>
                      <a:pt x="15" y="16"/>
                      <a:pt x="15" y="17"/>
                      <a:pt x="15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7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8"/>
                      <a:pt x="10" y="18"/>
                      <a:pt x="9" y="18"/>
                    </a:cubicBezTo>
                    <a:cubicBezTo>
                      <a:pt x="9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2" y="16"/>
                    </a:cubicBezTo>
                    <a:cubicBezTo>
                      <a:pt x="12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1" y="13"/>
                    </a:cubicBezTo>
                    <a:cubicBezTo>
                      <a:pt x="11" y="13"/>
                      <a:pt x="11" y="13"/>
                      <a:pt x="10" y="12"/>
                    </a:cubicBezTo>
                    <a:cubicBezTo>
                      <a:pt x="10" y="12"/>
                      <a:pt x="10" y="12"/>
                      <a:pt x="9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8" y="10"/>
                      <a:pt x="8" y="10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9" y="7"/>
                      <a:pt x="10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5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8"/>
                      <a:pt x="15" y="8"/>
                      <a:pt x="1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8" name="Freeform 60"/>
              <p:cNvSpPr>
                <a:spLocks/>
              </p:cNvSpPr>
              <p:nvPr/>
            </p:nvSpPr>
            <p:spPr bwMode="auto">
              <a:xfrm>
                <a:off x="3854" y="1798"/>
                <a:ext cx="22" cy="17"/>
              </a:xfrm>
              <a:custGeom>
                <a:avLst/>
                <a:gdLst>
                  <a:gd name="T0" fmla="*/ 9 w 9"/>
                  <a:gd name="T1" fmla="*/ 4 h 7"/>
                  <a:gd name="T2" fmla="*/ 0 w 9"/>
                  <a:gd name="T3" fmla="*/ 2 h 7"/>
                  <a:gd name="T4" fmla="*/ 0 w 9"/>
                  <a:gd name="T5" fmla="*/ 2 h 7"/>
                  <a:gd name="T6" fmla="*/ 0 w 9"/>
                  <a:gd name="T7" fmla="*/ 2 h 7"/>
                  <a:gd name="T8" fmla="*/ 0 w 9"/>
                  <a:gd name="T9" fmla="*/ 2 h 7"/>
                  <a:gd name="T10" fmla="*/ 0 w 9"/>
                  <a:gd name="T11" fmla="*/ 2 h 7"/>
                  <a:gd name="T12" fmla="*/ 0 w 9"/>
                  <a:gd name="T13" fmla="*/ 2 h 7"/>
                  <a:gd name="T14" fmla="*/ 7 w 9"/>
                  <a:gd name="T15" fmla="*/ 7 h 7"/>
                  <a:gd name="T16" fmla="*/ 8 w 9"/>
                  <a:gd name="T17" fmla="*/ 7 h 7"/>
                  <a:gd name="T18" fmla="*/ 3 w 9"/>
                  <a:gd name="T19" fmla="*/ 2 h 7"/>
                  <a:gd name="T20" fmla="*/ 8 w 9"/>
                  <a:gd name="T21" fmla="*/ 4 h 7"/>
                  <a:gd name="T22" fmla="*/ 9 w 9"/>
                  <a:gd name="T23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7">
                    <a:moveTo>
                      <a:pt x="9" y="4"/>
                    </a:moveTo>
                    <a:cubicBezTo>
                      <a:pt x="6" y="0"/>
                      <a:pt x="1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5" y="3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4"/>
                      <a:pt x="5" y="3"/>
                      <a:pt x="3" y="2"/>
                    </a:cubicBezTo>
                    <a:cubicBezTo>
                      <a:pt x="6" y="3"/>
                      <a:pt x="8" y="4"/>
                      <a:pt x="8" y="4"/>
                    </a:cubicBezTo>
                    <a:cubicBezTo>
                      <a:pt x="9" y="4"/>
                      <a:pt x="9" y="4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9" name="Freeform 61"/>
              <p:cNvSpPr>
                <a:spLocks noEditPoints="1"/>
              </p:cNvSpPr>
              <p:nvPr/>
            </p:nvSpPr>
            <p:spPr bwMode="auto">
              <a:xfrm>
                <a:off x="4032" y="2524"/>
                <a:ext cx="99" cy="83"/>
              </a:xfrm>
              <a:custGeom>
                <a:avLst/>
                <a:gdLst>
                  <a:gd name="T0" fmla="*/ 35 w 42"/>
                  <a:gd name="T1" fmla="*/ 6 h 35"/>
                  <a:gd name="T2" fmla="*/ 35 w 42"/>
                  <a:gd name="T3" fmla="*/ 6 h 35"/>
                  <a:gd name="T4" fmla="*/ 34 w 42"/>
                  <a:gd name="T5" fmla="*/ 5 h 35"/>
                  <a:gd name="T6" fmla="*/ 30 w 42"/>
                  <a:gd name="T7" fmla="*/ 5 h 35"/>
                  <a:gd name="T8" fmla="*/ 30 w 42"/>
                  <a:gd name="T9" fmla="*/ 6 h 35"/>
                  <a:gd name="T10" fmla="*/ 28 w 42"/>
                  <a:gd name="T11" fmla="*/ 6 h 35"/>
                  <a:gd name="T12" fmla="*/ 27 w 42"/>
                  <a:gd name="T13" fmla="*/ 4 h 35"/>
                  <a:gd name="T14" fmla="*/ 22 w 42"/>
                  <a:gd name="T15" fmla="*/ 0 h 35"/>
                  <a:gd name="T16" fmla="*/ 19 w 42"/>
                  <a:gd name="T17" fmla="*/ 0 h 35"/>
                  <a:gd name="T18" fmla="*/ 14 w 42"/>
                  <a:gd name="T19" fmla="*/ 4 h 35"/>
                  <a:gd name="T20" fmla="*/ 14 w 42"/>
                  <a:gd name="T21" fmla="*/ 7 h 35"/>
                  <a:gd name="T22" fmla="*/ 12 w 42"/>
                  <a:gd name="T23" fmla="*/ 7 h 35"/>
                  <a:gd name="T24" fmla="*/ 11 w 42"/>
                  <a:gd name="T25" fmla="*/ 6 h 35"/>
                  <a:gd name="T26" fmla="*/ 7 w 42"/>
                  <a:gd name="T27" fmla="*/ 6 h 35"/>
                  <a:gd name="T28" fmla="*/ 6 w 42"/>
                  <a:gd name="T29" fmla="*/ 7 h 35"/>
                  <a:gd name="T30" fmla="*/ 6 w 42"/>
                  <a:gd name="T31" fmla="*/ 7 h 35"/>
                  <a:gd name="T32" fmla="*/ 0 w 42"/>
                  <a:gd name="T33" fmla="*/ 14 h 35"/>
                  <a:gd name="T34" fmla="*/ 0 w 42"/>
                  <a:gd name="T35" fmla="*/ 28 h 35"/>
                  <a:gd name="T36" fmla="*/ 8 w 42"/>
                  <a:gd name="T37" fmla="*/ 35 h 35"/>
                  <a:gd name="T38" fmla="*/ 34 w 42"/>
                  <a:gd name="T39" fmla="*/ 35 h 35"/>
                  <a:gd name="T40" fmla="*/ 41 w 42"/>
                  <a:gd name="T41" fmla="*/ 27 h 35"/>
                  <a:gd name="T42" fmla="*/ 41 w 42"/>
                  <a:gd name="T43" fmla="*/ 13 h 35"/>
                  <a:gd name="T44" fmla="*/ 35 w 42"/>
                  <a:gd name="T45" fmla="*/ 6 h 35"/>
                  <a:gd name="T46" fmla="*/ 16 w 42"/>
                  <a:gd name="T47" fmla="*/ 4 h 35"/>
                  <a:gd name="T48" fmla="*/ 19 w 42"/>
                  <a:gd name="T49" fmla="*/ 3 h 35"/>
                  <a:gd name="T50" fmla="*/ 22 w 42"/>
                  <a:gd name="T51" fmla="*/ 3 h 35"/>
                  <a:gd name="T52" fmla="*/ 25 w 42"/>
                  <a:gd name="T53" fmla="*/ 4 h 35"/>
                  <a:gd name="T54" fmla="*/ 25 w 42"/>
                  <a:gd name="T55" fmla="*/ 6 h 35"/>
                  <a:gd name="T56" fmla="*/ 16 w 42"/>
                  <a:gd name="T57" fmla="*/ 7 h 35"/>
                  <a:gd name="T58" fmla="*/ 16 w 42"/>
                  <a:gd name="T59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2" h="35">
                    <a:moveTo>
                      <a:pt x="35" y="6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35" y="6"/>
                      <a:pt x="34" y="5"/>
                      <a:pt x="34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5"/>
                      <a:pt x="30" y="6"/>
                      <a:pt x="30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1"/>
                      <a:pt x="25" y="0"/>
                      <a:pt x="22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6" y="1"/>
                      <a:pt x="14" y="1"/>
                      <a:pt x="14" y="4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1" y="6"/>
                      <a:pt x="11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6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3" y="8"/>
                      <a:pt x="0" y="11"/>
                      <a:pt x="0" y="1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2"/>
                      <a:pt x="4" y="35"/>
                      <a:pt x="8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8" y="35"/>
                      <a:pt x="42" y="31"/>
                      <a:pt x="41" y="27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0"/>
                      <a:pt x="38" y="7"/>
                      <a:pt x="35" y="6"/>
                    </a:cubicBezTo>
                    <a:close/>
                    <a:moveTo>
                      <a:pt x="16" y="4"/>
                    </a:moveTo>
                    <a:cubicBezTo>
                      <a:pt x="16" y="4"/>
                      <a:pt x="16" y="3"/>
                      <a:pt x="19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5" y="3"/>
                      <a:pt x="25" y="3"/>
                      <a:pt x="25" y="4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6" y="7"/>
                      <a:pt x="16" y="7"/>
                      <a:pt x="16" y="7"/>
                    </a:cubicBezTo>
                    <a:lnTo>
                      <a:pt x="16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0" name="Freeform 62"/>
              <p:cNvSpPr>
                <a:spLocks noEditPoints="1"/>
              </p:cNvSpPr>
              <p:nvPr/>
            </p:nvSpPr>
            <p:spPr bwMode="auto">
              <a:xfrm>
                <a:off x="4179" y="2624"/>
                <a:ext cx="71" cy="62"/>
              </a:xfrm>
              <a:custGeom>
                <a:avLst/>
                <a:gdLst>
                  <a:gd name="T0" fmla="*/ 25 w 30"/>
                  <a:gd name="T1" fmla="*/ 4 h 26"/>
                  <a:gd name="T2" fmla="*/ 26 w 30"/>
                  <a:gd name="T3" fmla="*/ 4 h 26"/>
                  <a:gd name="T4" fmla="*/ 25 w 30"/>
                  <a:gd name="T5" fmla="*/ 4 h 26"/>
                  <a:gd name="T6" fmla="*/ 22 w 30"/>
                  <a:gd name="T7" fmla="*/ 4 h 26"/>
                  <a:gd name="T8" fmla="*/ 21 w 30"/>
                  <a:gd name="T9" fmla="*/ 4 h 26"/>
                  <a:gd name="T10" fmla="*/ 20 w 30"/>
                  <a:gd name="T11" fmla="*/ 4 h 26"/>
                  <a:gd name="T12" fmla="*/ 20 w 30"/>
                  <a:gd name="T13" fmla="*/ 3 h 26"/>
                  <a:gd name="T14" fmla="*/ 16 w 30"/>
                  <a:gd name="T15" fmla="*/ 0 h 26"/>
                  <a:gd name="T16" fmla="*/ 13 w 30"/>
                  <a:gd name="T17" fmla="*/ 0 h 26"/>
                  <a:gd name="T18" fmla="*/ 10 w 30"/>
                  <a:gd name="T19" fmla="*/ 3 h 26"/>
                  <a:gd name="T20" fmla="*/ 10 w 30"/>
                  <a:gd name="T21" fmla="*/ 5 h 26"/>
                  <a:gd name="T22" fmla="*/ 8 w 30"/>
                  <a:gd name="T23" fmla="*/ 5 h 26"/>
                  <a:gd name="T24" fmla="*/ 8 w 30"/>
                  <a:gd name="T25" fmla="*/ 4 h 26"/>
                  <a:gd name="T26" fmla="*/ 5 w 30"/>
                  <a:gd name="T27" fmla="*/ 4 h 26"/>
                  <a:gd name="T28" fmla="*/ 4 w 30"/>
                  <a:gd name="T29" fmla="*/ 5 h 26"/>
                  <a:gd name="T30" fmla="*/ 4 w 30"/>
                  <a:gd name="T31" fmla="*/ 5 h 26"/>
                  <a:gd name="T32" fmla="*/ 0 w 30"/>
                  <a:gd name="T33" fmla="*/ 10 h 26"/>
                  <a:gd name="T34" fmla="*/ 0 w 30"/>
                  <a:gd name="T35" fmla="*/ 21 h 26"/>
                  <a:gd name="T36" fmla="*/ 5 w 30"/>
                  <a:gd name="T37" fmla="*/ 26 h 26"/>
                  <a:gd name="T38" fmla="*/ 25 w 30"/>
                  <a:gd name="T39" fmla="*/ 25 h 26"/>
                  <a:gd name="T40" fmla="*/ 30 w 30"/>
                  <a:gd name="T41" fmla="*/ 20 h 26"/>
                  <a:gd name="T42" fmla="*/ 30 w 30"/>
                  <a:gd name="T43" fmla="*/ 10 h 26"/>
                  <a:gd name="T44" fmla="*/ 25 w 30"/>
                  <a:gd name="T45" fmla="*/ 4 h 26"/>
                  <a:gd name="T46" fmla="*/ 12 w 30"/>
                  <a:gd name="T47" fmla="*/ 3 h 26"/>
                  <a:gd name="T48" fmla="*/ 13 w 30"/>
                  <a:gd name="T49" fmla="*/ 2 h 26"/>
                  <a:gd name="T50" fmla="*/ 16 w 30"/>
                  <a:gd name="T51" fmla="*/ 2 h 26"/>
                  <a:gd name="T52" fmla="*/ 18 w 30"/>
                  <a:gd name="T53" fmla="*/ 3 h 26"/>
                  <a:gd name="T54" fmla="*/ 18 w 30"/>
                  <a:gd name="T55" fmla="*/ 5 h 26"/>
                  <a:gd name="T56" fmla="*/ 12 w 30"/>
                  <a:gd name="T57" fmla="*/ 5 h 26"/>
                  <a:gd name="T58" fmla="*/ 12 w 30"/>
                  <a:gd name="T59" fmla="*/ 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0" h="26">
                    <a:moveTo>
                      <a:pt x="25" y="4"/>
                    </a:moveTo>
                    <a:cubicBezTo>
                      <a:pt x="25" y="4"/>
                      <a:pt x="26" y="4"/>
                      <a:pt x="26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1" y="4"/>
                      <a:pt x="21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1"/>
                      <a:pt x="18" y="0"/>
                      <a:pt x="16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10" y="1"/>
                      <a:pt x="10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5"/>
                      <a:pt x="0" y="8"/>
                      <a:pt x="0" y="1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4"/>
                      <a:pt x="2" y="26"/>
                      <a:pt x="5" y="26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8" y="25"/>
                      <a:pt x="30" y="23"/>
                      <a:pt x="30" y="2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30" y="7"/>
                      <a:pt x="28" y="5"/>
                      <a:pt x="25" y="4"/>
                    </a:cubicBezTo>
                    <a:close/>
                    <a:moveTo>
                      <a:pt x="12" y="3"/>
                    </a:moveTo>
                    <a:cubicBezTo>
                      <a:pt x="12" y="2"/>
                      <a:pt x="12" y="2"/>
                      <a:pt x="13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8" y="2"/>
                      <a:pt x="18" y="2"/>
                      <a:pt x="18" y="3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2" y="5"/>
                      <a:pt x="12" y="5"/>
                      <a:pt x="12" y="5"/>
                    </a:cubicBezTo>
                    <a:lnTo>
                      <a:pt x="12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3"/>
              <p:cNvSpPr>
                <a:spLocks noEditPoints="1"/>
              </p:cNvSpPr>
              <p:nvPr/>
            </p:nvSpPr>
            <p:spPr bwMode="auto">
              <a:xfrm>
                <a:off x="3812" y="2235"/>
                <a:ext cx="125" cy="107"/>
              </a:xfrm>
              <a:custGeom>
                <a:avLst/>
                <a:gdLst>
                  <a:gd name="T0" fmla="*/ 44 w 53"/>
                  <a:gd name="T1" fmla="*/ 8 h 45"/>
                  <a:gd name="T2" fmla="*/ 44 w 53"/>
                  <a:gd name="T3" fmla="*/ 8 h 45"/>
                  <a:gd name="T4" fmla="*/ 43 w 53"/>
                  <a:gd name="T5" fmla="*/ 7 h 45"/>
                  <a:gd name="T6" fmla="*/ 39 w 53"/>
                  <a:gd name="T7" fmla="*/ 7 h 45"/>
                  <a:gd name="T8" fmla="*/ 37 w 53"/>
                  <a:gd name="T9" fmla="*/ 8 h 45"/>
                  <a:gd name="T10" fmla="*/ 35 w 53"/>
                  <a:gd name="T11" fmla="*/ 8 h 45"/>
                  <a:gd name="T12" fmla="*/ 35 w 53"/>
                  <a:gd name="T13" fmla="*/ 5 h 45"/>
                  <a:gd name="T14" fmla="*/ 28 w 53"/>
                  <a:gd name="T15" fmla="*/ 0 h 45"/>
                  <a:gd name="T16" fmla="*/ 23 w 53"/>
                  <a:gd name="T17" fmla="*/ 0 h 45"/>
                  <a:gd name="T18" fmla="*/ 17 w 53"/>
                  <a:gd name="T19" fmla="*/ 5 h 45"/>
                  <a:gd name="T20" fmla="*/ 17 w 53"/>
                  <a:gd name="T21" fmla="*/ 8 h 45"/>
                  <a:gd name="T22" fmla="*/ 14 w 53"/>
                  <a:gd name="T23" fmla="*/ 8 h 45"/>
                  <a:gd name="T24" fmla="*/ 13 w 53"/>
                  <a:gd name="T25" fmla="*/ 7 h 45"/>
                  <a:gd name="T26" fmla="*/ 9 w 53"/>
                  <a:gd name="T27" fmla="*/ 7 h 45"/>
                  <a:gd name="T28" fmla="*/ 8 w 53"/>
                  <a:gd name="T29" fmla="*/ 9 h 45"/>
                  <a:gd name="T30" fmla="*/ 8 w 53"/>
                  <a:gd name="T31" fmla="*/ 9 h 45"/>
                  <a:gd name="T32" fmla="*/ 0 w 53"/>
                  <a:gd name="T33" fmla="*/ 18 h 45"/>
                  <a:gd name="T34" fmla="*/ 0 w 53"/>
                  <a:gd name="T35" fmla="*/ 36 h 45"/>
                  <a:gd name="T36" fmla="*/ 10 w 53"/>
                  <a:gd name="T37" fmla="*/ 45 h 45"/>
                  <a:gd name="T38" fmla="*/ 43 w 53"/>
                  <a:gd name="T39" fmla="*/ 44 h 45"/>
                  <a:gd name="T40" fmla="*/ 53 w 53"/>
                  <a:gd name="T41" fmla="*/ 34 h 45"/>
                  <a:gd name="T42" fmla="*/ 52 w 53"/>
                  <a:gd name="T43" fmla="*/ 17 h 45"/>
                  <a:gd name="T44" fmla="*/ 44 w 53"/>
                  <a:gd name="T45" fmla="*/ 8 h 45"/>
                  <a:gd name="T46" fmla="*/ 20 w 53"/>
                  <a:gd name="T47" fmla="*/ 5 h 45"/>
                  <a:gd name="T48" fmla="*/ 24 w 53"/>
                  <a:gd name="T49" fmla="*/ 3 h 45"/>
                  <a:gd name="T50" fmla="*/ 28 w 53"/>
                  <a:gd name="T51" fmla="*/ 3 h 45"/>
                  <a:gd name="T52" fmla="*/ 32 w 53"/>
                  <a:gd name="T53" fmla="*/ 5 h 45"/>
                  <a:gd name="T54" fmla="*/ 32 w 53"/>
                  <a:gd name="T55" fmla="*/ 8 h 45"/>
                  <a:gd name="T56" fmla="*/ 20 w 53"/>
                  <a:gd name="T57" fmla="*/ 8 h 45"/>
                  <a:gd name="T58" fmla="*/ 20 w 53"/>
                  <a:gd name="T59" fmla="*/ 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3" h="45">
                    <a:moveTo>
                      <a:pt x="44" y="8"/>
                    </a:moveTo>
                    <a:cubicBezTo>
                      <a:pt x="44" y="8"/>
                      <a:pt x="44" y="8"/>
                      <a:pt x="44" y="8"/>
                    </a:cubicBezTo>
                    <a:cubicBezTo>
                      <a:pt x="44" y="7"/>
                      <a:pt x="44" y="7"/>
                      <a:pt x="43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8" y="7"/>
                      <a:pt x="37" y="7"/>
                      <a:pt x="37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5" y="1"/>
                      <a:pt x="32" y="0"/>
                      <a:pt x="28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0" y="0"/>
                      <a:pt x="17" y="1"/>
                      <a:pt x="17" y="5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7"/>
                      <a:pt x="13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3" y="9"/>
                      <a:pt x="0" y="13"/>
                      <a:pt x="0" y="18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41"/>
                      <a:pt x="4" y="45"/>
                      <a:pt x="10" y="45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9" y="44"/>
                      <a:pt x="53" y="40"/>
                      <a:pt x="53" y="34"/>
                    </a:cubicBezTo>
                    <a:cubicBezTo>
                      <a:pt x="52" y="17"/>
                      <a:pt x="52" y="17"/>
                      <a:pt x="52" y="17"/>
                    </a:cubicBezTo>
                    <a:cubicBezTo>
                      <a:pt x="52" y="12"/>
                      <a:pt x="49" y="8"/>
                      <a:pt x="44" y="8"/>
                    </a:cubicBezTo>
                    <a:close/>
                    <a:moveTo>
                      <a:pt x="20" y="5"/>
                    </a:moveTo>
                    <a:cubicBezTo>
                      <a:pt x="20" y="4"/>
                      <a:pt x="20" y="3"/>
                      <a:pt x="24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32" y="3"/>
                      <a:pt x="32" y="4"/>
                      <a:pt x="32" y="5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20" y="8"/>
                      <a:pt x="20" y="8"/>
                      <a:pt x="20" y="8"/>
                    </a:cubicBezTo>
                    <a:lnTo>
                      <a:pt x="2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Freeform 64"/>
              <p:cNvSpPr>
                <a:spLocks noEditPoints="1"/>
              </p:cNvSpPr>
              <p:nvPr/>
            </p:nvSpPr>
            <p:spPr bwMode="auto">
              <a:xfrm>
                <a:off x="3923" y="2356"/>
                <a:ext cx="107" cy="109"/>
              </a:xfrm>
              <a:custGeom>
                <a:avLst/>
                <a:gdLst>
                  <a:gd name="T0" fmla="*/ 45 w 45"/>
                  <a:gd name="T1" fmla="*/ 26 h 46"/>
                  <a:gd name="T2" fmla="*/ 45 w 45"/>
                  <a:gd name="T3" fmla="*/ 8 h 46"/>
                  <a:gd name="T4" fmla="*/ 36 w 45"/>
                  <a:gd name="T5" fmla="*/ 0 h 46"/>
                  <a:gd name="T6" fmla="*/ 8 w 45"/>
                  <a:gd name="T7" fmla="*/ 1 h 46"/>
                  <a:gd name="T8" fmla="*/ 0 w 45"/>
                  <a:gd name="T9" fmla="*/ 9 h 46"/>
                  <a:gd name="T10" fmla="*/ 1 w 45"/>
                  <a:gd name="T11" fmla="*/ 27 h 46"/>
                  <a:gd name="T12" fmla="*/ 9 w 45"/>
                  <a:gd name="T13" fmla="*/ 35 h 46"/>
                  <a:gd name="T14" fmla="*/ 20 w 45"/>
                  <a:gd name="T15" fmla="*/ 35 h 46"/>
                  <a:gd name="T16" fmla="*/ 20 w 45"/>
                  <a:gd name="T17" fmla="*/ 41 h 46"/>
                  <a:gd name="T18" fmla="*/ 7 w 45"/>
                  <a:gd name="T19" fmla="*/ 41 h 46"/>
                  <a:gd name="T20" fmla="*/ 5 w 45"/>
                  <a:gd name="T21" fmla="*/ 44 h 46"/>
                  <a:gd name="T22" fmla="*/ 7 w 45"/>
                  <a:gd name="T23" fmla="*/ 46 h 46"/>
                  <a:gd name="T24" fmla="*/ 40 w 45"/>
                  <a:gd name="T25" fmla="*/ 45 h 46"/>
                  <a:gd name="T26" fmla="*/ 42 w 45"/>
                  <a:gd name="T27" fmla="*/ 43 h 46"/>
                  <a:gd name="T28" fmla="*/ 39 w 45"/>
                  <a:gd name="T29" fmla="*/ 40 h 46"/>
                  <a:gd name="T30" fmla="*/ 27 w 45"/>
                  <a:gd name="T31" fmla="*/ 41 h 46"/>
                  <a:gd name="T32" fmla="*/ 27 w 45"/>
                  <a:gd name="T33" fmla="*/ 35 h 46"/>
                  <a:gd name="T34" fmla="*/ 37 w 45"/>
                  <a:gd name="T35" fmla="*/ 35 h 46"/>
                  <a:gd name="T36" fmla="*/ 45 w 45"/>
                  <a:gd name="T37" fmla="*/ 26 h 46"/>
                  <a:gd name="T38" fmla="*/ 9 w 45"/>
                  <a:gd name="T39" fmla="*/ 32 h 46"/>
                  <a:gd name="T40" fmla="*/ 4 w 45"/>
                  <a:gd name="T41" fmla="*/ 27 h 46"/>
                  <a:gd name="T42" fmla="*/ 3 w 45"/>
                  <a:gd name="T43" fmla="*/ 9 h 46"/>
                  <a:gd name="T44" fmla="*/ 8 w 45"/>
                  <a:gd name="T45" fmla="*/ 4 h 46"/>
                  <a:gd name="T46" fmla="*/ 37 w 45"/>
                  <a:gd name="T47" fmla="*/ 3 h 46"/>
                  <a:gd name="T48" fmla="*/ 42 w 45"/>
                  <a:gd name="T49" fmla="*/ 8 h 46"/>
                  <a:gd name="T50" fmla="*/ 42 w 45"/>
                  <a:gd name="T51" fmla="*/ 26 h 46"/>
                  <a:gd name="T52" fmla="*/ 37 w 45"/>
                  <a:gd name="T53" fmla="*/ 31 h 46"/>
                  <a:gd name="T54" fmla="*/ 9 w 45"/>
                  <a:gd name="T55" fmla="*/ 3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5" h="46">
                    <a:moveTo>
                      <a:pt x="45" y="26"/>
                    </a:moveTo>
                    <a:cubicBezTo>
                      <a:pt x="45" y="8"/>
                      <a:pt x="45" y="8"/>
                      <a:pt x="45" y="8"/>
                    </a:cubicBezTo>
                    <a:cubicBezTo>
                      <a:pt x="45" y="4"/>
                      <a:pt x="41" y="0"/>
                      <a:pt x="36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4" y="1"/>
                      <a:pt x="0" y="5"/>
                      <a:pt x="0" y="9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32"/>
                      <a:pt x="5" y="35"/>
                      <a:pt x="9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6" y="41"/>
                      <a:pt x="4" y="42"/>
                      <a:pt x="5" y="44"/>
                    </a:cubicBezTo>
                    <a:cubicBezTo>
                      <a:pt x="5" y="45"/>
                      <a:pt x="6" y="46"/>
                      <a:pt x="7" y="46"/>
                    </a:cubicBezTo>
                    <a:cubicBezTo>
                      <a:pt x="40" y="45"/>
                      <a:pt x="40" y="45"/>
                      <a:pt x="40" y="45"/>
                    </a:cubicBezTo>
                    <a:cubicBezTo>
                      <a:pt x="41" y="45"/>
                      <a:pt x="42" y="44"/>
                      <a:pt x="42" y="43"/>
                    </a:cubicBezTo>
                    <a:cubicBezTo>
                      <a:pt x="42" y="41"/>
                      <a:pt x="41" y="40"/>
                      <a:pt x="39" y="40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42" y="34"/>
                      <a:pt x="45" y="31"/>
                      <a:pt x="45" y="26"/>
                    </a:cubicBezTo>
                    <a:close/>
                    <a:moveTo>
                      <a:pt x="9" y="32"/>
                    </a:moveTo>
                    <a:cubicBezTo>
                      <a:pt x="6" y="32"/>
                      <a:pt x="4" y="30"/>
                      <a:pt x="4" y="2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6"/>
                      <a:pt x="6" y="4"/>
                      <a:pt x="8" y="4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9" y="3"/>
                      <a:pt x="42" y="5"/>
                      <a:pt x="42" y="8"/>
                    </a:cubicBezTo>
                    <a:cubicBezTo>
                      <a:pt x="42" y="26"/>
                      <a:pt x="42" y="26"/>
                      <a:pt x="42" y="26"/>
                    </a:cubicBezTo>
                    <a:cubicBezTo>
                      <a:pt x="42" y="29"/>
                      <a:pt x="40" y="31"/>
                      <a:pt x="37" y="31"/>
                    </a:cubicBezTo>
                    <a:lnTo>
                      <a:pt x="9" y="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65"/>
              <p:cNvSpPr>
                <a:spLocks/>
              </p:cNvSpPr>
              <p:nvPr/>
            </p:nvSpPr>
            <p:spPr bwMode="auto">
              <a:xfrm>
                <a:off x="3940" y="2375"/>
                <a:ext cx="71" cy="9"/>
              </a:xfrm>
              <a:custGeom>
                <a:avLst/>
                <a:gdLst>
                  <a:gd name="T0" fmla="*/ 30 w 30"/>
                  <a:gd name="T1" fmla="*/ 2 h 4"/>
                  <a:gd name="T2" fmla="*/ 29 w 30"/>
                  <a:gd name="T3" fmla="*/ 3 h 4"/>
                  <a:gd name="T4" fmla="*/ 2 w 30"/>
                  <a:gd name="T5" fmla="*/ 4 h 4"/>
                  <a:gd name="T6" fmla="*/ 0 w 30"/>
                  <a:gd name="T7" fmla="*/ 2 h 4"/>
                  <a:gd name="T8" fmla="*/ 0 w 30"/>
                  <a:gd name="T9" fmla="*/ 2 h 4"/>
                  <a:gd name="T10" fmla="*/ 2 w 30"/>
                  <a:gd name="T11" fmla="*/ 1 h 4"/>
                  <a:gd name="T12" fmla="*/ 29 w 30"/>
                  <a:gd name="T13" fmla="*/ 0 h 4"/>
                  <a:gd name="T14" fmla="*/ 30 w 30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">
                    <a:moveTo>
                      <a:pt x="30" y="2"/>
                    </a:moveTo>
                    <a:cubicBezTo>
                      <a:pt x="30" y="3"/>
                      <a:pt x="30" y="3"/>
                      <a:pt x="29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0" y="1"/>
                      <a:pt x="3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66"/>
              <p:cNvSpPr>
                <a:spLocks/>
              </p:cNvSpPr>
              <p:nvPr/>
            </p:nvSpPr>
            <p:spPr bwMode="auto">
              <a:xfrm>
                <a:off x="3940" y="2387"/>
                <a:ext cx="71" cy="9"/>
              </a:xfrm>
              <a:custGeom>
                <a:avLst/>
                <a:gdLst>
                  <a:gd name="T0" fmla="*/ 30 w 30"/>
                  <a:gd name="T1" fmla="*/ 2 h 4"/>
                  <a:gd name="T2" fmla="*/ 29 w 30"/>
                  <a:gd name="T3" fmla="*/ 3 h 4"/>
                  <a:gd name="T4" fmla="*/ 2 w 30"/>
                  <a:gd name="T5" fmla="*/ 4 h 4"/>
                  <a:gd name="T6" fmla="*/ 0 w 30"/>
                  <a:gd name="T7" fmla="*/ 2 h 4"/>
                  <a:gd name="T8" fmla="*/ 0 w 30"/>
                  <a:gd name="T9" fmla="*/ 2 h 4"/>
                  <a:gd name="T10" fmla="*/ 2 w 30"/>
                  <a:gd name="T11" fmla="*/ 1 h 4"/>
                  <a:gd name="T12" fmla="*/ 29 w 30"/>
                  <a:gd name="T13" fmla="*/ 0 h 4"/>
                  <a:gd name="T14" fmla="*/ 30 w 30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">
                    <a:moveTo>
                      <a:pt x="30" y="2"/>
                    </a:moveTo>
                    <a:cubicBezTo>
                      <a:pt x="30" y="3"/>
                      <a:pt x="30" y="3"/>
                      <a:pt x="29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0" y="0"/>
                      <a:pt x="30" y="1"/>
                      <a:pt x="3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67"/>
              <p:cNvSpPr>
                <a:spLocks/>
              </p:cNvSpPr>
              <p:nvPr/>
            </p:nvSpPr>
            <p:spPr bwMode="auto">
              <a:xfrm>
                <a:off x="3942" y="2398"/>
                <a:ext cx="71" cy="10"/>
              </a:xfrm>
              <a:custGeom>
                <a:avLst/>
                <a:gdLst>
                  <a:gd name="T0" fmla="*/ 30 w 30"/>
                  <a:gd name="T1" fmla="*/ 2 h 4"/>
                  <a:gd name="T2" fmla="*/ 28 w 30"/>
                  <a:gd name="T3" fmla="*/ 3 h 4"/>
                  <a:gd name="T4" fmla="*/ 1 w 30"/>
                  <a:gd name="T5" fmla="*/ 4 h 4"/>
                  <a:gd name="T6" fmla="*/ 0 w 30"/>
                  <a:gd name="T7" fmla="*/ 2 h 4"/>
                  <a:gd name="T8" fmla="*/ 0 w 30"/>
                  <a:gd name="T9" fmla="*/ 2 h 4"/>
                  <a:gd name="T10" fmla="*/ 1 w 30"/>
                  <a:gd name="T11" fmla="*/ 1 h 4"/>
                  <a:gd name="T12" fmla="*/ 28 w 30"/>
                  <a:gd name="T13" fmla="*/ 0 h 4"/>
                  <a:gd name="T14" fmla="*/ 30 w 30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">
                    <a:moveTo>
                      <a:pt x="30" y="2"/>
                    </a:moveTo>
                    <a:cubicBezTo>
                      <a:pt x="30" y="3"/>
                      <a:pt x="29" y="3"/>
                      <a:pt x="28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29" y="1"/>
                      <a:pt x="3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Freeform 68"/>
              <p:cNvSpPr>
                <a:spLocks/>
              </p:cNvSpPr>
              <p:nvPr/>
            </p:nvSpPr>
            <p:spPr bwMode="auto">
              <a:xfrm>
                <a:off x="3961" y="2410"/>
                <a:ext cx="52" cy="10"/>
              </a:xfrm>
              <a:custGeom>
                <a:avLst/>
                <a:gdLst>
                  <a:gd name="T0" fmla="*/ 22 w 22"/>
                  <a:gd name="T1" fmla="*/ 2 h 4"/>
                  <a:gd name="T2" fmla="*/ 20 w 22"/>
                  <a:gd name="T3" fmla="*/ 3 h 4"/>
                  <a:gd name="T4" fmla="*/ 1 w 22"/>
                  <a:gd name="T5" fmla="*/ 4 h 4"/>
                  <a:gd name="T6" fmla="*/ 0 w 22"/>
                  <a:gd name="T7" fmla="*/ 2 h 4"/>
                  <a:gd name="T8" fmla="*/ 0 w 22"/>
                  <a:gd name="T9" fmla="*/ 2 h 4"/>
                  <a:gd name="T10" fmla="*/ 1 w 22"/>
                  <a:gd name="T11" fmla="*/ 1 h 4"/>
                  <a:gd name="T12" fmla="*/ 20 w 22"/>
                  <a:gd name="T13" fmla="*/ 0 h 4"/>
                  <a:gd name="T14" fmla="*/ 22 w 22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4">
                    <a:moveTo>
                      <a:pt x="22" y="2"/>
                    </a:moveTo>
                    <a:cubicBezTo>
                      <a:pt x="22" y="3"/>
                      <a:pt x="21" y="3"/>
                      <a:pt x="2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2" y="1"/>
                      <a:pt x="2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69"/>
              <p:cNvSpPr>
                <a:spLocks noEditPoints="1"/>
              </p:cNvSpPr>
              <p:nvPr/>
            </p:nvSpPr>
            <p:spPr bwMode="auto">
              <a:xfrm>
                <a:off x="3954" y="1907"/>
                <a:ext cx="90" cy="93"/>
              </a:xfrm>
              <a:custGeom>
                <a:avLst/>
                <a:gdLst>
                  <a:gd name="T0" fmla="*/ 38 w 38"/>
                  <a:gd name="T1" fmla="*/ 22 h 39"/>
                  <a:gd name="T2" fmla="*/ 38 w 38"/>
                  <a:gd name="T3" fmla="*/ 7 h 39"/>
                  <a:gd name="T4" fmla="*/ 31 w 38"/>
                  <a:gd name="T5" fmla="*/ 0 h 39"/>
                  <a:gd name="T6" fmla="*/ 7 w 38"/>
                  <a:gd name="T7" fmla="*/ 0 h 39"/>
                  <a:gd name="T8" fmla="*/ 0 w 38"/>
                  <a:gd name="T9" fmla="*/ 7 h 39"/>
                  <a:gd name="T10" fmla="*/ 1 w 38"/>
                  <a:gd name="T11" fmla="*/ 23 h 39"/>
                  <a:gd name="T12" fmla="*/ 8 w 38"/>
                  <a:gd name="T13" fmla="*/ 30 h 39"/>
                  <a:gd name="T14" fmla="*/ 17 w 38"/>
                  <a:gd name="T15" fmla="*/ 29 h 39"/>
                  <a:gd name="T16" fmla="*/ 17 w 38"/>
                  <a:gd name="T17" fmla="*/ 34 h 39"/>
                  <a:gd name="T18" fmla="*/ 6 w 38"/>
                  <a:gd name="T19" fmla="*/ 34 h 39"/>
                  <a:gd name="T20" fmla="*/ 4 w 38"/>
                  <a:gd name="T21" fmla="*/ 37 h 39"/>
                  <a:gd name="T22" fmla="*/ 6 w 38"/>
                  <a:gd name="T23" fmla="*/ 39 h 39"/>
                  <a:gd name="T24" fmla="*/ 33 w 38"/>
                  <a:gd name="T25" fmla="*/ 38 h 39"/>
                  <a:gd name="T26" fmla="*/ 36 w 38"/>
                  <a:gd name="T27" fmla="*/ 36 h 39"/>
                  <a:gd name="T28" fmla="*/ 33 w 38"/>
                  <a:gd name="T29" fmla="*/ 34 h 39"/>
                  <a:gd name="T30" fmla="*/ 23 w 38"/>
                  <a:gd name="T31" fmla="*/ 34 h 39"/>
                  <a:gd name="T32" fmla="*/ 22 w 38"/>
                  <a:gd name="T33" fmla="*/ 29 h 39"/>
                  <a:gd name="T34" fmla="*/ 31 w 38"/>
                  <a:gd name="T35" fmla="*/ 29 h 39"/>
                  <a:gd name="T36" fmla="*/ 38 w 38"/>
                  <a:gd name="T37" fmla="*/ 22 h 39"/>
                  <a:gd name="T38" fmla="*/ 8 w 38"/>
                  <a:gd name="T39" fmla="*/ 27 h 39"/>
                  <a:gd name="T40" fmla="*/ 3 w 38"/>
                  <a:gd name="T41" fmla="*/ 23 h 39"/>
                  <a:gd name="T42" fmla="*/ 3 w 38"/>
                  <a:gd name="T43" fmla="*/ 7 h 39"/>
                  <a:gd name="T44" fmla="*/ 7 w 38"/>
                  <a:gd name="T45" fmla="*/ 3 h 39"/>
                  <a:gd name="T46" fmla="*/ 31 w 38"/>
                  <a:gd name="T47" fmla="*/ 2 h 39"/>
                  <a:gd name="T48" fmla="*/ 35 w 38"/>
                  <a:gd name="T49" fmla="*/ 7 h 39"/>
                  <a:gd name="T50" fmla="*/ 36 w 38"/>
                  <a:gd name="T51" fmla="*/ 22 h 39"/>
                  <a:gd name="T52" fmla="*/ 31 w 38"/>
                  <a:gd name="T53" fmla="*/ 26 h 39"/>
                  <a:gd name="T54" fmla="*/ 8 w 38"/>
                  <a:gd name="T55" fmla="*/ 27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7"/>
                      <a:pt x="38" y="7"/>
                      <a:pt x="38" y="7"/>
                    </a:cubicBezTo>
                    <a:cubicBezTo>
                      <a:pt x="38" y="3"/>
                      <a:pt x="35" y="0"/>
                      <a:pt x="3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4"/>
                      <a:pt x="0" y="7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7"/>
                      <a:pt x="4" y="30"/>
                      <a:pt x="8" y="30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5" y="35"/>
                      <a:pt x="4" y="35"/>
                      <a:pt x="4" y="37"/>
                    </a:cubicBezTo>
                    <a:cubicBezTo>
                      <a:pt x="4" y="38"/>
                      <a:pt x="5" y="39"/>
                      <a:pt x="6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5" y="38"/>
                      <a:pt x="36" y="37"/>
                      <a:pt x="36" y="36"/>
                    </a:cubicBezTo>
                    <a:cubicBezTo>
                      <a:pt x="36" y="35"/>
                      <a:pt x="35" y="34"/>
                      <a:pt x="3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5" y="29"/>
                      <a:pt x="38" y="26"/>
                      <a:pt x="38" y="22"/>
                    </a:cubicBezTo>
                    <a:close/>
                    <a:moveTo>
                      <a:pt x="8" y="27"/>
                    </a:moveTo>
                    <a:cubicBezTo>
                      <a:pt x="5" y="27"/>
                      <a:pt x="3" y="25"/>
                      <a:pt x="3" y="23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3" y="2"/>
                      <a:pt x="35" y="4"/>
                      <a:pt x="35" y="7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4"/>
                      <a:pt x="34" y="26"/>
                      <a:pt x="31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70"/>
              <p:cNvSpPr>
                <a:spLocks/>
              </p:cNvSpPr>
              <p:nvPr/>
            </p:nvSpPr>
            <p:spPr bwMode="auto">
              <a:xfrm>
                <a:off x="3968" y="1924"/>
                <a:ext cx="62" cy="7"/>
              </a:xfrm>
              <a:custGeom>
                <a:avLst/>
                <a:gdLst>
                  <a:gd name="T0" fmla="*/ 26 w 26"/>
                  <a:gd name="T1" fmla="*/ 1 h 3"/>
                  <a:gd name="T2" fmla="*/ 24 w 26"/>
                  <a:gd name="T3" fmla="*/ 2 h 3"/>
                  <a:gd name="T4" fmla="*/ 1 w 26"/>
                  <a:gd name="T5" fmla="*/ 3 h 3"/>
                  <a:gd name="T6" fmla="*/ 0 w 26"/>
                  <a:gd name="T7" fmla="*/ 2 h 3"/>
                  <a:gd name="T8" fmla="*/ 0 w 26"/>
                  <a:gd name="T9" fmla="*/ 2 h 3"/>
                  <a:gd name="T10" fmla="*/ 1 w 26"/>
                  <a:gd name="T11" fmla="*/ 0 h 3"/>
                  <a:gd name="T12" fmla="*/ 24 w 26"/>
                  <a:gd name="T13" fmla="*/ 0 h 3"/>
                  <a:gd name="T14" fmla="*/ 26 w 26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">
                    <a:moveTo>
                      <a:pt x="26" y="1"/>
                    </a:moveTo>
                    <a:cubicBezTo>
                      <a:pt x="26" y="2"/>
                      <a:pt x="25" y="2"/>
                      <a:pt x="24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5" y="0"/>
                      <a:pt x="2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71"/>
              <p:cNvSpPr>
                <a:spLocks/>
              </p:cNvSpPr>
              <p:nvPr/>
            </p:nvSpPr>
            <p:spPr bwMode="auto">
              <a:xfrm>
                <a:off x="3968" y="1933"/>
                <a:ext cx="62" cy="7"/>
              </a:xfrm>
              <a:custGeom>
                <a:avLst/>
                <a:gdLst>
                  <a:gd name="T0" fmla="*/ 26 w 26"/>
                  <a:gd name="T1" fmla="*/ 1 h 3"/>
                  <a:gd name="T2" fmla="*/ 24 w 26"/>
                  <a:gd name="T3" fmla="*/ 3 h 3"/>
                  <a:gd name="T4" fmla="*/ 2 w 26"/>
                  <a:gd name="T5" fmla="*/ 3 h 3"/>
                  <a:gd name="T6" fmla="*/ 0 w 26"/>
                  <a:gd name="T7" fmla="*/ 2 h 3"/>
                  <a:gd name="T8" fmla="*/ 0 w 26"/>
                  <a:gd name="T9" fmla="*/ 2 h 3"/>
                  <a:gd name="T10" fmla="*/ 1 w 26"/>
                  <a:gd name="T11" fmla="*/ 1 h 3"/>
                  <a:gd name="T12" fmla="*/ 24 w 26"/>
                  <a:gd name="T13" fmla="*/ 0 h 3"/>
                  <a:gd name="T14" fmla="*/ 26 w 26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">
                    <a:moveTo>
                      <a:pt x="26" y="1"/>
                    </a:moveTo>
                    <a:cubicBezTo>
                      <a:pt x="26" y="2"/>
                      <a:pt x="25" y="2"/>
                      <a:pt x="24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Freeform 72"/>
              <p:cNvSpPr>
                <a:spLocks/>
              </p:cNvSpPr>
              <p:nvPr/>
            </p:nvSpPr>
            <p:spPr bwMode="auto">
              <a:xfrm>
                <a:off x="3968" y="1943"/>
                <a:ext cx="62" cy="7"/>
              </a:xfrm>
              <a:custGeom>
                <a:avLst/>
                <a:gdLst>
                  <a:gd name="T0" fmla="*/ 26 w 26"/>
                  <a:gd name="T1" fmla="*/ 2 h 3"/>
                  <a:gd name="T2" fmla="*/ 25 w 26"/>
                  <a:gd name="T3" fmla="*/ 3 h 3"/>
                  <a:gd name="T4" fmla="*/ 2 w 26"/>
                  <a:gd name="T5" fmla="*/ 3 h 3"/>
                  <a:gd name="T6" fmla="*/ 0 w 26"/>
                  <a:gd name="T7" fmla="*/ 2 h 3"/>
                  <a:gd name="T8" fmla="*/ 0 w 26"/>
                  <a:gd name="T9" fmla="*/ 2 h 3"/>
                  <a:gd name="T10" fmla="*/ 2 w 26"/>
                  <a:gd name="T11" fmla="*/ 1 h 3"/>
                  <a:gd name="T12" fmla="*/ 24 w 26"/>
                  <a:gd name="T13" fmla="*/ 0 h 3"/>
                  <a:gd name="T14" fmla="*/ 26 w 26"/>
                  <a:gd name="T1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3">
                    <a:moveTo>
                      <a:pt x="26" y="2"/>
                    </a:moveTo>
                    <a:cubicBezTo>
                      <a:pt x="26" y="2"/>
                      <a:pt x="25" y="3"/>
                      <a:pt x="25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73"/>
              <p:cNvSpPr>
                <a:spLocks/>
              </p:cNvSpPr>
              <p:nvPr/>
            </p:nvSpPr>
            <p:spPr bwMode="auto">
              <a:xfrm>
                <a:off x="3985" y="1955"/>
                <a:ext cx="45" cy="4"/>
              </a:xfrm>
              <a:custGeom>
                <a:avLst/>
                <a:gdLst>
                  <a:gd name="T0" fmla="*/ 19 w 19"/>
                  <a:gd name="T1" fmla="*/ 1 h 2"/>
                  <a:gd name="T2" fmla="*/ 18 w 19"/>
                  <a:gd name="T3" fmla="*/ 2 h 2"/>
                  <a:gd name="T4" fmla="*/ 2 w 19"/>
                  <a:gd name="T5" fmla="*/ 2 h 2"/>
                  <a:gd name="T6" fmla="*/ 0 w 19"/>
                  <a:gd name="T7" fmla="*/ 1 h 2"/>
                  <a:gd name="T8" fmla="*/ 0 w 19"/>
                  <a:gd name="T9" fmla="*/ 1 h 2"/>
                  <a:gd name="T10" fmla="*/ 2 w 19"/>
                  <a:gd name="T11" fmla="*/ 0 h 2"/>
                  <a:gd name="T12" fmla="*/ 18 w 19"/>
                  <a:gd name="T13" fmla="*/ 0 h 2"/>
                  <a:gd name="T14" fmla="*/ 19 w 19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2">
                    <a:moveTo>
                      <a:pt x="19" y="1"/>
                    </a:moveTo>
                    <a:cubicBezTo>
                      <a:pt x="19" y="1"/>
                      <a:pt x="18" y="2"/>
                      <a:pt x="18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9" y="0"/>
                      <a:pt x="19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74"/>
              <p:cNvSpPr>
                <a:spLocks noEditPoints="1"/>
              </p:cNvSpPr>
              <p:nvPr/>
            </p:nvSpPr>
            <p:spPr bwMode="auto">
              <a:xfrm>
                <a:off x="3733" y="2679"/>
                <a:ext cx="79" cy="80"/>
              </a:xfrm>
              <a:custGeom>
                <a:avLst/>
                <a:gdLst>
                  <a:gd name="T0" fmla="*/ 33 w 33"/>
                  <a:gd name="T1" fmla="*/ 20 h 34"/>
                  <a:gd name="T2" fmla="*/ 32 w 33"/>
                  <a:gd name="T3" fmla="*/ 6 h 34"/>
                  <a:gd name="T4" fmla="*/ 26 w 33"/>
                  <a:gd name="T5" fmla="*/ 0 h 34"/>
                  <a:gd name="T6" fmla="*/ 5 w 33"/>
                  <a:gd name="T7" fmla="*/ 1 h 34"/>
                  <a:gd name="T8" fmla="*/ 0 w 33"/>
                  <a:gd name="T9" fmla="*/ 7 h 34"/>
                  <a:gd name="T10" fmla="*/ 0 w 33"/>
                  <a:gd name="T11" fmla="*/ 20 h 34"/>
                  <a:gd name="T12" fmla="*/ 6 w 33"/>
                  <a:gd name="T13" fmla="*/ 26 h 34"/>
                  <a:gd name="T14" fmla="*/ 14 w 33"/>
                  <a:gd name="T15" fmla="*/ 26 h 34"/>
                  <a:gd name="T16" fmla="*/ 14 w 33"/>
                  <a:gd name="T17" fmla="*/ 30 h 34"/>
                  <a:gd name="T18" fmla="*/ 5 w 33"/>
                  <a:gd name="T19" fmla="*/ 31 h 34"/>
                  <a:gd name="T20" fmla="*/ 3 w 33"/>
                  <a:gd name="T21" fmla="*/ 33 h 34"/>
                  <a:gd name="T22" fmla="*/ 5 w 33"/>
                  <a:gd name="T23" fmla="*/ 34 h 34"/>
                  <a:gd name="T24" fmla="*/ 29 w 33"/>
                  <a:gd name="T25" fmla="*/ 34 h 34"/>
                  <a:gd name="T26" fmla="*/ 30 w 33"/>
                  <a:gd name="T27" fmla="*/ 32 h 34"/>
                  <a:gd name="T28" fmla="*/ 29 w 33"/>
                  <a:gd name="T29" fmla="*/ 30 h 34"/>
                  <a:gd name="T30" fmla="*/ 19 w 33"/>
                  <a:gd name="T31" fmla="*/ 30 h 34"/>
                  <a:gd name="T32" fmla="*/ 19 w 33"/>
                  <a:gd name="T33" fmla="*/ 26 h 34"/>
                  <a:gd name="T34" fmla="*/ 27 w 33"/>
                  <a:gd name="T35" fmla="*/ 26 h 34"/>
                  <a:gd name="T36" fmla="*/ 33 w 33"/>
                  <a:gd name="T37" fmla="*/ 20 h 34"/>
                  <a:gd name="T38" fmla="*/ 6 w 33"/>
                  <a:gd name="T39" fmla="*/ 24 h 34"/>
                  <a:gd name="T40" fmla="*/ 2 w 33"/>
                  <a:gd name="T41" fmla="*/ 20 h 34"/>
                  <a:gd name="T42" fmla="*/ 2 w 33"/>
                  <a:gd name="T43" fmla="*/ 7 h 34"/>
                  <a:gd name="T44" fmla="*/ 6 w 33"/>
                  <a:gd name="T45" fmla="*/ 3 h 34"/>
                  <a:gd name="T46" fmla="*/ 26 w 33"/>
                  <a:gd name="T47" fmla="*/ 3 h 34"/>
                  <a:gd name="T48" fmla="*/ 30 w 33"/>
                  <a:gd name="T49" fmla="*/ 6 h 34"/>
                  <a:gd name="T50" fmla="*/ 30 w 33"/>
                  <a:gd name="T51" fmla="*/ 20 h 34"/>
                  <a:gd name="T52" fmla="*/ 27 w 33"/>
                  <a:gd name="T53" fmla="*/ 23 h 34"/>
                  <a:gd name="T54" fmla="*/ 6 w 33"/>
                  <a:gd name="T55" fmla="*/ 2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3" h="34">
                    <a:moveTo>
                      <a:pt x="33" y="2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32" y="3"/>
                      <a:pt x="30" y="0"/>
                      <a:pt x="26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2" y="1"/>
                      <a:pt x="0" y="4"/>
                      <a:pt x="0" y="7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3" y="26"/>
                      <a:pt x="6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1"/>
                      <a:pt x="3" y="31"/>
                      <a:pt x="3" y="33"/>
                    </a:cubicBezTo>
                    <a:cubicBezTo>
                      <a:pt x="3" y="34"/>
                      <a:pt x="4" y="34"/>
                      <a:pt x="5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30" y="34"/>
                      <a:pt x="30" y="33"/>
                      <a:pt x="30" y="32"/>
                    </a:cubicBezTo>
                    <a:cubicBezTo>
                      <a:pt x="30" y="31"/>
                      <a:pt x="30" y="30"/>
                      <a:pt x="2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30" y="26"/>
                      <a:pt x="33" y="23"/>
                      <a:pt x="33" y="20"/>
                    </a:cubicBezTo>
                    <a:close/>
                    <a:moveTo>
                      <a:pt x="6" y="24"/>
                    </a:moveTo>
                    <a:cubicBezTo>
                      <a:pt x="4" y="24"/>
                      <a:pt x="2" y="22"/>
                      <a:pt x="2" y="20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3" y="3"/>
                      <a:pt x="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8" y="3"/>
                      <a:pt x="30" y="4"/>
                      <a:pt x="30" y="6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1" y="22"/>
                      <a:pt x="29" y="23"/>
                      <a:pt x="27" y="23"/>
                    </a:cubicBezTo>
                    <a:lnTo>
                      <a:pt x="6" y="2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75"/>
              <p:cNvSpPr>
                <a:spLocks/>
              </p:cNvSpPr>
              <p:nvPr/>
            </p:nvSpPr>
            <p:spPr bwMode="auto">
              <a:xfrm>
                <a:off x="3745" y="2693"/>
                <a:ext cx="52" cy="7"/>
              </a:xfrm>
              <a:custGeom>
                <a:avLst/>
                <a:gdLst>
                  <a:gd name="T0" fmla="*/ 22 w 22"/>
                  <a:gd name="T1" fmla="*/ 1 h 3"/>
                  <a:gd name="T2" fmla="*/ 21 w 22"/>
                  <a:gd name="T3" fmla="*/ 3 h 3"/>
                  <a:gd name="T4" fmla="*/ 1 w 22"/>
                  <a:gd name="T5" fmla="*/ 3 h 3"/>
                  <a:gd name="T6" fmla="*/ 0 w 22"/>
                  <a:gd name="T7" fmla="*/ 2 h 3"/>
                  <a:gd name="T8" fmla="*/ 0 w 22"/>
                  <a:gd name="T9" fmla="*/ 2 h 3"/>
                  <a:gd name="T10" fmla="*/ 1 w 22"/>
                  <a:gd name="T11" fmla="*/ 1 h 3"/>
                  <a:gd name="T12" fmla="*/ 21 w 22"/>
                  <a:gd name="T13" fmla="*/ 0 h 3"/>
                  <a:gd name="T14" fmla="*/ 22 w 2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3">
                    <a:moveTo>
                      <a:pt x="22" y="1"/>
                    </a:moveTo>
                    <a:cubicBezTo>
                      <a:pt x="22" y="2"/>
                      <a:pt x="21" y="3"/>
                      <a:pt x="2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1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Freeform 76"/>
              <p:cNvSpPr>
                <a:spLocks/>
              </p:cNvSpPr>
              <p:nvPr/>
            </p:nvSpPr>
            <p:spPr bwMode="auto">
              <a:xfrm>
                <a:off x="3745" y="2702"/>
                <a:ext cx="52" cy="7"/>
              </a:xfrm>
              <a:custGeom>
                <a:avLst/>
                <a:gdLst>
                  <a:gd name="T0" fmla="*/ 22 w 22"/>
                  <a:gd name="T1" fmla="*/ 1 h 3"/>
                  <a:gd name="T2" fmla="*/ 21 w 22"/>
                  <a:gd name="T3" fmla="*/ 2 h 3"/>
                  <a:gd name="T4" fmla="*/ 1 w 22"/>
                  <a:gd name="T5" fmla="*/ 3 h 3"/>
                  <a:gd name="T6" fmla="*/ 0 w 22"/>
                  <a:gd name="T7" fmla="*/ 2 h 3"/>
                  <a:gd name="T8" fmla="*/ 0 w 22"/>
                  <a:gd name="T9" fmla="*/ 2 h 3"/>
                  <a:gd name="T10" fmla="*/ 1 w 22"/>
                  <a:gd name="T11" fmla="*/ 1 h 3"/>
                  <a:gd name="T12" fmla="*/ 21 w 22"/>
                  <a:gd name="T13" fmla="*/ 0 h 3"/>
                  <a:gd name="T14" fmla="*/ 22 w 2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3">
                    <a:moveTo>
                      <a:pt x="22" y="1"/>
                    </a:moveTo>
                    <a:cubicBezTo>
                      <a:pt x="22" y="2"/>
                      <a:pt x="22" y="2"/>
                      <a:pt x="2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1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77"/>
              <p:cNvSpPr>
                <a:spLocks/>
              </p:cNvSpPr>
              <p:nvPr/>
            </p:nvSpPr>
            <p:spPr bwMode="auto">
              <a:xfrm>
                <a:off x="3745" y="2712"/>
                <a:ext cx="52" cy="5"/>
              </a:xfrm>
              <a:custGeom>
                <a:avLst/>
                <a:gdLst>
                  <a:gd name="T0" fmla="*/ 22 w 22"/>
                  <a:gd name="T1" fmla="*/ 1 h 2"/>
                  <a:gd name="T2" fmla="*/ 21 w 22"/>
                  <a:gd name="T3" fmla="*/ 2 h 2"/>
                  <a:gd name="T4" fmla="*/ 1 w 22"/>
                  <a:gd name="T5" fmla="*/ 2 h 2"/>
                  <a:gd name="T6" fmla="*/ 0 w 22"/>
                  <a:gd name="T7" fmla="*/ 1 h 2"/>
                  <a:gd name="T8" fmla="*/ 0 w 22"/>
                  <a:gd name="T9" fmla="*/ 1 h 2"/>
                  <a:gd name="T10" fmla="*/ 1 w 22"/>
                  <a:gd name="T11" fmla="*/ 0 h 2"/>
                  <a:gd name="T12" fmla="*/ 21 w 22"/>
                  <a:gd name="T13" fmla="*/ 0 h 2"/>
                  <a:gd name="T14" fmla="*/ 22 w 22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">
                    <a:moveTo>
                      <a:pt x="22" y="1"/>
                    </a:moveTo>
                    <a:cubicBezTo>
                      <a:pt x="22" y="2"/>
                      <a:pt x="22" y="2"/>
                      <a:pt x="2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78"/>
              <p:cNvSpPr>
                <a:spLocks/>
              </p:cNvSpPr>
              <p:nvPr/>
            </p:nvSpPr>
            <p:spPr bwMode="auto">
              <a:xfrm>
                <a:off x="3759" y="2721"/>
                <a:ext cx="38" cy="5"/>
              </a:xfrm>
              <a:custGeom>
                <a:avLst/>
                <a:gdLst>
                  <a:gd name="T0" fmla="*/ 16 w 16"/>
                  <a:gd name="T1" fmla="*/ 1 h 2"/>
                  <a:gd name="T2" fmla="*/ 15 w 16"/>
                  <a:gd name="T3" fmla="*/ 2 h 2"/>
                  <a:gd name="T4" fmla="*/ 1 w 16"/>
                  <a:gd name="T5" fmla="*/ 2 h 2"/>
                  <a:gd name="T6" fmla="*/ 0 w 16"/>
                  <a:gd name="T7" fmla="*/ 1 h 2"/>
                  <a:gd name="T8" fmla="*/ 0 w 16"/>
                  <a:gd name="T9" fmla="*/ 1 h 2"/>
                  <a:gd name="T10" fmla="*/ 1 w 16"/>
                  <a:gd name="T11" fmla="*/ 0 h 2"/>
                  <a:gd name="T12" fmla="*/ 15 w 16"/>
                  <a:gd name="T13" fmla="*/ 0 h 2"/>
                  <a:gd name="T14" fmla="*/ 16 w 16"/>
                  <a:gd name="T15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2">
                    <a:moveTo>
                      <a:pt x="16" y="1"/>
                    </a:moveTo>
                    <a:cubicBezTo>
                      <a:pt x="16" y="1"/>
                      <a:pt x="16" y="2"/>
                      <a:pt x="15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6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79"/>
              <p:cNvSpPr>
                <a:spLocks noEditPoints="1"/>
              </p:cNvSpPr>
              <p:nvPr/>
            </p:nvSpPr>
            <p:spPr bwMode="auto">
              <a:xfrm>
                <a:off x="3660" y="2019"/>
                <a:ext cx="147" cy="109"/>
              </a:xfrm>
              <a:custGeom>
                <a:avLst/>
                <a:gdLst>
                  <a:gd name="T0" fmla="*/ 52 w 62"/>
                  <a:gd name="T1" fmla="*/ 0 h 46"/>
                  <a:gd name="T2" fmla="*/ 9 w 62"/>
                  <a:gd name="T3" fmla="*/ 1 h 46"/>
                  <a:gd name="T4" fmla="*/ 0 w 62"/>
                  <a:gd name="T5" fmla="*/ 11 h 46"/>
                  <a:gd name="T6" fmla="*/ 0 w 62"/>
                  <a:gd name="T7" fmla="*/ 37 h 46"/>
                  <a:gd name="T8" fmla="*/ 10 w 62"/>
                  <a:gd name="T9" fmla="*/ 46 h 46"/>
                  <a:gd name="T10" fmla="*/ 53 w 62"/>
                  <a:gd name="T11" fmla="*/ 45 h 46"/>
                  <a:gd name="T12" fmla="*/ 62 w 62"/>
                  <a:gd name="T13" fmla="*/ 35 h 46"/>
                  <a:gd name="T14" fmla="*/ 61 w 62"/>
                  <a:gd name="T15" fmla="*/ 9 h 46"/>
                  <a:gd name="T16" fmla="*/ 52 w 62"/>
                  <a:gd name="T17" fmla="*/ 0 h 46"/>
                  <a:gd name="T18" fmla="*/ 9 w 62"/>
                  <a:gd name="T19" fmla="*/ 5 h 46"/>
                  <a:gd name="T20" fmla="*/ 52 w 62"/>
                  <a:gd name="T21" fmla="*/ 4 h 46"/>
                  <a:gd name="T22" fmla="*/ 57 w 62"/>
                  <a:gd name="T23" fmla="*/ 9 h 46"/>
                  <a:gd name="T24" fmla="*/ 57 w 62"/>
                  <a:gd name="T25" fmla="*/ 12 h 46"/>
                  <a:gd name="T26" fmla="*/ 4 w 62"/>
                  <a:gd name="T27" fmla="*/ 13 h 46"/>
                  <a:gd name="T28" fmla="*/ 4 w 62"/>
                  <a:gd name="T29" fmla="*/ 11 h 46"/>
                  <a:gd name="T30" fmla="*/ 9 w 62"/>
                  <a:gd name="T31" fmla="*/ 5 h 46"/>
                  <a:gd name="T32" fmla="*/ 52 w 62"/>
                  <a:gd name="T33" fmla="*/ 41 h 46"/>
                  <a:gd name="T34" fmla="*/ 10 w 62"/>
                  <a:gd name="T35" fmla="*/ 42 h 46"/>
                  <a:gd name="T36" fmla="*/ 5 w 62"/>
                  <a:gd name="T37" fmla="*/ 37 h 46"/>
                  <a:gd name="T38" fmla="*/ 4 w 62"/>
                  <a:gd name="T39" fmla="*/ 23 h 46"/>
                  <a:gd name="T40" fmla="*/ 57 w 62"/>
                  <a:gd name="T41" fmla="*/ 22 h 46"/>
                  <a:gd name="T42" fmla="*/ 58 w 62"/>
                  <a:gd name="T43" fmla="*/ 36 h 46"/>
                  <a:gd name="T44" fmla="*/ 52 w 62"/>
                  <a:gd name="T45" fmla="*/ 4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62" h="46">
                    <a:moveTo>
                      <a:pt x="52" y="0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4" y="1"/>
                      <a:pt x="0" y="5"/>
                      <a:pt x="0" y="11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42"/>
                      <a:pt x="5" y="46"/>
                      <a:pt x="10" y="46"/>
                    </a:cubicBezTo>
                    <a:cubicBezTo>
                      <a:pt x="53" y="45"/>
                      <a:pt x="53" y="45"/>
                      <a:pt x="53" y="45"/>
                    </a:cubicBezTo>
                    <a:cubicBezTo>
                      <a:pt x="58" y="45"/>
                      <a:pt x="62" y="41"/>
                      <a:pt x="62" y="35"/>
                    </a:cubicBezTo>
                    <a:cubicBezTo>
                      <a:pt x="61" y="9"/>
                      <a:pt x="61" y="9"/>
                      <a:pt x="61" y="9"/>
                    </a:cubicBezTo>
                    <a:cubicBezTo>
                      <a:pt x="61" y="4"/>
                      <a:pt x="57" y="0"/>
                      <a:pt x="52" y="0"/>
                    </a:cubicBezTo>
                    <a:close/>
                    <a:moveTo>
                      <a:pt x="9" y="5"/>
                    </a:moveTo>
                    <a:cubicBezTo>
                      <a:pt x="52" y="4"/>
                      <a:pt x="52" y="4"/>
                      <a:pt x="52" y="4"/>
                    </a:cubicBezTo>
                    <a:cubicBezTo>
                      <a:pt x="55" y="4"/>
                      <a:pt x="57" y="6"/>
                      <a:pt x="57" y="9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8"/>
                      <a:pt x="6" y="5"/>
                      <a:pt x="9" y="5"/>
                    </a:cubicBezTo>
                    <a:close/>
                    <a:moveTo>
                      <a:pt x="52" y="41"/>
                    </a:moveTo>
                    <a:cubicBezTo>
                      <a:pt x="10" y="42"/>
                      <a:pt x="10" y="42"/>
                      <a:pt x="10" y="42"/>
                    </a:cubicBezTo>
                    <a:cubicBezTo>
                      <a:pt x="7" y="42"/>
                      <a:pt x="5" y="40"/>
                      <a:pt x="5" y="37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7" y="22"/>
                      <a:pt x="57" y="22"/>
                      <a:pt x="57" y="22"/>
                    </a:cubicBezTo>
                    <a:cubicBezTo>
                      <a:pt x="58" y="36"/>
                      <a:pt x="58" y="36"/>
                      <a:pt x="58" y="36"/>
                    </a:cubicBezTo>
                    <a:cubicBezTo>
                      <a:pt x="58" y="39"/>
                      <a:pt x="55" y="41"/>
                      <a:pt x="52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Freeform 80"/>
              <p:cNvSpPr>
                <a:spLocks/>
              </p:cNvSpPr>
              <p:nvPr/>
            </p:nvSpPr>
            <p:spPr bwMode="auto">
              <a:xfrm>
                <a:off x="3679" y="2080"/>
                <a:ext cx="71" cy="12"/>
              </a:xfrm>
              <a:custGeom>
                <a:avLst/>
                <a:gdLst>
                  <a:gd name="T0" fmla="*/ 30 w 30"/>
                  <a:gd name="T1" fmla="*/ 2 h 5"/>
                  <a:gd name="T2" fmla="*/ 28 w 30"/>
                  <a:gd name="T3" fmla="*/ 4 h 5"/>
                  <a:gd name="T4" fmla="*/ 2 w 30"/>
                  <a:gd name="T5" fmla="*/ 5 h 5"/>
                  <a:gd name="T6" fmla="*/ 0 w 30"/>
                  <a:gd name="T7" fmla="*/ 3 h 5"/>
                  <a:gd name="T8" fmla="*/ 0 w 30"/>
                  <a:gd name="T9" fmla="*/ 3 h 5"/>
                  <a:gd name="T10" fmla="*/ 2 w 30"/>
                  <a:gd name="T11" fmla="*/ 1 h 5"/>
                  <a:gd name="T12" fmla="*/ 28 w 30"/>
                  <a:gd name="T13" fmla="*/ 0 h 5"/>
                  <a:gd name="T14" fmla="*/ 30 w 30"/>
                  <a:gd name="T1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5">
                    <a:moveTo>
                      <a:pt x="30" y="2"/>
                    </a:moveTo>
                    <a:cubicBezTo>
                      <a:pt x="30" y="3"/>
                      <a:pt x="29" y="4"/>
                      <a:pt x="28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1"/>
                      <a:pt x="3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81"/>
              <p:cNvSpPr>
                <a:spLocks/>
              </p:cNvSpPr>
              <p:nvPr/>
            </p:nvSpPr>
            <p:spPr bwMode="auto">
              <a:xfrm>
                <a:off x="3679" y="2099"/>
                <a:ext cx="43" cy="10"/>
              </a:xfrm>
              <a:custGeom>
                <a:avLst/>
                <a:gdLst>
                  <a:gd name="T0" fmla="*/ 18 w 18"/>
                  <a:gd name="T1" fmla="*/ 2 h 4"/>
                  <a:gd name="T2" fmla="*/ 16 w 18"/>
                  <a:gd name="T3" fmla="*/ 4 h 4"/>
                  <a:gd name="T4" fmla="*/ 3 w 18"/>
                  <a:gd name="T5" fmla="*/ 4 h 4"/>
                  <a:gd name="T6" fmla="*/ 0 w 18"/>
                  <a:gd name="T7" fmla="*/ 2 h 4"/>
                  <a:gd name="T8" fmla="*/ 0 w 18"/>
                  <a:gd name="T9" fmla="*/ 2 h 4"/>
                  <a:gd name="T10" fmla="*/ 3 w 18"/>
                  <a:gd name="T11" fmla="*/ 0 h 4"/>
                  <a:gd name="T12" fmla="*/ 16 w 18"/>
                  <a:gd name="T13" fmla="*/ 0 h 4"/>
                  <a:gd name="T14" fmla="*/ 18 w 18"/>
                  <a:gd name="T1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8" h="4">
                    <a:moveTo>
                      <a:pt x="18" y="2"/>
                    </a:moveTo>
                    <a:cubicBezTo>
                      <a:pt x="18" y="3"/>
                      <a:pt x="17" y="4"/>
                      <a:pt x="16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4"/>
                      <a:pt x="1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Freeform 82"/>
              <p:cNvSpPr>
                <a:spLocks noEditPoints="1"/>
              </p:cNvSpPr>
              <p:nvPr/>
            </p:nvSpPr>
            <p:spPr bwMode="auto">
              <a:xfrm>
                <a:off x="3726" y="2586"/>
                <a:ext cx="112" cy="83"/>
              </a:xfrm>
              <a:custGeom>
                <a:avLst/>
                <a:gdLst>
                  <a:gd name="T0" fmla="*/ 39 w 47"/>
                  <a:gd name="T1" fmla="*/ 0 h 35"/>
                  <a:gd name="T2" fmla="*/ 7 w 47"/>
                  <a:gd name="T3" fmla="*/ 1 h 35"/>
                  <a:gd name="T4" fmla="*/ 0 w 47"/>
                  <a:gd name="T5" fmla="*/ 8 h 35"/>
                  <a:gd name="T6" fmla="*/ 1 w 47"/>
                  <a:gd name="T7" fmla="*/ 28 h 35"/>
                  <a:gd name="T8" fmla="*/ 8 w 47"/>
                  <a:gd name="T9" fmla="*/ 35 h 35"/>
                  <a:gd name="T10" fmla="*/ 40 w 47"/>
                  <a:gd name="T11" fmla="*/ 34 h 35"/>
                  <a:gd name="T12" fmla="*/ 47 w 47"/>
                  <a:gd name="T13" fmla="*/ 27 h 35"/>
                  <a:gd name="T14" fmla="*/ 46 w 47"/>
                  <a:gd name="T15" fmla="*/ 7 h 35"/>
                  <a:gd name="T16" fmla="*/ 39 w 47"/>
                  <a:gd name="T17" fmla="*/ 0 h 35"/>
                  <a:gd name="T18" fmla="*/ 7 w 47"/>
                  <a:gd name="T19" fmla="*/ 4 h 35"/>
                  <a:gd name="T20" fmla="*/ 39 w 47"/>
                  <a:gd name="T21" fmla="*/ 3 h 35"/>
                  <a:gd name="T22" fmla="*/ 43 w 47"/>
                  <a:gd name="T23" fmla="*/ 7 h 35"/>
                  <a:gd name="T24" fmla="*/ 43 w 47"/>
                  <a:gd name="T25" fmla="*/ 9 h 35"/>
                  <a:gd name="T26" fmla="*/ 3 w 47"/>
                  <a:gd name="T27" fmla="*/ 10 h 35"/>
                  <a:gd name="T28" fmla="*/ 3 w 47"/>
                  <a:gd name="T29" fmla="*/ 8 h 35"/>
                  <a:gd name="T30" fmla="*/ 7 w 47"/>
                  <a:gd name="T31" fmla="*/ 4 h 35"/>
                  <a:gd name="T32" fmla="*/ 40 w 47"/>
                  <a:gd name="T33" fmla="*/ 31 h 35"/>
                  <a:gd name="T34" fmla="*/ 8 w 47"/>
                  <a:gd name="T35" fmla="*/ 32 h 35"/>
                  <a:gd name="T36" fmla="*/ 4 w 47"/>
                  <a:gd name="T37" fmla="*/ 28 h 35"/>
                  <a:gd name="T38" fmla="*/ 4 w 47"/>
                  <a:gd name="T39" fmla="*/ 18 h 35"/>
                  <a:gd name="T40" fmla="*/ 43 w 47"/>
                  <a:gd name="T41" fmla="*/ 17 h 35"/>
                  <a:gd name="T42" fmla="*/ 44 w 47"/>
                  <a:gd name="T43" fmla="*/ 27 h 35"/>
                  <a:gd name="T44" fmla="*/ 40 w 47"/>
                  <a:gd name="T45" fmla="*/ 31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7" h="35">
                    <a:moveTo>
                      <a:pt x="39" y="0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3" y="1"/>
                      <a:pt x="0" y="4"/>
                      <a:pt x="0" y="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32"/>
                      <a:pt x="4" y="35"/>
                      <a:pt x="8" y="35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4" y="34"/>
                      <a:pt x="47" y="31"/>
                      <a:pt x="47" y="27"/>
                    </a:cubicBezTo>
                    <a:cubicBezTo>
                      <a:pt x="46" y="7"/>
                      <a:pt x="46" y="7"/>
                      <a:pt x="46" y="7"/>
                    </a:cubicBezTo>
                    <a:cubicBezTo>
                      <a:pt x="46" y="3"/>
                      <a:pt x="43" y="0"/>
                      <a:pt x="39" y="0"/>
                    </a:cubicBezTo>
                    <a:close/>
                    <a:moveTo>
                      <a:pt x="7" y="4"/>
                    </a:moveTo>
                    <a:cubicBezTo>
                      <a:pt x="39" y="3"/>
                      <a:pt x="39" y="3"/>
                      <a:pt x="39" y="3"/>
                    </a:cubicBezTo>
                    <a:cubicBezTo>
                      <a:pt x="41" y="3"/>
                      <a:pt x="43" y="5"/>
                      <a:pt x="43" y="7"/>
                    </a:cubicBezTo>
                    <a:cubicBezTo>
                      <a:pt x="43" y="9"/>
                      <a:pt x="43" y="9"/>
                      <a:pt x="4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5" y="4"/>
                      <a:pt x="7" y="4"/>
                    </a:cubicBezTo>
                    <a:close/>
                    <a:moveTo>
                      <a:pt x="40" y="31"/>
                    </a:moveTo>
                    <a:cubicBezTo>
                      <a:pt x="8" y="32"/>
                      <a:pt x="8" y="32"/>
                      <a:pt x="8" y="32"/>
                    </a:cubicBezTo>
                    <a:cubicBezTo>
                      <a:pt x="6" y="32"/>
                      <a:pt x="4" y="30"/>
                      <a:pt x="4" y="2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9"/>
                      <a:pt x="42" y="31"/>
                      <a:pt x="40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Freeform 83"/>
              <p:cNvSpPr>
                <a:spLocks/>
              </p:cNvSpPr>
              <p:nvPr/>
            </p:nvSpPr>
            <p:spPr bwMode="auto">
              <a:xfrm>
                <a:off x="3743" y="2633"/>
                <a:ext cx="52" cy="8"/>
              </a:xfrm>
              <a:custGeom>
                <a:avLst/>
                <a:gdLst>
                  <a:gd name="T0" fmla="*/ 22 w 22"/>
                  <a:gd name="T1" fmla="*/ 1 h 3"/>
                  <a:gd name="T2" fmla="*/ 20 w 22"/>
                  <a:gd name="T3" fmla="*/ 3 h 3"/>
                  <a:gd name="T4" fmla="*/ 1 w 22"/>
                  <a:gd name="T5" fmla="*/ 3 h 3"/>
                  <a:gd name="T6" fmla="*/ 0 w 22"/>
                  <a:gd name="T7" fmla="*/ 2 h 3"/>
                  <a:gd name="T8" fmla="*/ 0 w 22"/>
                  <a:gd name="T9" fmla="*/ 2 h 3"/>
                  <a:gd name="T10" fmla="*/ 1 w 22"/>
                  <a:gd name="T11" fmla="*/ 0 h 3"/>
                  <a:gd name="T12" fmla="*/ 20 w 22"/>
                  <a:gd name="T13" fmla="*/ 0 h 3"/>
                  <a:gd name="T14" fmla="*/ 22 w 2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3">
                    <a:moveTo>
                      <a:pt x="22" y="1"/>
                    </a:moveTo>
                    <a:cubicBezTo>
                      <a:pt x="22" y="2"/>
                      <a:pt x="21" y="3"/>
                      <a:pt x="2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2" y="0"/>
                      <a:pt x="22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84"/>
              <p:cNvSpPr>
                <a:spLocks/>
              </p:cNvSpPr>
              <p:nvPr/>
            </p:nvSpPr>
            <p:spPr bwMode="auto">
              <a:xfrm>
                <a:off x="3743" y="2648"/>
                <a:ext cx="31" cy="7"/>
              </a:xfrm>
              <a:custGeom>
                <a:avLst/>
                <a:gdLst>
                  <a:gd name="T0" fmla="*/ 13 w 13"/>
                  <a:gd name="T1" fmla="*/ 1 h 3"/>
                  <a:gd name="T2" fmla="*/ 11 w 13"/>
                  <a:gd name="T3" fmla="*/ 3 h 3"/>
                  <a:gd name="T4" fmla="*/ 1 w 13"/>
                  <a:gd name="T5" fmla="*/ 3 h 3"/>
                  <a:gd name="T6" fmla="*/ 0 w 13"/>
                  <a:gd name="T7" fmla="*/ 1 h 3"/>
                  <a:gd name="T8" fmla="*/ 0 w 13"/>
                  <a:gd name="T9" fmla="*/ 1 h 3"/>
                  <a:gd name="T10" fmla="*/ 1 w 13"/>
                  <a:gd name="T11" fmla="*/ 0 h 3"/>
                  <a:gd name="T12" fmla="*/ 11 w 13"/>
                  <a:gd name="T13" fmla="*/ 0 h 3"/>
                  <a:gd name="T14" fmla="*/ 13 w 13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3">
                    <a:moveTo>
                      <a:pt x="13" y="1"/>
                    </a:moveTo>
                    <a:cubicBezTo>
                      <a:pt x="13" y="2"/>
                      <a:pt x="12" y="3"/>
                      <a:pt x="1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85"/>
              <p:cNvSpPr>
                <a:spLocks noEditPoints="1"/>
              </p:cNvSpPr>
              <p:nvPr/>
            </p:nvSpPr>
            <p:spPr bwMode="auto">
              <a:xfrm>
                <a:off x="3861" y="2484"/>
                <a:ext cx="15" cy="28"/>
              </a:xfrm>
              <a:custGeom>
                <a:avLst/>
                <a:gdLst>
                  <a:gd name="T0" fmla="*/ 1 w 6"/>
                  <a:gd name="T1" fmla="*/ 6 h 12"/>
                  <a:gd name="T2" fmla="*/ 0 w 6"/>
                  <a:gd name="T3" fmla="*/ 7 h 12"/>
                  <a:gd name="T4" fmla="*/ 0 w 6"/>
                  <a:gd name="T5" fmla="*/ 9 h 12"/>
                  <a:gd name="T6" fmla="*/ 1 w 6"/>
                  <a:gd name="T7" fmla="*/ 9 h 12"/>
                  <a:gd name="T8" fmla="*/ 2 w 6"/>
                  <a:gd name="T9" fmla="*/ 10 h 12"/>
                  <a:gd name="T10" fmla="*/ 2 w 6"/>
                  <a:gd name="T11" fmla="*/ 11 h 12"/>
                  <a:gd name="T12" fmla="*/ 2 w 6"/>
                  <a:gd name="T13" fmla="*/ 12 h 12"/>
                  <a:gd name="T14" fmla="*/ 2 w 6"/>
                  <a:gd name="T15" fmla="*/ 11 h 12"/>
                  <a:gd name="T16" fmla="*/ 2 w 6"/>
                  <a:gd name="T17" fmla="*/ 10 h 12"/>
                  <a:gd name="T18" fmla="*/ 3 w 6"/>
                  <a:gd name="T19" fmla="*/ 10 h 12"/>
                  <a:gd name="T20" fmla="*/ 3 w 6"/>
                  <a:gd name="T21" fmla="*/ 11 h 12"/>
                  <a:gd name="T22" fmla="*/ 4 w 6"/>
                  <a:gd name="T23" fmla="*/ 12 h 12"/>
                  <a:gd name="T24" fmla="*/ 4 w 6"/>
                  <a:gd name="T25" fmla="*/ 11 h 12"/>
                  <a:gd name="T26" fmla="*/ 4 w 6"/>
                  <a:gd name="T27" fmla="*/ 10 h 12"/>
                  <a:gd name="T28" fmla="*/ 5 w 6"/>
                  <a:gd name="T29" fmla="*/ 10 h 12"/>
                  <a:gd name="T30" fmla="*/ 6 w 6"/>
                  <a:gd name="T31" fmla="*/ 10 h 12"/>
                  <a:gd name="T32" fmla="*/ 6 w 6"/>
                  <a:gd name="T33" fmla="*/ 9 h 12"/>
                  <a:gd name="T34" fmla="*/ 6 w 6"/>
                  <a:gd name="T35" fmla="*/ 9 h 12"/>
                  <a:gd name="T36" fmla="*/ 6 w 6"/>
                  <a:gd name="T37" fmla="*/ 8 h 12"/>
                  <a:gd name="T38" fmla="*/ 6 w 6"/>
                  <a:gd name="T39" fmla="*/ 8 h 12"/>
                  <a:gd name="T40" fmla="*/ 5 w 6"/>
                  <a:gd name="T41" fmla="*/ 8 h 12"/>
                  <a:gd name="T42" fmla="*/ 4 w 6"/>
                  <a:gd name="T43" fmla="*/ 9 h 12"/>
                  <a:gd name="T44" fmla="*/ 4 w 6"/>
                  <a:gd name="T45" fmla="*/ 6 h 12"/>
                  <a:gd name="T46" fmla="*/ 4 w 6"/>
                  <a:gd name="T47" fmla="*/ 6 h 12"/>
                  <a:gd name="T48" fmla="*/ 5 w 6"/>
                  <a:gd name="T49" fmla="*/ 5 h 12"/>
                  <a:gd name="T50" fmla="*/ 6 w 6"/>
                  <a:gd name="T51" fmla="*/ 5 h 12"/>
                  <a:gd name="T52" fmla="*/ 6 w 6"/>
                  <a:gd name="T53" fmla="*/ 4 h 12"/>
                  <a:gd name="T54" fmla="*/ 6 w 6"/>
                  <a:gd name="T55" fmla="*/ 3 h 12"/>
                  <a:gd name="T56" fmla="*/ 5 w 6"/>
                  <a:gd name="T57" fmla="*/ 2 h 12"/>
                  <a:gd name="T58" fmla="*/ 4 w 6"/>
                  <a:gd name="T59" fmla="*/ 2 h 12"/>
                  <a:gd name="T60" fmla="*/ 4 w 6"/>
                  <a:gd name="T61" fmla="*/ 0 h 12"/>
                  <a:gd name="T62" fmla="*/ 4 w 6"/>
                  <a:gd name="T63" fmla="*/ 0 h 12"/>
                  <a:gd name="T64" fmla="*/ 4 w 6"/>
                  <a:gd name="T65" fmla="*/ 0 h 12"/>
                  <a:gd name="T66" fmla="*/ 4 w 6"/>
                  <a:gd name="T67" fmla="*/ 1 h 12"/>
                  <a:gd name="T68" fmla="*/ 3 w 6"/>
                  <a:gd name="T69" fmla="*/ 1 h 12"/>
                  <a:gd name="T70" fmla="*/ 3 w 6"/>
                  <a:gd name="T71" fmla="*/ 1 h 12"/>
                  <a:gd name="T72" fmla="*/ 3 w 6"/>
                  <a:gd name="T73" fmla="*/ 0 h 12"/>
                  <a:gd name="T74" fmla="*/ 2 w 6"/>
                  <a:gd name="T75" fmla="*/ 0 h 12"/>
                  <a:gd name="T76" fmla="*/ 2 w 6"/>
                  <a:gd name="T77" fmla="*/ 0 h 12"/>
                  <a:gd name="T78" fmla="*/ 2 w 6"/>
                  <a:gd name="T79" fmla="*/ 1 h 12"/>
                  <a:gd name="T80" fmla="*/ 1 w 6"/>
                  <a:gd name="T81" fmla="*/ 1 h 12"/>
                  <a:gd name="T82" fmla="*/ 1 w 6"/>
                  <a:gd name="T83" fmla="*/ 1 h 12"/>
                  <a:gd name="T84" fmla="*/ 1 w 6"/>
                  <a:gd name="T85" fmla="*/ 1 h 12"/>
                  <a:gd name="T86" fmla="*/ 1 w 6"/>
                  <a:gd name="T87" fmla="*/ 2 h 12"/>
                  <a:gd name="T88" fmla="*/ 1 w 6"/>
                  <a:gd name="T89" fmla="*/ 2 h 12"/>
                  <a:gd name="T90" fmla="*/ 1 w 6"/>
                  <a:gd name="T91" fmla="*/ 3 h 12"/>
                  <a:gd name="T92" fmla="*/ 1 w 6"/>
                  <a:gd name="T93" fmla="*/ 3 h 12"/>
                  <a:gd name="T94" fmla="*/ 2 w 6"/>
                  <a:gd name="T95" fmla="*/ 3 h 12"/>
                  <a:gd name="T96" fmla="*/ 2 w 6"/>
                  <a:gd name="T97" fmla="*/ 3 h 12"/>
                  <a:gd name="T98" fmla="*/ 2 w 6"/>
                  <a:gd name="T99" fmla="*/ 5 h 12"/>
                  <a:gd name="T100" fmla="*/ 1 w 6"/>
                  <a:gd name="T101" fmla="*/ 6 h 12"/>
                  <a:gd name="T102" fmla="*/ 3 w 6"/>
                  <a:gd name="T103" fmla="*/ 7 h 12"/>
                  <a:gd name="T104" fmla="*/ 3 w 6"/>
                  <a:gd name="T105" fmla="*/ 6 h 12"/>
                  <a:gd name="T106" fmla="*/ 3 w 6"/>
                  <a:gd name="T107" fmla="*/ 9 h 12"/>
                  <a:gd name="T108" fmla="*/ 3 w 6"/>
                  <a:gd name="T109" fmla="*/ 8 h 12"/>
                  <a:gd name="T110" fmla="*/ 3 w 6"/>
                  <a:gd name="T111" fmla="*/ 7 h 12"/>
                  <a:gd name="T112" fmla="*/ 3 w 6"/>
                  <a:gd name="T113" fmla="*/ 3 h 12"/>
                  <a:gd name="T114" fmla="*/ 3 w 6"/>
                  <a:gd name="T115" fmla="*/ 3 h 12"/>
                  <a:gd name="T116" fmla="*/ 3 w 6"/>
                  <a:gd name="T117" fmla="*/ 4 h 12"/>
                  <a:gd name="T118" fmla="*/ 3 w 6"/>
                  <a:gd name="T119" fmla="*/ 5 h 12"/>
                  <a:gd name="T120" fmla="*/ 3 w 6"/>
                  <a:gd name="T121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" h="12">
                    <a:moveTo>
                      <a:pt x="1" y="6"/>
                    </a:moveTo>
                    <a:cubicBezTo>
                      <a:pt x="0" y="6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1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2" y="12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4" y="12"/>
                    </a:cubicBezTo>
                    <a:cubicBezTo>
                      <a:pt x="4" y="12"/>
                      <a:pt x="4" y="12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6" y="10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6"/>
                      <a:pt x="1" y="6"/>
                    </a:cubicBezTo>
                    <a:close/>
                    <a:moveTo>
                      <a:pt x="3" y="7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3" y="8"/>
                    </a:cubicBezTo>
                    <a:lnTo>
                      <a:pt x="3" y="7"/>
                    </a:lnTo>
                    <a:close/>
                    <a:moveTo>
                      <a:pt x="3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lnTo>
                      <a:pt x="3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Freeform 86"/>
              <p:cNvSpPr>
                <a:spLocks noEditPoints="1"/>
              </p:cNvSpPr>
              <p:nvPr/>
            </p:nvSpPr>
            <p:spPr bwMode="auto">
              <a:xfrm>
                <a:off x="3840" y="2470"/>
                <a:ext cx="57" cy="83"/>
              </a:xfrm>
              <a:custGeom>
                <a:avLst/>
                <a:gdLst>
                  <a:gd name="T0" fmla="*/ 9 w 24"/>
                  <a:gd name="T1" fmla="*/ 23 h 35"/>
                  <a:gd name="T2" fmla="*/ 8 w 24"/>
                  <a:gd name="T3" fmla="*/ 33 h 35"/>
                  <a:gd name="T4" fmla="*/ 10 w 24"/>
                  <a:gd name="T5" fmla="*/ 35 h 35"/>
                  <a:gd name="T6" fmla="*/ 13 w 24"/>
                  <a:gd name="T7" fmla="*/ 35 h 35"/>
                  <a:gd name="T8" fmla="*/ 15 w 24"/>
                  <a:gd name="T9" fmla="*/ 33 h 35"/>
                  <a:gd name="T10" fmla="*/ 15 w 24"/>
                  <a:gd name="T11" fmla="*/ 23 h 35"/>
                  <a:gd name="T12" fmla="*/ 24 w 24"/>
                  <a:gd name="T13" fmla="*/ 12 h 35"/>
                  <a:gd name="T14" fmla="*/ 12 w 24"/>
                  <a:gd name="T15" fmla="*/ 0 h 35"/>
                  <a:gd name="T16" fmla="*/ 0 w 24"/>
                  <a:gd name="T17" fmla="*/ 11 h 35"/>
                  <a:gd name="T18" fmla="*/ 9 w 24"/>
                  <a:gd name="T19" fmla="*/ 23 h 35"/>
                  <a:gd name="T20" fmla="*/ 4 w 24"/>
                  <a:gd name="T21" fmla="*/ 12 h 35"/>
                  <a:gd name="T22" fmla="*/ 12 w 24"/>
                  <a:gd name="T23" fmla="*/ 3 h 35"/>
                  <a:gd name="T24" fmla="*/ 20 w 24"/>
                  <a:gd name="T25" fmla="*/ 12 h 35"/>
                  <a:gd name="T26" fmla="*/ 12 w 24"/>
                  <a:gd name="T27" fmla="*/ 20 h 35"/>
                  <a:gd name="T28" fmla="*/ 4 w 24"/>
                  <a:gd name="T2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4" h="35">
                    <a:moveTo>
                      <a:pt x="9" y="23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8" y="34"/>
                      <a:pt x="9" y="35"/>
                      <a:pt x="10" y="35"/>
                    </a:cubicBez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5" y="34"/>
                      <a:pt x="15" y="3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20" y="22"/>
                      <a:pt x="24" y="17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6" y="0"/>
                      <a:pt x="1" y="5"/>
                      <a:pt x="0" y="11"/>
                    </a:cubicBezTo>
                    <a:cubicBezTo>
                      <a:pt x="0" y="17"/>
                      <a:pt x="4" y="21"/>
                      <a:pt x="9" y="23"/>
                    </a:cubicBezTo>
                    <a:close/>
                    <a:moveTo>
                      <a:pt x="4" y="12"/>
                    </a:moveTo>
                    <a:cubicBezTo>
                      <a:pt x="4" y="7"/>
                      <a:pt x="8" y="3"/>
                      <a:pt x="12" y="3"/>
                    </a:cubicBezTo>
                    <a:cubicBezTo>
                      <a:pt x="17" y="4"/>
                      <a:pt x="21" y="7"/>
                      <a:pt x="20" y="12"/>
                    </a:cubicBezTo>
                    <a:cubicBezTo>
                      <a:pt x="20" y="17"/>
                      <a:pt x="16" y="20"/>
                      <a:pt x="12" y="20"/>
                    </a:cubicBezTo>
                    <a:cubicBezTo>
                      <a:pt x="7" y="20"/>
                      <a:pt x="4" y="16"/>
                      <a:pt x="4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Freeform 87"/>
              <p:cNvSpPr>
                <a:spLocks/>
              </p:cNvSpPr>
              <p:nvPr/>
            </p:nvSpPr>
            <p:spPr bwMode="auto">
              <a:xfrm>
                <a:off x="3807" y="2460"/>
                <a:ext cx="104" cy="64"/>
              </a:xfrm>
              <a:custGeom>
                <a:avLst/>
                <a:gdLst>
                  <a:gd name="T0" fmla="*/ 7 w 44"/>
                  <a:gd name="T1" fmla="*/ 0 h 27"/>
                  <a:gd name="T2" fmla="*/ 38 w 44"/>
                  <a:gd name="T3" fmla="*/ 1 h 27"/>
                  <a:gd name="T4" fmla="*/ 44 w 44"/>
                  <a:gd name="T5" fmla="*/ 6 h 27"/>
                  <a:gd name="T6" fmla="*/ 43 w 44"/>
                  <a:gd name="T7" fmla="*/ 22 h 27"/>
                  <a:gd name="T8" fmla="*/ 38 w 44"/>
                  <a:gd name="T9" fmla="*/ 27 h 27"/>
                  <a:gd name="T10" fmla="*/ 35 w 44"/>
                  <a:gd name="T11" fmla="*/ 27 h 27"/>
                  <a:gd name="T12" fmla="*/ 38 w 44"/>
                  <a:gd name="T13" fmla="*/ 25 h 27"/>
                  <a:gd name="T14" fmla="*/ 38 w 44"/>
                  <a:gd name="T15" fmla="*/ 25 h 27"/>
                  <a:gd name="T16" fmla="*/ 41 w 44"/>
                  <a:gd name="T17" fmla="*/ 22 h 27"/>
                  <a:gd name="T18" fmla="*/ 41 w 44"/>
                  <a:gd name="T19" fmla="*/ 6 h 27"/>
                  <a:gd name="T20" fmla="*/ 38 w 44"/>
                  <a:gd name="T21" fmla="*/ 3 h 27"/>
                  <a:gd name="T22" fmla="*/ 6 w 44"/>
                  <a:gd name="T23" fmla="*/ 2 h 27"/>
                  <a:gd name="T24" fmla="*/ 3 w 44"/>
                  <a:gd name="T25" fmla="*/ 5 h 27"/>
                  <a:gd name="T26" fmla="*/ 3 w 44"/>
                  <a:gd name="T27" fmla="*/ 21 h 27"/>
                  <a:gd name="T28" fmla="*/ 6 w 44"/>
                  <a:gd name="T29" fmla="*/ 24 h 27"/>
                  <a:gd name="T30" fmla="*/ 14 w 44"/>
                  <a:gd name="T31" fmla="*/ 24 h 27"/>
                  <a:gd name="T32" fmla="*/ 16 w 44"/>
                  <a:gd name="T33" fmla="*/ 27 h 27"/>
                  <a:gd name="T34" fmla="*/ 6 w 44"/>
                  <a:gd name="T35" fmla="*/ 26 h 27"/>
                  <a:gd name="T36" fmla="*/ 0 w 44"/>
                  <a:gd name="T37" fmla="*/ 21 h 27"/>
                  <a:gd name="T38" fmla="*/ 1 w 44"/>
                  <a:gd name="T39" fmla="*/ 5 h 27"/>
                  <a:gd name="T40" fmla="*/ 7 w 44"/>
                  <a:gd name="T4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4" h="27">
                    <a:moveTo>
                      <a:pt x="7" y="0"/>
                    </a:moveTo>
                    <a:cubicBezTo>
                      <a:pt x="38" y="1"/>
                      <a:pt x="38" y="1"/>
                      <a:pt x="38" y="1"/>
                    </a:cubicBezTo>
                    <a:cubicBezTo>
                      <a:pt x="41" y="1"/>
                      <a:pt x="44" y="3"/>
                      <a:pt x="44" y="6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25"/>
                      <a:pt x="41" y="27"/>
                      <a:pt x="38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6" y="27"/>
                      <a:pt x="37" y="26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5"/>
                      <a:pt x="41" y="24"/>
                      <a:pt x="41" y="22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41" y="5"/>
                      <a:pt x="40" y="3"/>
                      <a:pt x="38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3"/>
                      <a:pt x="3" y="5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4" y="24"/>
                      <a:pt x="6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5" y="25"/>
                      <a:pt x="15" y="26"/>
                      <a:pt x="16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3" y="26"/>
                      <a:pt x="0" y="24"/>
                      <a:pt x="0" y="21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2"/>
                      <a:pt x="3" y="0"/>
                      <a:pt x="7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88"/>
              <p:cNvSpPr>
                <a:spLocks/>
              </p:cNvSpPr>
              <p:nvPr/>
            </p:nvSpPr>
            <p:spPr bwMode="auto">
              <a:xfrm>
                <a:off x="3783" y="2353"/>
                <a:ext cx="69" cy="43"/>
              </a:xfrm>
              <a:custGeom>
                <a:avLst/>
                <a:gdLst>
                  <a:gd name="T0" fmla="*/ 29 w 29"/>
                  <a:gd name="T1" fmla="*/ 0 h 18"/>
                  <a:gd name="T2" fmla="*/ 15 w 29"/>
                  <a:gd name="T3" fmla="*/ 15 h 18"/>
                  <a:gd name="T4" fmla="*/ 10 w 29"/>
                  <a:gd name="T5" fmla="*/ 10 h 18"/>
                  <a:gd name="T6" fmla="*/ 0 w 29"/>
                  <a:gd name="T7" fmla="*/ 18 h 18"/>
                  <a:gd name="T8" fmla="*/ 0 w 29"/>
                  <a:gd name="T9" fmla="*/ 14 h 18"/>
                  <a:gd name="T10" fmla="*/ 10 w 29"/>
                  <a:gd name="T11" fmla="*/ 6 h 18"/>
                  <a:gd name="T12" fmla="*/ 15 w 29"/>
                  <a:gd name="T13" fmla="*/ 11 h 18"/>
                  <a:gd name="T14" fmla="*/ 29 w 29"/>
                  <a:gd name="T15" fmla="*/ 0 h 18"/>
                  <a:gd name="T16" fmla="*/ 29 w 29"/>
                  <a:gd name="T1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9" h="18">
                    <a:moveTo>
                      <a:pt x="29" y="0"/>
                    </a:moveTo>
                    <a:cubicBezTo>
                      <a:pt x="15" y="15"/>
                      <a:pt x="15" y="15"/>
                      <a:pt x="15" y="15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89"/>
              <p:cNvSpPr>
                <a:spLocks/>
              </p:cNvSpPr>
              <p:nvPr/>
            </p:nvSpPr>
            <p:spPr bwMode="auto">
              <a:xfrm>
                <a:off x="3842" y="2401"/>
                <a:ext cx="0" cy="5"/>
              </a:xfrm>
              <a:custGeom>
                <a:avLst/>
                <a:gdLst>
                  <a:gd name="T0" fmla="*/ 0 h 2"/>
                  <a:gd name="T1" fmla="*/ 2 h 2"/>
                  <a:gd name="T2" fmla="*/ 1 h 2"/>
                  <a:gd name="T3" fmla="*/ 0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Freeform 90"/>
              <p:cNvSpPr>
                <a:spLocks/>
              </p:cNvSpPr>
              <p:nvPr/>
            </p:nvSpPr>
            <p:spPr bwMode="auto">
              <a:xfrm>
                <a:off x="3842" y="2394"/>
                <a:ext cx="0" cy="4"/>
              </a:xfrm>
              <a:custGeom>
                <a:avLst/>
                <a:gdLst>
                  <a:gd name="T0" fmla="*/ 0 h 2"/>
                  <a:gd name="T1" fmla="*/ 0 h 2"/>
                  <a:gd name="T2" fmla="*/ 2 h 2"/>
                  <a:gd name="T3" fmla="*/ 2 h 2"/>
                  <a:gd name="T4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Freeform 91"/>
              <p:cNvSpPr>
                <a:spLocks noEditPoints="1"/>
              </p:cNvSpPr>
              <p:nvPr/>
            </p:nvSpPr>
            <p:spPr bwMode="auto">
              <a:xfrm>
                <a:off x="3783" y="2363"/>
                <a:ext cx="71" cy="52"/>
              </a:xfrm>
              <a:custGeom>
                <a:avLst/>
                <a:gdLst>
                  <a:gd name="T0" fmla="*/ 29 w 30"/>
                  <a:gd name="T1" fmla="*/ 0 h 22"/>
                  <a:gd name="T2" fmla="*/ 27 w 30"/>
                  <a:gd name="T3" fmla="*/ 3 h 22"/>
                  <a:gd name="T4" fmla="*/ 15 w 30"/>
                  <a:gd name="T5" fmla="*/ 15 h 22"/>
                  <a:gd name="T6" fmla="*/ 10 w 30"/>
                  <a:gd name="T7" fmla="*/ 11 h 22"/>
                  <a:gd name="T8" fmla="*/ 0 w 30"/>
                  <a:gd name="T9" fmla="*/ 18 h 22"/>
                  <a:gd name="T10" fmla="*/ 0 w 30"/>
                  <a:gd name="T11" fmla="*/ 20 h 22"/>
                  <a:gd name="T12" fmla="*/ 2 w 30"/>
                  <a:gd name="T13" fmla="*/ 22 h 22"/>
                  <a:gd name="T14" fmla="*/ 27 w 30"/>
                  <a:gd name="T15" fmla="*/ 22 h 22"/>
                  <a:gd name="T16" fmla="*/ 30 w 30"/>
                  <a:gd name="T17" fmla="*/ 19 h 22"/>
                  <a:gd name="T18" fmla="*/ 29 w 30"/>
                  <a:gd name="T19" fmla="*/ 0 h 22"/>
                  <a:gd name="T20" fmla="*/ 27 w 30"/>
                  <a:gd name="T21" fmla="*/ 18 h 22"/>
                  <a:gd name="T22" fmla="*/ 26 w 30"/>
                  <a:gd name="T23" fmla="*/ 18 h 22"/>
                  <a:gd name="T24" fmla="*/ 26 w 30"/>
                  <a:gd name="T25" fmla="*/ 18 h 22"/>
                  <a:gd name="T26" fmla="*/ 26 w 30"/>
                  <a:gd name="T27" fmla="*/ 20 h 22"/>
                  <a:gd name="T28" fmla="*/ 26 w 30"/>
                  <a:gd name="T29" fmla="*/ 20 h 22"/>
                  <a:gd name="T30" fmla="*/ 25 w 30"/>
                  <a:gd name="T31" fmla="*/ 20 h 22"/>
                  <a:gd name="T32" fmla="*/ 25 w 30"/>
                  <a:gd name="T33" fmla="*/ 19 h 22"/>
                  <a:gd name="T34" fmla="*/ 25 w 30"/>
                  <a:gd name="T35" fmla="*/ 19 h 22"/>
                  <a:gd name="T36" fmla="*/ 25 w 30"/>
                  <a:gd name="T37" fmla="*/ 20 h 22"/>
                  <a:gd name="T38" fmla="*/ 24 w 30"/>
                  <a:gd name="T39" fmla="*/ 20 h 22"/>
                  <a:gd name="T40" fmla="*/ 24 w 30"/>
                  <a:gd name="T41" fmla="*/ 20 h 22"/>
                  <a:gd name="T42" fmla="*/ 24 w 30"/>
                  <a:gd name="T43" fmla="*/ 19 h 22"/>
                  <a:gd name="T44" fmla="*/ 23 w 30"/>
                  <a:gd name="T45" fmla="*/ 18 h 22"/>
                  <a:gd name="T46" fmla="*/ 23 w 30"/>
                  <a:gd name="T47" fmla="*/ 18 h 22"/>
                  <a:gd name="T48" fmla="*/ 23 w 30"/>
                  <a:gd name="T49" fmla="*/ 18 h 22"/>
                  <a:gd name="T50" fmla="*/ 23 w 30"/>
                  <a:gd name="T51" fmla="*/ 18 h 22"/>
                  <a:gd name="T52" fmla="*/ 23 w 30"/>
                  <a:gd name="T53" fmla="*/ 17 h 22"/>
                  <a:gd name="T54" fmla="*/ 23 w 30"/>
                  <a:gd name="T55" fmla="*/ 17 h 22"/>
                  <a:gd name="T56" fmla="*/ 24 w 30"/>
                  <a:gd name="T57" fmla="*/ 17 h 22"/>
                  <a:gd name="T58" fmla="*/ 24 w 30"/>
                  <a:gd name="T59" fmla="*/ 18 h 22"/>
                  <a:gd name="T60" fmla="*/ 24 w 30"/>
                  <a:gd name="T61" fmla="*/ 16 h 22"/>
                  <a:gd name="T62" fmla="*/ 24 w 30"/>
                  <a:gd name="T63" fmla="*/ 16 h 22"/>
                  <a:gd name="T64" fmla="*/ 23 w 30"/>
                  <a:gd name="T65" fmla="*/ 15 h 22"/>
                  <a:gd name="T66" fmla="*/ 23 w 30"/>
                  <a:gd name="T67" fmla="*/ 15 h 22"/>
                  <a:gd name="T68" fmla="*/ 23 w 30"/>
                  <a:gd name="T69" fmla="*/ 14 h 22"/>
                  <a:gd name="T70" fmla="*/ 23 w 30"/>
                  <a:gd name="T71" fmla="*/ 13 h 22"/>
                  <a:gd name="T72" fmla="*/ 23 w 30"/>
                  <a:gd name="T73" fmla="*/ 13 h 22"/>
                  <a:gd name="T74" fmla="*/ 24 w 30"/>
                  <a:gd name="T75" fmla="*/ 12 h 22"/>
                  <a:gd name="T76" fmla="*/ 24 w 30"/>
                  <a:gd name="T77" fmla="*/ 12 h 22"/>
                  <a:gd name="T78" fmla="*/ 24 w 30"/>
                  <a:gd name="T79" fmla="*/ 11 h 22"/>
                  <a:gd name="T80" fmla="*/ 25 w 30"/>
                  <a:gd name="T81" fmla="*/ 11 h 22"/>
                  <a:gd name="T82" fmla="*/ 25 w 30"/>
                  <a:gd name="T83" fmla="*/ 12 h 22"/>
                  <a:gd name="T84" fmla="*/ 25 w 30"/>
                  <a:gd name="T85" fmla="*/ 12 h 22"/>
                  <a:gd name="T86" fmla="*/ 25 w 30"/>
                  <a:gd name="T87" fmla="*/ 12 h 22"/>
                  <a:gd name="T88" fmla="*/ 25 w 30"/>
                  <a:gd name="T89" fmla="*/ 11 h 22"/>
                  <a:gd name="T90" fmla="*/ 25 w 30"/>
                  <a:gd name="T91" fmla="*/ 11 h 22"/>
                  <a:gd name="T92" fmla="*/ 26 w 30"/>
                  <a:gd name="T93" fmla="*/ 11 h 22"/>
                  <a:gd name="T94" fmla="*/ 26 w 30"/>
                  <a:gd name="T95" fmla="*/ 12 h 22"/>
                  <a:gd name="T96" fmla="*/ 26 w 30"/>
                  <a:gd name="T97" fmla="*/ 12 h 22"/>
                  <a:gd name="T98" fmla="*/ 26 w 30"/>
                  <a:gd name="T99" fmla="*/ 12 h 22"/>
                  <a:gd name="T100" fmla="*/ 27 w 30"/>
                  <a:gd name="T101" fmla="*/ 12 h 22"/>
                  <a:gd name="T102" fmla="*/ 27 w 30"/>
                  <a:gd name="T103" fmla="*/ 13 h 22"/>
                  <a:gd name="T104" fmla="*/ 27 w 30"/>
                  <a:gd name="T105" fmla="*/ 13 h 22"/>
                  <a:gd name="T106" fmla="*/ 27 w 30"/>
                  <a:gd name="T107" fmla="*/ 13 h 22"/>
                  <a:gd name="T108" fmla="*/ 26 w 30"/>
                  <a:gd name="T109" fmla="*/ 13 h 22"/>
                  <a:gd name="T110" fmla="*/ 26 w 30"/>
                  <a:gd name="T111" fmla="*/ 13 h 22"/>
                  <a:gd name="T112" fmla="*/ 26 w 30"/>
                  <a:gd name="T113" fmla="*/ 13 h 22"/>
                  <a:gd name="T114" fmla="*/ 26 w 30"/>
                  <a:gd name="T115" fmla="*/ 15 h 22"/>
                  <a:gd name="T116" fmla="*/ 27 w 30"/>
                  <a:gd name="T117" fmla="*/ 16 h 22"/>
                  <a:gd name="T118" fmla="*/ 27 w 30"/>
                  <a:gd name="T119" fmla="*/ 17 h 22"/>
                  <a:gd name="T120" fmla="*/ 27 w 30"/>
                  <a:gd name="T121" fmla="*/ 1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" h="22">
                    <a:moveTo>
                      <a:pt x="29" y="0"/>
                    </a:moveTo>
                    <a:cubicBezTo>
                      <a:pt x="27" y="3"/>
                      <a:pt x="27" y="3"/>
                      <a:pt x="27" y="3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2"/>
                      <a:pt x="2" y="22"/>
                      <a:pt x="2" y="22"/>
                    </a:cubicBezTo>
                    <a:cubicBezTo>
                      <a:pt x="2" y="22"/>
                      <a:pt x="25" y="22"/>
                      <a:pt x="27" y="22"/>
                    </a:cubicBezTo>
                    <a:cubicBezTo>
                      <a:pt x="30" y="22"/>
                      <a:pt x="30" y="19"/>
                      <a:pt x="30" y="19"/>
                    </a:cubicBezTo>
                    <a:lnTo>
                      <a:pt x="29" y="0"/>
                    </a:lnTo>
                    <a:close/>
                    <a:moveTo>
                      <a:pt x="27" y="18"/>
                    </a:moveTo>
                    <a:cubicBezTo>
                      <a:pt x="27" y="18"/>
                      <a:pt x="27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4" y="17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3" y="14"/>
                      <a:pt x="23" y="14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13"/>
                      <a:pt x="24" y="13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5" y="11"/>
                      <a:pt x="25" y="11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7" y="12"/>
                      <a:pt x="27" y="12"/>
                    </a:cubicBezTo>
                    <a:cubicBezTo>
                      <a:pt x="27" y="12"/>
                      <a:pt x="27" y="12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6" y="15"/>
                      <a:pt x="27" y="16"/>
                    </a:cubicBezTo>
                    <a:cubicBezTo>
                      <a:pt x="27" y="16"/>
                      <a:pt x="27" y="16"/>
                      <a:pt x="27" y="17"/>
                    </a:cubicBezTo>
                    <a:cubicBezTo>
                      <a:pt x="27" y="17"/>
                      <a:pt x="27" y="17"/>
                      <a:pt x="2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92"/>
              <p:cNvSpPr>
                <a:spLocks/>
              </p:cNvSpPr>
              <p:nvPr/>
            </p:nvSpPr>
            <p:spPr bwMode="auto">
              <a:xfrm>
                <a:off x="3778" y="1613"/>
                <a:ext cx="83" cy="52"/>
              </a:xfrm>
              <a:custGeom>
                <a:avLst/>
                <a:gdLst>
                  <a:gd name="T0" fmla="*/ 35 w 35"/>
                  <a:gd name="T1" fmla="*/ 1 h 22"/>
                  <a:gd name="T2" fmla="*/ 18 w 35"/>
                  <a:gd name="T3" fmla="*/ 19 h 22"/>
                  <a:gd name="T4" fmla="*/ 12 w 35"/>
                  <a:gd name="T5" fmla="*/ 13 h 22"/>
                  <a:gd name="T6" fmla="*/ 0 w 35"/>
                  <a:gd name="T7" fmla="*/ 22 h 22"/>
                  <a:gd name="T8" fmla="*/ 0 w 35"/>
                  <a:gd name="T9" fmla="*/ 18 h 22"/>
                  <a:gd name="T10" fmla="*/ 12 w 35"/>
                  <a:gd name="T11" fmla="*/ 8 h 22"/>
                  <a:gd name="T12" fmla="*/ 18 w 35"/>
                  <a:gd name="T13" fmla="*/ 14 h 22"/>
                  <a:gd name="T14" fmla="*/ 35 w 35"/>
                  <a:gd name="T15" fmla="*/ 0 h 22"/>
                  <a:gd name="T16" fmla="*/ 35 w 35"/>
                  <a:gd name="T17" fmla="*/ 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22">
                    <a:moveTo>
                      <a:pt x="35" y="1"/>
                    </a:moveTo>
                    <a:cubicBezTo>
                      <a:pt x="18" y="19"/>
                      <a:pt x="18" y="19"/>
                      <a:pt x="18" y="19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93"/>
              <p:cNvSpPr>
                <a:spLocks/>
              </p:cNvSpPr>
              <p:nvPr/>
            </p:nvSpPr>
            <p:spPr bwMode="auto">
              <a:xfrm>
                <a:off x="3849" y="1670"/>
                <a:ext cx="3" cy="7"/>
              </a:xfrm>
              <a:custGeom>
                <a:avLst/>
                <a:gdLst>
                  <a:gd name="T0" fmla="*/ 0 w 1"/>
                  <a:gd name="T1" fmla="*/ 0 h 3"/>
                  <a:gd name="T2" fmla="*/ 0 w 1"/>
                  <a:gd name="T3" fmla="*/ 3 h 3"/>
                  <a:gd name="T4" fmla="*/ 1 w 1"/>
                  <a:gd name="T5" fmla="*/ 2 h 3"/>
                  <a:gd name="T6" fmla="*/ 1 w 1"/>
                  <a:gd name="T7" fmla="*/ 1 h 3"/>
                  <a:gd name="T8" fmla="*/ 0 w 1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3">
                    <a:moveTo>
                      <a:pt x="0" y="0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Freeform 94"/>
              <p:cNvSpPr>
                <a:spLocks/>
              </p:cNvSpPr>
              <p:nvPr/>
            </p:nvSpPr>
            <p:spPr bwMode="auto">
              <a:xfrm>
                <a:off x="3849" y="1663"/>
                <a:ext cx="3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2 h 2"/>
                  <a:gd name="T8" fmla="*/ 0 w 1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Freeform 95"/>
              <p:cNvSpPr>
                <a:spLocks noEditPoints="1"/>
              </p:cNvSpPr>
              <p:nvPr/>
            </p:nvSpPr>
            <p:spPr bwMode="auto">
              <a:xfrm>
                <a:off x="3778" y="1627"/>
                <a:ext cx="86" cy="62"/>
              </a:xfrm>
              <a:custGeom>
                <a:avLst/>
                <a:gdLst>
                  <a:gd name="T0" fmla="*/ 35 w 36"/>
                  <a:gd name="T1" fmla="*/ 0 h 26"/>
                  <a:gd name="T2" fmla="*/ 33 w 36"/>
                  <a:gd name="T3" fmla="*/ 3 h 26"/>
                  <a:gd name="T4" fmla="*/ 18 w 36"/>
                  <a:gd name="T5" fmla="*/ 18 h 26"/>
                  <a:gd name="T6" fmla="*/ 12 w 36"/>
                  <a:gd name="T7" fmla="*/ 12 h 26"/>
                  <a:gd name="T8" fmla="*/ 0 w 36"/>
                  <a:gd name="T9" fmla="*/ 21 h 26"/>
                  <a:gd name="T10" fmla="*/ 0 w 36"/>
                  <a:gd name="T11" fmla="*/ 23 h 26"/>
                  <a:gd name="T12" fmla="*/ 3 w 36"/>
                  <a:gd name="T13" fmla="*/ 26 h 26"/>
                  <a:gd name="T14" fmla="*/ 33 w 36"/>
                  <a:gd name="T15" fmla="*/ 26 h 26"/>
                  <a:gd name="T16" fmla="*/ 36 w 36"/>
                  <a:gd name="T17" fmla="*/ 22 h 26"/>
                  <a:gd name="T18" fmla="*/ 35 w 36"/>
                  <a:gd name="T19" fmla="*/ 0 h 26"/>
                  <a:gd name="T20" fmla="*/ 32 w 36"/>
                  <a:gd name="T21" fmla="*/ 21 h 26"/>
                  <a:gd name="T22" fmla="*/ 32 w 36"/>
                  <a:gd name="T23" fmla="*/ 21 h 26"/>
                  <a:gd name="T24" fmla="*/ 31 w 36"/>
                  <a:gd name="T25" fmla="*/ 22 h 26"/>
                  <a:gd name="T26" fmla="*/ 31 w 36"/>
                  <a:gd name="T27" fmla="*/ 23 h 26"/>
                  <a:gd name="T28" fmla="*/ 31 w 36"/>
                  <a:gd name="T29" fmla="*/ 23 h 26"/>
                  <a:gd name="T30" fmla="*/ 31 w 36"/>
                  <a:gd name="T31" fmla="*/ 23 h 26"/>
                  <a:gd name="T32" fmla="*/ 31 w 36"/>
                  <a:gd name="T33" fmla="*/ 22 h 26"/>
                  <a:gd name="T34" fmla="*/ 30 w 36"/>
                  <a:gd name="T35" fmla="*/ 22 h 26"/>
                  <a:gd name="T36" fmla="*/ 30 w 36"/>
                  <a:gd name="T37" fmla="*/ 23 h 26"/>
                  <a:gd name="T38" fmla="*/ 30 w 36"/>
                  <a:gd name="T39" fmla="*/ 23 h 26"/>
                  <a:gd name="T40" fmla="*/ 29 w 36"/>
                  <a:gd name="T41" fmla="*/ 23 h 26"/>
                  <a:gd name="T42" fmla="*/ 29 w 36"/>
                  <a:gd name="T43" fmla="*/ 22 h 26"/>
                  <a:gd name="T44" fmla="*/ 28 w 36"/>
                  <a:gd name="T45" fmla="*/ 22 h 26"/>
                  <a:gd name="T46" fmla="*/ 28 w 36"/>
                  <a:gd name="T47" fmla="*/ 21 h 26"/>
                  <a:gd name="T48" fmla="*/ 28 w 36"/>
                  <a:gd name="T49" fmla="*/ 21 h 26"/>
                  <a:gd name="T50" fmla="*/ 28 w 36"/>
                  <a:gd name="T51" fmla="*/ 21 h 26"/>
                  <a:gd name="T52" fmla="*/ 28 w 36"/>
                  <a:gd name="T53" fmla="*/ 20 h 26"/>
                  <a:gd name="T54" fmla="*/ 28 w 36"/>
                  <a:gd name="T55" fmla="*/ 20 h 26"/>
                  <a:gd name="T56" fmla="*/ 29 w 36"/>
                  <a:gd name="T57" fmla="*/ 20 h 26"/>
                  <a:gd name="T58" fmla="*/ 29 w 36"/>
                  <a:gd name="T59" fmla="*/ 21 h 26"/>
                  <a:gd name="T60" fmla="*/ 29 w 36"/>
                  <a:gd name="T61" fmla="*/ 18 h 26"/>
                  <a:gd name="T62" fmla="*/ 29 w 36"/>
                  <a:gd name="T63" fmla="*/ 18 h 26"/>
                  <a:gd name="T64" fmla="*/ 28 w 36"/>
                  <a:gd name="T65" fmla="*/ 18 h 26"/>
                  <a:gd name="T66" fmla="*/ 28 w 36"/>
                  <a:gd name="T67" fmla="*/ 17 h 26"/>
                  <a:gd name="T68" fmla="*/ 28 w 36"/>
                  <a:gd name="T69" fmla="*/ 16 h 26"/>
                  <a:gd name="T70" fmla="*/ 28 w 36"/>
                  <a:gd name="T71" fmla="*/ 15 h 26"/>
                  <a:gd name="T72" fmla="*/ 28 w 36"/>
                  <a:gd name="T73" fmla="*/ 15 h 26"/>
                  <a:gd name="T74" fmla="*/ 29 w 36"/>
                  <a:gd name="T75" fmla="*/ 14 h 26"/>
                  <a:gd name="T76" fmla="*/ 29 w 36"/>
                  <a:gd name="T77" fmla="*/ 13 h 26"/>
                  <a:gd name="T78" fmla="*/ 29 w 36"/>
                  <a:gd name="T79" fmla="*/ 13 h 26"/>
                  <a:gd name="T80" fmla="*/ 30 w 36"/>
                  <a:gd name="T81" fmla="*/ 13 h 26"/>
                  <a:gd name="T82" fmla="*/ 30 w 36"/>
                  <a:gd name="T83" fmla="*/ 14 h 26"/>
                  <a:gd name="T84" fmla="*/ 30 w 36"/>
                  <a:gd name="T85" fmla="*/ 14 h 26"/>
                  <a:gd name="T86" fmla="*/ 30 w 36"/>
                  <a:gd name="T87" fmla="*/ 14 h 26"/>
                  <a:gd name="T88" fmla="*/ 30 w 36"/>
                  <a:gd name="T89" fmla="*/ 13 h 26"/>
                  <a:gd name="T90" fmla="*/ 31 w 36"/>
                  <a:gd name="T91" fmla="*/ 13 h 26"/>
                  <a:gd name="T92" fmla="*/ 31 w 36"/>
                  <a:gd name="T93" fmla="*/ 13 h 26"/>
                  <a:gd name="T94" fmla="*/ 31 w 36"/>
                  <a:gd name="T95" fmla="*/ 14 h 26"/>
                  <a:gd name="T96" fmla="*/ 32 w 36"/>
                  <a:gd name="T97" fmla="*/ 14 h 26"/>
                  <a:gd name="T98" fmla="*/ 32 w 36"/>
                  <a:gd name="T99" fmla="*/ 14 h 26"/>
                  <a:gd name="T100" fmla="*/ 32 w 36"/>
                  <a:gd name="T101" fmla="*/ 14 h 26"/>
                  <a:gd name="T102" fmla="*/ 32 w 36"/>
                  <a:gd name="T103" fmla="*/ 15 h 26"/>
                  <a:gd name="T104" fmla="*/ 32 w 36"/>
                  <a:gd name="T105" fmla="*/ 15 h 26"/>
                  <a:gd name="T106" fmla="*/ 32 w 36"/>
                  <a:gd name="T107" fmla="*/ 15 h 26"/>
                  <a:gd name="T108" fmla="*/ 32 w 36"/>
                  <a:gd name="T109" fmla="*/ 16 h 26"/>
                  <a:gd name="T110" fmla="*/ 31 w 36"/>
                  <a:gd name="T111" fmla="*/ 15 h 26"/>
                  <a:gd name="T112" fmla="*/ 31 w 36"/>
                  <a:gd name="T113" fmla="*/ 15 h 26"/>
                  <a:gd name="T114" fmla="*/ 31 w 36"/>
                  <a:gd name="T115" fmla="*/ 18 h 26"/>
                  <a:gd name="T116" fmla="*/ 32 w 36"/>
                  <a:gd name="T117" fmla="*/ 18 h 26"/>
                  <a:gd name="T118" fmla="*/ 33 w 36"/>
                  <a:gd name="T119" fmla="*/ 20 h 26"/>
                  <a:gd name="T120" fmla="*/ 32 w 36"/>
                  <a:gd name="T121" fmla="*/ 2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6" h="26">
                    <a:moveTo>
                      <a:pt x="35" y="0"/>
                    </a:moveTo>
                    <a:cubicBezTo>
                      <a:pt x="33" y="3"/>
                      <a:pt x="33" y="3"/>
                      <a:pt x="33" y="3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6"/>
                      <a:pt x="3" y="26"/>
                      <a:pt x="3" y="26"/>
                    </a:cubicBezTo>
                    <a:cubicBezTo>
                      <a:pt x="3" y="26"/>
                      <a:pt x="31" y="26"/>
                      <a:pt x="33" y="26"/>
                    </a:cubicBezTo>
                    <a:cubicBezTo>
                      <a:pt x="36" y="25"/>
                      <a:pt x="36" y="22"/>
                      <a:pt x="36" y="22"/>
                    </a:cubicBezTo>
                    <a:lnTo>
                      <a:pt x="35" y="0"/>
                    </a:lnTo>
                    <a:close/>
                    <a:moveTo>
                      <a:pt x="32" y="21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1" y="21"/>
                      <a:pt x="31" y="2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29" y="22"/>
                      <a:pt x="29" y="22"/>
                      <a:pt x="28" y="22"/>
                    </a:cubicBezTo>
                    <a:cubicBezTo>
                      <a:pt x="28" y="22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8" y="20"/>
                      <a:pt x="28" y="20"/>
                      <a:pt x="29" y="20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18"/>
                      <a:pt x="29" y="18"/>
                      <a:pt x="28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7"/>
                      <a:pt x="28" y="17"/>
                      <a:pt x="28" y="16"/>
                    </a:cubicBezTo>
                    <a:cubicBezTo>
                      <a:pt x="28" y="16"/>
                      <a:pt x="28" y="16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9" y="15"/>
                      <a:pt x="29" y="14"/>
                      <a:pt x="29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5"/>
                      <a:pt x="32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9"/>
                      <a:pt x="33" y="19"/>
                      <a:pt x="33" y="20"/>
                    </a:cubicBezTo>
                    <a:cubicBezTo>
                      <a:pt x="33" y="20"/>
                      <a:pt x="33" y="20"/>
                      <a:pt x="3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96"/>
              <p:cNvSpPr>
                <a:spLocks noEditPoints="1"/>
              </p:cNvSpPr>
              <p:nvPr/>
            </p:nvSpPr>
            <p:spPr bwMode="auto">
              <a:xfrm>
                <a:off x="3660" y="1874"/>
                <a:ext cx="45" cy="45"/>
              </a:xfrm>
              <a:custGeom>
                <a:avLst/>
                <a:gdLst>
                  <a:gd name="T0" fmla="*/ 9 w 19"/>
                  <a:gd name="T1" fmla="*/ 0 h 19"/>
                  <a:gd name="T2" fmla="*/ 0 w 19"/>
                  <a:gd name="T3" fmla="*/ 9 h 19"/>
                  <a:gd name="T4" fmla="*/ 10 w 19"/>
                  <a:gd name="T5" fmla="*/ 18 h 19"/>
                  <a:gd name="T6" fmla="*/ 19 w 19"/>
                  <a:gd name="T7" fmla="*/ 9 h 19"/>
                  <a:gd name="T8" fmla="*/ 9 w 19"/>
                  <a:gd name="T9" fmla="*/ 0 h 19"/>
                  <a:gd name="T10" fmla="*/ 10 w 19"/>
                  <a:gd name="T11" fmla="*/ 17 h 19"/>
                  <a:gd name="T12" fmla="*/ 2 w 19"/>
                  <a:gd name="T13" fmla="*/ 9 h 19"/>
                  <a:gd name="T14" fmla="*/ 9 w 19"/>
                  <a:gd name="T15" fmla="*/ 2 h 19"/>
                  <a:gd name="T16" fmla="*/ 17 w 19"/>
                  <a:gd name="T17" fmla="*/ 9 h 19"/>
                  <a:gd name="T18" fmla="*/ 10 w 19"/>
                  <a:gd name="T19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9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9"/>
                      <a:pt x="10" y="18"/>
                    </a:cubicBezTo>
                    <a:cubicBezTo>
                      <a:pt x="15" y="18"/>
                      <a:pt x="19" y="14"/>
                      <a:pt x="19" y="9"/>
                    </a:cubicBezTo>
                    <a:cubicBezTo>
                      <a:pt x="19" y="4"/>
                      <a:pt x="14" y="0"/>
                      <a:pt x="9" y="0"/>
                    </a:cubicBezTo>
                    <a:close/>
                    <a:moveTo>
                      <a:pt x="10" y="17"/>
                    </a:moveTo>
                    <a:cubicBezTo>
                      <a:pt x="5" y="17"/>
                      <a:pt x="2" y="13"/>
                      <a:pt x="2" y="9"/>
                    </a:cubicBezTo>
                    <a:cubicBezTo>
                      <a:pt x="2" y="5"/>
                      <a:pt x="5" y="2"/>
                      <a:pt x="9" y="2"/>
                    </a:cubicBezTo>
                    <a:cubicBezTo>
                      <a:pt x="13" y="2"/>
                      <a:pt x="17" y="5"/>
                      <a:pt x="17" y="9"/>
                    </a:cubicBezTo>
                    <a:cubicBezTo>
                      <a:pt x="17" y="13"/>
                      <a:pt x="14" y="17"/>
                      <a:pt x="1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97"/>
              <p:cNvSpPr>
                <a:spLocks noEditPoints="1"/>
              </p:cNvSpPr>
              <p:nvPr/>
            </p:nvSpPr>
            <p:spPr bwMode="auto">
              <a:xfrm>
                <a:off x="3674" y="1881"/>
                <a:ext cx="17" cy="29"/>
              </a:xfrm>
              <a:custGeom>
                <a:avLst/>
                <a:gdLst>
                  <a:gd name="T0" fmla="*/ 5 w 7"/>
                  <a:gd name="T1" fmla="*/ 5 h 12"/>
                  <a:gd name="T2" fmla="*/ 5 w 7"/>
                  <a:gd name="T3" fmla="*/ 3 h 12"/>
                  <a:gd name="T4" fmla="*/ 5 w 7"/>
                  <a:gd name="T5" fmla="*/ 3 h 12"/>
                  <a:gd name="T6" fmla="*/ 6 w 7"/>
                  <a:gd name="T7" fmla="*/ 3 h 12"/>
                  <a:gd name="T8" fmla="*/ 6 w 7"/>
                  <a:gd name="T9" fmla="*/ 3 h 12"/>
                  <a:gd name="T10" fmla="*/ 6 w 7"/>
                  <a:gd name="T11" fmla="*/ 2 h 12"/>
                  <a:gd name="T12" fmla="*/ 6 w 7"/>
                  <a:gd name="T13" fmla="*/ 2 h 12"/>
                  <a:gd name="T14" fmla="*/ 6 w 7"/>
                  <a:gd name="T15" fmla="*/ 2 h 12"/>
                  <a:gd name="T16" fmla="*/ 6 w 7"/>
                  <a:gd name="T17" fmla="*/ 2 h 12"/>
                  <a:gd name="T18" fmla="*/ 5 w 7"/>
                  <a:gd name="T19" fmla="*/ 2 h 12"/>
                  <a:gd name="T20" fmla="*/ 5 w 7"/>
                  <a:gd name="T21" fmla="*/ 1 h 12"/>
                  <a:gd name="T22" fmla="*/ 5 w 7"/>
                  <a:gd name="T23" fmla="*/ 0 h 12"/>
                  <a:gd name="T24" fmla="*/ 4 w 7"/>
                  <a:gd name="T25" fmla="*/ 0 h 12"/>
                  <a:gd name="T26" fmla="*/ 4 w 7"/>
                  <a:gd name="T27" fmla="*/ 0 h 12"/>
                  <a:gd name="T28" fmla="*/ 4 w 7"/>
                  <a:gd name="T29" fmla="*/ 1 h 12"/>
                  <a:gd name="T30" fmla="*/ 4 w 7"/>
                  <a:gd name="T31" fmla="*/ 1 h 12"/>
                  <a:gd name="T32" fmla="*/ 3 w 7"/>
                  <a:gd name="T33" fmla="*/ 2 h 12"/>
                  <a:gd name="T34" fmla="*/ 3 w 7"/>
                  <a:gd name="T35" fmla="*/ 0 h 12"/>
                  <a:gd name="T36" fmla="*/ 3 w 7"/>
                  <a:gd name="T37" fmla="*/ 0 h 12"/>
                  <a:gd name="T38" fmla="*/ 2 w 7"/>
                  <a:gd name="T39" fmla="*/ 0 h 12"/>
                  <a:gd name="T40" fmla="*/ 2 w 7"/>
                  <a:gd name="T41" fmla="*/ 2 h 12"/>
                  <a:gd name="T42" fmla="*/ 1 w 7"/>
                  <a:gd name="T43" fmla="*/ 2 h 12"/>
                  <a:gd name="T44" fmla="*/ 1 w 7"/>
                  <a:gd name="T45" fmla="*/ 3 h 12"/>
                  <a:gd name="T46" fmla="*/ 1 w 7"/>
                  <a:gd name="T47" fmla="*/ 4 h 12"/>
                  <a:gd name="T48" fmla="*/ 1 w 7"/>
                  <a:gd name="T49" fmla="*/ 5 h 12"/>
                  <a:gd name="T50" fmla="*/ 1 w 7"/>
                  <a:gd name="T51" fmla="*/ 6 h 12"/>
                  <a:gd name="T52" fmla="*/ 2 w 7"/>
                  <a:gd name="T53" fmla="*/ 6 h 12"/>
                  <a:gd name="T54" fmla="*/ 2 w 7"/>
                  <a:gd name="T55" fmla="*/ 6 h 12"/>
                  <a:gd name="T56" fmla="*/ 2 w 7"/>
                  <a:gd name="T57" fmla="*/ 9 h 12"/>
                  <a:gd name="T58" fmla="*/ 2 w 7"/>
                  <a:gd name="T59" fmla="*/ 9 h 12"/>
                  <a:gd name="T60" fmla="*/ 1 w 7"/>
                  <a:gd name="T61" fmla="*/ 9 h 12"/>
                  <a:gd name="T62" fmla="*/ 1 w 7"/>
                  <a:gd name="T63" fmla="*/ 9 h 12"/>
                  <a:gd name="T64" fmla="*/ 1 w 7"/>
                  <a:gd name="T65" fmla="*/ 9 h 12"/>
                  <a:gd name="T66" fmla="*/ 0 w 7"/>
                  <a:gd name="T67" fmla="*/ 10 h 12"/>
                  <a:gd name="T68" fmla="*/ 1 w 7"/>
                  <a:gd name="T69" fmla="*/ 10 h 12"/>
                  <a:gd name="T70" fmla="*/ 1 w 7"/>
                  <a:gd name="T71" fmla="*/ 10 h 12"/>
                  <a:gd name="T72" fmla="*/ 3 w 7"/>
                  <a:gd name="T73" fmla="*/ 11 h 12"/>
                  <a:gd name="T74" fmla="*/ 3 w 7"/>
                  <a:gd name="T75" fmla="*/ 12 h 12"/>
                  <a:gd name="T76" fmla="*/ 3 w 7"/>
                  <a:gd name="T77" fmla="*/ 12 h 12"/>
                  <a:gd name="T78" fmla="*/ 3 w 7"/>
                  <a:gd name="T79" fmla="*/ 12 h 12"/>
                  <a:gd name="T80" fmla="*/ 3 w 7"/>
                  <a:gd name="T81" fmla="*/ 11 h 12"/>
                  <a:gd name="T82" fmla="*/ 4 w 7"/>
                  <a:gd name="T83" fmla="*/ 11 h 12"/>
                  <a:gd name="T84" fmla="*/ 4 w 7"/>
                  <a:gd name="T85" fmla="*/ 12 h 12"/>
                  <a:gd name="T86" fmla="*/ 5 w 7"/>
                  <a:gd name="T87" fmla="*/ 12 h 12"/>
                  <a:gd name="T88" fmla="*/ 5 w 7"/>
                  <a:gd name="T89" fmla="*/ 12 h 12"/>
                  <a:gd name="T90" fmla="*/ 5 w 7"/>
                  <a:gd name="T91" fmla="*/ 10 h 12"/>
                  <a:gd name="T92" fmla="*/ 6 w 7"/>
                  <a:gd name="T93" fmla="*/ 10 h 12"/>
                  <a:gd name="T94" fmla="*/ 6 w 7"/>
                  <a:gd name="T95" fmla="*/ 9 h 12"/>
                  <a:gd name="T96" fmla="*/ 7 w 7"/>
                  <a:gd name="T97" fmla="*/ 8 h 12"/>
                  <a:gd name="T98" fmla="*/ 6 w 7"/>
                  <a:gd name="T99" fmla="*/ 6 h 12"/>
                  <a:gd name="T100" fmla="*/ 5 w 7"/>
                  <a:gd name="T101" fmla="*/ 5 h 12"/>
                  <a:gd name="T102" fmla="*/ 4 w 7"/>
                  <a:gd name="T103" fmla="*/ 9 h 12"/>
                  <a:gd name="T104" fmla="*/ 3 w 7"/>
                  <a:gd name="T105" fmla="*/ 9 h 12"/>
                  <a:gd name="T106" fmla="*/ 3 w 7"/>
                  <a:gd name="T107" fmla="*/ 7 h 12"/>
                  <a:gd name="T108" fmla="*/ 4 w 7"/>
                  <a:gd name="T109" fmla="*/ 7 h 12"/>
                  <a:gd name="T110" fmla="*/ 4 w 7"/>
                  <a:gd name="T111" fmla="*/ 9 h 12"/>
                  <a:gd name="T112" fmla="*/ 4 w 7"/>
                  <a:gd name="T113" fmla="*/ 5 h 12"/>
                  <a:gd name="T114" fmla="*/ 3 w 7"/>
                  <a:gd name="T115" fmla="*/ 5 h 12"/>
                  <a:gd name="T116" fmla="*/ 3 w 7"/>
                  <a:gd name="T117" fmla="*/ 3 h 12"/>
                  <a:gd name="T118" fmla="*/ 4 w 7"/>
                  <a:gd name="T119" fmla="*/ 3 h 12"/>
                  <a:gd name="T120" fmla="*/ 4 w 7"/>
                  <a:gd name="T12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" h="12">
                    <a:moveTo>
                      <a:pt x="5" y="5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2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4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6" y="10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7"/>
                      <a:pt x="6" y="7"/>
                      <a:pt x="6" y="6"/>
                    </a:cubicBezTo>
                    <a:cubicBezTo>
                      <a:pt x="6" y="6"/>
                      <a:pt x="5" y="6"/>
                      <a:pt x="5" y="5"/>
                    </a:cubicBezTo>
                    <a:close/>
                    <a:moveTo>
                      <a:pt x="4" y="9"/>
                    </a:moveTo>
                    <a:cubicBezTo>
                      <a:pt x="4" y="9"/>
                      <a:pt x="4" y="9"/>
                      <a:pt x="3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lnTo>
                      <a:pt x="4" y="9"/>
                    </a:lnTo>
                    <a:close/>
                    <a:moveTo>
                      <a:pt x="4" y="5"/>
                    </a:moveTo>
                    <a:cubicBezTo>
                      <a:pt x="4" y="5"/>
                      <a:pt x="3" y="5"/>
                      <a:pt x="3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98"/>
              <p:cNvSpPr>
                <a:spLocks noEditPoints="1"/>
              </p:cNvSpPr>
              <p:nvPr/>
            </p:nvSpPr>
            <p:spPr bwMode="auto">
              <a:xfrm>
                <a:off x="3906" y="1974"/>
                <a:ext cx="41" cy="40"/>
              </a:xfrm>
              <a:custGeom>
                <a:avLst/>
                <a:gdLst>
                  <a:gd name="T0" fmla="*/ 9 w 17"/>
                  <a:gd name="T1" fmla="*/ 0 h 17"/>
                  <a:gd name="T2" fmla="*/ 0 w 17"/>
                  <a:gd name="T3" fmla="*/ 9 h 17"/>
                  <a:gd name="T4" fmla="*/ 9 w 17"/>
                  <a:gd name="T5" fmla="*/ 17 h 17"/>
                  <a:gd name="T6" fmla="*/ 17 w 17"/>
                  <a:gd name="T7" fmla="*/ 8 h 17"/>
                  <a:gd name="T8" fmla="*/ 9 w 17"/>
                  <a:gd name="T9" fmla="*/ 0 h 17"/>
                  <a:gd name="T10" fmla="*/ 9 w 17"/>
                  <a:gd name="T11" fmla="*/ 16 h 17"/>
                  <a:gd name="T12" fmla="*/ 2 w 17"/>
                  <a:gd name="T13" fmla="*/ 9 h 17"/>
                  <a:gd name="T14" fmla="*/ 9 w 17"/>
                  <a:gd name="T15" fmla="*/ 2 h 17"/>
                  <a:gd name="T16" fmla="*/ 16 w 17"/>
                  <a:gd name="T17" fmla="*/ 8 h 17"/>
                  <a:gd name="T18" fmla="*/ 9 w 17"/>
                  <a:gd name="T19" fmla="*/ 1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7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7"/>
                      <a:pt x="9" y="17"/>
                    </a:cubicBezTo>
                    <a:cubicBezTo>
                      <a:pt x="14" y="17"/>
                      <a:pt x="17" y="13"/>
                      <a:pt x="17" y="8"/>
                    </a:cubicBezTo>
                    <a:cubicBezTo>
                      <a:pt x="17" y="4"/>
                      <a:pt x="13" y="0"/>
                      <a:pt x="9" y="0"/>
                    </a:cubicBezTo>
                    <a:close/>
                    <a:moveTo>
                      <a:pt x="9" y="16"/>
                    </a:moveTo>
                    <a:cubicBezTo>
                      <a:pt x="5" y="16"/>
                      <a:pt x="2" y="13"/>
                      <a:pt x="2" y="9"/>
                    </a:cubicBezTo>
                    <a:cubicBezTo>
                      <a:pt x="2" y="5"/>
                      <a:pt x="5" y="2"/>
                      <a:pt x="9" y="2"/>
                    </a:cubicBezTo>
                    <a:cubicBezTo>
                      <a:pt x="12" y="2"/>
                      <a:pt x="16" y="5"/>
                      <a:pt x="16" y="8"/>
                    </a:cubicBezTo>
                    <a:cubicBezTo>
                      <a:pt x="16" y="12"/>
                      <a:pt x="13" y="15"/>
                      <a:pt x="9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99"/>
              <p:cNvSpPr>
                <a:spLocks noEditPoints="1"/>
              </p:cNvSpPr>
              <p:nvPr/>
            </p:nvSpPr>
            <p:spPr bwMode="auto">
              <a:xfrm>
                <a:off x="3921" y="1981"/>
                <a:ext cx="14" cy="26"/>
              </a:xfrm>
              <a:custGeom>
                <a:avLst/>
                <a:gdLst>
                  <a:gd name="T0" fmla="*/ 4 w 6"/>
                  <a:gd name="T1" fmla="*/ 5 h 11"/>
                  <a:gd name="T2" fmla="*/ 4 w 6"/>
                  <a:gd name="T3" fmla="*/ 3 h 11"/>
                  <a:gd name="T4" fmla="*/ 4 w 6"/>
                  <a:gd name="T5" fmla="*/ 3 h 11"/>
                  <a:gd name="T6" fmla="*/ 5 w 6"/>
                  <a:gd name="T7" fmla="*/ 3 h 11"/>
                  <a:gd name="T8" fmla="*/ 5 w 6"/>
                  <a:gd name="T9" fmla="*/ 3 h 11"/>
                  <a:gd name="T10" fmla="*/ 5 w 6"/>
                  <a:gd name="T11" fmla="*/ 2 h 11"/>
                  <a:gd name="T12" fmla="*/ 5 w 6"/>
                  <a:gd name="T13" fmla="*/ 2 h 11"/>
                  <a:gd name="T14" fmla="*/ 5 w 6"/>
                  <a:gd name="T15" fmla="*/ 2 h 11"/>
                  <a:gd name="T16" fmla="*/ 5 w 6"/>
                  <a:gd name="T17" fmla="*/ 1 h 11"/>
                  <a:gd name="T18" fmla="*/ 5 w 6"/>
                  <a:gd name="T19" fmla="*/ 1 h 11"/>
                  <a:gd name="T20" fmla="*/ 4 w 6"/>
                  <a:gd name="T21" fmla="*/ 1 h 11"/>
                  <a:gd name="T22" fmla="*/ 4 w 6"/>
                  <a:gd name="T23" fmla="*/ 0 h 11"/>
                  <a:gd name="T24" fmla="*/ 4 w 6"/>
                  <a:gd name="T25" fmla="*/ 0 h 11"/>
                  <a:gd name="T26" fmla="*/ 3 w 6"/>
                  <a:gd name="T27" fmla="*/ 0 h 11"/>
                  <a:gd name="T28" fmla="*/ 3 w 6"/>
                  <a:gd name="T29" fmla="*/ 1 h 11"/>
                  <a:gd name="T30" fmla="*/ 3 w 6"/>
                  <a:gd name="T31" fmla="*/ 1 h 11"/>
                  <a:gd name="T32" fmla="*/ 3 w 6"/>
                  <a:gd name="T33" fmla="*/ 1 h 11"/>
                  <a:gd name="T34" fmla="*/ 2 w 6"/>
                  <a:gd name="T35" fmla="*/ 0 h 11"/>
                  <a:gd name="T36" fmla="*/ 2 w 6"/>
                  <a:gd name="T37" fmla="*/ 0 h 11"/>
                  <a:gd name="T38" fmla="*/ 2 w 6"/>
                  <a:gd name="T39" fmla="*/ 0 h 11"/>
                  <a:gd name="T40" fmla="*/ 2 w 6"/>
                  <a:gd name="T41" fmla="*/ 2 h 11"/>
                  <a:gd name="T42" fmla="*/ 1 w 6"/>
                  <a:gd name="T43" fmla="*/ 2 h 11"/>
                  <a:gd name="T44" fmla="*/ 0 w 6"/>
                  <a:gd name="T45" fmla="*/ 3 h 11"/>
                  <a:gd name="T46" fmla="*/ 0 w 6"/>
                  <a:gd name="T47" fmla="*/ 4 h 11"/>
                  <a:gd name="T48" fmla="*/ 0 w 6"/>
                  <a:gd name="T49" fmla="*/ 5 h 11"/>
                  <a:gd name="T50" fmla="*/ 1 w 6"/>
                  <a:gd name="T51" fmla="*/ 5 h 11"/>
                  <a:gd name="T52" fmla="*/ 2 w 6"/>
                  <a:gd name="T53" fmla="*/ 6 h 11"/>
                  <a:gd name="T54" fmla="*/ 2 w 6"/>
                  <a:gd name="T55" fmla="*/ 6 h 11"/>
                  <a:gd name="T56" fmla="*/ 2 w 6"/>
                  <a:gd name="T57" fmla="*/ 8 h 11"/>
                  <a:gd name="T58" fmla="*/ 1 w 6"/>
                  <a:gd name="T59" fmla="*/ 8 h 11"/>
                  <a:gd name="T60" fmla="*/ 0 w 6"/>
                  <a:gd name="T61" fmla="*/ 8 h 11"/>
                  <a:gd name="T62" fmla="*/ 0 w 6"/>
                  <a:gd name="T63" fmla="*/ 8 h 11"/>
                  <a:gd name="T64" fmla="*/ 0 w 6"/>
                  <a:gd name="T65" fmla="*/ 9 h 11"/>
                  <a:gd name="T66" fmla="*/ 0 w 6"/>
                  <a:gd name="T67" fmla="*/ 9 h 11"/>
                  <a:gd name="T68" fmla="*/ 0 w 6"/>
                  <a:gd name="T69" fmla="*/ 9 h 11"/>
                  <a:gd name="T70" fmla="*/ 1 w 6"/>
                  <a:gd name="T71" fmla="*/ 10 h 11"/>
                  <a:gd name="T72" fmla="*/ 2 w 6"/>
                  <a:gd name="T73" fmla="*/ 10 h 11"/>
                  <a:gd name="T74" fmla="*/ 2 w 6"/>
                  <a:gd name="T75" fmla="*/ 11 h 11"/>
                  <a:gd name="T76" fmla="*/ 2 w 6"/>
                  <a:gd name="T77" fmla="*/ 11 h 11"/>
                  <a:gd name="T78" fmla="*/ 3 w 6"/>
                  <a:gd name="T79" fmla="*/ 11 h 11"/>
                  <a:gd name="T80" fmla="*/ 3 w 6"/>
                  <a:gd name="T81" fmla="*/ 10 h 11"/>
                  <a:gd name="T82" fmla="*/ 3 w 6"/>
                  <a:gd name="T83" fmla="*/ 10 h 11"/>
                  <a:gd name="T84" fmla="*/ 3 w 6"/>
                  <a:gd name="T85" fmla="*/ 11 h 11"/>
                  <a:gd name="T86" fmla="*/ 4 w 6"/>
                  <a:gd name="T87" fmla="*/ 11 h 11"/>
                  <a:gd name="T88" fmla="*/ 4 w 6"/>
                  <a:gd name="T89" fmla="*/ 11 h 11"/>
                  <a:gd name="T90" fmla="*/ 4 w 6"/>
                  <a:gd name="T91" fmla="*/ 10 h 11"/>
                  <a:gd name="T92" fmla="*/ 5 w 6"/>
                  <a:gd name="T93" fmla="*/ 9 h 11"/>
                  <a:gd name="T94" fmla="*/ 5 w 6"/>
                  <a:gd name="T95" fmla="*/ 9 h 11"/>
                  <a:gd name="T96" fmla="*/ 6 w 6"/>
                  <a:gd name="T97" fmla="*/ 7 h 11"/>
                  <a:gd name="T98" fmla="*/ 5 w 6"/>
                  <a:gd name="T99" fmla="*/ 6 h 11"/>
                  <a:gd name="T100" fmla="*/ 4 w 6"/>
                  <a:gd name="T101" fmla="*/ 5 h 11"/>
                  <a:gd name="T102" fmla="*/ 3 w 6"/>
                  <a:gd name="T103" fmla="*/ 8 h 11"/>
                  <a:gd name="T104" fmla="*/ 3 w 6"/>
                  <a:gd name="T105" fmla="*/ 8 h 11"/>
                  <a:gd name="T106" fmla="*/ 3 w 6"/>
                  <a:gd name="T107" fmla="*/ 6 h 11"/>
                  <a:gd name="T108" fmla="*/ 3 w 6"/>
                  <a:gd name="T109" fmla="*/ 6 h 11"/>
                  <a:gd name="T110" fmla="*/ 3 w 6"/>
                  <a:gd name="T111" fmla="*/ 8 h 11"/>
                  <a:gd name="T112" fmla="*/ 3 w 6"/>
                  <a:gd name="T113" fmla="*/ 5 h 11"/>
                  <a:gd name="T114" fmla="*/ 3 w 6"/>
                  <a:gd name="T115" fmla="*/ 4 h 11"/>
                  <a:gd name="T116" fmla="*/ 3 w 6"/>
                  <a:gd name="T117" fmla="*/ 3 h 11"/>
                  <a:gd name="T118" fmla="*/ 3 w 6"/>
                  <a:gd name="T119" fmla="*/ 3 h 11"/>
                  <a:gd name="T120" fmla="*/ 3 w 6"/>
                  <a:gd name="T121" fmla="*/ 5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" h="11">
                    <a:moveTo>
                      <a:pt x="4" y="5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1" y="10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6" y="7"/>
                      <a:pt x="6" y="6"/>
                      <a:pt x="5" y="6"/>
                    </a:cubicBezTo>
                    <a:cubicBezTo>
                      <a:pt x="5" y="6"/>
                      <a:pt x="5" y="5"/>
                      <a:pt x="4" y="5"/>
                    </a:cubicBezTo>
                    <a:close/>
                    <a:moveTo>
                      <a:pt x="3" y="8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lnTo>
                      <a:pt x="3" y="8"/>
                    </a:lnTo>
                    <a:close/>
                    <a:moveTo>
                      <a:pt x="3" y="5"/>
                    </a:moveTo>
                    <a:cubicBezTo>
                      <a:pt x="3" y="5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100"/>
              <p:cNvSpPr>
                <a:spLocks noEditPoints="1"/>
              </p:cNvSpPr>
              <p:nvPr/>
            </p:nvSpPr>
            <p:spPr bwMode="auto">
              <a:xfrm>
                <a:off x="3847" y="1454"/>
                <a:ext cx="36" cy="33"/>
              </a:xfrm>
              <a:custGeom>
                <a:avLst/>
                <a:gdLst>
                  <a:gd name="T0" fmla="*/ 7 w 15"/>
                  <a:gd name="T1" fmla="*/ 0 h 14"/>
                  <a:gd name="T2" fmla="*/ 0 w 15"/>
                  <a:gd name="T3" fmla="*/ 7 h 14"/>
                  <a:gd name="T4" fmla="*/ 7 w 15"/>
                  <a:gd name="T5" fmla="*/ 14 h 14"/>
                  <a:gd name="T6" fmla="*/ 14 w 15"/>
                  <a:gd name="T7" fmla="*/ 7 h 14"/>
                  <a:gd name="T8" fmla="*/ 7 w 15"/>
                  <a:gd name="T9" fmla="*/ 0 h 14"/>
                  <a:gd name="T10" fmla="*/ 7 w 15"/>
                  <a:gd name="T11" fmla="*/ 13 h 14"/>
                  <a:gd name="T12" fmla="*/ 1 w 15"/>
                  <a:gd name="T13" fmla="*/ 7 h 14"/>
                  <a:gd name="T14" fmla="*/ 7 w 15"/>
                  <a:gd name="T15" fmla="*/ 1 h 14"/>
                  <a:gd name="T16" fmla="*/ 13 w 15"/>
                  <a:gd name="T17" fmla="*/ 7 h 14"/>
                  <a:gd name="T18" fmla="*/ 7 w 15"/>
                  <a:gd name="T19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5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3"/>
                    </a:moveTo>
                    <a:cubicBezTo>
                      <a:pt x="4" y="13"/>
                      <a:pt x="1" y="10"/>
                      <a:pt x="1" y="7"/>
                    </a:cubicBezTo>
                    <a:cubicBezTo>
                      <a:pt x="1" y="4"/>
                      <a:pt x="4" y="1"/>
                      <a:pt x="7" y="1"/>
                    </a:cubicBezTo>
                    <a:cubicBezTo>
                      <a:pt x="10" y="1"/>
                      <a:pt x="13" y="4"/>
                      <a:pt x="13" y="7"/>
                    </a:cubicBezTo>
                    <a:cubicBezTo>
                      <a:pt x="13" y="10"/>
                      <a:pt x="10" y="13"/>
                      <a:pt x="7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101"/>
              <p:cNvSpPr>
                <a:spLocks noEditPoints="1"/>
              </p:cNvSpPr>
              <p:nvPr/>
            </p:nvSpPr>
            <p:spPr bwMode="auto">
              <a:xfrm>
                <a:off x="3859" y="1459"/>
                <a:ext cx="12" cy="23"/>
              </a:xfrm>
              <a:custGeom>
                <a:avLst/>
                <a:gdLst>
                  <a:gd name="T0" fmla="*/ 3 w 5"/>
                  <a:gd name="T1" fmla="*/ 4 h 10"/>
                  <a:gd name="T2" fmla="*/ 3 w 5"/>
                  <a:gd name="T3" fmla="*/ 2 h 10"/>
                  <a:gd name="T4" fmla="*/ 3 w 5"/>
                  <a:gd name="T5" fmla="*/ 2 h 10"/>
                  <a:gd name="T6" fmla="*/ 4 w 5"/>
                  <a:gd name="T7" fmla="*/ 3 h 10"/>
                  <a:gd name="T8" fmla="*/ 4 w 5"/>
                  <a:gd name="T9" fmla="*/ 2 h 10"/>
                  <a:gd name="T10" fmla="*/ 4 w 5"/>
                  <a:gd name="T11" fmla="*/ 2 h 10"/>
                  <a:gd name="T12" fmla="*/ 4 w 5"/>
                  <a:gd name="T13" fmla="*/ 2 h 10"/>
                  <a:gd name="T14" fmla="*/ 4 w 5"/>
                  <a:gd name="T15" fmla="*/ 1 h 10"/>
                  <a:gd name="T16" fmla="*/ 4 w 5"/>
                  <a:gd name="T17" fmla="*/ 1 h 10"/>
                  <a:gd name="T18" fmla="*/ 4 w 5"/>
                  <a:gd name="T19" fmla="*/ 1 h 10"/>
                  <a:gd name="T20" fmla="*/ 3 w 5"/>
                  <a:gd name="T21" fmla="*/ 1 h 10"/>
                  <a:gd name="T22" fmla="*/ 3 w 5"/>
                  <a:gd name="T23" fmla="*/ 0 h 10"/>
                  <a:gd name="T24" fmla="*/ 3 w 5"/>
                  <a:gd name="T25" fmla="*/ 0 h 10"/>
                  <a:gd name="T26" fmla="*/ 3 w 5"/>
                  <a:gd name="T27" fmla="*/ 0 h 10"/>
                  <a:gd name="T28" fmla="*/ 3 w 5"/>
                  <a:gd name="T29" fmla="*/ 1 h 10"/>
                  <a:gd name="T30" fmla="*/ 2 w 5"/>
                  <a:gd name="T31" fmla="*/ 1 h 10"/>
                  <a:gd name="T32" fmla="*/ 2 w 5"/>
                  <a:gd name="T33" fmla="*/ 1 h 10"/>
                  <a:gd name="T34" fmla="*/ 2 w 5"/>
                  <a:gd name="T35" fmla="*/ 0 h 10"/>
                  <a:gd name="T36" fmla="*/ 2 w 5"/>
                  <a:gd name="T37" fmla="*/ 0 h 10"/>
                  <a:gd name="T38" fmla="*/ 1 w 5"/>
                  <a:gd name="T39" fmla="*/ 0 h 10"/>
                  <a:gd name="T40" fmla="*/ 1 w 5"/>
                  <a:gd name="T41" fmla="*/ 1 h 10"/>
                  <a:gd name="T42" fmla="*/ 1 w 5"/>
                  <a:gd name="T43" fmla="*/ 2 h 10"/>
                  <a:gd name="T44" fmla="*/ 0 w 5"/>
                  <a:gd name="T45" fmla="*/ 2 h 10"/>
                  <a:gd name="T46" fmla="*/ 0 w 5"/>
                  <a:gd name="T47" fmla="*/ 3 h 10"/>
                  <a:gd name="T48" fmla="*/ 0 w 5"/>
                  <a:gd name="T49" fmla="*/ 4 h 10"/>
                  <a:gd name="T50" fmla="*/ 1 w 5"/>
                  <a:gd name="T51" fmla="*/ 5 h 10"/>
                  <a:gd name="T52" fmla="*/ 1 w 5"/>
                  <a:gd name="T53" fmla="*/ 5 h 10"/>
                  <a:gd name="T54" fmla="*/ 1 w 5"/>
                  <a:gd name="T55" fmla="*/ 5 h 10"/>
                  <a:gd name="T56" fmla="*/ 1 w 5"/>
                  <a:gd name="T57" fmla="*/ 7 h 10"/>
                  <a:gd name="T58" fmla="*/ 1 w 5"/>
                  <a:gd name="T59" fmla="*/ 7 h 10"/>
                  <a:gd name="T60" fmla="*/ 0 w 5"/>
                  <a:gd name="T61" fmla="*/ 7 h 10"/>
                  <a:gd name="T62" fmla="*/ 0 w 5"/>
                  <a:gd name="T63" fmla="*/ 7 h 10"/>
                  <a:gd name="T64" fmla="*/ 0 w 5"/>
                  <a:gd name="T65" fmla="*/ 7 h 10"/>
                  <a:gd name="T66" fmla="*/ 0 w 5"/>
                  <a:gd name="T67" fmla="*/ 8 h 10"/>
                  <a:gd name="T68" fmla="*/ 0 w 5"/>
                  <a:gd name="T69" fmla="*/ 8 h 10"/>
                  <a:gd name="T70" fmla="*/ 1 w 5"/>
                  <a:gd name="T71" fmla="*/ 8 h 10"/>
                  <a:gd name="T72" fmla="*/ 1 w 5"/>
                  <a:gd name="T73" fmla="*/ 8 h 10"/>
                  <a:gd name="T74" fmla="*/ 1 w 5"/>
                  <a:gd name="T75" fmla="*/ 10 h 10"/>
                  <a:gd name="T76" fmla="*/ 2 w 5"/>
                  <a:gd name="T77" fmla="*/ 10 h 10"/>
                  <a:gd name="T78" fmla="*/ 2 w 5"/>
                  <a:gd name="T79" fmla="*/ 10 h 10"/>
                  <a:gd name="T80" fmla="*/ 2 w 5"/>
                  <a:gd name="T81" fmla="*/ 8 h 10"/>
                  <a:gd name="T82" fmla="*/ 3 w 5"/>
                  <a:gd name="T83" fmla="*/ 8 h 10"/>
                  <a:gd name="T84" fmla="*/ 3 w 5"/>
                  <a:gd name="T85" fmla="*/ 10 h 10"/>
                  <a:gd name="T86" fmla="*/ 3 w 5"/>
                  <a:gd name="T87" fmla="*/ 10 h 10"/>
                  <a:gd name="T88" fmla="*/ 3 w 5"/>
                  <a:gd name="T89" fmla="*/ 10 h 10"/>
                  <a:gd name="T90" fmla="*/ 3 w 5"/>
                  <a:gd name="T91" fmla="*/ 8 h 10"/>
                  <a:gd name="T92" fmla="*/ 4 w 5"/>
                  <a:gd name="T93" fmla="*/ 8 h 10"/>
                  <a:gd name="T94" fmla="*/ 4 w 5"/>
                  <a:gd name="T95" fmla="*/ 7 h 10"/>
                  <a:gd name="T96" fmla="*/ 5 w 5"/>
                  <a:gd name="T97" fmla="*/ 6 h 10"/>
                  <a:gd name="T98" fmla="*/ 4 w 5"/>
                  <a:gd name="T99" fmla="*/ 5 h 10"/>
                  <a:gd name="T100" fmla="*/ 3 w 5"/>
                  <a:gd name="T101" fmla="*/ 4 h 10"/>
                  <a:gd name="T102" fmla="*/ 3 w 5"/>
                  <a:gd name="T103" fmla="*/ 7 h 10"/>
                  <a:gd name="T104" fmla="*/ 2 w 5"/>
                  <a:gd name="T105" fmla="*/ 7 h 10"/>
                  <a:gd name="T106" fmla="*/ 2 w 5"/>
                  <a:gd name="T107" fmla="*/ 5 h 10"/>
                  <a:gd name="T108" fmla="*/ 3 w 5"/>
                  <a:gd name="T109" fmla="*/ 6 h 10"/>
                  <a:gd name="T110" fmla="*/ 3 w 5"/>
                  <a:gd name="T111" fmla="*/ 7 h 10"/>
                  <a:gd name="T112" fmla="*/ 3 w 5"/>
                  <a:gd name="T113" fmla="*/ 4 h 10"/>
                  <a:gd name="T114" fmla="*/ 2 w 5"/>
                  <a:gd name="T115" fmla="*/ 4 h 10"/>
                  <a:gd name="T116" fmla="*/ 2 w 5"/>
                  <a:gd name="T117" fmla="*/ 2 h 10"/>
                  <a:gd name="T118" fmla="*/ 3 w 5"/>
                  <a:gd name="T119" fmla="*/ 2 h 10"/>
                  <a:gd name="T120" fmla="*/ 3 w 5"/>
                  <a:gd name="T121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5" h="10">
                    <a:moveTo>
                      <a:pt x="3" y="4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4" y="5"/>
                      <a:pt x="4" y="5"/>
                      <a:pt x="3" y="4"/>
                    </a:cubicBezTo>
                    <a:close/>
                    <a:moveTo>
                      <a:pt x="3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lnTo>
                      <a:pt x="3" y="7"/>
                    </a:lnTo>
                    <a:close/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lnTo>
                      <a:pt x="3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102"/>
              <p:cNvSpPr>
                <a:spLocks noEditPoints="1"/>
              </p:cNvSpPr>
              <p:nvPr/>
            </p:nvSpPr>
            <p:spPr bwMode="auto">
              <a:xfrm>
                <a:off x="3755" y="2242"/>
                <a:ext cx="45" cy="43"/>
              </a:xfrm>
              <a:custGeom>
                <a:avLst/>
                <a:gdLst>
                  <a:gd name="T0" fmla="*/ 9 w 19"/>
                  <a:gd name="T1" fmla="*/ 0 h 18"/>
                  <a:gd name="T2" fmla="*/ 0 w 19"/>
                  <a:gd name="T3" fmla="*/ 9 h 18"/>
                  <a:gd name="T4" fmla="*/ 10 w 19"/>
                  <a:gd name="T5" fmla="*/ 18 h 18"/>
                  <a:gd name="T6" fmla="*/ 19 w 19"/>
                  <a:gd name="T7" fmla="*/ 9 h 18"/>
                  <a:gd name="T8" fmla="*/ 9 w 19"/>
                  <a:gd name="T9" fmla="*/ 0 h 18"/>
                  <a:gd name="T10" fmla="*/ 10 w 19"/>
                  <a:gd name="T11" fmla="*/ 17 h 18"/>
                  <a:gd name="T12" fmla="*/ 2 w 19"/>
                  <a:gd name="T13" fmla="*/ 9 h 18"/>
                  <a:gd name="T14" fmla="*/ 9 w 19"/>
                  <a:gd name="T15" fmla="*/ 2 h 18"/>
                  <a:gd name="T16" fmla="*/ 17 w 19"/>
                  <a:gd name="T17" fmla="*/ 9 h 18"/>
                  <a:gd name="T18" fmla="*/ 10 w 19"/>
                  <a:gd name="T1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5" y="18"/>
                      <a:pt x="10" y="18"/>
                    </a:cubicBezTo>
                    <a:cubicBezTo>
                      <a:pt x="15" y="18"/>
                      <a:pt x="19" y="14"/>
                      <a:pt x="19" y="9"/>
                    </a:cubicBezTo>
                    <a:cubicBezTo>
                      <a:pt x="19" y="4"/>
                      <a:pt x="14" y="0"/>
                      <a:pt x="9" y="0"/>
                    </a:cubicBezTo>
                    <a:close/>
                    <a:moveTo>
                      <a:pt x="10" y="17"/>
                    </a:moveTo>
                    <a:cubicBezTo>
                      <a:pt x="6" y="17"/>
                      <a:pt x="2" y="13"/>
                      <a:pt x="2" y="9"/>
                    </a:cubicBezTo>
                    <a:cubicBezTo>
                      <a:pt x="2" y="5"/>
                      <a:pt x="5" y="2"/>
                      <a:pt x="9" y="2"/>
                    </a:cubicBezTo>
                    <a:cubicBezTo>
                      <a:pt x="13" y="2"/>
                      <a:pt x="17" y="5"/>
                      <a:pt x="17" y="9"/>
                    </a:cubicBezTo>
                    <a:cubicBezTo>
                      <a:pt x="17" y="13"/>
                      <a:pt x="14" y="16"/>
                      <a:pt x="10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103"/>
              <p:cNvSpPr>
                <a:spLocks noEditPoints="1"/>
              </p:cNvSpPr>
              <p:nvPr/>
            </p:nvSpPr>
            <p:spPr bwMode="auto">
              <a:xfrm>
                <a:off x="3771" y="2249"/>
                <a:ext cx="15" cy="28"/>
              </a:xfrm>
              <a:custGeom>
                <a:avLst/>
                <a:gdLst>
                  <a:gd name="T0" fmla="*/ 4 w 6"/>
                  <a:gd name="T1" fmla="*/ 6 h 12"/>
                  <a:gd name="T2" fmla="*/ 4 w 6"/>
                  <a:gd name="T3" fmla="*/ 3 h 12"/>
                  <a:gd name="T4" fmla="*/ 4 w 6"/>
                  <a:gd name="T5" fmla="*/ 3 h 12"/>
                  <a:gd name="T6" fmla="*/ 5 w 6"/>
                  <a:gd name="T7" fmla="*/ 3 h 12"/>
                  <a:gd name="T8" fmla="*/ 5 w 6"/>
                  <a:gd name="T9" fmla="*/ 3 h 12"/>
                  <a:gd name="T10" fmla="*/ 5 w 6"/>
                  <a:gd name="T11" fmla="*/ 3 h 12"/>
                  <a:gd name="T12" fmla="*/ 5 w 6"/>
                  <a:gd name="T13" fmla="*/ 2 h 12"/>
                  <a:gd name="T14" fmla="*/ 5 w 6"/>
                  <a:gd name="T15" fmla="*/ 2 h 12"/>
                  <a:gd name="T16" fmla="*/ 5 w 6"/>
                  <a:gd name="T17" fmla="*/ 2 h 12"/>
                  <a:gd name="T18" fmla="*/ 4 w 6"/>
                  <a:gd name="T19" fmla="*/ 2 h 12"/>
                  <a:gd name="T20" fmla="*/ 4 w 6"/>
                  <a:gd name="T21" fmla="*/ 2 h 12"/>
                  <a:gd name="T22" fmla="*/ 4 w 6"/>
                  <a:gd name="T23" fmla="*/ 0 h 12"/>
                  <a:gd name="T24" fmla="*/ 3 w 6"/>
                  <a:gd name="T25" fmla="*/ 0 h 12"/>
                  <a:gd name="T26" fmla="*/ 3 w 6"/>
                  <a:gd name="T27" fmla="*/ 1 h 12"/>
                  <a:gd name="T28" fmla="*/ 3 w 6"/>
                  <a:gd name="T29" fmla="*/ 2 h 12"/>
                  <a:gd name="T30" fmla="*/ 3 w 6"/>
                  <a:gd name="T31" fmla="*/ 2 h 12"/>
                  <a:gd name="T32" fmla="*/ 2 w 6"/>
                  <a:gd name="T33" fmla="*/ 2 h 12"/>
                  <a:gd name="T34" fmla="*/ 2 w 6"/>
                  <a:gd name="T35" fmla="*/ 1 h 12"/>
                  <a:gd name="T36" fmla="*/ 2 w 6"/>
                  <a:gd name="T37" fmla="*/ 0 h 12"/>
                  <a:gd name="T38" fmla="*/ 1 w 6"/>
                  <a:gd name="T39" fmla="*/ 1 h 12"/>
                  <a:gd name="T40" fmla="*/ 1 w 6"/>
                  <a:gd name="T41" fmla="*/ 2 h 12"/>
                  <a:gd name="T42" fmla="*/ 0 w 6"/>
                  <a:gd name="T43" fmla="*/ 2 h 12"/>
                  <a:gd name="T44" fmla="*/ 0 w 6"/>
                  <a:gd name="T45" fmla="*/ 3 h 12"/>
                  <a:gd name="T46" fmla="*/ 0 w 6"/>
                  <a:gd name="T47" fmla="*/ 4 h 12"/>
                  <a:gd name="T48" fmla="*/ 0 w 6"/>
                  <a:gd name="T49" fmla="*/ 5 h 12"/>
                  <a:gd name="T50" fmla="*/ 1 w 6"/>
                  <a:gd name="T51" fmla="*/ 6 h 12"/>
                  <a:gd name="T52" fmla="*/ 1 w 6"/>
                  <a:gd name="T53" fmla="*/ 6 h 12"/>
                  <a:gd name="T54" fmla="*/ 1 w 6"/>
                  <a:gd name="T55" fmla="*/ 6 h 12"/>
                  <a:gd name="T56" fmla="*/ 2 w 6"/>
                  <a:gd name="T57" fmla="*/ 9 h 12"/>
                  <a:gd name="T58" fmla="*/ 1 w 6"/>
                  <a:gd name="T59" fmla="*/ 9 h 12"/>
                  <a:gd name="T60" fmla="*/ 0 w 6"/>
                  <a:gd name="T61" fmla="*/ 9 h 12"/>
                  <a:gd name="T62" fmla="*/ 0 w 6"/>
                  <a:gd name="T63" fmla="*/ 9 h 12"/>
                  <a:gd name="T64" fmla="*/ 0 w 6"/>
                  <a:gd name="T65" fmla="*/ 9 h 12"/>
                  <a:gd name="T66" fmla="*/ 0 w 6"/>
                  <a:gd name="T67" fmla="*/ 10 h 12"/>
                  <a:gd name="T68" fmla="*/ 0 w 6"/>
                  <a:gd name="T69" fmla="*/ 10 h 12"/>
                  <a:gd name="T70" fmla="*/ 1 w 6"/>
                  <a:gd name="T71" fmla="*/ 10 h 12"/>
                  <a:gd name="T72" fmla="*/ 2 w 6"/>
                  <a:gd name="T73" fmla="*/ 11 h 12"/>
                  <a:gd name="T74" fmla="*/ 2 w 6"/>
                  <a:gd name="T75" fmla="*/ 12 h 12"/>
                  <a:gd name="T76" fmla="*/ 2 w 6"/>
                  <a:gd name="T77" fmla="*/ 12 h 12"/>
                  <a:gd name="T78" fmla="*/ 2 w 6"/>
                  <a:gd name="T79" fmla="*/ 12 h 12"/>
                  <a:gd name="T80" fmla="*/ 2 w 6"/>
                  <a:gd name="T81" fmla="*/ 11 h 12"/>
                  <a:gd name="T82" fmla="*/ 3 w 6"/>
                  <a:gd name="T83" fmla="*/ 11 h 12"/>
                  <a:gd name="T84" fmla="*/ 3 w 6"/>
                  <a:gd name="T85" fmla="*/ 12 h 12"/>
                  <a:gd name="T86" fmla="*/ 4 w 6"/>
                  <a:gd name="T87" fmla="*/ 12 h 12"/>
                  <a:gd name="T88" fmla="*/ 4 w 6"/>
                  <a:gd name="T89" fmla="*/ 12 h 12"/>
                  <a:gd name="T90" fmla="*/ 4 w 6"/>
                  <a:gd name="T91" fmla="*/ 10 h 12"/>
                  <a:gd name="T92" fmla="*/ 5 w 6"/>
                  <a:gd name="T93" fmla="*/ 10 h 12"/>
                  <a:gd name="T94" fmla="*/ 5 w 6"/>
                  <a:gd name="T95" fmla="*/ 9 h 12"/>
                  <a:gd name="T96" fmla="*/ 6 w 6"/>
                  <a:gd name="T97" fmla="*/ 8 h 12"/>
                  <a:gd name="T98" fmla="*/ 5 w 6"/>
                  <a:gd name="T99" fmla="*/ 6 h 12"/>
                  <a:gd name="T100" fmla="*/ 4 w 6"/>
                  <a:gd name="T101" fmla="*/ 6 h 12"/>
                  <a:gd name="T102" fmla="*/ 3 w 6"/>
                  <a:gd name="T103" fmla="*/ 9 h 12"/>
                  <a:gd name="T104" fmla="*/ 2 w 6"/>
                  <a:gd name="T105" fmla="*/ 9 h 12"/>
                  <a:gd name="T106" fmla="*/ 2 w 6"/>
                  <a:gd name="T107" fmla="*/ 7 h 12"/>
                  <a:gd name="T108" fmla="*/ 3 w 6"/>
                  <a:gd name="T109" fmla="*/ 7 h 12"/>
                  <a:gd name="T110" fmla="*/ 3 w 6"/>
                  <a:gd name="T111" fmla="*/ 9 h 12"/>
                  <a:gd name="T112" fmla="*/ 3 w 6"/>
                  <a:gd name="T113" fmla="*/ 5 h 12"/>
                  <a:gd name="T114" fmla="*/ 2 w 6"/>
                  <a:gd name="T115" fmla="*/ 5 h 12"/>
                  <a:gd name="T116" fmla="*/ 2 w 6"/>
                  <a:gd name="T117" fmla="*/ 3 h 12"/>
                  <a:gd name="T118" fmla="*/ 3 w 6"/>
                  <a:gd name="T119" fmla="*/ 3 h 12"/>
                  <a:gd name="T120" fmla="*/ 3 w 6"/>
                  <a:gd name="T121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" h="12">
                    <a:moveTo>
                      <a:pt x="4" y="6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1" y="11"/>
                      <a:pt x="1" y="11"/>
                      <a:pt x="2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4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9"/>
                    </a:cubicBezTo>
                    <a:cubicBezTo>
                      <a:pt x="6" y="9"/>
                      <a:pt x="6" y="8"/>
                      <a:pt x="6" y="8"/>
                    </a:cubicBezTo>
                    <a:cubicBezTo>
                      <a:pt x="6" y="7"/>
                      <a:pt x="5" y="7"/>
                      <a:pt x="5" y="6"/>
                    </a:cubicBezTo>
                    <a:cubicBezTo>
                      <a:pt x="5" y="6"/>
                      <a:pt x="4" y="6"/>
                      <a:pt x="4" y="6"/>
                    </a:cubicBezTo>
                    <a:close/>
                    <a:moveTo>
                      <a:pt x="3" y="9"/>
                    </a:moveTo>
                    <a:cubicBezTo>
                      <a:pt x="3" y="9"/>
                      <a:pt x="3" y="9"/>
                      <a:pt x="2" y="9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lnTo>
                      <a:pt x="3" y="9"/>
                    </a:lnTo>
                    <a:close/>
                    <a:moveTo>
                      <a:pt x="3" y="5"/>
                    </a:moveTo>
                    <a:cubicBezTo>
                      <a:pt x="3" y="5"/>
                      <a:pt x="2" y="5"/>
                      <a:pt x="2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lnTo>
                      <a:pt x="3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Freeform 104"/>
              <p:cNvSpPr>
                <a:spLocks noEditPoints="1"/>
              </p:cNvSpPr>
              <p:nvPr/>
            </p:nvSpPr>
            <p:spPr bwMode="auto">
              <a:xfrm>
                <a:off x="4148" y="2572"/>
                <a:ext cx="50" cy="50"/>
              </a:xfrm>
              <a:custGeom>
                <a:avLst/>
                <a:gdLst>
                  <a:gd name="T0" fmla="*/ 10 w 21"/>
                  <a:gd name="T1" fmla="*/ 0 h 21"/>
                  <a:gd name="T2" fmla="*/ 0 w 21"/>
                  <a:gd name="T3" fmla="*/ 11 h 21"/>
                  <a:gd name="T4" fmla="*/ 11 w 21"/>
                  <a:gd name="T5" fmla="*/ 21 h 21"/>
                  <a:gd name="T6" fmla="*/ 21 w 21"/>
                  <a:gd name="T7" fmla="*/ 10 h 21"/>
                  <a:gd name="T8" fmla="*/ 10 w 21"/>
                  <a:gd name="T9" fmla="*/ 0 h 21"/>
                  <a:gd name="T10" fmla="*/ 11 w 21"/>
                  <a:gd name="T11" fmla="*/ 19 h 21"/>
                  <a:gd name="T12" fmla="*/ 2 w 21"/>
                  <a:gd name="T13" fmla="*/ 11 h 21"/>
                  <a:gd name="T14" fmla="*/ 10 w 21"/>
                  <a:gd name="T15" fmla="*/ 2 h 21"/>
                  <a:gd name="T16" fmla="*/ 19 w 21"/>
                  <a:gd name="T17" fmla="*/ 10 h 21"/>
                  <a:gd name="T18" fmla="*/ 11 w 21"/>
                  <a:gd name="T19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1">
                    <a:moveTo>
                      <a:pt x="10" y="0"/>
                    </a:moveTo>
                    <a:cubicBezTo>
                      <a:pt x="5" y="0"/>
                      <a:pt x="0" y="5"/>
                      <a:pt x="0" y="11"/>
                    </a:cubicBezTo>
                    <a:cubicBezTo>
                      <a:pt x="0" y="16"/>
                      <a:pt x="5" y="21"/>
                      <a:pt x="11" y="21"/>
                    </a:cubicBezTo>
                    <a:cubicBezTo>
                      <a:pt x="17" y="21"/>
                      <a:pt x="21" y="16"/>
                      <a:pt x="21" y="10"/>
                    </a:cubicBezTo>
                    <a:cubicBezTo>
                      <a:pt x="21" y="5"/>
                      <a:pt x="16" y="0"/>
                      <a:pt x="10" y="0"/>
                    </a:cubicBezTo>
                    <a:close/>
                    <a:moveTo>
                      <a:pt x="11" y="19"/>
                    </a:moveTo>
                    <a:cubicBezTo>
                      <a:pt x="6" y="19"/>
                      <a:pt x="2" y="15"/>
                      <a:pt x="2" y="11"/>
                    </a:cubicBezTo>
                    <a:cubicBezTo>
                      <a:pt x="2" y="6"/>
                      <a:pt x="6" y="2"/>
                      <a:pt x="10" y="2"/>
                    </a:cubicBezTo>
                    <a:cubicBezTo>
                      <a:pt x="15" y="2"/>
                      <a:pt x="19" y="6"/>
                      <a:pt x="19" y="10"/>
                    </a:cubicBezTo>
                    <a:cubicBezTo>
                      <a:pt x="19" y="15"/>
                      <a:pt x="15" y="19"/>
                      <a:pt x="11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Freeform 105"/>
              <p:cNvSpPr>
                <a:spLocks noEditPoints="1"/>
              </p:cNvSpPr>
              <p:nvPr/>
            </p:nvSpPr>
            <p:spPr bwMode="auto">
              <a:xfrm>
                <a:off x="4165" y="2581"/>
                <a:ext cx="16" cy="31"/>
              </a:xfrm>
              <a:custGeom>
                <a:avLst/>
                <a:gdLst>
                  <a:gd name="T0" fmla="*/ 5 w 7"/>
                  <a:gd name="T1" fmla="*/ 6 h 13"/>
                  <a:gd name="T2" fmla="*/ 5 w 7"/>
                  <a:gd name="T3" fmla="*/ 3 h 13"/>
                  <a:gd name="T4" fmla="*/ 5 w 7"/>
                  <a:gd name="T5" fmla="*/ 3 h 13"/>
                  <a:gd name="T6" fmla="*/ 6 w 7"/>
                  <a:gd name="T7" fmla="*/ 3 h 13"/>
                  <a:gd name="T8" fmla="*/ 6 w 7"/>
                  <a:gd name="T9" fmla="*/ 3 h 13"/>
                  <a:gd name="T10" fmla="*/ 7 w 7"/>
                  <a:gd name="T11" fmla="*/ 2 h 13"/>
                  <a:gd name="T12" fmla="*/ 7 w 7"/>
                  <a:gd name="T13" fmla="*/ 2 h 13"/>
                  <a:gd name="T14" fmla="*/ 7 w 7"/>
                  <a:gd name="T15" fmla="*/ 2 h 13"/>
                  <a:gd name="T16" fmla="*/ 6 w 7"/>
                  <a:gd name="T17" fmla="*/ 1 h 13"/>
                  <a:gd name="T18" fmla="*/ 6 w 7"/>
                  <a:gd name="T19" fmla="*/ 1 h 13"/>
                  <a:gd name="T20" fmla="*/ 5 w 7"/>
                  <a:gd name="T21" fmla="*/ 1 h 13"/>
                  <a:gd name="T22" fmla="*/ 5 w 7"/>
                  <a:gd name="T23" fmla="*/ 0 h 13"/>
                  <a:gd name="T24" fmla="*/ 5 w 7"/>
                  <a:gd name="T25" fmla="*/ 0 h 13"/>
                  <a:gd name="T26" fmla="*/ 4 w 7"/>
                  <a:gd name="T27" fmla="*/ 0 h 13"/>
                  <a:gd name="T28" fmla="*/ 4 w 7"/>
                  <a:gd name="T29" fmla="*/ 1 h 13"/>
                  <a:gd name="T30" fmla="*/ 4 w 7"/>
                  <a:gd name="T31" fmla="*/ 1 h 13"/>
                  <a:gd name="T32" fmla="*/ 3 w 7"/>
                  <a:gd name="T33" fmla="*/ 1 h 13"/>
                  <a:gd name="T34" fmla="*/ 3 w 7"/>
                  <a:gd name="T35" fmla="*/ 0 h 13"/>
                  <a:gd name="T36" fmla="*/ 3 w 7"/>
                  <a:gd name="T37" fmla="*/ 0 h 13"/>
                  <a:gd name="T38" fmla="*/ 2 w 7"/>
                  <a:gd name="T39" fmla="*/ 0 h 13"/>
                  <a:gd name="T40" fmla="*/ 2 w 7"/>
                  <a:gd name="T41" fmla="*/ 2 h 13"/>
                  <a:gd name="T42" fmla="*/ 1 w 7"/>
                  <a:gd name="T43" fmla="*/ 2 h 13"/>
                  <a:gd name="T44" fmla="*/ 1 w 7"/>
                  <a:gd name="T45" fmla="*/ 3 h 13"/>
                  <a:gd name="T46" fmla="*/ 1 w 7"/>
                  <a:gd name="T47" fmla="*/ 4 h 13"/>
                  <a:gd name="T48" fmla="*/ 1 w 7"/>
                  <a:gd name="T49" fmla="*/ 5 h 13"/>
                  <a:gd name="T50" fmla="*/ 1 w 7"/>
                  <a:gd name="T51" fmla="*/ 6 h 13"/>
                  <a:gd name="T52" fmla="*/ 2 w 7"/>
                  <a:gd name="T53" fmla="*/ 7 h 13"/>
                  <a:gd name="T54" fmla="*/ 3 w 7"/>
                  <a:gd name="T55" fmla="*/ 7 h 13"/>
                  <a:gd name="T56" fmla="*/ 3 w 7"/>
                  <a:gd name="T57" fmla="*/ 10 h 13"/>
                  <a:gd name="T58" fmla="*/ 2 w 7"/>
                  <a:gd name="T59" fmla="*/ 10 h 13"/>
                  <a:gd name="T60" fmla="*/ 1 w 7"/>
                  <a:gd name="T61" fmla="*/ 9 h 13"/>
                  <a:gd name="T62" fmla="*/ 1 w 7"/>
                  <a:gd name="T63" fmla="*/ 10 h 13"/>
                  <a:gd name="T64" fmla="*/ 1 w 7"/>
                  <a:gd name="T65" fmla="*/ 10 h 13"/>
                  <a:gd name="T66" fmla="*/ 0 w 7"/>
                  <a:gd name="T67" fmla="*/ 11 h 13"/>
                  <a:gd name="T68" fmla="*/ 0 w 7"/>
                  <a:gd name="T69" fmla="*/ 11 h 13"/>
                  <a:gd name="T70" fmla="*/ 2 w 7"/>
                  <a:gd name="T71" fmla="*/ 11 h 13"/>
                  <a:gd name="T72" fmla="*/ 3 w 7"/>
                  <a:gd name="T73" fmla="*/ 11 h 13"/>
                  <a:gd name="T74" fmla="*/ 3 w 7"/>
                  <a:gd name="T75" fmla="*/ 13 h 13"/>
                  <a:gd name="T76" fmla="*/ 3 w 7"/>
                  <a:gd name="T77" fmla="*/ 13 h 13"/>
                  <a:gd name="T78" fmla="*/ 4 w 7"/>
                  <a:gd name="T79" fmla="*/ 13 h 13"/>
                  <a:gd name="T80" fmla="*/ 4 w 7"/>
                  <a:gd name="T81" fmla="*/ 11 h 13"/>
                  <a:gd name="T82" fmla="*/ 4 w 7"/>
                  <a:gd name="T83" fmla="*/ 11 h 13"/>
                  <a:gd name="T84" fmla="*/ 4 w 7"/>
                  <a:gd name="T85" fmla="*/ 13 h 13"/>
                  <a:gd name="T86" fmla="*/ 5 w 7"/>
                  <a:gd name="T87" fmla="*/ 13 h 13"/>
                  <a:gd name="T88" fmla="*/ 5 w 7"/>
                  <a:gd name="T89" fmla="*/ 13 h 13"/>
                  <a:gd name="T90" fmla="*/ 5 w 7"/>
                  <a:gd name="T91" fmla="*/ 11 h 13"/>
                  <a:gd name="T92" fmla="*/ 6 w 7"/>
                  <a:gd name="T93" fmla="*/ 11 h 13"/>
                  <a:gd name="T94" fmla="*/ 7 w 7"/>
                  <a:gd name="T95" fmla="*/ 10 h 13"/>
                  <a:gd name="T96" fmla="*/ 7 w 7"/>
                  <a:gd name="T97" fmla="*/ 9 h 13"/>
                  <a:gd name="T98" fmla="*/ 6 w 7"/>
                  <a:gd name="T99" fmla="*/ 7 h 13"/>
                  <a:gd name="T100" fmla="*/ 5 w 7"/>
                  <a:gd name="T101" fmla="*/ 6 h 13"/>
                  <a:gd name="T102" fmla="*/ 4 w 7"/>
                  <a:gd name="T103" fmla="*/ 10 h 13"/>
                  <a:gd name="T104" fmla="*/ 4 w 7"/>
                  <a:gd name="T105" fmla="*/ 10 h 13"/>
                  <a:gd name="T106" fmla="*/ 3 w 7"/>
                  <a:gd name="T107" fmla="*/ 7 h 13"/>
                  <a:gd name="T108" fmla="*/ 4 w 7"/>
                  <a:gd name="T109" fmla="*/ 7 h 13"/>
                  <a:gd name="T110" fmla="*/ 4 w 7"/>
                  <a:gd name="T111" fmla="*/ 10 h 13"/>
                  <a:gd name="T112" fmla="*/ 4 w 7"/>
                  <a:gd name="T113" fmla="*/ 5 h 13"/>
                  <a:gd name="T114" fmla="*/ 3 w 7"/>
                  <a:gd name="T115" fmla="*/ 5 h 13"/>
                  <a:gd name="T116" fmla="*/ 3 w 7"/>
                  <a:gd name="T117" fmla="*/ 3 h 13"/>
                  <a:gd name="T118" fmla="*/ 4 w 7"/>
                  <a:gd name="T119" fmla="*/ 3 h 13"/>
                  <a:gd name="T120" fmla="*/ 4 w 7"/>
                  <a:gd name="T121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" h="13">
                    <a:moveTo>
                      <a:pt x="5" y="6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5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10"/>
                      <a:pt x="7" y="10"/>
                    </a:cubicBezTo>
                    <a:cubicBezTo>
                      <a:pt x="7" y="10"/>
                      <a:pt x="7" y="9"/>
                      <a:pt x="7" y="9"/>
                    </a:cubicBezTo>
                    <a:cubicBezTo>
                      <a:pt x="7" y="8"/>
                      <a:pt x="7" y="7"/>
                      <a:pt x="6" y="7"/>
                    </a:cubicBezTo>
                    <a:cubicBezTo>
                      <a:pt x="6" y="6"/>
                      <a:pt x="6" y="6"/>
                      <a:pt x="5" y="6"/>
                    </a:cubicBezTo>
                    <a:close/>
                    <a:moveTo>
                      <a:pt x="4" y="10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lnTo>
                      <a:pt x="4" y="10"/>
                    </a:lnTo>
                    <a:close/>
                    <a:moveTo>
                      <a:pt x="4" y="5"/>
                    </a:moveTo>
                    <a:cubicBezTo>
                      <a:pt x="4" y="5"/>
                      <a:pt x="4" y="5"/>
                      <a:pt x="3" y="5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106"/>
              <p:cNvSpPr>
                <a:spLocks noEditPoints="1"/>
              </p:cNvSpPr>
              <p:nvPr/>
            </p:nvSpPr>
            <p:spPr bwMode="auto">
              <a:xfrm>
                <a:off x="3923" y="1416"/>
                <a:ext cx="26" cy="24"/>
              </a:xfrm>
              <a:custGeom>
                <a:avLst/>
                <a:gdLst>
                  <a:gd name="T0" fmla="*/ 10 w 11"/>
                  <a:gd name="T1" fmla="*/ 6 h 10"/>
                  <a:gd name="T2" fmla="*/ 9 w 11"/>
                  <a:gd name="T3" fmla="*/ 5 h 10"/>
                  <a:gd name="T4" fmla="*/ 9 w 11"/>
                  <a:gd name="T5" fmla="*/ 5 h 10"/>
                  <a:gd name="T6" fmla="*/ 10 w 11"/>
                  <a:gd name="T7" fmla="*/ 4 h 10"/>
                  <a:gd name="T8" fmla="*/ 10 w 11"/>
                  <a:gd name="T9" fmla="*/ 3 h 10"/>
                  <a:gd name="T10" fmla="*/ 10 w 11"/>
                  <a:gd name="T11" fmla="*/ 2 h 10"/>
                  <a:gd name="T12" fmla="*/ 9 w 11"/>
                  <a:gd name="T13" fmla="*/ 2 h 10"/>
                  <a:gd name="T14" fmla="*/ 8 w 11"/>
                  <a:gd name="T15" fmla="*/ 2 h 10"/>
                  <a:gd name="T16" fmla="*/ 8 w 11"/>
                  <a:gd name="T17" fmla="*/ 2 h 10"/>
                  <a:gd name="T18" fmla="*/ 8 w 11"/>
                  <a:gd name="T19" fmla="*/ 1 h 10"/>
                  <a:gd name="T20" fmla="*/ 8 w 11"/>
                  <a:gd name="T21" fmla="*/ 0 h 10"/>
                  <a:gd name="T22" fmla="*/ 7 w 11"/>
                  <a:gd name="T23" fmla="*/ 0 h 10"/>
                  <a:gd name="T24" fmla="*/ 6 w 11"/>
                  <a:gd name="T25" fmla="*/ 0 h 10"/>
                  <a:gd name="T26" fmla="*/ 6 w 11"/>
                  <a:gd name="T27" fmla="*/ 1 h 10"/>
                  <a:gd name="T28" fmla="*/ 5 w 11"/>
                  <a:gd name="T29" fmla="*/ 1 h 10"/>
                  <a:gd name="T30" fmla="*/ 5 w 11"/>
                  <a:gd name="T31" fmla="*/ 0 h 10"/>
                  <a:gd name="T32" fmla="*/ 4 w 11"/>
                  <a:gd name="T33" fmla="*/ 0 h 10"/>
                  <a:gd name="T34" fmla="*/ 3 w 11"/>
                  <a:gd name="T35" fmla="*/ 0 h 10"/>
                  <a:gd name="T36" fmla="*/ 2 w 11"/>
                  <a:gd name="T37" fmla="*/ 1 h 10"/>
                  <a:gd name="T38" fmla="*/ 3 w 11"/>
                  <a:gd name="T39" fmla="*/ 2 h 10"/>
                  <a:gd name="T40" fmla="*/ 2 w 11"/>
                  <a:gd name="T41" fmla="*/ 2 h 10"/>
                  <a:gd name="T42" fmla="*/ 2 w 11"/>
                  <a:gd name="T43" fmla="*/ 2 h 10"/>
                  <a:gd name="T44" fmla="*/ 1 w 11"/>
                  <a:gd name="T45" fmla="*/ 3 h 10"/>
                  <a:gd name="T46" fmla="*/ 0 w 11"/>
                  <a:gd name="T47" fmla="*/ 3 h 10"/>
                  <a:gd name="T48" fmla="*/ 1 w 11"/>
                  <a:gd name="T49" fmla="*/ 4 h 10"/>
                  <a:gd name="T50" fmla="*/ 1 w 11"/>
                  <a:gd name="T51" fmla="*/ 5 h 10"/>
                  <a:gd name="T52" fmla="*/ 1 w 11"/>
                  <a:gd name="T53" fmla="*/ 5 h 10"/>
                  <a:gd name="T54" fmla="*/ 1 w 11"/>
                  <a:gd name="T55" fmla="*/ 6 h 10"/>
                  <a:gd name="T56" fmla="*/ 0 w 11"/>
                  <a:gd name="T57" fmla="*/ 7 h 10"/>
                  <a:gd name="T58" fmla="*/ 1 w 11"/>
                  <a:gd name="T59" fmla="*/ 7 h 10"/>
                  <a:gd name="T60" fmla="*/ 2 w 11"/>
                  <a:gd name="T61" fmla="*/ 8 h 10"/>
                  <a:gd name="T62" fmla="*/ 2 w 11"/>
                  <a:gd name="T63" fmla="*/ 8 h 10"/>
                  <a:gd name="T64" fmla="*/ 3 w 11"/>
                  <a:gd name="T65" fmla="*/ 8 h 10"/>
                  <a:gd name="T66" fmla="*/ 3 w 11"/>
                  <a:gd name="T67" fmla="*/ 9 h 10"/>
                  <a:gd name="T68" fmla="*/ 3 w 11"/>
                  <a:gd name="T69" fmla="*/ 10 h 10"/>
                  <a:gd name="T70" fmla="*/ 4 w 11"/>
                  <a:gd name="T71" fmla="*/ 10 h 10"/>
                  <a:gd name="T72" fmla="*/ 5 w 11"/>
                  <a:gd name="T73" fmla="*/ 10 h 10"/>
                  <a:gd name="T74" fmla="*/ 5 w 11"/>
                  <a:gd name="T75" fmla="*/ 9 h 10"/>
                  <a:gd name="T76" fmla="*/ 6 w 11"/>
                  <a:gd name="T77" fmla="*/ 9 h 10"/>
                  <a:gd name="T78" fmla="*/ 6 w 11"/>
                  <a:gd name="T79" fmla="*/ 10 h 10"/>
                  <a:gd name="T80" fmla="*/ 7 w 11"/>
                  <a:gd name="T81" fmla="*/ 10 h 10"/>
                  <a:gd name="T82" fmla="*/ 8 w 11"/>
                  <a:gd name="T83" fmla="*/ 10 h 10"/>
                  <a:gd name="T84" fmla="*/ 8 w 11"/>
                  <a:gd name="T85" fmla="*/ 9 h 10"/>
                  <a:gd name="T86" fmla="*/ 8 w 11"/>
                  <a:gd name="T87" fmla="*/ 8 h 10"/>
                  <a:gd name="T88" fmla="*/ 8 w 11"/>
                  <a:gd name="T89" fmla="*/ 7 h 10"/>
                  <a:gd name="T90" fmla="*/ 9 w 11"/>
                  <a:gd name="T91" fmla="*/ 8 h 10"/>
                  <a:gd name="T92" fmla="*/ 10 w 11"/>
                  <a:gd name="T93" fmla="*/ 7 h 10"/>
                  <a:gd name="T94" fmla="*/ 10 w 11"/>
                  <a:gd name="T95" fmla="*/ 7 h 10"/>
                  <a:gd name="T96" fmla="*/ 10 w 11"/>
                  <a:gd name="T97" fmla="*/ 6 h 10"/>
                  <a:gd name="T98" fmla="*/ 6 w 11"/>
                  <a:gd name="T99" fmla="*/ 7 h 10"/>
                  <a:gd name="T100" fmla="*/ 3 w 11"/>
                  <a:gd name="T101" fmla="*/ 6 h 10"/>
                  <a:gd name="T102" fmla="*/ 4 w 11"/>
                  <a:gd name="T103" fmla="*/ 3 h 10"/>
                  <a:gd name="T104" fmla="*/ 7 w 11"/>
                  <a:gd name="T105" fmla="*/ 4 h 10"/>
                  <a:gd name="T106" fmla="*/ 6 w 11"/>
                  <a:gd name="T107" fmla="*/ 7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" h="10">
                    <a:moveTo>
                      <a:pt x="10" y="6"/>
                    </a:move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3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10" y="6"/>
                      <a:pt x="10" y="6"/>
                    </a:cubicBezTo>
                    <a:close/>
                    <a:moveTo>
                      <a:pt x="6" y="7"/>
                    </a:moveTo>
                    <a:cubicBezTo>
                      <a:pt x="5" y="7"/>
                      <a:pt x="4" y="7"/>
                      <a:pt x="3" y="6"/>
                    </a:cubicBezTo>
                    <a:cubicBezTo>
                      <a:pt x="3" y="5"/>
                      <a:pt x="3" y="4"/>
                      <a:pt x="4" y="3"/>
                    </a:cubicBezTo>
                    <a:cubicBezTo>
                      <a:pt x="5" y="3"/>
                      <a:pt x="7" y="3"/>
                      <a:pt x="7" y="4"/>
                    </a:cubicBezTo>
                    <a:cubicBezTo>
                      <a:pt x="8" y="5"/>
                      <a:pt x="7" y="6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107"/>
              <p:cNvSpPr>
                <a:spLocks noEditPoints="1"/>
              </p:cNvSpPr>
              <p:nvPr/>
            </p:nvSpPr>
            <p:spPr bwMode="auto">
              <a:xfrm>
                <a:off x="3878" y="1468"/>
                <a:ext cx="52" cy="55"/>
              </a:xfrm>
              <a:custGeom>
                <a:avLst/>
                <a:gdLst>
                  <a:gd name="T0" fmla="*/ 21 w 22"/>
                  <a:gd name="T1" fmla="*/ 13 h 23"/>
                  <a:gd name="T2" fmla="*/ 20 w 22"/>
                  <a:gd name="T3" fmla="*/ 12 h 23"/>
                  <a:gd name="T4" fmla="*/ 20 w 22"/>
                  <a:gd name="T5" fmla="*/ 11 h 23"/>
                  <a:gd name="T6" fmla="*/ 21 w 22"/>
                  <a:gd name="T7" fmla="*/ 10 h 23"/>
                  <a:gd name="T8" fmla="*/ 22 w 22"/>
                  <a:gd name="T9" fmla="*/ 8 h 23"/>
                  <a:gd name="T10" fmla="*/ 21 w 22"/>
                  <a:gd name="T11" fmla="*/ 6 h 23"/>
                  <a:gd name="T12" fmla="*/ 19 w 22"/>
                  <a:gd name="T13" fmla="*/ 5 h 23"/>
                  <a:gd name="T14" fmla="*/ 18 w 22"/>
                  <a:gd name="T15" fmla="*/ 6 h 23"/>
                  <a:gd name="T16" fmla="*/ 16 w 22"/>
                  <a:gd name="T17" fmla="*/ 5 h 23"/>
                  <a:gd name="T18" fmla="*/ 17 w 22"/>
                  <a:gd name="T19" fmla="*/ 3 h 23"/>
                  <a:gd name="T20" fmla="*/ 16 w 22"/>
                  <a:gd name="T21" fmla="*/ 1 h 23"/>
                  <a:gd name="T22" fmla="*/ 14 w 22"/>
                  <a:gd name="T23" fmla="*/ 1 h 23"/>
                  <a:gd name="T24" fmla="*/ 12 w 22"/>
                  <a:gd name="T25" fmla="*/ 2 h 23"/>
                  <a:gd name="T26" fmla="*/ 12 w 22"/>
                  <a:gd name="T27" fmla="*/ 3 h 23"/>
                  <a:gd name="T28" fmla="*/ 10 w 22"/>
                  <a:gd name="T29" fmla="*/ 3 h 23"/>
                  <a:gd name="T30" fmla="*/ 9 w 22"/>
                  <a:gd name="T31" fmla="*/ 2 h 23"/>
                  <a:gd name="T32" fmla="*/ 7 w 22"/>
                  <a:gd name="T33" fmla="*/ 1 h 23"/>
                  <a:gd name="T34" fmla="*/ 6 w 22"/>
                  <a:gd name="T35" fmla="*/ 2 h 23"/>
                  <a:gd name="T36" fmla="*/ 5 w 22"/>
                  <a:gd name="T37" fmla="*/ 4 h 23"/>
                  <a:gd name="T38" fmla="*/ 5 w 22"/>
                  <a:gd name="T39" fmla="*/ 5 h 23"/>
                  <a:gd name="T40" fmla="*/ 4 w 22"/>
                  <a:gd name="T41" fmla="*/ 6 h 23"/>
                  <a:gd name="T42" fmla="*/ 3 w 22"/>
                  <a:gd name="T43" fmla="*/ 6 h 23"/>
                  <a:gd name="T44" fmla="*/ 1 w 22"/>
                  <a:gd name="T45" fmla="*/ 7 h 23"/>
                  <a:gd name="T46" fmla="*/ 0 w 22"/>
                  <a:gd name="T47" fmla="*/ 8 h 23"/>
                  <a:gd name="T48" fmla="*/ 1 w 22"/>
                  <a:gd name="T49" fmla="*/ 10 h 23"/>
                  <a:gd name="T50" fmla="*/ 2 w 22"/>
                  <a:gd name="T51" fmla="*/ 11 h 23"/>
                  <a:gd name="T52" fmla="*/ 2 w 22"/>
                  <a:gd name="T53" fmla="*/ 13 h 23"/>
                  <a:gd name="T54" fmla="*/ 1 w 22"/>
                  <a:gd name="T55" fmla="*/ 13 h 23"/>
                  <a:gd name="T56" fmla="*/ 0 w 22"/>
                  <a:gd name="T57" fmla="*/ 15 h 23"/>
                  <a:gd name="T58" fmla="*/ 1 w 22"/>
                  <a:gd name="T59" fmla="*/ 17 h 23"/>
                  <a:gd name="T60" fmla="*/ 3 w 22"/>
                  <a:gd name="T61" fmla="*/ 18 h 23"/>
                  <a:gd name="T62" fmla="*/ 4 w 22"/>
                  <a:gd name="T63" fmla="*/ 17 h 23"/>
                  <a:gd name="T64" fmla="*/ 6 w 22"/>
                  <a:gd name="T65" fmla="*/ 19 h 23"/>
                  <a:gd name="T66" fmla="*/ 5 w 22"/>
                  <a:gd name="T67" fmla="*/ 20 h 23"/>
                  <a:gd name="T68" fmla="*/ 6 w 22"/>
                  <a:gd name="T69" fmla="*/ 22 h 23"/>
                  <a:gd name="T70" fmla="*/ 8 w 22"/>
                  <a:gd name="T71" fmla="*/ 23 h 23"/>
                  <a:gd name="T72" fmla="*/ 10 w 22"/>
                  <a:gd name="T73" fmla="*/ 22 h 23"/>
                  <a:gd name="T74" fmla="*/ 10 w 22"/>
                  <a:gd name="T75" fmla="*/ 20 h 23"/>
                  <a:gd name="T76" fmla="*/ 12 w 22"/>
                  <a:gd name="T77" fmla="*/ 20 h 23"/>
                  <a:gd name="T78" fmla="*/ 13 w 22"/>
                  <a:gd name="T79" fmla="*/ 22 h 23"/>
                  <a:gd name="T80" fmla="*/ 15 w 22"/>
                  <a:gd name="T81" fmla="*/ 23 h 23"/>
                  <a:gd name="T82" fmla="*/ 16 w 22"/>
                  <a:gd name="T83" fmla="*/ 22 h 23"/>
                  <a:gd name="T84" fmla="*/ 17 w 22"/>
                  <a:gd name="T85" fmla="*/ 20 h 23"/>
                  <a:gd name="T86" fmla="*/ 17 w 22"/>
                  <a:gd name="T87" fmla="*/ 18 h 23"/>
                  <a:gd name="T88" fmla="*/ 18 w 22"/>
                  <a:gd name="T89" fmla="*/ 17 h 23"/>
                  <a:gd name="T90" fmla="*/ 19 w 22"/>
                  <a:gd name="T91" fmla="*/ 18 h 23"/>
                  <a:gd name="T92" fmla="*/ 21 w 22"/>
                  <a:gd name="T93" fmla="*/ 17 h 23"/>
                  <a:gd name="T94" fmla="*/ 22 w 22"/>
                  <a:gd name="T95" fmla="*/ 15 h 23"/>
                  <a:gd name="T96" fmla="*/ 21 w 22"/>
                  <a:gd name="T97" fmla="*/ 13 h 23"/>
                  <a:gd name="T98" fmla="*/ 13 w 22"/>
                  <a:gd name="T99" fmla="*/ 16 h 23"/>
                  <a:gd name="T100" fmla="*/ 7 w 22"/>
                  <a:gd name="T101" fmla="*/ 14 h 23"/>
                  <a:gd name="T102" fmla="*/ 9 w 22"/>
                  <a:gd name="T103" fmla="*/ 8 h 23"/>
                  <a:gd name="T104" fmla="*/ 15 w 22"/>
                  <a:gd name="T105" fmla="*/ 10 h 23"/>
                  <a:gd name="T106" fmla="*/ 13 w 22"/>
                  <a:gd name="T10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" h="23">
                    <a:moveTo>
                      <a:pt x="21" y="13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10"/>
                      <a:pt x="22" y="9"/>
                      <a:pt x="22" y="8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5"/>
                      <a:pt x="20" y="5"/>
                      <a:pt x="19" y="5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5"/>
                      <a:pt x="16" y="5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2"/>
                      <a:pt x="16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3" y="1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5"/>
                      <a:pt x="1" y="6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5"/>
                      <a:pt x="0" y="15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2" y="18"/>
                      <a:pt x="3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8"/>
                      <a:pt x="5" y="18"/>
                      <a:pt x="6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2"/>
                      <a:pt x="6" y="22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3"/>
                      <a:pt x="9" y="23"/>
                      <a:pt x="10" y="2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0"/>
                      <a:pt x="12" y="20"/>
                      <a:pt x="12" y="20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3"/>
                      <a:pt x="14" y="23"/>
                      <a:pt x="15" y="23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1"/>
                      <a:pt x="18" y="21"/>
                      <a:pt x="17" y="20"/>
                    </a:cubicBezTo>
                    <a:cubicBezTo>
                      <a:pt x="17" y="18"/>
                      <a:pt x="17" y="18"/>
                      <a:pt x="17" y="18"/>
                    </a:cubicBezTo>
                    <a:cubicBezTo>
                      <a:pt x="17" y="18"/>
                      <a:pt x="17" y="17"/>
                      <a:pt x="18" y="17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8"/>
                      <a:pt x="21" y="18"/>
                      <a:pt x="21" y="17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2" y="13"/>
                      <a:pt x="21" y="13"/>
                    </a:cubicBezTo>
                    <a:close/>
                    <a:moveTo>
                      <a:pt x="13" y="16"/>
                    </a:moveTo>
                    <a:cubicBezTo>
                      <a:pt x="10" y="17"/>
                      <a:pt x="8" y="16"/>
                      <a:pt x="7" y="14"/>
                    </a:cubicBezTo>
                    <a:cubicBezTo>
                      <a:pt x="6" y="11"/>
                      <a:pt x="7" y="9"/>
                      <a:pt x="9" y="8"/>
                    </a:cubicBezTo>
                    <a:cubicBezTo>
                      <a:pt x="11" y="7"/>
                      <a:pt x="14" y="8"/>
                      <a:pt x="15" y="10"/>
                    </a:cubicBezTo>
                    <a:cubicBezTo>
                      <a:pt x="16" y="12"/>
                      <a:pt x="15" y="15"/>
                      <a:pt x="13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108"/>
              <p:cNvSpPr>
                <a:spLocks noEditPoints="1"/>
              </p:cNvSpPr>
              <p:nvPr/>
            </p:nvSpPr>
            <p:spPr bwMode="auto">
              <a:xfrm>
                <a:off x="4165" y="2016"/>
                <a:ext cx="68" cy="69"/>
              </a:xfrm>
              <a:custGeom>
                <a:avLst/>
                <a:gdLst>
                  <a:gd name="T0" fmla="*/ 28 w 29"/>
                  <a:gd name="T1" fmla="*/ 16 h 29"/>
                  <a:gd name="T2" fmla="*/ 26 w 29"/>
                  <a:gd name="T3" fmla="*/ 15 h 29"/>
                  <a:gd name="T4" fmla="*/ 26 w 29"/>
                  <a:gd name="T5" fmla="*/ 13 h 29"/>
                  <a:gd name="T6" fmla="*/ 28 w 29"/>
                  <a:gd name="T7" fmla="*/ 12 h 29"/>
                  <a:gd name="T8" fmla="*/ 29 w 29"/>
                  <a:gd name="T9" fmla="*/ 10 h 29"/>
                  <a:gd name="T10" fmla="*/ 28 w 29"/>
                  <a:gd name="T11" fmla="*/ 7 h 29"/>
                  <a:gd name="T12" fmla="*/ 25 w 29"/>
                  <a:gd name="T13" fmla="*/ 6 h 29"/>
                  <a:gd name="T14" fmla="*/ 23 w 29"/>
                  <a:gd name="T15" fmla="*/ 7 h 29"/>
                  <a:gd name="T16" fmla="*/ 22 w 29"/>
                  <a:gd name="T17" fmla="*/ 6 h 29"/>
                  <a:gd name="T18" fmla="*/ 22 w 29"/>
                  <a:gd name="T19" fmla="*/ 4 h 29"/>
                  <a:gd name="T20" fmla="*/ 21 w 29"/>
                  <a:gd name="T21" fmla="*/ 1 h 29"/>
                  <a:gd name="T22" fmla="*/ 19 w 29"/>
                  <a:gd name="T23" fmla="*/ 0 h 29"/>
                  <a:gd name="T24" fmla="*/ 16 w 29"/>
                  <a:gd name="T25" fmla="*/ 1 h 29"/>
                  <a:gd name="T26" fmla="*/ 16 w 29"/>
                  <a:gd name="T27" fmla="*/ 3 h 29"/>
                  <a:gd name="T28" fmla="*/ 13 w 29"/>
                  <a:gd name="T29" fmla="*/ 3 h 29"/>
                  <a:gd name="T30" fmla="*/ 13 w 29"/>
                  <a:gd name="T31" fmla="*/ 1 h 29"/>
                  <a:gd name="T32" fmla="*/ 10 w 29"/>
                  <a:gd name="T33" fmla="*/ 0 h 29"/>
                  <a:gd name="T34" fmla="*/ 8 w 29"/>
                  <a:gd name="T35" fmla="*/ 1 h 29"/>
                  <a:gd name="T36" fmla="*/ 7 w 29"/>
                  <a:gd name="T37" fmla="*/ 4 h 29"/>
                  <a:gd name="T38" fmla="*/ 7 w 29"/>
                  <a:gd name="T39" fmla="*/ 6 h 29"/>
                  <a:gd name="T40" fmla="*/ 6 w 29"/>
                  <a:gd name="T41" fmla="*/ 7 h 29"/>
                  <a:gd name="T42" fmla="*/ 4 w 29"/>
                  <a:gd name="T43" fmla="*/ 7 h 29"/>
                  <a:gd name="T44" fmla="*/ 1 w 29"/>
                  <a:gd name="T45" fmla="*/ 8 h 29"/>
                  <a:gd name="T46" fmla="*/ 1 w 29"/>
                  <a:gd name="T47" fmla="*/ 10 h 29"/>
                  <a:gd name="T48" fmla="*/ 2 w 29"/>
                  <a:gd name="T49" fmla="*/ 13 h 29"/>
                  <a:gd name="T50" fmla="*/ 3 w 29"/>
                  <a:gd name="T51" fmla="*/ 13 h 29"/>
                  <a:gd name="T52" fmla="*/ 3 w 29"/>
                  <a:gd name="T53" fmla="*/ 16 h 29"/>
                  <a:gd name="T54" fmla="*/ 2 w 29"/>
                  <a:gd name="T55" fmla="*/ 16 h 29"/>
                  <a:gd name="T56" fmla="*/ 1 w 29"/>
                  <a:gd name="T57" fmla="*/ 19 h 29"/>
                  <a:gd name="T58" fmla="*/ 2 w 29"/>
                  <a:gd name="T59" fmla="*/ 21 h 29"/>
                  <a:gd name="T60" fmla="*/ 4 w 29"/>
                  <a:gd name="T61" fmla="*/ 22 h 29"/>
                  <a:gd name="T62" fmla="*/ 6 w 29"/>
                  <a:gd name="T63" fmla="*/ 22 h 29"/>
                  <a:gd name="T64" fmla="*/ 8 w 29"/>
                  <a:gd name="T65" fmla="*/ 23 h 29"/>
                  <a:gd name="T66" fmla="*/ 7 w 29"/>
                  <a:gd name="T67" fmla="*/ 25 h 29"/>
                  <a:gd name="T68" fmla="*/ 8 w 29"/>
                  <a:gd name="T69" fmla="*/ 28 h 29"/>
                  <a:gd name="T70" fmla="*/ 10 w 29"/>
                  <a:gd name="T71" fmla="*/ 28 h 29"/>
                  <a:gd name="T72" fmla="*/ 13 w 29"/>
                  <a:gd name="T73" fmla="*/ 27 h 29"/>
                  <a:gd name="T74" fmla="*/ 14 w 29"/>
                  <a:gd name="T75" fmla="*/ 26 h 29"/>
                  <a:gd name="T76" fmla="*/ 16 w 29"/>
                  <a:gd name="T77" fmla="*/ 25 h 29"/>
                  <a:gd name="T78" fmla="*/ 17 w 29"/>
                  <a:gd name="T79" fmla="*/ 27 h 29"/>
                  <a:gd name="T80" fmla="*/ 20 w 29"/>
                  <a:gd name="T81" fmla="*/ 28 h 29"/>
                  <a:gd name="T82" fmla="*/ 22 w 29"/>
                  <a:gd name="T83" fmla="*/ 27 h 29"/>
                  <a:gd name="T84" fmla="*/ 23 w 29"/>
                  <a:gd name="T85" fmla="*/ 25 h 29"/>
                  <a:gd name="T86" fmla="*/ 22 w 29"/>
                  <a:gd name="T87" fmla="*/ 23 h 29"/>
                  <a:gd name="T88" fmla="*/ 23 w 29"/>
                  <a:gd name="T89" fmla="*/ 21 h 29"/>
                  <a:gd name="T90" fmla="*/ 25 w 29"/>
                  <a:gd name="T91" fmla="*/ 22 h 29"/>
                  <a:gd name="T92" fmla="*/ 28 w 29"/>
                  <a:gd name="T93" fmla="*/ 21 h 29"/>
                  <a:gd name="T94" fmla="*/ 29 w 29"/>
                  <a:gd name="T95" fmla="*/ 19 h 29"/>
                  <a:gd name="T96" fmla="*/ 28 w 29"/>
                  <a:gd name="T97" fmla="*/ 16 h 29"/>
                  <a:gd name="T98" fmla="*/ 17 w 29"/>
                  <a:gd name="T99" fmla="*/ 20 h 29"/>
                  <a:gd name="T100" fmla="*/ 9 w 29"/>
                  <a:gd name="T101" fmla="*/ 17 h 29"/>
                  <a:gd name="T102" fmla="*/ 12 w 29"/>
                  <a:gd name="T103" fmla="*/ 9 h 29"/>
                  <a:gd name="T104" fmla="*/ 20 w 29"/>
                  <a:gd name="T105" fmla="*/ 12 h 29"/>
                  <a:gd name="T106" fmla="*/ 17 w 29"/>
                  <a:gd name="T107" fmla="*/ 2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9" h="29">
                    <a:moveTo>
                      <a:pt x="28" y="16"/>
                    </a:move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4"/>
                      <a:pt x="26" y="14"/>
                      <a:pt x="26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2"/>
                      <a:pt x="29" y="11"/>
                      <a:pt x="29" y="10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7" y="6"/>
                      <a:pt x="26" y="6"/>
                      <a:pt x="25" y="6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2" y="6"/>
                      <a:pt x="22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3"/>
                      <a:pt x="22" y="2"/>
                      <a:pt x="21" y="1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7" y="0"/>
                      <a:pt x="16" y="1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4" y="3"/>
                      <a:pt x="13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6" y="3"/>
                      <a:pt x="7" y="4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7"/>
                      <a:pt x="6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2" y="7"/>
                      <a:pt x="1" y="8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1"/>
                      <a:pt x="1" y="12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5"/>
                      <a:pt x="3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7"/>
                      <a:pt x="0" y="18"/>
                      <a:pt x="1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2"/>
                      <a:pt x="3" y="23"/>
                      <a:pt x="4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7" y="23"/>
                      <a:pt x="8" y="23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7" y="27"/>
                      <a:pt x="8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2" y="29"/>
                      <a:pt x="13" y="28"/>
                      <a:pt x="13" y="27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5" y="26"/>
                      <a:pt x="16" y="25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8"/>
                      <a:pt x="19" y="29"/>
                      <a:pt x="20" y="28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7"/>
                      <a:pt x="23" y="26"/>
                      <a:pt x="23" y="25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2"/>
                      <a:pt x="23" y="22"/>
                      <a:pt x="23" y="21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2"/>
                      <a:pt x="28" y="22"/>
                      <a:pt x="28" y="21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8"/>
                      <a:pt x="29" y="16"/>
                      <a:pt x="28" y="16"/>
                    </a:cubicBezTo>
                    <a:close/>
                    <a:moveTo>
                      <a:pt x="17" y="20"/>
                    </a:moveTo>
                    <a:cubicBezTo>
                      <a:pt x="14" y="21"/>
                      <a:pt x="11" y="19"/>
                      <a:pt x="9" y="17"/>
                    </a:cubicBezTo>
                    <a:cubicBezTo>
                      <a:pt x="8" y="14"/>
                      <a:pt x="9" y="11"/>
                      <a:pt x="12" y="9"/>
                    </a:cubicBezTo>
                    <a:cubicBezTo>
                      <a:pt x="15" y="8"/>
                      <a:pt x="18" y="9"/>
                      <a:pt x="20" y="12"/>
                    </a:cubicBezTo>
                    <a:cubicBezTo>
                      <a:pt x="21" y="15"/>
                      <a:pt x="20" y="18"/>
                      <a:pt x="17" y="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109"/>
              <p:cNvSpPr>
                <a:spLocks noEditPoints="1"/>
              </p:cNvSpPr>
              <p:nvPr/>
            </p:nvSpPr>
            <p:spPr bwMode="auto">
              <a:xfrm>
                <a:off x="4046" y="1967"/>
                <a:ext cx="76" cy="78"/>
              </a:xfrm>
              <a:custGeom>
                <a:avLst/>
                <a:gdLst>
                  <a:gd name="T0" fmla="*/ 31 w 32"/>
                  <a:gd name="T1" fmla="*/ 19 h 33"/>
                  <a:gd name="T2" fmla="*/ 28 w 32"/>
                  <a:gd name="T3" fmla="*/ 18 h 33"/>
                  <a:gd name="T4" fmla="*/ 28 w 32"/>
                  <a:gd name="T5" fmla="*/ 15 h 33"/>
                  <a:gd name="T6" fmla="*/ 30 w 32"/>
                  <a:gd name="T7" fmla="*/ 14 h 33"/>
                  <a:gd name="T8" fmla="*/ 32 w 32"/>
                  <a:gd name="T9" fmla="*/ 11 h 33"/>
                  <a:gd name="T10" fmla="*/ 31 w 32"/>
                  <a:gd name="T11" fmla="*/ 9 h 33"/>
                  <a:gd name="T12" fmla="*/ 28 w 32"/>
                  <a:gd name="T13" fmla="*/ 8 h 33"/>
                  <a:gd name="T14" fmla="*/ 25 w 32"/>
                  <a:gd name="T15" fmla="*/ 9 h 33"/>
                  <a:gd name="T16" fmla="*/ 24 w 32"/>
                  <a:gd name="T17" fmla="*/ 7 h 33"/>
                  <a:gd name="T18" fmla="*/ 25 w 32"/>
                  <a:gd name="T19" fmla="*/ 5 h 33"/>
                  <a:gd name="T20" fmla="*/ 23 w 32"/>
                  <a:gd name="T21" fmla="*/ 2 h 33"/>
                  <a:gd name="T22" fmla="*/ 21 w 32"/>
                  <a:gd name="T23" fmla="*/ 1 h 33"/>
                  <a:gd name="T24" fmla="*/ 18 w 32"/>
                  <a:gd name="T25" fmla="*/ 2 h 33"/>
                  <a:gd name="T26" fmla="*/ 17 w 32"/>
                  <a:gd name="T27" fmla="*/ 4 h 33"/>
                  <a:gd name="T28" fmla="*/ 15 w 32"/>
                  <a:gd name="T29" fmla="*/ 4 h 33"/>
                  <a:gd name="T30" fmla="*/ 14 w 32"/>
                  <a:gd name="T31" fmla="*/ 2 h 33"/>
                  <a:gd name="T32" fmla="*/ 11 w 32"/>
                  <a:gd name="T33" fmla="*/ 1 h 33"/>
                  <a:gd name="T34" fmla="*/ 8 w 32"/>
                  <a:gd name="T35" fmla="*/ 2 h 33"/>
                  <a:gd name="T36" fmla="*/ 7 w 32"/>
                  <a:gd name="T37" fmla="*/ 5 h 33"/>
                  <a:gd name="T38" fmla="*/ 8 w 32"/>
                  <a:gd name="T39" fmla="*/ 7 h 33"/>
                  <a:gd name="T40" fmla="*/ 6 w 32"/>
                  <a:gd name="T41" fmla="*/ 9 h 33"/>
                  <a:gd name="T42" fmla="*/ 4 w 32"/>
                  <a:gd name="T43" fmla="*/ 8 h 33"/>
                  <a:gd name="T44" fmla="*/ 1 w 32"/>
                  <a:gd name="T45" fmla="*/ 9 h 33"/>
                  <a:gd name="T46" fmla="*/ 0 w 32"/>
                  <a:gd name="T47" fmla="*/ 12 h 33"/>
                  <a:gd name="T48" fmla="*/ 1 w 32"/>
                  <a:gd name="T49" fmla="*/ 15 h 33"/>
                  <a:gd name="T50" fmla="*/ 3 w 32"/>
                  <a:gd name="T51" fmla="*/ 16 h 33"/>
                  <a:gd name="T52" fmla="*/ 3 w 32"/>
                  <a:gd name="T53" fmla="*/ 18 h 33"/>
                  <a:gd name="T54" fmla="*/ 1 w 32"/>
                  <a:gd name="T55" fmla="*/ 19 h 33"/>
                  <a:gd name="T56" fmla="*/ 0 w 32"/>
                  <a:gd name="T57" fmla="*/ 22 h 33"/>
                  <a:gd name="T58" fmla="*/ 1 w 32"/>
                  <a:gd name="T59" fmla="*/ 25 h 33"/>
                  <a:gd name="T60" fmla="*/ 4 w 32"/>
                  <a:gd name="T61" fmla="*/ 26 h 33"/>
                  <a:gd name="T62" fmla="*/ 6 w 32"/>
                  <a:gd name="T63" fmla="*/ 25 h 33"/>
                  <a:gd name="T64" fmla="*/ 8 w 32"/>
                  <a:gd name="T65" fmla="*/ 27 h 33"/>
                  <a:gd name="T66" fmla="*/ 7 w 32"/>
                  <a:gd name="T67" fmla="*/ 29 h 33"/>
                  <a:gd name="T68" fmla="*/ 9 w 32"/>
                  <a:gd name="T69" fmla="*/ 32 h 33"/>
                  <a:gd name="T70" fmla="*/ 11 w 32"/>
                  <a:gd name="T71" fmla="*/ 33 h 33"/>
                  <a:gd name="T72" fmla="*/ 14 w 32"/>
                  <a:gd name="T73" fmla="*/ 31 h 33"/>
                  <a:gd name="T74" fmla="*/ 15 w 32"/>
                  <a:gd name="T75" fmla="*/ 29 h 33"/>
                  <a:gd name="T76" fmla="*/ 17 w 32"/>
                  <a:gd name="T77" fmla="*/ 29 h 33"/>
                  <a:gd name="T78" fmla="*/ 18 w 32"/>
                  <a:gd name="T79" fmla="*/ 31 h 33"/>
                  <a:gd name="T80" fmla="*/ 21 w 32"/>
                  <a:gd name="T81" fmla="*/ 32 h 33"/>
                  <a:gd name="T82" fmla="*/ 24 w 32"/>
                  <a:gd name="T83" fmla="*/ 31 h 33"/>
                  <a:gd name="T84" fmla="*/ 25 w 32"/>
                  <a:gd name="T85" fmla="*/ 28 h 33"/>
                  <a:gd name="T86" fmla="*/ 24 w 32"/>
                  <a:gd name="T87" fmla="*/ 26 h 33"/>
                  <a:gd name="T88" fmla="*/ 26 w 32"/>
                  <a:gd name="T89" fmla="*/ 24 h 33"/>
                  <a:gd name="T90" fmla="*/ 28 w 32"/>
                  <a:gd name="T91" fmla="*/ 25 h 33"/>
                  <a:gd name="T92" fmla="*/ 31 w 32"/>
                  <a:gd name="T93" fmla="*/ 24 h 33"/>
                  <a:gd name="T94" fmla="*/ 32 w 32"/>
                  <a:gd name="T95" fmla="*/ 22 h 33"/>
                  <a:gd name="T96" fmla="*/ 31 w 32"/>
                  <a:gd name="T97" fmla="*/ 19 h 33"/>
                  <a:gd name="T98" fmla="*/ 18 w 32"/>
                  <a:gd name="T99" fmla="*/ 23 h 33"/>
                  <a:gd name="T100" fmla="*/ 10 w 32"/>
                  <a:gd name="T101" fmla="*/ 19 h 33"/>
                  <a:gd name="T102" fmla="*/ 13 w 32"/>
                  <a:gd name="T103" fmla="*/ 11 h 33"/>
                  <a:gd name="T104" fmla="*/ 21 w 32"/>
                  <a:gd name="T105" fmla="*/ 14 h 33"/>
                  <a:gd name="T106" fmla="*/ 18 w 32"/>
                  <a:gd name="T107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2" h="33">
                    <a:moveTo>
                      <a:pt x="31" y="19"/>
                    </a:move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7"/>
                      <a:pt x="28" y="16"/>
                      <a:pt x="28" y="15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2" y="14"/>
                      <a:pt x="32" y="12"/>
                      <a:pt x="32" y="11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0" y="8"/>
                      <a:pt x="29" y="7"/>
                      <a:pt x="28" y="8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8"/>
                      <a:pt x="24" y="8"/>
                      <a:pt x="24" y="7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4"/>
                      <a:pt x="24" y="2"/>
                      <a:pt x="23" y="2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18" y="1"/>
                      <a:pt x="18" y="2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1"/>
                      <a:pt x="12" y="1"/>
                      <a:pt x="11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6" y="4"/>
                      <a:pt x="7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2" y="8"/>
                      <a:pt x="1" y="9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4"/>
                      <a:pt x="1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2" y="26"/>
                      <a:pt x="3" y="26"/>
                      <a:pt x="4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6"/>
                      <a:pt x="7" y="26"/>
                      <a:pt x="8" y="27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30"/>
                      <a:pt x="8" y="31"/>
                      <a:pt x="9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2" y="33"/>
                      <a:pt x="14" y="32"/>
                      <a:pt x="14" y="31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9"/>
                      <a:pt x="17" y="29"/>
                      <a:pt x="17" y="29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2"/>
                      <a:pt x="20" y="33"/>
                      <a:pt x="21" y="3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5" y="31"/>
                      <a:pt x="26" y="30"/>
                      <a:pt x="25" y="28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26"/>
                      <a:pt x="25" y="25"/>
                      <a:pt x="26" y="24"/>
                    </a:cubicBezTo>
                    <a:cubicBezTo>
                      <a:pt x="28" y="25"/>
                      <a:pt x="28" y="25"/>
                      <a:pt x="28" y="25"/>
                    </a:cubicBezTo>
                    <a:cubicBezTo>
                      <a:pt x="29" y="26"/>
                      <a:pt x="30" y="25"/>
                      <a:pt x="31" y="24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0"/>
                      <a:pt x="32" y="19"/>
                      <a:pt x="31" y="19"/>
                    </a:cubicBezTo>
                    <a:close/>
                    <a:moveTo>
                      <a:pt x="18" y="23"/>
                    </a:moveTo>
                    <a:cubicBezTo>
                      <a:pt x="15" y="24"/>
                      <a:pt x="11" y="23"/>
                      <a:pt x="10" y="19"/>
                    </a:cubicBezTo>
                    <a:cubicBezTo>
                      <a:pt x="9" y="16"/>
                      <a:pt x="10" y="12"/>
                      <a:pt x="13" y="11"/>
                    </a:cubicBezTo>
                    <a:cubicBezTo>
                      <a:pt x="16" y="10"/>
                      <a:pt x="20" y="11"/>
                      <a:pt x="21" y="14"/>
                    </a:cubicBezTo>
                    <a:cubicBezTo>
                      <a:pt x="23" y="18"/>
                      <a:pt x="21" y="21"/>
                      <a:pt x="18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110"/>
              <p:cNvSpPr>
                <a:spLocks/>
              </p:cNvSpPr>
              <p:nvPr/>
            </p:nvSpPr>
            <p:spPr bwMode="auto">
              <a:xfrm>
                <a:off x="3750" y="2776"/>
                <a:ext cx="26" cy="28"/>
              </a:xfrm>
              <a:custGeom>
                <a:avLst/>
                <a:gdLst>
                  <a:gd name="T0" fmla="*/ 19 w 26"/>
                  <a:gd name="T1" fmla="*/ 28 h 28"/>
                  <a:gd name="T2" fmla="*/ 26 w 26"/>
                  <a:gd name="T3" fmla="*/ 21 h 28"/>
                  <a:gd name="T4" fmla="*/ 26 w 26"/>
                  <a:gd name="T5" fmla="*/ 9 h 28"/>
                  <a:gd name="T6" fmla="*/ 19 w 26"/>
                  <a:gd name="T7" fmla="*/ 0 h 28"/>
                  <a:gd name="T8" fmla="*/ 7 w 26"/>
                  <a:gd name="T9" fmla="*/ 0 h 28"/>
                  <a:gd name="T10" fmla="*/ 0 w 26"/>
                  <a:gd name="T11" fmla="*/ 9 h 28"/>
                  <a:gd name="T12" fmla="*/ 0 w 26"/>
                  <a:gd name="T13" fmla="*/ 21 h 28"/>
                  <a:gd name="T14" fmla="*/ 7 w 26"/>
                  <a:gd name="T15" fmla="*/ 28 h 28"/>
                  <a:gd name="T16" fmla="*/ 19 w 26"/>
                  <a:gd name="T17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" h="28">
                    <a:moveTo>
                      <a:pt x="19" y="28"/>
                    </a:moveTo>
                    <a:lnTo>
                      <a:pt x="26" y="21"/>
                    </a:lnTo>
                    <a:lnTo>
                      <a:pt x="26" y="9"/>
                    </a:lnTo>
                    <a:lnTo>
                      <a:pt x="19" y="0"/>
                    </a:lnTo>
                    <a:lnTo>
                      <a:pt x="7" y="0"/>
                    </a:lnTo>
                    <a:lnTo>
                      <a:pt x="0" y="9"/>
                    </a:lnTo>
                    <a:lnTo>
                      <a:pt x="0" y="21"/>
                    </a:lnTo>
                    <a:lnTo>
                      <a:pt x="7" y="28"/>
                    </a:lnTo>
                    <a:lnTo>
                      <a:pt x="19" y="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111"/>
              <p:cNvSpPr>
                <a:spLocks/>
              </p:cNvSpPr>
              <p:nvPr/>
            </p:nvSpPr>
            <p:spPr bwMode="auto">
              <a:xfrm>
                <a:off x="3724" y="2781"/>
                <a:ext cx="78" cy="85"/>
              </a:xfrm>
              <a:custGeom>
                <a:avLst/>
                <a:gdLst>
                  <a:gd name="T0" fmla="*/ 29 w 33"/>
                  <a:gd name="T1" fmla="*/ 8 h 36"/>
                  <a:gd name="T2" fmla="*/ 26 w 33"/>
                  <a:gd name="T3" fmla="*/ 0 h 36"/>
                  <a:gd name="T4" fmla="*/ 25 w 33"/>
                  <a:gd name="T5" fmla="*/ 0 h 36"/>
                  <a:gd name="T6" fmla="*/ 25 w 33"/>
                  <a:gd name="T7" fmla="*/ 8 h 36"/>
                  <a:gd name="T8" fmla="*/ 20 w 33"/>
                  <a:gd name="T9" fmla="*/ 13 h 36"/>
                  <a:gd name="T10" fmla="*/ 17 w 33"/>
                  <a:gd name="T11" fmla="*/ 13 h 36"/>
                  <a:gd name="T12" fmla="*/ 16 w 33"/>
                  <a:gd name="T13" fmla="*/ 13 h 36"/>
                  <a:gd name="T14" fmla="*/ 13 w 33"/>
                  <a:gd name="T15" fmla="*/ 13 h 36"/>
                  <a:gd name="T16" fmla="*/ 8 w 33"/>
                  <a:gd name="T17" fmla="*/ 8 h 36"/>
                  <a:gd name="T18" fmla="*/ 8 w 33"/>
                  <a:gd name="T19" fmla="*/ 0 h 36"/>
                  <a:gd name="T20" fmla="*/ 7 w 33"/>
                  <a:gd name="T21" fmla="*/ 0 h 36"/>
                  <a:gd name="T22" fmla="*/ 4 w 33"/>
                  <a:gd name="T23" fmla="*/ 8 h 36"/>
                  <a:gd name="T24" fmla="*/ 12 w 33"/>
                  <a:gd name="T25" fmla="*/ 23 h 36"/>
                  <a:gd name="T26" fmla="*/ 12 w 33"/>
                  <a:gd name="T27" fmla="*/ 34 h 36"/>
                  <a:gd name="T28" fmla="*/ 14 w 33"/>
                  <a:gd name="T29" fmla="*/ 36 h 36"/>
                  <a:gd name="T30" fmla="*/ 19 w 33"/>
                  <a:gd name="T31" fmla="*/ 36 h 36"/>
                  <a:gd name="T32" fmla="*/ 22 w 33"/>
                  <a:gd name="T33" fmla="*/ 33 h 36"/>
                  <a:gd name="T34" fmla="*/ 22 w 33"/>
                  <a:gd name="T35" fmla="*/ 23 h 36"/>
                  <a:gd name="T36" fmla="*/ 29 w 33"/>
                  <a:gd name="T37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3" h="36">
                    <a:moveTo>
                      <a:pt x="29" y="8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0" y="18"/>
                      <a:pt x="12" y="23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5"/>
                      <a:pt x="13" y="36"/>
                      <a:pt x="14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21" y="36"/>
                      <a:pt x="22" y="35"/>
                      <a:pt x="22" y="3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33" y="18"/>
                      <a:pt x="29" y="8"/>
                      <a:pt x="29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112"/>
              <p:cNvSpPr>
                <a:spLocks/>
              </p:cNvSpPr>
              <p:nvPr/>
            </p:nvSpPr>
            <p:spPr bwMode="auto">
              <a:xfrm>
                <a:off x="3826" y="1406"/>
                <a:ext cx="19" cy="19"/>
              </a:xfrm>
              <a:custGeom>
                <a:avLst/>
                <a:gdLst>
                  <a:gd name="T0" fmla="*/ 0 w 19"/>
                  <a:gd name="T1" fmla="*/ 15 h 19"/>
                  <a:gd name="T2" fmla="*/ 5 w 19"/>
                  <a:gd name="T3" fmla="*/ 19 h 19"/>
                  <a:gd name="T4" fmla="*/ 14 w 19"/>
                  <a:gd name="T5" fmla="*/ 19 h 19"/>
                  <a:gd name="T6" fmla="*/ 19 w 19"/>
                  <a:gd name="T7" fmla="*/ 15 h 19"/>
                  <a:gd name="T8" fmla="*/ 19 w 19"/>
                  <a:gd name="T9" fmla="*/ 5 h 19"/>
                  <a:gd name="T10" fmla="*/ 14 w 19"/>
                  <a:gd name="T11" fmla="*/ 0 h 19"/>
                  <a:gd name="T12" fmla="*/ 5 w 19"/>
                  <a:gd name="T13" fmla="*/ 0 h 19"/>
                  <a:gd name="T14" fmla="*/ 0 w 19"/>
                  <a:gd name="T15" fmla="*/ 5 h 19"/>
                  <a:gd name="T16" fmla="*/ 0 w 19"/>
                  <a:gd name="T17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19">
                    <a:moveTo>
                      <a:pt x="0" y="15"/>
                    </a:moveTo>
                    <a:lnTo>
                      <a:pt x="5" y="19"/>
                    </a:lnTo>
                    <a:lnTo>
                      <a:pt x="14" y="19"/>
                    </a:lnTo>
                    <a:lnTo>
                      <a:pt x="19" y="15"/>
                    </a:lnTo>
                    <a:lnTo>
                      <a:pt x="19" y="5"/>
                    </a:lnTo>
                    <a:lnTo>
                      <a:pt x="14" y="0"/>
                    </a:lnTo>
                    <a:lnTo>
                      <a:pt x="5" y="0"/>
                    </a:lnTo>
                    <a:lnTo>
                      <a:pt x="0" y="5"/>
                    </a:lnTo>
                    <a:lnTo>
                      <a:pt x="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113"/>
              <p:cNvSpPr>
                <a:spLocks/>
              </p:cNvSpPr>
              <p:nvPr/>
            </p:nvSpPr>
            <p:spPr bwMode="auto">
              <a:xfrm>
                <a:off x="3783" y="1387"/>
                <a:ext cx="59" cy="57"/>
              </a:xfrm>
              <a:custGeom>
                <a:avLst/>
                <a:gdLst>
                  <a:gd name="T0" fmla="*/ 19 w 25"/>
                  <a:gd name="T1" fmla="*/ 21 h 24"/>
                  <a:gd name="T2" fmla="*/ 25 w 25"/>
                  <a:gd name="T3" fmla="*/ 19 h 24"/>
                  <a:gd name="T4" fmla="*/ 25 w 25"/>
                  <a:gd name="T5" fmla="*/ 18 h 24"/>
                  <a:gd name="T6" fmla="*/ 19 w 25"/>
                  <a:gd name="T7" fmla="*/ 18 h 24"/>
                  <a:gd name="T8" fmla="*/ 16 w 25"/>
                  <a:gd name="T9" fmla="*/ 14 h 24"/>
                  <a:gd name="T10" fmla="*/ 16 w 25"/>
                  <a:gd name="T11" fmla="*/ 13 h 24"/>
                  <a:gd name="T12" fmla="*/ 16 w 25"/>
                  <a:gd name="T13" fmla="*/ 11 h 24"/>
                  <a:gd name="T14" fmla="*/ 16 w 25"/>
                  <a:gd name="T15" fmla="*/ 10 h 24"/>
                  <a:gd name="T16" fmla="*/ 19 w 25"/>
                  <a:gd name="T17" fmla="*/ 6 h 24"/>
                  <a:gd name="T18" fmla="*/ 25 w 25"/>
                  <a:gd name="T19" fmla="*/ 6 h 24"/>
                  <a:gd name="T20" fmla="*/ 25 w 25"/>
                  <a:gd name="T21" fmla="*/ 6 h 24"/>
                  <a:gd name="T22" fmla="*/ 19 w 25"/>
                  <a:gd name="T23" fmla="*/ 3 h 24"/>
                  <a:gd name="T24" fmla="*/ 9 w 25"/>
                  <a:gd name="T25" fmla="*/ 9 h 24"/>
                  <a:gd name="T26" fmla="*/ 1 w 25"/>
                  <a:gd name="T27" fmla="*/ 9 h 24"/>
                  <a:gd name="T28" fmla="*/ 0 w 25"/>
                  <a:gd name="T29" fmla="*/ 10 h 24"/>
                  <a:gd name="T30" fmla="*/ 0 w 25"/>
                  <a:gd name="T31" fmla="*/ 14 h 24"/>
                  <a:gd name="T32" fmla="*/ 1 w 25"/>
                  <a:gd name="T33" fmla="*/ 16 h 24"/>
                  <a:gd name="T34" fmla="*/ 9 w 25"/>
                  <a:gd name="T35" fmla="*/ 16 h 24"/>
                  <a:gd name="T36" fmla="*/ 19 w 25"/>
                  <a:gd name="T37" fmla="*/ 21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5" h="24">
                    <a:moveTo>
                      <a:pt x="19" y="21"/>
                    </a:move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2" y="0"/>
                      <a:pt x="9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6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2" y="24"/>
                      <a:pt x="19" y="21"/>
                      <a:pt x="1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Freeform 114"/>
              <p:cNvSpPr>
                <a:spLocks noEditPoints="1"/>
              </p:cNvSpPr>
              <p:nvPr/>
            </p:nvSpPr>
            <p:spPr bwMode="auto">
              <a:xfrm>
                <a:off x="3764" y="1694"/>
                <a:ext cx="29" cy="26"/>
              </a:xfrm>
              <a:custGeom>
                <a:avLst/>
                <a:gdLst>
                  <a:gd name="T0" fmla="*/ 1 w 12"/>
                  <a:gd name="T1" fmla="*/ 6 h 11"/>
                  <a:gd name="T2" fmla="*/ 12 w 12"/>
                  <a:gd name="T3" fmla="*/ 5 h 11"/>
                  <a:gd name="T4" fmla="*/ 10 w 12"/>
                  <a:gd name="T5" fmla="*/ 9 h 11"/>
                  <a:gd name="T6" fmla="*/ 9 w 12"/>
                  <a:gd name="T7" fmla="*/ 8 h 11"/>
                  <a:gd name="T8" fmla="*/ 9 w 12"/>
                  <a:gd name="T9" fmla="*/ 9 h 11"/>
                  <a:gd name="T10" fmla="*/ 8 w 12"/>
                  <a:gd name="T11" fmla="*/ 9 h 11"/>
                  <a:gd name="T12" fmla="*/ 8 w 12"/>
                  <a:gd name="T13" fmla="*/ 9 h 11"/>
                  <a:gd name="T14" fmla="*/ 7 w 12"/>
                  <a:gd name="T15" fmla="*/ 10 h 11"/>
                  <a:gd name="T16" fmla="*/ 6 w 12"/>
                  <a:gd name="T17" fmla="*/ 9 h 11"/>
                  <a:gd name="T18" fmla="*/ 6 w 12"/>
                  <a:gd name="T19" fmla="*/ 10 h 11"/>
                  <a:gd name="T20" fmla="*/ 5 w 12"/>
                  <a:gd name="T21" fmla="*/ 10 h 11"/>
                  <a:gd name="T22" fmla="*/ 4 w 12"/>
                  <a:gd name="T23" fmla="*/ 9 h 11"/>
                  <a:gd name="T24" fmla="*/ 3 w 12"/>
                  <a:gd name="T25" fmla="*/ 9 h 11"/>
                  <a:gd name="T26" fmla="*/ 4 w 12"/>
                  <a:gd name="T27" fmla="*/ 8 h 11"/>
                  <a:gd name="T28" fmla="*/ 3 w 12"/>
                  <a:gd name="T29" fmla="*/ 9 h 11"/>
                  <a:gd name="T30" fmla="*/ 2 w 12"/>
                  <a:gd name="T31" fmla="*/ 7 h 11"/>
                  <a:gd name="T32" fmla="*/ 2 w 12"/>
                  <a:gd name="T33" fmla="*/ 7 h 11"/>
                  <a:gd name="T34" fmla="*/ 1 w 12"/>
                  <a:gd name="T35" fmla="*/ 6 h 11"/>
                  <a:gd name="T36" fmla="*/ 2 w 12"/>
                  <a:gd name="T37" fmla="*/ 6 h 11"/>
                  <a:gd name="T38" fmla="*/ 1 w 12"/>
                  <a:gd name="T39" fmla="*/ 5 h 11"/>
                  <a:gd name="T40" fmla="*/ 2 w 12"/>
                  <a:gd name="T41" fmla="*/ 4 h 11"/>
                  <a:gd name="T42" fmla="*/ 2 w 12"/>
                  <a:gd name="T43" fmla="*/ 4 h 11"/>
                  <a:gd name="T44" fmla="*/ 2 w 12"/>
                  <a:gd name="T45" fmla="*/ 2 h 11"/>
                  <a:gd name="T46" fmla="*/ 4 w 12"/>
                  <a:gd name="T47" fmla="*/ 3 h 11"/>
                  <a:gd name="T48" fmla="*/ 3 w 12"/>
                  <a:gd name="T49" fmla="*/ 2 h 11"/>
                  <a:gd name="T50" fmla="*/ 4 w 12"/>
                  <a:gd name="T51" fmla="*/ 2 h 11"/>
                  <a:gd name="T52" fmla="*/ 5 w 12"/>
                  <a:gd name="T53" fmla="*/ 2 h 11"/>
                  <a:gd name="T54" fmla="*/ 6 w 12"/>
                  <a:gd name="T55" fmla="*/ 1 h 11"/>
                  <a:gd name="T56" fmla="*/ 6 w 12"/>
                  <a:gd name="T57" fmla="*/ 2 h 11"/>
                  <a:gd name="T58" fmla="*/ 7 w 12"/>
                  <a:gd name="T59" fmla="*/ 1 h 11"/>
                  <a:gd name="T60" fmla="*/ 8 w 12"/>
                  <a:gd name="T61" fmla="*/ 1 h 11"/>
                  <a:gd name="T62" fmla="*/ 8 w 12"/>
                  <a:gd name="T63" fmla="*/ 2 h 11"/>
                  <a:gd name="T64" fmla="*/ 9 w 12"/>
                  <a:gd name="T65" fmla="*/ 2 h 11"/>
                  <a:gd name="T66" fmla="*/ 9 w 12"/>
                  <a:gd name="T67" fmla="*/ 3 h 11"/>
                  <a:gd name="T68" fmla="*/ 10 w 12"/>
                  <a:gd name="T69" fmla="*/ 2 h 11"/>
                  <a:gd name="T70" fmla="*/ 10 w 12"/>
                  <a:gd name="T71" fmla="*/ 4 h 11"/>
                  <a:gd name="T72" fmla="*/ 10 w 12"/>
                  <a:gd name="T73" fmla="*/ 4 h 11"/>
                  <a:gd name="T74" fmla="*/ 11 w 12"/>
                  <a:gd name="T75" fmla="*/ 5 h 11"/>
                  <a:gd name="T76" fmla="*/ 10 w 12"/>
                  <a:gd name="T77" fmla="*/ 5 h 11"/>
                  <a:gd name="T78" fmla="*/ 11 w 12"/>
                  <a:gd name="T79" fmla="*/ 6 h 11"/>
                  <a:gd name="T80" fmla="*/ 10 w 12"/>
                  <a:gd name="T81" fmla="*/ 7 h 11"/>
                  <a:gd name="T82" fmla="*/ 10 w 12"/>
                  <a:gd name="T83" fmla="*/ 7 h 11"/>
                  <a:gd name="T84" fmla="*/ 10 w 12"/>
                  <a:gd name="T85" fmla="*/ 9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1">
                    <a:moveTo>
                      <a:pt x="6" y="0"/>
                    </a:moveTo>
                    <a:cubicBezTo>
                      <a:pt x="3" y="0"/>
                      <a:pt x="0" y="2"/>
                      <a:pt x="1" y="6"/>
                    </a:cubicBezTo>
                    <a:cubicBezTo>
                      <a:pt x="1" y="9"/>
                      <a:pt x="3" y="11"/>
                      <a:pt x="6" y="11"/>
                    </a:cubicBezTo>
                    <a:cubicBezTo>
                      <a:pt x="9" y="11"/>
                      <a:pt x="12" y="8"/>
                      <a:pt x="12" y="5"/>
                    </a:cubicBezTo>
                    <a:cubicBezTo>
                      <a:pt x="12" y="2"/>
                      <a:pt x="9" y="0"/>
                      <a:pt x="6" y="0"/>
                    </a:cubicBezTo>
                    <a:close/>
                    <a:moveTo>
                      <a:pt x="10" y="9"/>
                    </a:move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6" y="9"/>
                      <a:pt x="6" y="9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9" y="1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8"/>
                      <a:pt x="10" y="8"/>
                      <a:pt x="10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Freeform 115"/>
              <p:cNvSpPr>
                <a:spLocks/>
              </p:cNvSpPr>
              <p:nvPr/>
            </p:nvSpPr>
            <p:spPr bwMode="auto">
              <a:xfrm>
                <a:off x="3776" y="1698"/>
                <a:ext cx="5" cy="10"/>
              </a:xfrm>
              <a:custGeom>
                <a:avLst/>
                <a:gdLst>
                  <a:gd name="T0" fmla="*/ 1 w 2"/>
                  <a:gd name="T1" fmla="*/ 3 h 4"/>
                  <a:gd name="T2" fmla="*/ 1 w 2"/>
                  <a:gd name="T3" fmla="*/ 0 h 4"/>
                  <a:gd name="T4" fmla="*/ 1 w 2"/>
                  <a:gd name="T5" fmla="*/ 0 h 4"/>
                  <a:gd name="T6" fmla="*/ 1 w 2"/>
                  <a:gd name="T7" fmla="*/ 0 h 4"/>
                  <a:gd name="T8" fmla="*/ 1 w 2"/>
                  <a:gd name="T9" fmla="*/ 3 h 4"/>
                  <a:gd name="T10" fmla="*/ 0 w 2"/>
                  <a:gd name="T11" fmla="*/ 3 h 4"/>
                  <a:gd name="T12" fmla="*/ 1 w 2"/>
                  <a:gd name="T13" fmla="*/ 4 h 4"/>
                  <a:gd name="T14" fmla="*/ 2 w 2"/>
                  <a:gd name="T15" fmla="*/ 3 h 4"/>
                  <a:gd name="T16" fmla="*/ 1 w 2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1" y="3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3"/>
                      <a:pt x="2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116"/>
              <p:cNvSpPr>
                <a:spLocks/>
              </p:cNvSpPr>
              <p:nvPr/>
            </p:nvSpPr>
            <p:spPr bwMode="auto">
              <a:xfrm>
                <a:off x="3778" y="1708"/>
                <a:ext cx="3" cy="7"/>
              </a:xfrm>
              <a:custGeom>
                <a:avLst/>
                <a:gdLst>
                  <a:gd name="T0" fmla="*/ 0 w 1"/>
                  <a:gd name="T1" fmla="*/ 1 h 3"/>
                  <a:gd name="T2" fmla="*/ 0 w 1"/>
                  <a:gd name="T3" fmla="*/ 2 h 3"/>
                  <a:gd name="T4" fmla="*/ 0 w 1"/>
                  <a:gd name="T5" fmla="*/ 3 h 3"/>
                  <a:gd name="T6" fmla="*/ 1 w 1"/>
                  <a:gd name="T7" fmla="*/ 2 h 3"/>
                  <a:gd name="T8" fmla="*/ 1 w 1"/>
                  <a:gd name="T9" fmla="*/ 0 h 3"/>
                  <a:gd name="T10" fmla="*/ 0 w 1"/>
                  <a:gd name="T11" fmla="*/ 1 h 3"/>
                  <a:gd name="T12" fmla="*/ 0 w 1"/>
                  <a:gd name="T13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3">
                    <a:moveTo>
                      <a:pt x="0" y="1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117"/>
              <p:cNvSpPr>
                <a:spLocks noEditPoints="1"/>
              </p:cNvSpPr>
              <p:nvPr/>
            </p:nvSpPr>
            <p:spPr bwMode="auto">
              <a:xfrm>
                <a:off x="3807" y="1364"/>
                <a:ext cx="21" cy="23"/>
              </a:xfrm>
              <a:custGeom>
                <a:avLst/>
                <a:gdLst>
                  <a:gd name="T0" fmla="*/ 0 w 9"/>
                  <a:gd name="T1" fmla="*/ 5 h 10"/>
                  <a:gd name="T2" fmla="*/ 9 w 9"/>
                  <a:gd name="T3" fmla="*/ 5 h 10"/>
                  <a:gd name="T4" fmla="*/ 8 w 9"/>
                  <a:gd name="T5" fmla="*/ 8 h 10"/>
                  <a:gd name="T6" fmla="*/ 7 w 9"/>
                  <a:gd name="T7" fmla="*/ 7 h 10"/>
                  <a:gd name="T8" fmla="*/ 7 w 9"/>
                  <a:gd name="T9" fmla="*/ 8 h 10"/>
                  <a:gd name="T10" fmla="*/ 6 w 9"/>
                  <a:gd name="T11" fmla="*/ 8 h 10"/>
                  <a:gd name="T12" fmla="*/ 6 w 9"/>
                  <a:gd name="T13" fmla="*/ 9 h 10"/>
                  <a:gd name="T14" fmla="*/ 5 w 9"/>
                  <a:gd name="T15" fmla="*/ 9 h 10"/>
                  <a:gd name="T16" fmla="*/ 5 w 9"/>
                  <a:gd name="T17" fmla="*/ 8 h 10"/>
                  <a:gd name="T18" fmla="*/ 4 w 9"/>
                  <a:gd name="T19" fmla="*/ 9 h 10"/>
                  <a:gd name="T20" fmla="*/ 3 w 9"/>
                  <a:gd name="T21" fmla="*/ 9 h 10"/>
                  <a:gd name="T22" fmla="*/ 3 w 9"/>
                  <a:gd name="T23" fmla="*/ 8 h 10"/>
                  <a:gd name="T24" fmla="*/ 2 w 9"/>
                  <a:gd name="T25" fmla="*/ 8 h 10"/>
                  <a:gd name="T26" fmla="*/ 2 w 9"/>
                  <a:gd name="T27" fmla="*/ 7 h 10"/>
                  <a:gd name="T28" fmla="*/ 2 w 9"/>
                  <a:gd name="T29" fmla="*/ 8 h 10"/>
                  <a:gd name="T30" fmla="*/ 1 w 9"/>
                  <a:gd name="T31" fmla="*/ 7 h 10"/>
                  <a:gd name="T32" fmla="*/ 1 w 9"/>
                  <a:gd name="T33" fmla="*/ 6 h 10"/>
                  <a:gd name="T34" fmla="*/ 1 w 9"/>
                  <a:gd name="T35" fmla="*/ 6 h 10"/>
                  <a:gd name="T36" fmla="*/ 1 w 9"/>
                  <a:gd name="T37" fmla="*/ 5 h 10"/>
                  <a:gd name="T38" fmla="*/ 1 w 9"/>
                  <a:gd name="T39" fmla="*/ 5 h 10"/>
                  <a:gd name="T40" fmla="*/ 1 w 9"/>
                  <a:gd name="T41" fmla="*/ 4 h 10"/>
                  <a:gd name="T42" fmla="*/ 1 w 9"/>
                  <a:gd name="T43" fmla="*/ 4 h 10"/>
                  <a:gd name="T44" fmla="*/ 1 w 9"/>
                  <a:gd name="T45" fmla="*/ 3 h 10"/>
                  <a:gd name="T46" fmla="*/ 2 w 9"/>
                  <a:gd name="T47" fmla="*/ 3 h 10"/>
                  <a:gd name="T48" fmla="*/ 2 w 9"/>
                  <a:gd name="T49" fmla="*/ 2 h 10"/>
                  <a:gd name="T50" fmla="*/ 3 w 9"/>
                  <a:gd name="T51" fmla="*/ 2 h 10"/>
                  <a:gd name="T52" fmla="*/ 3 w 9"/>
                  <a:gd name="T53" fmla="*/ 2 h 10"/>
                  <a:gd name="T54" fmla="*/ 4 w 9"/>
                  <a:gd name="T55" fmla="*/ 1 h 10"/>
                  <a:gd name="T56" fmla="*/ 4 w 9"/>
                  <a:gd name="T57" fmla="*/ 2 h 10"/>
                  <a:gd name="T58" fmla="*/ 5 w 9"/>
                  <a:gd name="T59" fmla="*/ 1 h 10"/>
                  <a:gd name="T60" fmla="*/ 6 w 9"/>
                  <a:gd name="T61" fmla="*/ 2 h 10"/>
                  <a:gd name="T62" fmla="*/ 6 w 9"/>
                  <a:gd name="T63" fmla="*/ 2 h 10"/>
                  <a:gd name="T64" fmla="*/ 7 w 9"/>
                  <a:gd name="T65" fmla="*/ 2 h 10"/>
                  <a:gd name="T66" fmla="*/ 7 w 9"/>
                  <a:gd name="T67" fmla="*/ 3 h 10"/>
                  <a:gd name="T68" fmla="*/ 8 w 9"/>
                  <a:gd name="T69" fmla="*/ 3 h 10"/>
                  <a:gd name="T70" fmla="*/ 8 w 9"/>
                  <a:gd name="T71" fmla="*/ 4 h 10"/>
                  <a:gd name="T72" fmla="*/ 8 w 9"/>
                  <a:gd name="T73" fmla="*/ 4 h 10"/>
                  <a:gd name="T74" fmla="*/ 9 w 9"/>
                  <a:gd name="T75" fmla="*/ 5 h 10"/>
                  <a:gd name="T76" fmla="*/ 8 w 9"/>
                  <a:gd name="T77" fmla="*/ 5 h 10"/>
                  <a:gd name="T78" fmla="*/ 9 w 9"/>
                  <a:gd name="T79" fmla="*/ 5 h 10"/>
                  <a:gd name="T80" fmla="*/ 8 w 9"/>
                  <a:gd name="T81" fmla="*/ 6 h 10"/>
                  <a:gd name="T82" fmla="*/ 8 w 9"/>
                  <a:gd name="T83" fmla="*/ 7 h 10"/>
                  <a:gd name="T84" fmla="*/ 8 w 9"/>
                  <a:gd name="T8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2" y="1"/>
                      <a:pt x="0" y="3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7" y="10"/>
                      <a:pt x="9" y="8"/>
                      <a:pt x="9" y="5"/>
                    </a:cubicBezTo>
                    <a:cubicBezTo>
                      <a:pt x="9" y="2"/>
                      <a:pt x="7" y="0"/>
                      <a:pt x="4" y="0"/>
                    </a:cubicBezTo>
                    <a:close/>
                    <a:moveTo>
                      <a:pt x="8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2" y="9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4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118"/>
              <p:cNvSpPr>
                <a:spLocks/>
              </p:cNvSpPr>
              <p:nvPr/>
            </p:nvSpPr>
            <p:spPr bwMode="auto">
              <a:xfrm>
                <a:off x="3816" y="1368"/>
                <a:ext cx="3" cy="10"/>
              </a:xfrm>
              <a:custGeom>
                <a:avLst/>
                <a:gdLst>
                  <a:gd name="T0" fmla="*/ 1 w 1"/>
                  <a:gd name="T1" fmla="*/ 2 h 4"/>
                  <a:gd name="T2" fmla="*/ 1 w 1"/>
                  <a:gd name="T3" fmla="*/ 1 h 4"/>
                  <a:gd name="T4" fmla="*/ 0 w 1"/>
                  <a:gd name="T5" fmla="*/ 0 h 4"/>
                  <a:gd name="T6" fmla="*/ 0 w 1"/>
                  <a:gd name="T7" fmla="*/ 1 h 4"/>
                  <a:gd name="T8" fmla="*/ 0 w 1"/>
                  <a:gd name="T9" fmla="*/ 3 h 4"/>
                  <a:gd name="T10" fmla="*/ 0 w 1"/>
                  <a:gd name="T11" fmla="*/ 3 h 4"/>
                  <a:gd name="T12" fmla="*/ 1 w 1"/>
                  <a:gd name="T13" fmla="*/ 4 h 4"/>
                  <a:gd name="T14" fmla="*/ 1 w 1"/>
                  <a:gd name="T15" fmla="*/ 3 h 4"/>
                  <a:gd name="T16" fmla="*/ 1 w 1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4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119"/>
              <p:cNvSpPr>
                <a:spLocks/>
              </p:cNvSpPr>
              <p:nvPr/>
            </p:nvSpPr>
            <p:spPr bwMode="auto">
              <a:xfrm>
                <a:off x="3816" y="1378"/>
                <a:ext cx="3" cy="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120"/>
              <p:cNvSpPr>
                <a:spLocks noEditPoints="1"/>
              </p:cNvSpPr>
              <p:nvPr/>
            </p:nvSpPr>
            <p:spPr bwMode="auto">
              <a:xfrm>
                <a:off x="3868" y="1596"/>
                <a:ext cx="22" cy="24"/>
              </a:xfrm>
              <a:custGeom>
                <a:avLst/>
                <a:gdLst>
                  <a:gd name="T0" fmla="*/ 0 w 9"/>
                  <a:gd name="T1" fmla="*/ 5 h 10"/>
                  <a:gd name="T2" fmla="*/ 9 w 9"/>
                  <a:gd name="T3" fmla="*/ 5 h 10"/>
                  <a:gd name="T4" fmla="*/ 8 w 9"/>
                  <a:gd name="T5" fmla="*/ 8 h 10"/>
                  <a:gd name="T6" fmla="*/ 7 w 9"/>
                  <a:gd name="T7" fmla="*/ 7 h 10"/>
                  <a:gd name="T8" fmla="*/ 7 w 9"/>
                  <a:gd name="T9" fmla="*/ 8 h 10"/>
                  <a:gd name="T10" fmla="*/ 6 w 9"/>
                  <a:gd name="T11" fmla="*/ 8 h 10"/>
                  <a:gd name="T12" fmla="*/ 6 w 9"/>
                  <a:gd name="T13" fmla="*/ 8 h 10"/>
                  <a:gd name="T14" fmla="*/ 5 w 9"/>
                  <a:gd name="T15" fmla="*/ 9 h 10"/>
                  <a:gd name="T16" fmla="*/ 5 w 9"/>
                  <a:gd name="T17" fmla="*/ 8 h 10"/>
                  <a:gd name="T18" fmla="*/ 4 w 9"/>
                  <a:gd name="T19" fmla="*/ 9 h 10"/>
                  <a:gd name="T20" fmla="*/ 3 w 9"/>
                  <a:gd name="T21" fmla="*/ 8 h 10"/>
                  <a:gd name="T22" fmla="*/ 3 w 9"/>
                  <a:gd name="T23" fmla="*/ 8 h 10"/>
                  <a:gd name="T24" fmla="*/ 2 w 9"/>
                  <a:gd name="T25" fmla="*/ 8 h 10"/>
                  <a:gd name="T26" fmla="*/ 2 w 9"/>
                  <a:gd name="T27" fmla="*/ 7 h 10"/>
                  <a:gd name="T28" fmla="*/ 2 w 9"/>
                  <a:gd name="T29" fmla="*/ 8 h 10"/>
                  <a:gd name="T30" fmla="*/ 1 w 9"/>
                  <a:gd name="T31" fmla="*/ 7 h 10"/>
                  <a:gd name="T32" fmla="*/ 1 w 9"/>
                  <a:gd name="T33" fmla="*/ 6 h 10"/>
                  <a:gd name="T34" fmla="*/ 1 w 9"/>
                  <a:gd name="T35" fmla="*/ 5 h 10"/>
                  <a:gd name="T36" fmla="*/ 1 w 9"/>
                  <a:gd name="T37" fmla="*/ 5 h 10"/>
                  <a:gd name="T38" fmla="*/ 1 w 9"/>
                  <a:gd name="T39" fmla="*/ 5 h 10"/>
                  <a:gd name="T40" fmla="*/ 1 w 9"/>
                  <a:gd name="T41" fmla="*/ 4 h 10"/>
                  <a:gd name="T42" fmla="*/ 1 w 9"/>
                  <a:gd name="T43" fmla="*/ 4 h 10"/>
                  <a:gd name="T44" fmla="*/ 1 w 9"/>
                  <a:gd name="T45" fmla="*/ 2 h 10"/>
                  <a:gd name="T46" fmla="*/ 2 w 9"/>
                  <a:gd name="T47" fmla="*/ 3 h 10"/>
                  <a:gd name="T48" fmla="*/ 2 w 9"/>
                  <a:gd name="T49" fmla="*/ 2 h 10"/>
                  <a:gd name="T50" fmla="*/ 3 w 9"/>
                  <a:gd name="T51" fmla="*/ 2 h 10"/>
                  <a:gd name="T52" fmla="*/ 3 w 9"/>
                  <a:gd name="T53" fmla="*/ 2 h 10"/>
                  <a:gd name="T54" fmla="*/ 4 w 9"/>
                  <a:gd name="T55" fmla="*/ 1 h 10"/>
                  <a:gd name="T56" fmla="*/ 5 w 9"/>
                  <a:gd name="T57" fmla="*/ 2 h 10"/>
                  <a:gd name="T58" fmla="*/ 5 w 9"/>
                  <a:gd name="T59" fmla="*/ 1 h 10"/>
                  <a:gd name="T60" fmla="*/ 6 w 9"/>
                  <a:gd name="T61" fmla="*/ 2 h 10"/>
                  <a:gd name="T62" fmla="*/ 6 w 9"/>
                  <a:gd name="T63" fmla="*/ 2 h 10"/>
                  <a:gd name="T64" fmla="*/ 7 w 9"/>
                  <a:gd name="T65" fmla="*/ 2 h 10"/>
                  <a:gd name="T66" fmla="*/ 7 w 9"/>
                  <a:gd name="T67" fmla="*/ 3 h 10"/>
                  <a:gd name="T68" fmla="*/ 8 w 9"/>
                  <a:gd name="T69" fmla="*/ 2 h 10"/>
                  <a:gd name="T70" fmla="*/ 8 w 9"/>
                  <a:gd name="T71" fmla="*/ 3 h 10"/>
                  <a:gd name="T72" fmla="*/ 8 w 9"/>
                  <a:gd name="T73" fmla="*/ 4 h 10"/>
                  <a:gd name="T74" fmla="*/ 9 w 9"/>
                  <a:gd name="T75" fmla="*/ 5 h 10"/>
                  <a:gd name="T76" fmla="*/ 8 w 9"/>
                  <a:gd name="T77" fmla="*/ 5 h 10"/>
                  <a:gd name="T78" fmla="*/ 9 w 9"/>
                  <a:gd name="T79" fmla="*/ 5 h 10"/>
                  <a:gd name="T80" fmla="*/ 8 w 9"/>
                  <a:gd name="T81" fmla="*/ 6 h 10"/>
                  <a:gd name="T82" fmla="*/ 8 w 9"/>
                  <a:gd name="T83" fmla="*/ 6 h 10"/>
                  <a:gd name="T84" fmla="*/ 8 w 9"/>
                  <a:gd name="T85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9" h="10">
                    <a:moveTo>
                      <a:pt x="4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7" y="10"/>
                      <a:pt x="9" y="7"/>
                      <a:pt x="9" y="5"/>
                    </a:cubicBezTo>
                    <a:cubicBezTo>
                      <a:pt x="9" y="2"/>
                      <a:pt x="7" y="0"/>
                      <a:pt x="4" y="0"/>
                    </a:cubicBezTo>
                    <a:close/>
                    <a:moveTo>
                      <a:pt x="8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4"/>
                      <a:pt x="9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6"/>
                      <a:pt x="9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121"/>
              <p:cNvSpPr>
                <a:spLocks/>
              </p:cNvSpPr>
              <p:nvPr/>
            </p:nvSpPr>
            <p:spPr bwMode="auto">
              <a:xfrm>
                <a:off x="3878" y="1601"/>
                <a:ext cx="2" cy="10"/>
              </a:xfrm>
              <a:custGeom>
                <a:avLst/>
                <a:gdLst>
                  <a:gd name="T0" fmla="*/ 1 w 1"/>
                  <a:gd name="T1" fmla="*/ 2 h 4"/>
                  <a:gd name="T2" fmla="*/ 1 w 1"/>
                  <a:gd name="T3" fmla="*/ 0 h 4"/>
                  <a:gd name="T4" fmla="*/ 1 w 1"/>
                  <a:gd name="T5" fmla="*/ 0 h 4"/>
                  <a:gd name="T6" fmla="*/ 0 w 1"/>
                  <a:gd name="T7" fmla="*/ 0 h 4"/>
                  <a:gd name="T8" fmla="*/ 0 w 1"/>
                  <a:gd name="T9" fmla="*/ 2 h 4"/>
                  <a:gd name="T10" fmla="*/ 0 w 1"/>
                  <a:gd name="T11" fmla="*/ 3 h 4"/>
                  <a:gd name="T12" fmla="*/ 1 w 1"/>
                  <a:gd name="T13" fmla="*/ 4 h 4"/>
                  <a:gd name="T14" fmla="*/ 1 w 1"/>
                  <a:gd name="T15" fmla="*/ 3 h 4"/>
                  <a:gd name="T16" fmla="*/ 1 w 1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4">
                    <a:moveTo>
                      <a:pt x="1" y="2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122"/>
              <p:cNvSpPr>
                <a:spLocks/>
              </p:cNvSpPr>
              <p:nvPr/>
            </p:nvSpPr>
            <p:spPr bwMode="auto">
              <a:xfrm>
                <a:off x="3878" y="1611"/>
                <a:ext cx="2" cy="4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1 h 2"/>
                  <a:gd name="T4" fmla="*/ 1 w 1"/>
                  <a:gd name="T5" fmla="*/ 2 h 2"/>
                  <a:gd name="T6" fmla="*/ 1 w 1"/>
                  <a:gd name="T7" fmla="*/ 1 h 2"/>
                  <a:gd name="T8" fmla="*/ 1 w 1"/>
                  <a:gd name="T9" fmla="*/ 0 h 2"/>
                  <a:gd name="T10" fmla="*/ 1 w 1"/>
                  <a:gd name="T11" fmla="*/ 0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123"/>
              <p:cNvSpPr>
                <a:spLocks noEditPoints="1"/>
              </p:cNvSpPr>
              <p:nvPr/>
            </p:nvSpPr>
            <p:spPr bwMode="auto">
              <a:xfrm>
                <a:off x="3501" y="1872"/>
                <a:ext cx="43" cy="45"/>
              </a:xfrm>
              <a:custGeom>
                <a:avLst/>
                <a:gdLst>
                  <a:gd name="T0" fmla="*/ 0 w 18"/>
                  <a:gd name="T1" fmla="*/ 10 h 19"/>
                  <a:gd name="T2" fmla="*/ 18 w 18"/>
                  <a:gd name="T3" fmla="*/ 10 h 19"/>
                  <a:gd name="T4" fmla="*/ 15 w 18"/>
                  <a:gd name="T5" fmla="*/ 15 h 19"/>
                  <a:gd name="T6" fmla="*/ 13 w 18"/>
                  <a:gd name="T7" fmla="*/ 14 h 19"/>
                  <a:gd name="T8" fmla="*/ 14 w 18"/>
                  <a:gd name="T9" fmla="*/ 16 h 19"/>
                  <a:gd name="T10" fmla="*/ 12 w 18"/>
                  <a:gd name="T11" fmla="*/ 16 h 19"/>
                  <a:gd name="T12" fmla="*/ 11 w 18"/>
                  <a:gd name="T13" fmla="*/ 16 h 19"/>
                  <a:gd name="T14" fmla="*/ 10 w 18"/>
                  <a:gd name="T15" fmla="*/ 18 h 19"/>
                  <a:gd name="T16" fmla="*/ 9 w 18"/>
                  <a:gd name="T17" fmla="*/ 16 h 19"/>
                  <a:gd name="T18" fmla="*/ 9 w 18"/>
                  <a:gd name="T19" fmla="*/ 18 h 19"/>
                  <a:gd name="T20" fmla="*/ 7 w 18"/>
                  <a:gd name="T21" fmla="*/ 16 h 19"/>
                  <a:gd name="T22" fmla="*/ 6 w 18"/>
                  <a:gd name="T23" fmla="*/ 16 h 19"/>
                  <a:gd name="T24" fmla="*/ 4 w 18"/>
                  <a:gd name="T25" fmla="*/ 16 h 19"/>
                  <a:gd name="T26" fmla="*/ 5 w 18"/>
                  <a:gd name="T27" fmla="*/ 14 h 19"/>
                  <a:gd name="T28" fmla="*/ 3 w 18"/>
                  <a:gd name="T29" fmla="*/ 15 h 19"/>
                  <a:gd name="T30" fmla="*/ 3 w 18"/>
                  <a:gd name="T31" fmla="*/ 13 h 19"/>
                  <a:gd name="T32" fmla="*/ 2 w 18"/>
                  <a:gd name="T33" fmla="*/ 12 h 19"/>
                  <a:gd name="T34" fmla="*/ 1 w 18"/>
                  <a:gd name="T35" fmla="*/ 11 h 19"/>
                  <a:gd name="T36" fmla="*/ 3 w 18"/>
                  <a:gd name="T37" fmla="*/ 10 h 19"/>
                  <a:gd name="T38" fmla="*/ 1 w 18"/>
                  <a:gd name="T39" fmla="*/ 9 h 19"/>
                  <a:gd name="T40" fmla="*/ 2 w 18"/>
                  <a:gd name="T41" fmla="*/ 8 h 19"/>
                  <a:gd name="T42" fmla="*/ 3 w 18"/>
                  <a:gd name="T43" fmla="*/ 7 h 19"/>
                  <a:gd name="T44" fmla="*/ 3 w 18"/>
                  <a:gd name="T45" fmla="*/ 5 h 19"/>
                  <a:gd name="T46" fmla="*/ 5 w 18"/>
                  <a:gd name="T47" fmla="*/ 6 h 19"/>
                  <a:gd name="T48" fmla="*/ 4 w 18"/>
                  <a:gd name="T49" fmla="*/ 4 h 19"/>
                  <a:gd name="T50" fmla="*/ 6 w 18"/>
                  <a:gd name="T51" fmla="*/ 4 h 19"/>
                  <a:gd name="T52" fmla="*/ 7 w 18"/>
                  <a:gd name="T53" fmla="*/ 3 h 19"/>
                  <a:gd name="T54" fmla="*/ 8 w 18"/>
                  <a:gd name="T55" fmla="*/ 2 h 19"/>
                  <a:gd name="T56" fmla="*/ 9 w 18"/>
                  <a:gd name="T57" fmla="*/ 4 h 19"/>
                  <a:gd name="T58" fmla="*/ 9 w 18"/>
                  <a:gd name="T59" fmla="*/ 2 h 19"/>
                  <a:gd name="T60" fmla="*/ 11 w 18"/>
                  <a:gd name="T61" fmla="*/ 3 h 19"/>
                  <a:gd name="T62" fmla="*/ 12 w 18"/>
                  <a:gd name="T63" fmla="*/ 4 h 19"/>
                  <a:gd name="T64" fmla="*/ 14 w 18"/>
                  <a:gd name="T65" fmla="*/ 4 h 19"/>
                  <a:gd name="T66" fmla="*/ 13 w 18"/>
                  <a:gd name="T67" fmla="*/ 5 h 19"/>
                  <a:gd name="T68" fmla="*/ 15 w 18"/>
                  <a:gd name="T69" fmla="*/ 5 h 19"/>
                  <a:gd name="T70" fmla="*/ 15 w 18"/>
                  <a:gd name="T71" fmla="*/ 7 h 19"/>
                  <a:gd name="T72" fmla="*/ 15 w 18"/>
                  <a:gd name="T73" fmla="*/ 8 h 19"/>
                  <a:gd name="T74" fmla="*/ 17 w 18"/>
                  <a:gd name="T75" fmla="*/ 9 h 19"/>
                  <a:gd name="T76" fmla="*/ 15 w 18"/>
                  <a:gd name="T77" fmla="*/ 10 h 19"/>
                  <a:gd name="T78" fmla="*/ 17 w 18"/>
                  <a:gd name="T79" fmla="*/ 10 h 19"/>
                  <a:gd name="T80" fmla="*/ 16 w 18"/>
                  <a:gd name="T81" fmla="*/ 12 h 19"/>
                  <a:gd name="T82" fmla="*/ 15 w 18"/>
                  <a:gd name="T83" fmla="*/ 13 h 19"/>
                  <a:gd name="T84" fmla="*/ 15 w 18"/>
                  <a:gd name="T85" fmla="*/ 1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8" h="19">
                    <a:moveTo>
                      <a:pt x="9" y="1"/>
                    </a:moveTo>
                    <a:cubicBezTo>
                      <a:pt x="4" y="1"/>
                      <a:pt x="0" y="5"/>
                      <a:pt x="0" y="10"/>
                    </a:cubicBezTo>
                    <a:cubicBezTo>
                      <a:pt x="0" y="15"/>
                      <a:pt x="4" y="19"/>
                      <a:pt x="9" y="19"/>
                    </a:cubicBezTo>
                    <a:cubicBezTo>
                      <a:pt x="14" y="19"/>
                      <a:pt x="18" y="15"/>
                      <a:pt x="18" y="10"/>
                    </a:cubicBezTo>
                    <a:cubicBezTo>
                      <a:pt x="18" y="4"/>
                      <a:pt x="14" y="0"/>
                      <a:pt x="9" y="1"/>
                    </a:cubicBezTo>
                    <a:close/>
                    <a:moveTo>
                      <a:pt x="15" y="15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3" y="14"/>
                    </a:cubicBezTo>
                    <a:cubicBezTo>
                      <a:pt x="13" y="14"/>
                      <a:pt x="13" y="15"/>
                      <a:pt x="13" y="1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3" y="17"/>
                      <a:pt x="13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7"/>
                      <a:pt x="10" y="18"/>
                      <a:pt x="10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6"/>
                      <a:pt x="9" y="16"/>
                      <a:pt x="9" y="16"/>
                    </a:cubicBezTo>
                    <a:cubicBezTo>
                      <a:pt x="9" y="16"/>
                      <a:pt x="8" y="16"/>
                      <a:pt x="8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8"/>
                      <a:pt x="7" y="18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7"/>
                      <a:pt x="5" y="16"/>
                      <a:pt x="4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4"/>
                      <a:pt x="5" y="14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2" y="14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2"/>
                    </a:cubicBezTo>
                    <a:cubicBezTo>
                      <a:pt x="3" y="12"/>
                      <a:pt x="3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2"/>
                      <a:pt x="1" y="11"/>
                      <a:pt x="1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1"/>
                      <a:pt x="3" y="10"/>
                      <a:pt x="3" y="10"/>
                    </a:cubicBezTo>
                    <a:cubicBezTo>
                      <a:pt x="3" y="10"/>
                      <a:pt x="3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8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5"/>
                      <a:pt x="3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2"/>
                      <a:pt x="7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4"/>
                      <a:pt x="9" y="4"/>
                    </a:cubicBezTo>
                    <a:cubicBezTo>
                      <a:pt x="9" y="4"/>
                      <a:pt x="9" y="3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1" y="2"/>
                      <a:pt x="11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4" y="6"/>
                      <a:pt x="14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6" y="6"/>
                      <a:pt x="16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8"/>
                      <a:pt x="17" y="8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10"/>
                    </a:cubicBezTo>
                    <a:cubicBezTo>
                      <a:pt x="15" y="10"/>
                      <a:pt x="15" y="10"/>
                      <a:pt x="16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7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4"/>
                      <a:pt x="16" y="14"/>
                      <a:pt x="15" y="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124"/>
              <p:cNvSpPr>
                <a:spLocks/>
              </p:cNvSpPr>
              <p:nvPr/>
            </p:nvSpPr>
            <p:spPr bwMode="auto">
              <a:xfrm>
                <a:off x="3520" y="1881"/>
                <a:ext cx="5" cy="17"/>
              </a:xfrm>
              <a:custGeom>
                <a:avLst/>
                <a:gdLst>
                  <a:gd name="T0" fmla="*/ 1 w 2"/>
                  <a:gd name="T1" fmla="*/ 4 h 7"/>
                  <a:gd name="T2" fmla="*/ 1 w 2"/>
                  <a:gd name="T3" fmla="*/ 1 h 7"/>
                  <a:gd name="T4" fmla="*/ 1 w 2"/>
                  <a:gd name="T5" fmla="*/ 0 h 7"/>
                  <a:gd name="T6" fmla="*/ 0 w 2"/>
                  <a:gd name="T7" fmla="*/ 1 h 7"/>
                  <a:gd name="T8" fmla="*/ 0 w 2"/>
                  <a:gd name="T9" fmla="*/ 4 h 7"/>
                  <a:gd name="T10" fmla="*/ 0 w 2"/>
                  <a:gd name="T11" fmla="*/ 6 h 7"/>
                  <a:gd name="T12" fmla="*/ 1 w 2"/>
                  <a:gd name="T13" fmla="*/ 7 h 7"/>
                  <a:gd name="T14" fmla="*/ 2 w 2"/>
                  <a:gd name="T15" fmla="*/ 6 h 7"/>
                  <a:gd name="T16" fmla="*/ 1 w 2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7">
                    <a:moveTo>
                      <a:pt x="1" y="4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5"/>
                      <a:pt x="2" y="5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125"/>
              <p:cNvSpPr>
                <a:spLocks/>
              </p:cNvSpPr>
              <p:nvPr/>
            </p:nvSpPr>
            <p:spPr bwMode="auto">
              <a:xfrm>
                <a:off x="3520" y="1898"/>
                <a:ext cx="5" cy="9"/>
              </a:xfrm>
              <a:custGeom>
                <a:avLst/>
                <a:gdLst>
                  <a:gd name="T0" fmla="*/ 0 w 2"/>
                  <a:gd name="T1" fmla="*/ 1 h 4"/>
                  <a:gd name="T2" fmla="*/ 0 w 2"/>
                  <a:gd name="T3" fmla="*/ 3 h 4"/>
                  <a:gd name="T4" fmla="*/ 1 w 2"/>
                  <a:gd name="T5" fmla="*/ 4 h 4"/>
                  <a:gd name="T6" fmla="*/ 2 w 2"/>
                  <a:gd name="T7" fmla="*/ 3 h 4"/>
                  <a:gd name="T8" fmla="*/ 2 w 2"/>
                  <a:gd name="T9" fmla="*/ 0 h 4"/>
                  <a:gd name="T10" fmla="*/ 1 w 2"/>
                  <a:gd name="T11" fmla="*/ 1 h 4"/>
                  <a:gd name="T12" fmla="*/ 0 w 2"/>
                  <a:gd name="T1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4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Freeform 126"/>
              <p:cNvSpPr>
                <a:spLocks noEditPoints="1"/>
              </p:cNvSpPr>
              <p:nvPr/>
            </p:nvSpPr>
            <p:spPr bwMode="auto">
              <a:xfrm>
                <a:off x="3866" y="2349"/>
                <a:ext cx="50" cy="102"/>
              </a:xfrm>
              <a:custGeom>
                <a:avLst/>
                <a:gdLst>
                  <a:gd name="T0" fmla="*/ 15 w 21"/>
                  <a:gd name="T1" fmla="*/ 19 h 43"/>
                  <a:gd name="T2" fmla="*/ 15 w 21"/>
                  <a:gd name="T3" fmla="*/ 10 h 43"/>
                  <a:gd name="T4" fmla="*/ 15 w 21"/>
                  <a:gd name="T5" fmla="*/ 10 h 43"/>
                  <a:gd name="T6" fmla="*/ 18 w 21"/>
                  <a:gd name="T7" fmla="*/ 11 h 43"/>
                  <a:gd name="T8" fmla="*/ 19 w 21"/>
                  <a:gd name="T9" fmla="*/ 10 h 43"/>
                  <a:gd name="T10" fmla="*/ 19 w 21"/>
                  <a:gd name="T11" fmla="*/ 9 h 43"/>
                  <a:gd name="T12" fmla="*/ 20 w 21"/>
                  <a:gd name="T13" fmla="*/ 7 h 43"/>
                  <a:gd name="T14" fmla="*/ 19 w 21"/>
                  <a:gd name="T15" fmla="*/ 6 h 43"/>
                  <a:gd name="T16" fmla="*/ 18 w 21"/>
                  <a:gd name="T17" fmla="*/ 6 h 43"/>
                  <a:gd name="T18" fmla="*/ 17 w 21"/>
                  <a:gd name="T19" fmla="*/ 5 h 43"/>
                  <a:gd name="T20" fmla="*/ 15 w 21"/>
                  <a:gd name="T21" fmla="*/ 5 h 43"/>
                  <a:gd name="T22" fmla="*/ 15 w 21"/>
                  <a:gd name="T23" fmla="*/ 1 h 43"/>
                  <a:gd name="T24" fmla="*/ 13 w 21"/>
                  <a:gd name="T25" fmla="*/ 0 h 43"/>
                  <a:gd name="T26" fmla="*/ 12 w 21"/>
                  <a:gd name="T27" fmla="*/ 1 h 43"/>
                  <a:gd name="T28" fmla="*/ 12 w 21"/>
                  <a:gd name="T29" fmla="*/ 5 h 43"/>
                  <a:gd name="T30" fmla="*/ 12 w 21"/>
                  <a:gd name="T31" fmla="*/ 5 h 43"/>
                  <a:gd name="T32" fmla="*/ 9 w 21"/>
                  <a:gd name="T33" fmla="*/ 5 h 43"/>
                  <a:gd name="T34" fmla="*/ 9 w 21"/>
                  <a:gd name="T35" fmla="*/ 1 h 43"/>
                  <a:gd name="T36" fmla="*/ 8 w 21"/>
                  <a:gd name="T37" fmla="*/ 0 h 43"/>
                  <a:gd name="T38" fmla="*/ 6 w 21"/>
                  <a:gd name="T39" fmla="*/ 1 h 43"/>
                  <a:gd name="T40" fmla="*/ 6 w 21"/>
                  <a:gd name="T41" fmla="*/ 6 h 43"/>
                  <a:gd name="T42" fmla="*/ 3 w 21"/>
                  <a:gd name="T43" fmla="*/ 8 h 43"/>
                  <a:gd name="T44" fmla="*/ 1 w 21"/>
                  <a:gd name="T45" fmla="*/ 10 h 43"/>
                  <a:gd name="T46" fmla="*/ 1 w 21"/>
                  <a:gd name="T47" fmla="*/ 14 h 43"/>
                  <a:gd name="T48" fmla="*/ 1 w 21"/>
                  <a:gd name="T49" fmla="*/ 17 h 43"/>
                  <a:gd name="T50" fmla="*/ 3 w 21"/>
                  <a:gd name="T51" fmla="*/ 20 h 43"/>
                  <a:gd name="T52" fmla="*/ 6 w 21"/>
                  <a:gd name="T53" fmla="*/ 22 h 43"/>
                  <a:gd name="T54" fmla="*/ 7 w 21"/>
                  <a:gd name="T55" fmla="*/ 22 h 43"/>
                  <a:gd name="T56" fmla="*/ 7 w 21"/>
                  <a:gd name="T57" fmla="*/ 32 h 43"/>
                  <a:gd name="T58" fmla="*/ 4 w 21"/>
                  <a:gd name="T59" fmla="*/ 31 h 43"/>
                  <a:gd name="T60" fmla="*/ 1 w 21"/>
                  <a:gd name="T61" fmla="*/ 31 h 43"/>
                  <a:gd name="T62" fmla="*/ 1 w 21"/>
                  <a:gd name="T63" fmla="*/ 31 h 43"/>
                  <a:gd name="T64" fmla="*/ 0 w 21"/>
                  <a:gd name="T65" fmla="*/ 33 h 43"/>
                  <a:gd name="T66" fmla="*/ 0 w 21"/>
                  <a:gd name="T67" fmla="*/ 34 h 43"/>
                  <a:gd name="T68" fmla="*/ 0 w 21"/>
                  <a:gd name="T69" fmla="*/ 35 h 43"/>
                  <a:gd name="T70" fmla="*/ 3 w 21"/>
                  <a:gd name="T71" fmla="*/ 37 h 43"/>
                  <a:gd name="T72" fmla="*/ 7 w 21"/>
                  <a:gd name="T73" fmla="*/ 37 h 43"/>
                  <a:gd name="T74" fmla="*/ 7 w 21"/>
                  <a:gd name="T75" fmla="*/ 42 h 43"/>
                  <a:gd name="T76" fmla="*/ 9 w 21"/>
                  <a:gd name="T77" fmla="*/ 43 h 43"/>
                  <a:gd name="T78" fmla="*/ 10 w 21"/>
                  <a:gd name="T79" fmla="*/ 42 h 43"/>
                  <a:gd name="T80" fmla="*/ 10 w 21"/>
                  <a:gd name="T81" fmla="*/ 37 h 43"/>
                  <a:gd name="T82" fmla="*/ 13 w 21"/>
                  <a:gd name="T83" fmla="*/ 37 h 43"/>
                  <a:gd name="T84" fmla="*/ 13 w 21"/>
                  <a:gd name="T85" fmla="*/ 42 h 43"/>
                  <a:gd name="T86" fmla="*/ 14 w 21"/>
                  <a:gd name="T87" fmla="*/ 43 h 43"/>
                  <a:gd name="T88" fmla="*/ 16 w 21"/>
                  <a:gd name="T89" fmla="*/ 42 h 43"/>
                  <a:gd name="T90" fmla="*/ 15 w 21"/>
                  <a:gd name="T91" fmla="*/ 36 h 43"/>
                  <a:gd name="T92" fmla="*/ 18 w 21"/>
                  <a:gd name="T93" fmla="*/ 35 h 43"/>
                  <a:gd name="T94" fmla="*/ 20 w 21"/>
                  <a:gd name="T95" fmla="*/ 32 h 43"/>
                  <a:gd name="T96" fmla="*/ 21 w 21"/>
                  <a:gd name="T97" fmla="*/ 28 h 43"/>
                  <a:gd name="T98" fmla="*/ 19 w 21"/>
                  <a:gd name="T99" fmla="*/ 22 h 43"/>
                  <a:gd name="T100" fmla="*/ 15 w 21"/>
                  <a:gd name="T101" fmla="*/ 19 h 43"/>
                  <a:gd name="T102" fmla="*/ 13 w 21"/>
                  <a:gd name="T103" fmla="*/ 31 h 43"/>
                  <a:gd name="T104" fmla="*/ 10 w 21"/>
                  <a:gd name="T105" fmla="*/ 32 h 43"/>
                  <a:gd name="T106" fmla="*/ 10 w 21"/>
                  <a:gd name="T107" fmla="*/ 23 h 43"/>
                  <a:gd name="T108" fmla="*/ 12 w 21"/>
                  <a:gd name="T109" fmla="*/ 24 h 43"/>
                  <a:gd name="T110" fmla="*/ 13 w 21"/>
                  <a:gd name="T111" fmla="*/ 31 h 43"/>
                  <a:gd name="T112" fmla="*/ 12 w 21"/>
                  <a:gd name="T113" fmla="*/ 18 h 43"/>
                  <a:gd name="T114" fmla="*/ 9 w 21"/>
                  <a:gd name="T115" fmla="*/ 17 h 43"/>
                  <a:gd name="T116" fmla="*/ 9 w 21"/>
                  <a:gd name="T117" fmla="*/ 10 h 43"/>
                  <a:gd name="T118" fmla="*/ 12 w 21"/>
                  <a:gd name="T119" fmla="*/ 10 h 43"/>
                  <a:gd name="T120" fmla="*/ 12 w 21"/>
                  <a:gd name="T121" fmla="*/ 18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" h="43">
                    <a:moveTo>
                      <a:pt x="15" y="19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1"/>
                      <a:pt x="17" y="11"/>
                      <a:pt x="18" y="11"/>
                    </a:cubicBezTo>
                    <a:cubicBezTo>
                      <a:pt x="18" y="11"/>
                      <a:pt x="19" y="11"/>
                      <a:pt x="19" y="10"/>
                    </a:cubicBezTo>
                    <a:cubicBezTo>
                      <a:pt x="19" y="10"/>
                      <a:pt x="19" y="9"/>
                      <a:pt x="19" y="9"/>
                    </a:cubicBezTo>
                    <a:cubicBezTo>
                      <a:pt x="19" y="8"/>
                      <a:pt x="20" y="8"/>
                      <a:pt x="20" y="7"/>
                    </a:cubicBezTo>
                    <a:cubicBezTo>
                      <a:pt x="20" y="6"/>
                      <a:pt x="19" y="6"/>
                      <a:pt x="19" y="6"/>
                    </a:cubicBezTo>
                    <a:cubicBezTo>
                      <a:pt x="19" y="6"/>
                      <a:pt x="18" y="6"/>
                      <a:pt x="18" y="6"/>
                    </a:cubicBezTo>
                    <a:cubicBezTo>
                      <a:pt x="18" y="6"/>
                      <a:pt x="17" y="6"/>
                      <a:pt x="17" y="5"/>
                    </a:cubicBezTo>
                    <a:cubicBezTo>
                      <a:pt x="16" y="5"/>
                      <a:pt x="16" y="5"/>
                      <a:pt x="15" y="5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4" y="0"/>
                      <a:pt x="13" y="0"/>
                    </a:cubicBezTo>
                    <a:cubicBezTo>
                      <a:pt x="12" y="0"/>
                      <a:pt x="12" y="1"/>
                      <a:pt x="12" y="1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ubicBezTo>
                      <a:pt x="7" y="0"/>
                      <a:pt x="6" y="1"/>
                      <a:pt x="6" y="1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7"/>
                      <a:pt x="4" y="7"/>
                      <a:pt x="3" y="8"/>
                    </a:cubicBezTo>
                    <a:cubicBezTo>
                      <a:pt x="2" y="9"/>
                      <a:pt x="2" y="9"/>
                      <a:pt x="1" y="10"/>
                    </a:cubicBezTo>
                    <a:cubicBezTo>
                      <a:pt x="1" y="12"/>
                      <a:pt x="1" y="13"/>
                      <a:pt x="1" y="14"/>
                    </a:cubicBezTo>
                    <a:cubicBezTo>
                      <a:pt x="1" y="15"/>
                      <a:pt x="1" y="16"/>
                      <a:pt x="1" y="17"/>
                    </a:cubicBezTo>
                    <a:cubicBezTo>
                      <a:pt x="2" y="18"/>
                      <a:pt x="3" y="19"/>
                      <a:pt x="3" y="20"/>
                    </a:cubicBezTo>
                    <a:cubicBezTo>
                      <a:pt x="4" y="21"/>
                      <a:pt x="5" y="21"/>
                      <a:pt x="6" y="22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6" y="32"/>
                      <a:pt x="5" y="32"/>
                      <a:pt x="4" y="31"/>
                    </a:cubicBezTo>
                    <a:cubicBezTo>
                      <a:pt x="3" y="31"/>
                      <a:pt x="2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2"/>
                      <a:pt x="0" y="32"/>
                      <a:pt x="0" y="33"/>
                    </a:cubicBezTo>
                    <a:cubicBezTo>
                      <a:pt x="0" y="33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1" y="36"/>
                      <a:pt x="2" y="36"/>
                      <a:pt x="3" y="37"/>
                    </a:cubicBezTo>
                    <a:cubicBezTo>
                      <a:pt x="4" y="37"/>
                      <a:pt x="6" y="37"/>
                      <a:pt x="7" y="37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3"/>
                      <a:pt x="8" y="43"/>
                      <a:pt x="9" y="43"/>
                    </a:cubicBezTo>
                    <a:cubicBezTo>
                      <a:pt x="9" y="43"/>
                      <a:pt x="10" y="43"/>
                      <a:pt x="10" y="42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2" y="37"/>
                      <a:pt x="13" y="37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3"/>
                      <a:pt x="13" y="43"/>
                      <a:pt x="14" y="43"/>
                    </a:cubicBezTo>
                    <a:cubicBezTo>
                      <a:pt x="15" y="43"/>
                      <a:pt x="16" y="42"/>
                      <a:pt x="16" y="42"/>
                    </a:cubicBezTo>
                    <a:cubicBezTo>
                      <a:pt x="15" y="36"/>
                      <a:pt x="15" y="36"/>
                      <a:pt x="15" y="36"/>
                    </a:cubicBezTo>
                    <a:cubicBezTo>
                      <a:pt x="16" y="36"/>
                      <a:pt x="17" y="35"/>
                      <a:pt x="18" y="35"/>
                    </a:cubicBezTo>
                    <a:cubicBezTo>
                      <a:pt x="19" y="34"/>
                      <a:pt x="20" y="33"/>
                      <a:pt x="20" y="32"/>
                    </a:cubicBezTo>
                    <a:cubicBezTo>
                      <a:pt x="21" y="31"/>
                      <a:pt x="21" y="30"/>
                      <a:pt x="21" y="28"/>
                    </a:cubicBezTo>
                    <a:cubicBezTo>
                      <a:pt x="21" y="25"/>
                      <a:pt x="21" y="24"/>
                      <a:pt x="19" y="22"/>
                    </a:cubicBezTo>
                    <a:cubicBezTo>
                      <a:pt x="18" y="21"/>
                      <a:pt x="17" y="20"/>
                      <a:pt x="15" y="19"/>
                    </a:cubicBezTo>
                    <a:close/>
                    <a:moveTo>
                      <a:pt x="13" y="31"/>
                    </a:moveTo>
                    <a:cubicBezTo>
                      <a:pt x="12" y="32"/>
                      <a:pt x="11" y="32"/>
                      <a:pt x="10" y="32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4"/>
                      <a:pt x="12" y="24"/>
                      <a:pt x="12" y="24"/>
                    </a:cubicBezTo>
                    <a:lnTo>
                      <a:pt x="13" y="31"/>
                    </a:lnTo>
                    <a:close/>
                    <a:moveTo>
                      <a:pt x="12" y="18"/>
                    </a:moveTo>
                    <a:cubicBezTo>
                      <a:pt x="11" y="18"/>
                      <a:pt x="10" y="17"/>
                      <a:pt x="9" y="17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0"/>
                      <a:pt x="11" y="10"/>
                      <a:pt x="12" y="10"/>
                    </a:cubicBezTo>
                    <a:lnTo>
                      <a:pt x="12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127"/>
              <p:cNvSpPr>
                <a:spLocks/>
              </p:cNvSpPr>
              <p:nvPr/>
            </p:nvSpPr>
            <p:spPr bwMode="auto">
              <a:xfrm>
                <a:off x="3793" y="1798"/>
                <a:ext cx="11" cy="31"/>
              </a:xfrm>
              <a:custGeom>
                <a:avLst/>
                <a:gdLst>
                  <a:gd name="T0" fmla="*/ 0 w 5"/>
                  <a:gd name="T1" fmla="*/ 11 h 13"/>
                  <a:gd name="T2" fmla="*/ 2 w 5"/>
                  <a:gd name="T3" fmla="*/ 13 h 13"/>
                  <a:gd name="T4" fmla="*/ 3 w 5"/>
                  <a:gd name="T5" fmla="*/ 13 h 13"/>
                  <a:gd name="T6" fmla="*/ 5 w 5"/>
                  <a:gd name="T7" fmla="*/ 11 h 13"/>
                  <a:gd name="T8" fmla="*/ 5 w 5"/>
                  <a:gd name="T9" fmla="*/ 2 h 13"/>
                  <a:gd name="T10" fmla="*/ 3 w 5"/>
                  <a:gd name="T11" fmla="*/ 0 h 13"/>
                  <a:gd name="T12" fmla="*/ 2 w 5"/>
                  <a:gd name="T13" fmla="*/ 0 h 13"/>
                  <a:gd name="T14" fmla="*/ 0 w 5"/>
                  <a:gd name="T15" fmla="*/ 2 h 13"/>
                  <a:gd name="T16" fmla="*/ 0 w 5"/>
                  <a:gd name="T17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13">
                    <a:moveTo>
                      <a:pt x="0" y="11"/>
                    </a:moveTo>
                    <a:cubicBezTo>
                      <a:pt x="0" y="12"/>
                      <a:pt x="1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3"/>
                      <a:pt x="5" y="12"/>
                      <a:pt x="5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lnTo>
                      <a:pt x="0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128"/>
              <p:cNvSpPr>
                <a:spLocks/>
              </p:cNvSpPr>
              <p:nvPr/>
            </p:nvSpPr>
            <p:spPr bwMode="auto">
              <a:xfrm>
                <a:off x="3774" y="1791"/>
                <a:ext cx="14" cy="38"/>
              </a:xfrm>
              <a:custGeom>
                <a:avLst/>
                <a:gdLst>
                  <a:gd name="T0" fmla="*/ 0 w 6"/>
                  <a:gd name="T1" fmla="*/ 14 h 16"/>
                  <a:gd name="T2" fmla="*/ 2 w 6"/>
                  <a:gd name="T3" fmla="*/ 16 h 16"/>
                  <a:gd name="T4" fmla="*/ 4 w 6"/>
                  <a:gd name="T5" fmla="*/ 16 h 16"/>
                  <a:gd name="T6" fmla="*/ 6 w 6"/>
                  <a:gd name="T7" fmla="*/ 14 h 16"/>
                  <a:gd name="T8" fmla="*/ 6 w 6"/>
                  <a:gd name="T9" fmla="*/ 1 h 16"/>
                  <a:gd name="T10" fmla="*/ 4 w 6"/>
                  <a:gd name="T11" fmla="*/ 0 h 16"/>
                  <a:gd name="T12" fmla="*/ 2 w 6"/>
                  <a:gd name="T13" fmla="*/ 0 h 16"/>
                  <a:gd name="T14" fmla="*/ 0 w 6"/>
                  <a:gd name="T15" fmla="*/ 1 h 16"/>
                  <a:gd name="T16" fmla="*/ 0 w 6"/>
                  <a:gd name="T17" fmla="*/ 1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6">
                    <a:moveTo>
                      <a:pt x="0" y="14"/>
                    </a:moveTo>
                    <a:cubicBezTo>
                      <a:pt x="0" y="15"/>
                      <a:pt x="1" y="16"/>
                      <a:pt x="2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6"/>
                      <a:pt x="6" y="15"/>
                      <a:pt x="6" y="14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lnTo>
                      <a:pt x="0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129"/>
              <p:cNvSpPr>
                <a:spLocks/>
              </p:cNvSpPr>
              <p:nvPr/>
            </p:nvSpPr>
            <p:spPr bwMode="auto">
              <a:xfrm>
                <a:off x="3755" y="1779"/>
                <a:ext cx="14" cy="50"/>
              </a:xfrm>
              <a:custGeom>
                <a:avLst/>
                <a:gdLst>
                  <a:gd name="T0" fmla="*/ 0 w 6"/>
                  <a:gd name="T1" fmla="*/ 19 h 21"/>
                  <a:gd name="T2" fmla="*/ 2 w 6"/>
                  <a:gd name="T3" fmla="*/ 21 h 21"/>
                  <a:gd name="T4" fmla="*/ 4 w 6"/>
                  <a:gd name="T5" fmla="*/ 21 h 21"/>
                  <a:gd name="T6" fmla="*/ 6 w 6"/>
                  <a:gd name="T7" fmla="*/ 19 h 21"/>
                  <a:gd name="T8" fmla="*/ 6 w 6"/>
                  <a:gd name="T9" fmla="*/ 2 h 21"/>
                  <a:gd name="T10" fmla="*/ 4 w 6"/>
                  <a:gd name="T11" fmla="*/ 0 h 21"/>
                  <a:gd name="T12" fmla="*/ 2 w 6"/>
                  <a:gd name="T13" fmla="*/ 0 h 21"/>
                  <a:gd name="T14" fmla="*/ 0 w 6"/>
                  <a:gd name="T15" fmla="*/ 2 h 21"/>
                  <a:gd name="T16" fmla="*/ 0 w 6"/>
                  <a:gd name="T17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21">
                    <a:moveTo>
                      <a:pt x="0" y="19"/>
                    </a:moveTo>
                    <a:cubicBezTo>
                      <a:pt x="0" y="20"/>
                      <a:pt x="1" y="21"/>
                      <a:pt x="2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6" y="20"/>
                      <a:pt x="6" y="19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130"/>
              <p:cNvSpPr>
                <a:spLocks/>
              </p:cNvSpPr>
              <p:nvPr/>
            </p:nvSpPr>
            <p:spPr bwMode="auto">
              <a:xfrm>
                <a:off x="3909" y="1539"/>
                <a:ext cx="7" cy="12"/>
              </a:xfrm>
              <a:custGeom>
                <a:avLst/>
                <a:gdLst>
                  <a:gd name="T0" fmla="*/ 0 w 3"/>
                  <a:gd name="T1" fmla="*/ 5 h 5"/>
                  <a:gd name="T2" fmla="*/ 1 w 3"/>
                  <a:gd name="T3" fmla="*/ 5 h 5"/>
                  <a:gd name="T4" fmla="*/ 2 w 3"/>
                  <a:gd name="T5" fmla="*/ 5 h 5"/>
                  <a:gd name="T6" fmla="*/ 3 w 3"/>
                  <a:gd name="T7" fmla="*/ 5 h 5"/>
                  <a:gd name="T8" fmla="*/ 3 w 3"/>
                  <a:gd name="T9" fmla="*/ 0 h 5"/>
                  <a:gd name="T10" fmla="*/ 2 w 3"/>
                  <a:gd name="T11" fmla="*/ 0 h 5"/>
                  <a:gd name="T12" fmla="*/ 1 w 3"/>
                  <a:gd name="T13" fmla="*/ 0 h 5"/>
                  <a:gd name="T14" fmla="*/ 0 w 3"/>
                  <a:gd name="T15" fmla="*/ 0 h 5"/>
                  <a:gd name="T16" fmla="*/ 0 w 3"/>
                  <a:gd name="T1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0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131"/>
              <p:cNvSpPr>
                <a:spLocks/>
              </p:cNvSpPr>
              <p:nvPr/>
            </p:nvSpPr>
            <p:spPr bwMode="auto">
              <a:xfrm>
                <a:off x="3902" y="1535"/>
                <a:ext cx="4" cy="16"/>
              </a:xfrm>
              <a:custGeom>
                <a:avLst/>
                <a:gdLst>
                  <a:gd name="T0" fmla="*/ 0 w 2"/>
                  <a:gd name="T1" fmla="*/ 7 h 7"/>
                  <a:gd name="T2" fmla="*/ 1 w 2"/>
                  <a:gd name="T3" fmla="*/ 7 h 7"/>
                  <a:gd name="T4" fmla="*/ 1 w 2"/>
                  <a:gd name="T5" fmla="*/ 7 h 7"/>
                  <a:gd name="T6" fmla="*/ 2 w 2"/>
                  <a:gd name="T7" fmla="*/ 7 h 7"/>
                  <a:gd name="T8" fmla="*/ 2 w 2"/>
                  <a:gd name="T9" fmla="*/ 1 h 7"/>
                  <a:gd name="T10" fmla="*/ 1 w 2"/>
                  <a:gd name="T11" fmla="*/ 0 h 7"/>
                  <a:gd name="T12" fmla="*/ 1 w 2"/>
                  <a:gd name="T13" fmla="*/ 0 h 7"/>
                  <a:gd name="T14" fmla="*/ 0 w 2"/>
                  <a:gd name="T15" fmla="*/ 1 h 7"/>
                  <a:gd name="T16" fmla="*/ 0 w 2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7">
                    <a:moveTo>
                      <a:pt x="0" y="7"/>
                    </a:move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132"/>
              <p:cNvSpPr>
                <a:spLocks/>
              </p:cNvSpPr>
              <p:nvPr/>
            </p:nvSpPr>
            <p:spPr bwMode="auto">
              <a:xfrm>
                <a:off x="3892" y="1530"/>
                <a:ext cx="7" cy="21"/>
              </a:xfrm>
              <a:custGeom>
                <a:avLst/>
                <a:gdLst>
                  <a:gd name="T0" fmla="*/ 0 w 3"/>
                  <a:gd name="T1" fmla="*/ 9 h 9"/>
                  <a:gd name="T2" fmla="*/ 1 w 3"/>
                  <a:gd name="T3" fmla="*/ 9 h 9"/>
                  <a:gd name="T4" fmla="*/ 2 w 3"/>
                  <a:gd name="T5" fmla="*/ 9 h 9"/>
                  <a:gd name="T6" fmla="*/ 3 w 3"/>
                  <a:gd name="T7" fmla="*/ 9 h 9"/>
                  <a:gd name="T8" fmla="*/ 3 w 3"/>
                  <a:gd name="T9" fmla="*/ 1 h 9"/>
                  <a:gd name="T10" fmla="*/ 2 w 3"/>
                  <a:gd name="T11" fmla="*/ 0 h 9"/>
                  <a:gd name="T12" fmla="*/ 1 w 3"/>
                  <a:gd name="T13" fmla="*/ 0 h 9"/>
                  <a:gd name="T14" fmla="*/ 0 w 3"/>
                  <a:gd name="T15" fmla="*/ 1 h 9"/>
                  <a:gd name="T16" fmla="*/ 0 w 3"/>
                  <a:gd name="T1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9">
                    <a:moveTo>
                      <a:pt x="0" y="9"/>
                    </a:moveTo>
                    <a:cubicBezTo>
                      <a:pt x="0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lnTo>
                      <a:pt x="0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133"/>
              <p:cNvSpPr>
                <a:spLocks/>
              </p:cNvSpPr>
              <p:nvPr/>
            </p:nvSpPr>
            <p:spPr bwMode="auto">
              <a:xfrm>
                <a:off x="3757" y="2161"/>
                <a:ext cx="17" cy="36"/>
              </a:xfrm>
              <a:custGeom>
                <a:avLst/>
                <a:gdLst>
                  <a:gd name="T0" fmla="*/ 0 w 7"/>
                  <a:gd name="T1" fmla="*/ 13 h 15"/>
                  <a:gd name="T2" fmla="*/ 2 w 7"/>
                  <a:gd name="T3" fmla="*/ 15 h 15"/>
                  <a:gd name="T4" fmla="*/ 5 w 7"/>
                  <a:gd name="T5" fmla="*/ 15 h 15"/>
                  <a:gd name="T6" fmla="*/ 7 w 7"/>
                  <a:gd name="T7" fmla="*/ 13 h 15"/>
                  <a:gd name="T8" fmla="*/ 7 w 7"/>
                  <a:gd name="T9" fmla="*/ 2 h 15"/>
                  <a:gd name="T10" fmla="*/ 5 w 7"/>
                  <a:gd name="T11" fmla="*/ 0 h 15"/>
                  <a:gd name="T12" fmla="*/ 2 w 7"/>
                  <a:gd name="T13" fmla="*/ 0 h 15"/>
                  <a:gd name="T14" fmla="*/ 0 w 7"/>
                  <a:gd name="T15" fmla="*/ 2 h 15"/>
                  <a:gd name="T16" fmla="*/ 0 w 7"/>
                  <a:gd name="T17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5">
                    <a:moveTo>
                      <a:pt x="0" y="13"/>
                    </a:moveTo>
                    <a:cubicBezTo>
                      <a:pt x="0" y="14"/>
                      <a:pt x="1" y="15"/>
                      <a:pt x="2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7" y="14"/>
                      <a:pt x="7" y="1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lnTo>
                      <a:pt x="0" y="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134"/>
              <p:cNvSpPr>
                <a:spLocks/>
              </p:cNvSpPr>
              <p:nvPr/>
            </p:nvSpPr>
            <p:spPr bwMode="auto">
              <a:xfrm>
                <a:off x="3736" y="2152"/>
                <a:ext cx="14" cy="45"/>
              </a:xfrm>
              <a:custGeom>
                <a:avLst/>
                <a:gdLst>
                  <a:gd name="T0" fmla="*/ 0 w 6"/>
                  <a:gd name="T1" fmla="*/ 17 h 19"/>
                  <a:gd name="T2" fmla="*/ 2 w 6"/>
                  <a:gd name="T3" fmla="*/ 19 h 19"/>
                  <a:gd name="T4" fmla="*/ 4 w 6"/>
                  <a:gd name="T5" fmla="*/ 19 h 19"/>
                  <a:gd name="T6" fmla="*/ 6 w 6"/>
                  <a:gd name="T7" fmla="*/ 17 h 19"/>
                  <a:gd name="T8" fmla="*/ 6 w 6"/>
                  <a:gd name="T9" fmla="*/ 2 h 19"/>
                  <a:gd name="T10" fmla="*/ 4 w 6"/>
                  <a:gd name="T11" fmla="*/ 0 h 19"/>
                  <a:gd name="T12" fmla="*/ 2 w 6"/>
                  <a:gd name="T13" fmla="*/ 0 h 19"/>
                  <a:gd name="T14" fmla="*/ 0 w 6"/>
                  <a:gd name="T15" fmla="*/ 2 h 19"/>
                  <a:gd name="T16" fmla="*/ 0 w 6"/>
                  <a:gd name="T17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19">
                    <a:moveTo>
                      <a:pt x="0" y="17"/>
                    </a:moveTo>
                    <a:cubicBezTo>
                      <a:pt x="0" y="18"/>
                      <a:pt x="1" y="19"/>
                      <a:pt x="2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6" y="19"/>
                      <a:pt x="6" y="18"/>
                      <a:pt x="6" y="17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0"/>
                      <a:pt x="6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lnTo>
                      <a:pt x="0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135"/>
              <p:cNvSpPr>
                <a:spLocks/>
              </p:cNvSpPr>
              <p:nvPr/>
            </p:nvSpPr>
            <p:spPr bwMode="auto">
              <a:xfrm>
                <a:off x="3712" y="2137"/>
                <a:ext cx="17" cy="60"/>
              </a:xfrm>
              <a:custGeom>
                <a:avLst/>
                <a:gdLst>
                  <a:gd name="T0" fmla="*/ 1 w 7"/>
                  <a:gd name="T1" fmla="*/ 23 h 25"/>
                  <a:gd name="T2" fmla="*/ 3 w 7"/>
                  <a:gd name="T3" fmla="*/ 25 h 25"/>
                  <a:gd name="T4" fmla="*/ 5 w 7"/>
                  <a:gd name="T5" fmla="*/ 25 h 25"/>
                  <a:gd name="T6" fmla="*/ 7 w 7"/>
                  <a:gd name="T7" fmla="*/ 23 h 25"/>
                  <a:gd name="T8" fmla="*/ 7 w 7"/>
                  <a:gd name="T9" fmla="*/ 2 h 25"/>
                  <a:gd name="T10" fmla="*/ 5 w 7"/>
                  <a:gd name="T11" fmla="*/ 0 h 25"/>
                  <a:gd name="T12" fmla="*/ 3 w 7"/>
                  <a:gd name="T13" fmla="*/ 0 h 25"/>
                  <a:gd name="T14" fmla="*/ 0 w 7"/>
                  <a:gd name="T15" fmla="*/ 2 h 25"/>
                  <a:gd name="T16" fmla="*/ 1 w 7"/>
                  <a:gd name="T17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25">
                    <a:moveTo>
                      <a:pt x="1" y="23"/>
                    </a:moveTo>
                    <a:cubicBezTo>
                      <a:pt x="1" y="24"/>
                      <a:pt x="1" y="25"/>
                      <a:pt x="3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5"/>
                      <a:pt x="7" y="24"/>
                      <a:pt x="7" y="2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lnTo>
                      <a:pt x="1" y="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136"/>
              <p:cNvSpPr>
                <a:spLocks noEditPoints="1"/>
              </p:cNvSpPr>
              <p:nvPr/>
            </p:nvSpPr>
            <p:spPr bwMode="auto">
              <a:xfrm>
                <a:off x="4089" y="2612"/>
                <a:ext cx="78" cy="78"/>
              </a:xfrm>
              <a:custGeom>
                <a:avLst/>
                <a:gdLst>
                  <a:gd name="T0" fmla="*/ 16 w 33"/>
                  <a:gd name="T1" fmla="*/ 0 h 33"/>
                  <a:gd name="T2" fmla="*/ 0 w 33"/>
                  <a:gd name="T3" fmla="*/ 17 h 33"/>
                  <a:gd name="T4" fmla="*/ 17 w 33"/>
                  <a:gd name="T5" fmla="*/ 33 h 33"/>
                  <a:gd name="T6" fmla="*/ 32 w 33"/>
                  <a:gd name="T7" fmla="*/ 16 h 33"/>
                  <a:gd name="T8" fmla="*/ 16 w 33"/>
                  <a:gd name="T9" fmla="*/ 0 h 33"/>
                  <a:gd name="T10" fmla="*/ 17 w 33"/>
                  <a:gd name="T11" fmla="*/ 29 h 33"/>
                  <a:gd name="T12" fmla="*/ 3 w 33"/>
                  <a:gd name="T13" fmla="*/ 17 h 33"/>
                  <a:gd name="T14" fmla="*/ 16 w 33"/>
                  <a:gd name="T15" fmla="*/ 4 h 33"/>
                  <a:gd name="T16" fmla="*/ 29 w 33"/>
                  <a:gd name="T17" fmla="*/ 16 h 33"/>
                  <a:gd name="T18" fmla="*/ 17 w 33"/>
                  <a:gd name="T19" fmla="*/ 2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3" h="33">
                    <a:moveTo>
                      <a:pt x="16" y="0"/>
                    </a:moveTo>
                    <a:cubicBezTo>
                      <a:pt x="7" y="1"/>
                      <a:pt x="0" y="8"/>
                      <a:pt x="0" y="17"/>
                    </a:cubicBezTo>
                    <a:cubicBezTo>
                      <a:pt x="0" y="26"/>
                      <a:pt x="8" y="33"/>
                      <a:pt x="17" y="33"/>
                    </a:cubicBezTo>
                    <a:cubicBezTo>
                      <a:pt x="26" y="32"/>
                      <a:pt x="33" y="25"/>
                      <a:pt x="32" y="16"/>
                    </a:cubicBezTo>
                    <a:cubicBezTo>
                      <a:pt x="32" y="7"/>
                      <a:pt x="25" y="0"/>
                      <a:pt x="16" y="0"/>
                    </a:cubicBezTo>
                    <a:close/>
                    <a:moveTo>
                      <a:pt x="17" y="29"/>
                    </a:moveTo>
                    <a:cubicBezTo>
                      <a:pt x="10" y="30"/>
                      <a:pt x="4" y="24"/>
                      <a:pt x="3" y="17"/>
                    </a:cubicBezTo>
                    <a:cubicBezTo>
                      <a:pt x="3" y="10"/>
                      <a:pt x="9" y="4"/>
                      <a:pt x="16" y="4"/>
                    </a:cubicBezTo>
                    <a:cubicBezTo>
                      <a:pt x="23" y="3"/>
                      <a:pt x="29" y="9"/>
                      <a:pt x="29" y="16"/>
                    </a:cubicBezTo>
                    <a:cubicBezTo>
                      <a:pt x="29" y="23"/>
                      <a:pt x="24" y="29"/>
                      <a:pt x="17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137"/>
              <p:cNvSpPr>
                <a:spLocks/>
              </p:cNvSpPr>
              <p:nvPr/>
            </p:nvSpPr>
            <p:spPr bwMode="auto">
              <a:xfrm>
                <a:off x="4108" y="2633"/>
                <a:ext cx="40" cy="36"/>
              </a:xfrm>
              <a:custGeom>
                <a:avLst/>
                <a:gdLst>
                  <a:gd name="T0" fmla="*/ 11 w 17"/>
                  <a:gd name="T1" fmla="*/ 13 h 15"/>
                  <a:gd name="T2" fmla="*/ 6 w 17"/>
                  <a:gd name="T3" fmla="*/ 10 h 15"/>
                  <a:gd name="T4" fmla="*/ 10 w 17"/>
                  <a:gd name="T5" fmla="*/ 10 h 15"/>
                  <a:gd name="T6" fmla="*/ 11 w 17"/>
                  <a:gd name="T7" fmla="*/ 9 h 15"/>
                  <a:gd name="T8" fmla="*/ 10 w 17"/>
                  <a:gd name="T9" fmla="*/ 8 h 15"/>
                  <a:gd name="T10" fmla="*/ 5 w 17"/>
                  <a:gd name="T11" fmla="*/ 8 h 15"/>
                  <a:gd name="T12" fmla="*/ 5 w 17"/>
                  <a:gd name="T13" fmla="*/ 8 h 15"/>
                  <a:gd name="T14" fmla="*/ 5 w 17"/>
                  <a:gd name="T15" fmla="*/ 7 h 15"/>
                  <a:gd name="T16" fmla="*/ 10 w 17"/>
                  <a:gd name="T17" fmla="*/ 7 h 15"/>
                  <a:gd name="T18" fmla="*/ 11 w 17"/>
                  <a:gd name="T19" fmla="*/ 6 h 15"/>
                  <a:gd name="T20" fmla="*/ 10 w 17"/>
                  <a:gd name="T21" fmla="*/ 5 h 15"/>
                  <a:gd name="T22" fmla="*/ 6 w 17"/>
                  <a:gd name="T23" fmla="*/ 5 h 15"/>
                  <a:gd name="T24" fmla="*/ 10 w 17"/>
                  <a:gd name="T25" fmla="*/ 2 h 15"/>
                  <a:gd name="T26" fmla="*/ 14 w 17"/>
                  <a:gd name="T27" fmla="*/ 3 h 15"/>
                  <a:gd name="T28" fmla="*/ 17 w 17"/>
                  <a:gd name="T29" fmla="*/ 3 h 15"/>
                  <a:gd name="T30" fmla="*/ 10 w 17"/>
                  <a:gd name="T31" fmla="*/ 0 h 15"/>
                  <a:gd name="T32" fmla="*/ 3 w 17"/>
                  <a:gd name="T33" fmla="*/ 5 h 15"/>
                  <a:gd name="T34" fmla="*/ 1 w 17"/>
                  <a:gd name="T35" fmla="*/ 5 h 15"/>
                  <a:gd name="T36" fmla="*/ 0 w 17"/>
                  <a:gd name="T37" fmla="*/ 6 h 15"/>
                  <a:gd name="T38" fmla="*/ 1 w 17"/>
                  <a:gd name="T39" fmla="*/ 7 h 15"/>
                  <a:gd name="T40" fmla="*/ 3 w 17"/>
                  <a:gd name="T41" fmla="*/ 7 h 15"/>
                  <a:gd name="T42" fmla="*/ 3 w 17"/>
                  <a:gd name="T43" fmla="*/ 8 h 15"/>
                  <a:gd name="T44" fmla="*/ 3 w 17"/>
                  <a:gd name="T45" fmla="*/ 8 h 15"/>
                  <a:gd name="T46" fmla="*/ 1 w 17"/>
                  <a:gd name="T47" fmla="*/ 8 h 15"/>
                  <a:gd name="T48" fmla="*/ 0 w 17"/>
                  <a:gd name="T49" fmla="*/ 9 h 15"/>
                  <a:gd name="T50" fmla="*/ 1 w 17"/>
                  <a:gd name="T51" fmla="*/ 10 h 15"/>
                  <a:gd name="T52" fmla="*/ 4 w 17"/>
                  <a:gd name="T53" fmla="*/ 10 h 15"/>
                  <a:gd name="T54" fmla="*/ 11 w 17"/>
                  <a:gd name="T55" fmla="*/ 15 h 15"/>
                  <a:gd name="T56" fmla="*/ 17 w 17"/>
                  <a:gd name="T57" fmla="*/ 11 h 15"/>
                  <a:gd name="T58" fmla="*/ 14 w 17"/>
                  <a:gd name="T59" fmla="*/ 11 h 15"/>
                  <a:gd name="T60" fmla="*/ 11 w 17"/>
                  <a:gd name="T61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" h="15">
                    <a:moveTo>
                      <a:pt x="11" y="13"/>
                    </a:moveTo>
                    <a:cubicBezTo>
                      <a:pt x="9" y="13"/>
                      <a:pt x="7" y="12"/>
                      <a:pt x="6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1" y="10"/>
                      <a:pt x="11" y="9"/>
                    </a:cubicBezTo>
                    <a:cubicBezTo>
                      <a:pt x="11" y="9"/>
                      <a:pt x="10" y="8"/>
                      <a:pt x="1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1" y="6"/>
                      <a:pt x="11" y="6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3"/>
                      <a:pt x="9" y="2"/>
                      <a:pt x="10" y="2"/>
                    </a:cubicBezTo>
                    <a:cubicBezTo>
                      <a:pt x="12" y="2"/>
                      <a:pt x="13" y="3"/>
                      <a:pt x="14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5" y="1"/>
                      <a:pt x="13" y="0"/>
                      <a:pt x="10" y="0"/>
                    </a:cubicBezTo>
                    <a:cubicBezTo>
                      <a:pt x="7" y="0"/>
                      <a:pt x="4" y="2"/>
                      <a:pt x="3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6"/>
                      <a:pt x="0" y="7"/>
                      <a:pt x="1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0" y="10"/>
                      <a:pt x="0" y="11"/>
                      <a:pt x="1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3"/>
                      <a:pt x="7" y="15"/>
                      <a:pt x="11" y="15"/>
                    </a:cubicBezTo>
                    <a:cubicBezTo>
                      <a:pt x="13" y="15"/>
                      <a:pt x="16" y="14"/>
                      <a:pt x="17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3" y="12"/>
                      <a:pt x="12" y="13"/>
                      <a:pt x="11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138"/>
              <p:cNvSpPr>
                <a:spLocks noEditPoints="1"/>
              </p:cNvSpPr>
              <p:nvPr/>
            </p:nvSpPr>
            <p:spPr bwMode="auto">
              <a:xfrm>
                <a:off x="3767" y="2199"/>
                <a:ext cx="35" cy="36"/>
              </a:xfrm>
              <a:custGeom>
                <a:avLst/>
                <a:gdLst>
                  <a:gd name="T0" fmla="*/ 7 w 15"/>
                  <a:gd name="T1" fmla="*/ 0 h 15"/>
                  <a:gd name="T2" fmla="*/ 0 w 15"/>
                  <a:gd name="T3" fmla="*/ 7 h 15"/>
                  <a:gd name="T4" fmla="*/ 8 w 15"/>
                  <a:gd name="T5" fmla="*/ 15 h 15"/>
                  <a:gd name="T6" fmla="*/ 15 w 15"/>
                  <a:gd name="T7" fmla="*/ 7 h 15"/>
                  <a:gd name="T8" fmla="*/ 7 w 15"/>
                  <a:gd name="T9" fmla="*/ 0 h 15"/>
                  <a:gd name="T10" fmla="*/ 8 w 15"/>
                  <a:gd name="T11" fmla="*/ 13 h 15"/>
                  <a:gd name="T12" fmla="*/ 2 w 15"/>
                  <a:gd name="T13" fmla="*/ 7 h 15"/>
                  <a:gd name="T14" fmla="*/ 7 w 15"/>
                  <a:gd name="T15" fmla="*/ 1 h 15"/>
                  <a:gd name="T16" fmla="*/ 13 w 15"/>
                  <a:gd name="T17" fmla="*/ 7 h 15"/>
                  <a:gd name="T18" fmla="*/ 8 w 15"/>
                  <a:gd name="T1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4" y="15"/>
                      <a:pt x="8" y="15"/>
                    </a:cubicBez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1" y="0"/>
                      <a:pt x="7" y="0"/>
                    </a:cubicBezTo>
                    <a:close/>
                    <a:moveTo>
                      <a:pt x="8" y="13"/>
                    </a:moveTo>
                    <a:cubicBezTo>
                      <a:pt x="4" y="13"/>
                      <a:pt x="2" y="11"/>
                      <a:pt x="2" y="7"/>
                    </a:cubicBezTo>
                    <a:cubicBezTo>
                      <a:pt x="2" y="4"/>
                      <a:pt x="4" y="2"/>
                      <a:pt x="7" y="1"/>
                    </a:cubicBezTo>
                    <a:cubicBezTo>
                      <a:pt x="11" y="1"/>
                      <a:pt x="13" y="4"/>
                      <a:pt x="13" y="7"/>
                    </a:cubicBezTo>
                    <a:cubicBezTo>
                      <a:pt x="13" y="10"/>
                      <a:pt x="11" y="13"/>
                      <a:pt x="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139"/>
              <p:cNvSpPr>
                <a:spLocks/>
              </p:cNvSpPr>
              <p:nvPr/>
            </p:nvSpPr>
            <p:spPr bwMode="auto">
              <a:xfrm>
                <a:off x="3776" y="2209"/>
                <a:ext cx="17" cy="16"/>
              </a:xfrm>
              <a:custGeom>
                <a:avLst/>
                <a:gdLst>
                  <a:gd name="T0" fmla="*/ 4 w 7"/>
                  <a:gd name="T1" fmla="*/ 6 h 7"/>
                  <a:gd name="T2" fmla="*/ 3 w 7"/>
                  <a:gd name="T3" fmla="*/ 5 h 7"/>
                  <a:gd name="T4" fmla="*/ 4 w 7"/>
                  <a:gd name="T5" fmla="*/ 5 h 7"/>
                  <a:gd name="T6" fmla="*/ 5 w 7"/>
                  <a:gd name="T7" fmla="*/ 4 h 7"/>
                  <a:gd name="T8" fmla="*/ 4 w 7"/>
                  <a:gd name="T9" fmla="*/ 4 h 7"/>
                  <a:gd name="T10" fmla="*/ 2 w 7"/>
                  <a:gd name="T11" fmla="*/ 4 h 7"/>
                  <a:gd name="T12" fmla="*/ 2 w 7"/>
                  <a:gd name="T13" fmla="*/ 3 h 7"/>
                  <a:gd name="T14" fmla="*/ 2 w 7"/>
                  <a:gd name="T15" fmla="*/ 3 h 7"/>
                  <a:gd name="T16" fmla="*/ 4 w 7"/>
                  <a:gd name="T17" fmla="*/ 3 h 7"/>
                  <a:gd name="T18" fmla="*/ 5 w 7"/>
                  <a:gd name="T19" fmla="*/ 2 h 7"/>
                  <a:gd name="T20" fmla="*/ 4 w 7"/>
                  <a:gd name="T21" fmla="*/ 2 h 7"/>
                  <a:gd name="T22" fmla="*/ 2 w 7"/>
                  <a:gd name="T23" fmla="*/ 2 h 7"/>
                  <a:gd name="T24" fmla="*/ 4 w 7"/>
                  <a:gd name="T25" fmla="*/ 1 h 7"/>
                  <a:gd name="T26" fmla="*/ 6 w 7"/>
                  <a:gd name="T27" fmla="*/ 1 h 7"/>
                  <a:gd name="T28" fmla="*/ 7 w 7"/>
                  <a:gd name="T29" fmla="*/ 1 h 7"/>
                  <a:gd name="T30" fmla="*/ 4 w 7"/>
                  <a:gd name="T31" fmla="*/ 0 h 7"/>
                  <a:gd name="T32" fmla="*/ 1 w 7"/>
                  <a:gd name="T33" fmla="*/ 2 h 7"/>
                  <a:gd name="T34" fmla="*/ 0 w 7"/>
                  <a:gd name="T35" fmla="*/ 2 h 7"/>
                  <a:gd name="T36" fmla="*/ 0 w 7"/>
                  <a:gd name="T37" fmla="*/ 3 h 7"/>
                  <a:gd name="T38" fmla="*/ 0 w 7"/>
                  <a:gd name="T39" fmla="*/ 3 h 7"/>
                  <a:gd name="T40" fmla="*/ 1 w 7"/>
                  <a:gd name="T41" fmla="*/ 3 h 7"/>
                  <a:gd name="T42" fmla="*/ 1 w 7"/>
                  <a:gd name="T43" fmla="*/ 3 h 7"/>
                  <a:gd name="T44" fmla="*/ 1 w 7"/>
                  <a:gd name="T45" fmla="*/ 4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1 w 7"/>
                  <a:gd name="T53" fmla="*/ 5 h 7"/>
                  <a:gd name="T54" fmla="*/ 5 w 7"/>
                  <a:gd name="T55" fmla="*/ 7 h 7"/>
                  <a:gd name="T56" fmla="*/ 7 w 7"/>
                  <a:gd name="T57" fmla="*/ 5 h 7"/>
                  <a:gd name="T58" fmla="*/ 6 w 7"/>
                  <a:gd name="T59" fmla="*/ 5 h 7"/>
                  <a:gd name="T60" fmla="*/ 4 w 7"/>
                  <a:gd name="T61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7">
                    <a:moveTo>
                      <a:pt x="4" y="6"/>
                    </a:moveTo>
                    <a:cubicBezTo>
                      <a:pt x="4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0"/>
                      <a:pt x="4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3" y="7"/>
                      <a:pt x="5" y="7"/>
                    </a:cubicBezTo>
                    <a:cubicBezTo>
                      <a:pt x="6" y="7"/>
                      <a:pt x="7" y="6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6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140"/>
              <p:cNvSpPr>
                <a:spLocks noEditPoints="1"/>
              </p:cNvSpPr>
              <p:nvPr/>
            </p:nvSpPr>
            <p:spPr bwMode="auto">
              <a:xfrm>
                <a:off x="4129" y="2007"/>
                <a:ext cx="36" cy="35"/>
              </a:xfrm>
              <a:custGeom>
                <a:avLst/>
                <a:gdLst>
                  <a:gd name="T0" fmla="*/ 7 w 15"/>
                  <a:gd name="T1" fmla="*/ 0 h 15"/>
                  <a:gd name="T2" fmla="*/ 0 w 15"/>
                  <a:gd name="T3" fmla="*/ 8 h 15"/>
                  <a:gd name="T4" fmla="*/ 8 w 15"/>
                  <a:gd name="T5" fmla="*/ 15 h 15"/>
                  <a:gd name="T6" fmla="*/ 15 w 15"/>
                  <a:gd name="T7" fmla="*/ 7 h 15"/>
                  <a:gd name="T8" fmla="*/ 7 w 15"/>
                  <a:gd name="T9" fmla="*/ 0 h 15"/>
                  <a:gd name="T10" fmla="*/ 8 w 15"/>
                  <a:gd name="T11" fmla="*/ 13 h 15"/>
                  <a:gd name="T12" fmla="*/ 2 w 15"/>
                  <a:gd name="T13" fmla="*/ 8 h 15"/>
                  <a:gd name="T14" fmla="*/ 7 w 15"/>
                  <a:gd name="T15" fmla="*/ 2 h 15"/>
                  <a:gd name="T16" fmla="*/ 13 w 15"/>
                  <a:gd name="T17" fmla="*/ 7 h 15"/>
                  <a:gd name="T18" fmla="*/ 8 w 15"/>
                  <a:gd name="T1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ubicBezTo>
                      <a:pt x="12" y="15"/>
                      <a:pt x="15" y="11"/>
                      <a:pt x="15" y="7"/>
                    </a:cubicBezTo>
                    <a:cubicBezTo>
                      <a:pt x="15" y="3"/>
                      <a:pt x="11" y="0"/>
                      <a:pt x="7" y="0"/>
                    </a:cubicBezTo>
                    <a:close/>
                    <a:moveTo>
                      <a:pt x="8" y="13"/>
                    </a:moveTo>
                    <a:cubicBezTo>
                      <a:pt x="4" y="13"/>
                      <a:pt x="2" y="11"/>
                      <a:pt x="2" y="8"/>
                    </a:cubicBezTo>
                    <a:cubicBezTo>
                      <a:pt x="2" y="4"/>
                      <a:pt x="4" y="2"/>
                      <a:pt x="7" y="2"/>
                    </a:cubicBezTo>
                    <a:cubicBezTo>
                      <a:pt x="11" y="2"/>
                      <a:pt x="13" y="4"/>
                      <a:pt x="13" y="7"/>
                    </a:cubicBezTo>
                    <a:cubicBezTo>
                      <a:pt x="13" y="11"/>
                      <a:pt x="11" y="13"/>
                      <a:pt x="8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141"/>
              <p:cNvSpPr>
                <a:spLocks/>
              </p:cNvSpPr>
              <p:nvPr/>
            </p:nvSpPr>
            <p:spPr bwMode="auto">
              <a:xfrm>
                <a:off x="4139" y="2016"/>
                <a:ext cx="16" cy="17"/>
              </a:xfrm>
              <a:custGeom>
                <a:avLst/>
                <a:gdLst>
                  <a:gd name="T0" fmla="*/ 5 w 7"/>
                  <a:gd name="T1" fmla="*/ 6 h 7"/>
                  <a:gd name="T2" fmla="*/ 3 w 7"/>
                  <a:gd name="T3" fmla="*/ 5 h 7"/>
                  <a:gd name="T4" fmla="*/ 4 w 7"/>
                  <a:gd name="T5" fmla="*/ 5 h 7"/>
                  <a:gd name="T6" fmla="*/ 5 w 7"/>
                  <a:gd name="T7" fmla="*/ 4 h 7"/>
                  <a:gd name="T8" fmla="*/ 4 w 7"/>
                  <a:gd name="T9" fmla="*/ 4 h 7"/>
                  <a:gd name="T10" fmla="*/ 2 w 7"/>
                  <a:gd name="T11" fmla="*/ 4 h 7"/>
                  <a:gd name="T12" fmla="*/ 2 w 7"/>
                  <a:gd name="T13" fmla="*/ 4 h 7"/>
                  <a:gd name="T14" fmla="*/ 2 w 7"/>
                  <a:gd name="T15" fmla="*/ 3 h 7"/>
                  <a:gd name="T16" fmla="*/ 4 w 7"/>
                  <a:gd name="T17" fmla="*/ 3 h 7"/>
                  <a:gd name="T18" fmla="*/ 5 w 7"/>
                  <a:gd name="T19" fmla="*/ 3 h 7"/>
                  <a:gd name="T20" fmla="*/ 4 w 7"/>
                  <a:gd name="T21" fmla="*/ 2 h 7"/>
                  <a:gd name="T22" fmla="*/ 3 w 7"/>
                  <a:gd name="T23" fmla="*/ 2 h 7"/>
                  <a:gd name="T24" fmla="*/ 4 w 7"/>
                  <a:gd name="T25" fmla="*/ 1 h 7"/>
                  <a:gd name="T26" fmla="*/ 6 w 7"/>
                  <a:gd name="T27" fmla="*/ 2 h 7"/>
                  <a:gd name="T28" fmla="*/ 7 w 7"/>
                  <a:gd name="T29" fmla="*/ 2 h 7"/>
                  <a:gd name="T30" fmla="*/ 4 w 7"/>
                  <a:gd name="T31" fmla="*/ 0 h 7"/>
                  <a:gd name="T32" fmla="*/ 1 w 7"/>
                  <a:gd name="T33" fmla="*/ 2 h 7"/>
                  <a:gd name="T34" fmla="*/ 0 w 7"/>
                  <a:gd name="T35" fmla="*/ 2 h 7"/>
                  <a:gd name="T36" fmla="*/ 0 w 7"/>
                  <a:gd name="T37" fmla="*/ 3 h 7"/>
                  <a:gd name="T38" fmla="*/ 0 w 7"/>
                  <a:gd name="T39" fmla="*/ 3 h 7"/>
                  <a:gd name="T40" fmla="*/ 1 w 7"/>
                  <a:gd name="T41" fmla="*/ 3 h 7"/>
                  <a:gd name="T42" fmla="*/ 1 w 7"/>
                  <a:gd name="T43" fmla="*/ 4 h 7"/>
                  <a:gd name="T44" fmla="*/ 1 w 7"/>
                  <a:gd name="T45" fmla="*/ 4 h 7"/>
                  <a:gd name="T46" fmla="*/ 0 w 7"/>
                  <a:gd name="T47" fmla="*/ 4 h 7"/>
                  <a:gd name="T48" fmla="*/ 0 w 7"/>
                  <a:gd name="T49" fmla="*/ 4 h 7"/>
                  <a:gd name="T50" fmla="*/ 0 w 7"/>
                  <a:gd name="T51" fmla="*/ 5 h 7"/>
                  <a:gd name="T52" fmla="*/ 1 w 7"/>
                  <a:gd name="T53" fmla="*/ 5 h 7"/>
                  <a:gd name="T54" fmla="*/ 5 w 7"/>
                  <a:gd name="T55" fmla="*/ 7 h 7"/>
                  <a:gd name="T56" fmla="*/ 7 w 7"/>
                  <a:gd name="T57" fmla="*/ 5 h 7"/>
                  <a:gd name="T58" fmla="*/ 6 w 7"/>
                  <a:gd name="T59" fmla="*/ 5 h 7"/>
                  <a:gd name="T60" fmla="*/ 5 w 7"/>
                  <a:gd name="T61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7">
                    <a:moveTo>
                      <a:pt x="5" y="6"/>
                    </a:moveTo>
                    <a:cubicBezTo>
                      <a:pt x="4" y="6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6" y="0"/>
                      <a:pt x="4" y="0"/>
                    </a:cubicBezTo>
                    <a:cubicBezTo>
                      <a:pt x="3" y="0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6"/>
                      <a:pt x="3" y="7"/>
                      <a:pt x="5" y="7"/>
                    </a:cubicBezTo>
                    <a:cubicBezTo>
                      <a:pt x="6" y="7"/>
                      <a:pt x="7" y="6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6"/>
                      <a:pt x="5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142"/>
              <p:cNvSpPr>
                <a:spLocks noEditPoints="1"/>
              </p:cNvSpPr>
              <p:nvPr/>
            </p:nvSpPr>
            <p:spPr bwMode="auto">
              <a:xfrm>
                <a:off x="3764" y="2289"/>
                <a:ext cx="45" cy="76"/>
              </a:xfrm>
              <a:custGeom>
                <a:avLst/>
                <a:gdLst>
                  <a:gd name="T0" fmla="*/ 9 w 19"/>
                  <a:gd name="T1" fmla="*/ 0 h 32"/>
                  <a:gd name="T2" fmla="*/ 1 w 19"/>
                  <a:gd name="T3" fmla="*/ 23 h 32"/>
                  <a:gd name="T4" fmla="*/ 10 w 19"/>
                  <a:gd name="T5" fmla="*/ 32 h 32"/>
                  <a:gd name="T6" fmla="*/ 19 w 19"/>
                  <a:gd name="T7" fmla="*/ 23 h 32"/>
                  <a:gd name="T8" fmla="*/ 9 w 19"/>
                  <a:gd name="T9" fmla="*/ 0 h 32"/>
                  <a:gd name="T10" fmla="*/ 10 w 19"/>
                  <a:gd name="T11" fmla="*/ 28 h 32"/>
                  <a:gd name="T12" fmla="*/ 15 w 19"/>
                  <a:gd name="T13" fmla="*/ 21 h 32"/>
                  <a:gd name="T14" fmla="*/ 10 w 19"/>
                  <a:gd name="T15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32">
                    <a:moveTo>
                      <a:pt x="9" y="0"/>
                    </a:moveTo>
                    <a:cubicBezTo>
                      <a:pt x="9" y="0"/>
                      <a:pt x="0" y="14"/>
                      <a:pt x="1" y="23"/>
                    </a:cubicBezTo>
                    <a:cubicBezTo>
                      <a:pt x="1" y="28"/>
                      <a:pt x="5" y="32"/>
                      <a:pt x="10" y="32"/>
                    </a:cubicBezTo>
                    <a:cubicBezTo>
                      <a:pt x="15" y="32"/>
                      <a:pt x="19" y="28"/>
                      <a:pt x="19" y="23"/>
                    </a:cubicBezTo>
                    <a:cubicBezTo>
                      <a:pt x="19" y="13"/>
                      <a:pt x="9" y="0"/>
                      <a:pt x="9" y="0"/>
                    </a:cubicBezTo>
                    <a:close/>
                    <a:moveTo>
                      <a:pt x="10" y="28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6" y="28"/>
                      <a:pt x="1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143"/>
              <p:cNvSpPr>
                <a:spLocks noEditPoints="1"/>
              </p:cNvSpPr>
              <p:nvPr/>
            </p:nvSpPr>
            <p:spPr bwMode="auto">
              <a:xfrm>
                <a:off x="3778" y="1371"/>
                <a:ext cx="19" cy="33"/>
              </a:xfrm>
              <a:custGeom>
                <a:avLst/>
                <a:gdLst>
                  <a:gd name="T0" fmla="*/ 5 w 8"/>
                  <a:gd name="T1" fmla="*/ 0 h 14"/>
                  <a:gd name="T2" fmla="*/ 0 w 8"/>
                  <a:gd name="T3" fmla="*/ 9 h 14"/>
                  <a:gd name="T4" fmla="*/ 3 w 8"/>
                  <a:gd name="T5" fmla="*/ 13 h 14"/>
                  <a:gd name="T6" fmla="*/ 8 w 8"/>
                  <a:gd name="T7" fmla="*/ 10 h 14"/>
                  <a:gd name="T8" fmla="*/ 5 w 8"/>
                  <a:gd name="T9" fmla="*/ 0 h 14"/>
                  <a:gd name="T10" fmla="*/ 3 w 8"/>
                  <a:gd name="T11" fmla="*/ 12 h 14"/>
                  <a:gd name="T12" fmla="*/ 6 w 8"/>
                  <a:gd name="T13" fmla="*/ 9 h 14"/>
                  <a:gd name="T14" fmla="*/ 3 w 8"/>
                  <a:gd name="T15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4">
                    <a:moveTo>
                      <a:pt x="5" y="0"/>
                    </a:moveTo>
                    <a:cubicBezTo>
                      <a:pt x="5" y="0"/>
                      <a:pt x="1" y="5"/>
                      <a:pt x="0" y="9"/>
                    </a:cubicBezTo>
                    <a:cubicBezTo>
                      <a:pt x="0" y="11"/>
                      <a:pt x="1" y="13"/>
                      <a:pt x="3" y="13"/>
                    </a:cubicBezTo>
                    <a:cubicBezTo>
                      <a:pt x="5" y="14"/>
                      <a:pt x="7" y="12"/>
                      <a:pt x="8" y="10"/>
                    </a:cubicBezTo>
                    <a:cubicBezTo>
                      <a:pt x="8" y="6"/>
                      <a:pt x="5" y="0"/>
                      <a:pt x="5" y="0"/>
                    </a:cubicBezTo>
                    <a:close/>
                    <a:moveTo>
                      <a:pt x="3" y="12"/>
                    </a:move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2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144"/>
              <p:cNvSpPr>
                <a:spLocks noEditPoints="1"/>
              </p:cNvSpPr>
              <p:nvPr/>
            </p:nvSpPr>
            <p:spPr bwMode="auto">
              <a:xfrm>
                <a:off x="3921" y="1511"/>
                <a:ext cx="28" cy="50"/>
              </a:xfrm>
              <a:custGeom>
                <a:avLst/>
                <a:gdLst>
                  <a:gd name="T0" fmla="*/ 5 w 12"/>
                  <a:gd name="T1" fmla="*/ 0 h 21"/>
                  <a:gd name="T2" fmla="*/ 0 w 12"/>
                  <a:gd name="T3" fmla="*/ 15 h 21"/>
                  <a:gd name="T4" fmla="*/ 6 w 12"/>
                  <a:gd name="T5" fmla="*/ 20 h 21"/>
                  <a:gd name="T6" fmla="*/ 12 w 12"/>
                  <a:gd name="T7" fmla="*/ 15 h 21"/>
                  <a:gd name="T8" fmla="*/ 5 w 12"/>
                  <a:gd name="T9" fmla="*/ 0 h 21"/>
                  <a:gd name="T10" fmla="*/ 6 w 12"/>
                  <a:gd name="T11" fmla="*/ 18 h 21"/>
                  <a:gd name="T12" fmla="*/ 9 w 12"/>
                  <a:gd name="T13" fmla="*/ 13 h 21"/>
                  <a:gd name="T14" fmla="*/ 6 w 12"/>
                  <a:gd name="T15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21">
                    <a:moveTo>
                      <a:pt x="5" y="0"/>
                    </a:moveTo>
                    <a:cubicBezTo>
                      <a:pt x="5" y="0"/>
                      <a:pt x="0" y="9"/>
                      <a:pt x="0" y="15"/>
                    </a:cubicBezTo>
                    <a:cubicBezTo>
                      <a:pt x="0" y="18"/>
                      <a:pt x="3" y="21"/>
                      <a:pt x="6" y="20"/>
                    </a:cubicBezTo>
                    <a:cubicBezTo>
                      <a:pt x="9" y="20"/>
                      <a:pt x="12" y="18"/>
                      <a:pt x="12" y="15"/>
                    </a:cubicBezTo>
                    <a:cubicBezTo>
                      <a:pt x="11" y="8"/>
                      <a:pt x="5" y="0"/>
                      <a:pt x="5" y="0"/>
                    </a:cubicBezTo>
                    <a:close/>
                    <a:moveTo>
                      <a:pt x="6" y="18"/>
                    </a:move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10" y="18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145"/>
              <p:cNvSpPr>
                <a:spLocks/>
              </p:cNvSpPr>
              <p:nvPr/>
            </p:nvSpPr>
            <p:spPr bwMode="auto">
              <a:xfrm>
                <a:off x="3823" y="1520"/>
                <a:ext cx="43" cy="91"/>
              </a:xfrm>
              <a:custGeom>
                <a:avLst/>
                <a:gdLst>
                  <a:gd name="T0" fmla="*/ 18 w 18"/>
                  <a:gd name="T1" fmla="*/ 4 h 38"/>
                  <a:gd name="T2" fmla="*/ 18 w 18"/>
                  <a:gd name="T3" fmla="*/ 4 h 38"/>
                  <a:gd name="T4" fmla="*/ 18 w 18"/>
                  <a:gd name="T5" fmla="*/ 4 h 38"/>
                  <a:gd name="T6" fmla="*/ 11 w 18"/>
                  <a:gd name="T7" fmla="*/ 0 h 38"/>
                  <a:gd name="T8" fmla="*/ 10 w 18"/>
                  <a:gd name="T9" fmla="*/ 0 h 38"/>
                  <a:gd name="T10" fmla="*/ 8 w 18"/>
                  <a:gd name="T11" fmla="*/ 0 h 38"/>
                  <a:gd name="T12" fmla="*/ 0 w 18"/>
                  <a:gd name="T13" fmla="*/ 5 h 38"/>
                  <a:gd name="T14" fmla="*/ 0 w 18"/>
                  <a:gd name="T15" fmla="*/ 17 h 38"/>
                  <a:gd name="T16" fmla="*/ 2 w 18"/>
                  <a:gd name="T17" fmla="*/ 19 h 38"/>
                  <a:gd name="T18" fmla="*/ 4 w 18"/>
                  <a:gd name="T19" fmla="*/ 17 h 38"/>
                  <a:gd name="T20" fmla="*/ 3 w 18"/>
                  <a:gd name="T21" fmla="*/ 8 h 38"/>
                  <a:gd name="T22" fmla="*/ 4 w 18"/>
                  <a:gd name="T23" fmla="*/ 8 h 38"/>
                  <a:gd name="T24" fmla="*/ 4 w 18"/>
                  <a:gd name="T25" fmla="*/ 13 h 38"/>
                  <a:gd name="T26" fmla="*/ 4 w 18"/>
                  <a:gd name="T27" fmla="*/ 18 h 38"/>
                  <a:gd name="T28" fmla="*/ 5 w 18"/>
                  <a:gd name="T29" fmla="*/ 36 h 38"/>
                  <a:gd name="T30" fmla="*/ 7 w 18"/>
                  <a:gd name="T31" fmla="*/ 38 h 38"/>
                  <a:gd name="T32" fmla="*/ 9 w 18"/>
                  <a:gd name="T33" fmla="*/ 36 h 38"/>
                  <a:gd name="T34" fmla="*/ 9 w 18"/>
                  <a:gd name="T35" fmla="*/ 19 h 38"/>
                  <a:gd name="T36" fmla="*/ 9 w 18"/>
                  <a:gd name="T37" fmla="*/ 19 h 38"/>
                  <a:gd name="T38" fmla="*/ 10 w 18"/>
                  <a:gd name="T39" fmla="*/ 36 h 38"/>
                  <a:gd name="T40" fmla="*/ 12 w 18"/>
                  <a:gd name="T41" fmla="*/ 38 h 38"/>
                  <a:gd name="T42" fmla="*/ 14 w 18"/>
                  <a:gd name="T43" fmla="*/ 36 h 38"/>
                  <a:gd name="T44" fmla="*/ 14 w 18"/>
                  <a:gd name="T45" fmla="*/ 18 h 38"/>
                  <a:gd name="T46" fmla="*/ 14 w 18"/>
                  <a:gd name="T47" fmla="*/ 13 h 38"/>
                  <a:gd name="T48" fmla="*/ 13 w 18"/>
                  <a:gd name="T49" fmla="*/ 7 h 38"/>
                  <a:gd name="T50" fmla="*/ 14 w 18"/>
                  <a:gd name="T51" fmla="*/ 7 h 38"/>
                  <a:gd name="T52" fmla="*/ 14 w 18"/>
                  <a:gd name="T53" fmla="*/ 16 h 38"/>
                  <a:gd name="T54" fmla="*/ 16 w 18"/>
                  <a:gd name="T55" fmla="*/ 18 h 38"/>
                  <a:gd name="T56" fmla="*/ 18 w 18"/>
                  <a:gd name="T57" fmla="*/ 16 h 38"/>
                  <a:gd name="T58" fmla="*/ 18 w 18"/>
                  <a:gd name="T59" fmla="*/ 5 h 38"/>
                  <a:gd name="T60" fmla="*/ 18 w 18"/>
                  <a:gd name="T6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" h="38">
                    <a:moveTo>
                      <a:pt x="18" y="4"/>
                    </a:move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1"/>
                      <a:pt x="13" y="1"/>
                      <a:pt x="11" y="0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0" y="0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1" y="19"/>
                      <a:pt x="2" y="19"/>
                    </a:cubicBezTo>
                    <a:cubicBezTo>
                      <a:pt x="3" y="19"/>
                      <a:pt x="4" y="18"/>
                      <a:pt x="4" y="1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7"/>
                      <a:pt x="6" y="38"/>
                      <a:pt x="7" y="38"/>
                    </a:cubicBezTo>
                    <a:cubicBezTo>
                      <a:pt x="8" y="38"/>
                      <a:pt x="9" y="37"/>
                      <a:pt x="9" y="36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7"/>
                      <a:pt x="11" y="38"/>
                      <a:pt x="12" y="38"/>
                    </a:cubicBezTo>
                    <a:cubicBezTo>
                      <a:pt x="13" y="38"/>
                      <a:pt x="14" y="37"/>
                      <a:pt x="14" y="36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5" y="18"/>
                      <a:pt x="16" y="18"/>
                    </a:cubicBezTo>
                    <a:cubicBezTo>
                      <a:pt x="17" y="18"/>
                      <a:pt x="18" y="17"/>
                      <a:pt x="18" y="16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Freeform 146"/>
              <p:cNvSpPr>
                <a:spLocks/>
              </p:cNvSpPr>
              <p:nvPr/>
            </p:nvSpPr>
            <p:spPr bwMode="auto">
              <a:xfrm>
                <a:off x="3833" y="1501"/>
                <a:ext cx="21" cy="19"/>
              </a:xfrm>
              <a:custGeom>
                <a:avLst/>
                <a:gdLst>
                  <a:gd name="T0" fmla="*/ 5 w 9"/>
                  <a:gd name="T1" fmla="*/ 8 h 8"/>
                  <a:gd name="T2" fmla="*/ 9 w 9"/>
                  <a:gd name="T3" fmla="*/ 4 h 8"/>
                  <a:gd name="T4" fmla="*/ 4 w 9"/>
                  <a:gd name="T5" fmla="*/ 0 h 8"/>
                  <a:gd name="T6" fmla="*/ 0 w 9"/>
                  <a:gd name="T7" fmla="*/ 4 h 8"/>
                  <a:gd name="T8" fmla="*/ 5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5" y="8"/>
                    </a:moveTo>
                    <a:cubicBezTo>
                      <a:pt x="7" y="8"/>
                      <a:pt x="9" y="6"/>
                      <a:pt x="9" y="4"/>
                    </a:cubicBezTo>
                    <a:cubicBezTo>
                      <a:pt x="9" y="1"/>
                      <a:pt x="7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1" y="6"/>
                      <a:pt x="2" y="8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147"/>
              <p:cNvSpPr>
                <a:spLocks/>
              </p:cNvSpPr>
              <p:nvPr/>
            </p:nvSpPr>
            <p:spPr bwMode="auto">
              <a:xfrm>
                <a:off x="3819" y="2040"/>
                <a:ext cx="42" cy="90"/>
              </a:xfrm>
              <a:custGeom>
                <a:avLst/>
                <a:gdLst>
                  <a:gd name="T0" fmla="*/ 18 w 18"/>
                  <a:gd name="T1" fmla="*/ 5 h 38"/>
                  <a:gd name="T2" fmla="*/ 18 w 18"/>
                  <a:gd name="T3" fmla="*/ 4 h 38"/>
                  <a:gd name="T4" fmla="*/ 18 w 18"/>
                  <a:gd name="T5" fmla="*/ 4 h 38"/>
                  <a:gd name="T6" fmla="*/ 11 w 18"/>
                  <a:gd name="T7" fmla="*/ 1 h 38"/>
                  <a:gd name="T8" fmla="*/ 10 w 18"/>
                  <a:gd name="T9" fmla="*/ 1 h 38"/>
                  <a:gd name="T10" fmla="*/ 8 w 18"/>
                  <a:gd name="T11" fmla="*/ 1 h 38"/>
                  <a:gd name="T12" fmla="*/ 0 w 18"/>
                  <a:gd name="T13" fmla="*/ 5 h 38"/>
                  <a:gd name="T14" fmla="*/ 0 w 18"/>
                  <a:gd name="T15" fmla="*/ 17 h 38"/>
                  <a:gd name="T16" fmla="*/ 2 w 18"/>
                  <a:gd name="T17" fmla="*/ 18 h 38"/>
                  <a:gd name="T18" fmla="*/ 4 w 18"/>
                  <a:gd name="T19" fmla="*/ 17 h 38"/>
                  <a:gd name="T20" fmla="*/ 4 w 18"/>
                  <a:gd name="T21" fmla="*/ 8 h 38"/>
                  <a:gd name="T22" fmla="*/ 4 w 18"/>
                  <a:gd name="T23" fmla="*/ 8 h 38"/>
                  <a:gd name="T24" fmla="*/ 5 w 18"/>
                  <a:gd name="T25" fmla="*/ 13 h 38"/>
                  <a:gd name="T26" fmla="*/ 5 w 18"/>
                  <a:gd name="T27" fmla="*/ 18 h 38"/>
                  <a:gd name="T28" fmla="*/ 5 w 18"/>
                  <a:gd name="T29" fmla="*/ 35 h 38"/>
                  <a:gd name="T30" fmla="*/ 7 w 18"/>
                  <a:gd name="T31" fmla="*/ 37 h 38"/>
                  <a:gd name="T32" fmla="*/ 9 w 18"/>
                  <a:gd name="T33" fmla="*/ 35 h 38"/>
                  <a:gd name="T34" fmla="*/ 9 w 18"/>
                  <a:gd name="T35" fmla="*/ 19 h 38"/>
                  <a:gd name="T36" fmla="*/ 10 w 18"/>
                  <a:gd name="T37" fmla="*/ 19 h 38"/>
                  <a:gd name="T38" fmla="*/ 10 w 18"/>
                  <a:gd name="T39" fmla="*/ 35 h 38"/>
                  <a:gd name="T40" fmla="*/ 12 w 18"/>
                  <a:gd name="T41" fmla="*/ 37 h 38"/>
                  <a:gd name="T42" fmla="*/ 14 w 18"/>
                  <a:gd name="T43" fmla="*/ 35 h 38"/>
                  <a:gd name="T44" fmla="*/ 14 w 18"/>
                  <a:gd name="T45" fmla="*/ 18 h 38"/>
                  <a:gd name="T46" fmla="*/ 14 w 18"/>
                  <a:gd name="T47" fmla="*/ 13 h 38"/>
                  <a:gd name="T48" fmla="*/ 14 w 18"/>
                  <a:gd name="T49" fmla="*/ 7 h 38"/>
                  <a:gd name="T50" fmla="*/ 14 w 18"/>
                  <a:gd name="T51" fmla="*/ 7 h 38"/>
                  <a:gd name="T52" fmla="*/ 14 w 18"/>
                  <a:gd name="T53" fmla="*/ 16 h 38"/>
                  <a:gd name="T54" fmla="*/ 16 w 18"/>
                  <a:gd name="T55" fmla="*/ 18 h 38"/>
                  <a:gd name="T56" fmla="*/ 18 w 18"/>
                  <a:gd name="T57" fmla="*/ 16 h 38"/>
                  <a:gd name="T58" fmla="*/ 18 w 18"/>
                  <a:gd name="T59" fmla="*/ 5 h 38"/>
                  <a:gd name="T60" fmla="*/ 18 w 18"/>
                  <a:gd name="T61" fmla="*/ 5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" h="38">
                    <a:moveTo>
                      <a:pt x="18" y="5"/>
                    </a:moveTo>
                    <a:cubicBezTo>
                      <a:pt x="18" y="5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1"/>
                      <a:pt x="13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0" y="0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1" y="18"/>
                      <a:pt x="2" y="18"/>
                    </a:cubicBezTo>
                    <a:cubicBezTo>
                      <a:pt x="3" y="18"/>
                      <a:pt x="4" y="18"/>
                      <a:pt x="4" y="1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7"/>
                      <a:pt x="6" y="38"/>
                      <a:pt x="7" y="37"/>
                    </a:cubicBezTo>
                    <a:cubicBezTo>
                      <a:pt x="8" y="37"/>
                      <a:pt x="9" y="36"/>
                      <a:pt x="9" y="3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6"/>
                      <a:pt x="11" y="37"/>
                      <a:pt x="12" y="37"/>
                    </a:cubicBezTo>
                    <a:cubicBezTo>
                      <a:pt x="13" y="37"/>
                      <a:pt x="14" y="36"/>
                      <a:pt x="14" y="3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7"/>
                      <a:pt x="15" y="18"/>
                      <a:pt x="16" y="18"/>
                    </a:cubicBezTo>
                    <a:cubicBezTo>
                      <a:pt x="17" y="18"/>
                      <a:pt x="18" y="17"/>
                      <a:pt x="18" y="16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148"/>
              <p:cNvSpPr>
                <a:spLocks/>
              </p:cNvSpPr>
              <p:nvPr/>
            </p:nvSpPr>
            <p:spPr bwMode="auto">
              <a:xfrm>
                <a:off x="3831" y="2021"/>
                <a:ext cx="18" cy="19"/>
              </a:xfrm>
              <a:custGeom>
                <a:avLst/>
                <a:gdLst>
                  <a:gd name="T0" fmla="*/ 4 w 8"/>
                  <a:gd name="T1" fmla="*/ 8 h 8"/>
                  <a:gd name="T2" fmla="*/ 8 w 8"/>
                  <a:gd name="T3" fmla="*/ 4 h 8"/>
                  <a:gd name="T4" fmla="*/ 4 w 8"/>
                  <a:gd name="T5" fmla="*/ 0 h 8"/>
                  <a:gd name="T6" fmla="*/ 0 w 8"/>
                  <a:gd name="T7" fmla="*/ 4 h 8"/>
                  <a:gd name="T8" fmla="*/ 4 w 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8"/>
                    </a:moveTo>
                    <a:cubicBezTo>
                      <a:pt x="6" y="8"/>
                      <a:pt x="8" y="6"/>
                      <a:pt x="8" y="4"/>
                    </a:cubicBezTo>
                    <a:cubicBezTo>
                      <a:pt x="8" y="2"/>
                      <a:pt x="6" y="0"/>
                      <a:pt x="4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2" y="8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149"/>
              <p:cNvSpPr>
                <a:spLocks/>
              </p:cNvSpPr>
              <p:nvPr/>
            </p:nvSpPr>
            <p:spPr bwMode="auto">
              <a:xfrm>
                <a:off x="3935" y="2154"/>
                <a:ext cx="47" cy="100"/>
              </a:xfrm>
              <a:custGeom>
                <a:avLst/>
                <a:gdLst>
                  <a:gd name="T0" fmla="*/ 20 w 20"/>
                  <a:gd name="T1" fmla="*/ 5 h 42"/>
                  <a:gd name="T2" fmla="*/ 20 w 20"/>
                  <a:gd name="T3" fmla="*/ 5 h 42"/>
                  <a:gd name="T4" fmla="*/ 20 w 20"/>
                  <a:gd name="T5" fmla="*/ 5 h 42"/>
                  <a:gd name="T6" fmla="*/ 13 w 20"/>
                  <a:gd name="T7" fmla="*/ 1 h 42"/>
                  <a:gd name="T8" fmla="*/ 12 w 20"/>
                  <a:gd name="T9" fmla="*/ 1 h 42"/>
                  <a:gd name="T10" fmla="*/ 9 w 20"/>
                  <a:gd name="T11" fmla="*/ 1 h 42"/>
                  <a:gd name="T12" fmla="*/ 1 w 20"/>
                  <a:gd name="T13" fmla="*/ 5 h 42"/>
                  <a:gd name="T14" fmla="*/ 0 w 20"/>
                  <a:gd name="T15" fmla="*/ 18 h 42"/>
                  <a:gd name="T16" fmla="*/ 2 w 20"/>
                  <a:gd name="T17" fmla="*/ 20 h 42"/>
                  <a:gd name="T18" fmla="*/ 4 w 20"/>
                  <a:gd name="T19" fmla="*/ 18 h 42"/>
                  <a:gd name="T20" fmla="*/ 5 w 20"/>
                  <a:gd name="T21" fmla="*/ 8 h 42"/>
                  <a:gd name="T22" fmla="*/ 5 w 20"/>
                  <a:gd name="T23" fmla="*/ 8 h 42"/>
                  <a:gd name="T24" fmla="*/ 5 w 20"/>
                  <a:gd name="T25" fmla="*/ 14 h 42"/>
                  <a:gd name="T26" fmla="*/ 5 w 20"/>
                  <a:gd name="T27" fmla="*/ 20 h 42"/>
                  <a:gd name="T28" fmla="*/ 5 w 20"/>
                  <a:gd name="T29" fmla="*/ 40 h 42"/>
                  <a:gd name="T30" fmla="*/ 7 w 20"/>
                  <a:gd name="T31" fmla="*/ 42 h 42"/>
                  <a:gd name="T32" fmla="*/ 10 w 20"/>
                  <a:gd name="T33" fmla="*/ 40 h 42"/>
                  <a:gd name="T34" fmla="*/ 10 w 20"/>
                  <a:gd name="T35" fmla="*/ 22 h 42"/>
                  <a:gd name="T36" fmla="*/ 11 w 20"/>
                  <a:gd name="T37" fmla="*/ 22 h 42"/>
                  <a:gd name="T38" fmla="*/ 10 w 20"/>
                  <a:gd name="T39" fmla="*/ 40 h 42"/>
                  <a:gd name="T40" fmla="*/ 13 w 20"/>
                  <a:gd name="T41" fmla="*/ 42 h 42"/>
                  <a:gd name="T42" fmla="*/ 15 w 20"/>
                  <a:gd name="T43" fmla="*/ 40 h 42"/>
                  <a:gd name="T44" fmla="*/ 15 w 20"/>
                  <a:gd name="T45" fmla="*/ 20 h 42"/>
                  <a:gd name="T46" fmla="*/ 16 w 20"/>
                  <a:gd name="T47" fmla="*/ 15 h 42"/>
                  <a:gd name="T48" fmla="*/ 16 w 20"/>
                  <a:gd name="T49" fmla="*/ 9 h 42"/>
                  <a:gd name="T50" fmla="*/ 16 w 20"/>
                  <a:gd name="T51" fmla="*/ 9 h 42"/>
                  <a:gd name="T52" fmla="*/ 16 w 20"/>
                  <a:gd name="T53" fmla="*/ 18 h 42"/>
                  <a:gd name="T54" fmla="*/ 18 w 20"/>
                  <a:gd name="T55" fmla="*/ 20 h 42"/>
                  <a:gd name="T56" fmla="*/ 20 w 20"/>
                  <a:gd name="T57" fmla="*/ 18 h 42"/>
                  <a:gd name="T58" fmla="*/ 20 w 20"/>
                  <a:gd name="T59" fmla="*/ 6 h 42"/>
                  <a:gd name="T60" fmla="*/ 20 w 20"/>
                  <a:gd name="T61" fmla="*/ 5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" h="42">
                    <a:moveTo>
                      <a:pt x="20" y="5"/>
                    </a:move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15" y="1"/>
                      <a:pt x="13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1" y="0"/>
                      <a:pt x="1" y="5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1" y="20"/>
                      <a:pt x="2" y="20"/>
                    </a:cubicBezTo>
                    <a:cubicBezTo>
                      <a:pt x="3" y="20"/>
                      <a:pt x="4" y="19"/>
                      <a:pt x="4" y="1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1"/>
                      <a:pt x="6" y="42"/>
                      <a:pt x="7" y="42"/>
                    </a:cubicBezTo>
                    <a:cubicBezTo>
                      <a:pt x="8" y="42"/>
                      <a:pt x="10" y="41"/>
                      <a:pt x="10" y="40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10" y="41"/>
                      <a:pt x="11" y="42"/>
                      <a:pt x="13" y="42"/>
                    </a:cubicBezTo>
                    <a:cubicBezTo>
                      <a:pt x="14" y="42"/>
                      <a:pt x="15" y="41"/>
                      <a:pt x="15" y="4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19"/>
                      <a:pt x="17" y="20"/>
                      <a:pt x="18" y="20"/>
                    </a:cubicBezTo>
                    <a:cubicBezTo>
                      <a:pt x="19" y="20"/>
                      <a:pt x="20" y="20"/>
                      <a:pt x="20" y="18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5"/>
                      <a:pt x="2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Oval 150"/>
              <p:cNvSpPr>
                <a:spLocks noChangeArrowheads="1"/>
              </p:cNvSpPr>
              <p:nvPr/>
            </p:nvSpPr>
            <p:spPr bwMode="auto">
              <a:xfrm>
                <a:off x="3949" y="2133"/>
                <a:ext cx="21" cy="2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151"/>
              <p:cNvSpPr>
                <a:spLocks/>
              </p:cNvSpPr>
              <p:nvPr/>
            </p:nvSpPr>
            <p:spPr bwMode="auto">
              <a:xfrm>
                <a:off x="3899" y="1568"/>
                <a:ext cx="22" cy="21"/>
              </a:xfrm>
              <a:custGeom>
                <a:avLst/>
                <a:gdLst>
                  <a:gd name="T0" fmla="*/ 7 w 9"/>
                  <a:gd name="T1" fmla="*/ 8 h 9"/>
                  <a:gd name="T2" fmla="*/ 7 w 9"/>
                  <a:gd name="T3" fmla="*/ 6 h 9"/>
                  <a:gd name="T4" fmla="*/ 7 w 9"/>
                  <a:gd name="T5" fmla="*/ 3 h 9"/>
                  <a:gd name="T6" fmla="*/ 8 w 9"/>
                  <a:gd name="T7" fmla="*/ 3 h 9"/>
                  <a:gd name="T8" fmla="*/ 8 w 9"/>
                  <a:gd name="T9" fmla="*/ 7 h 9"/>
                  <a:gd name="T10" fmla="*/ 9 w 9"/>
                  <a:gd name="T11" fmla="*/ 8 h 9"/>
                  <a:gd name="T12" fmla="*/ 9 w 9"/>
                  <a:gd name="T13" fmla="*/ 7 h 9"/>
                  <a:gd name="T14" fmla="*/ 9 w 9"/>
                  <a:gd name="T15" fmla="*/ 2 h 9"/>
                  <a:gd name="T16" fmla="*/ 9 w 9"/>
                  <a:gd name="T17" fmla="*/ 2 h 9"/>
                  <a:gd name="T18" fmla="*/ 9 w 9"/>
                  <a:gd name="T19" fmla="*/ 2 h 9"/>
                  <a:gd name="T20" fmla="*/ 9 w 9"/>
                  <a:gd name="T21" fmla="*/ 2 h 9"/>
                  <a:gd name="T22" fmla="*/ 6 w 9"/>
                  <a:gd name="T23" fmla="*/ 0 h 9"/>
                  <a:gd name="T24" fmla="*/ 6 w 9"/>
                  <a:gd name="T25" fmla="*/ 0 h 9"/>
                  <a:gd name="T26" fmla="*/ 4 w 9"/>
                  <a:gd name="T27" fmla="*/ 0 h 9"/>
                  <a:gd name="T28" fmla="*/ 0 w 9"/>
                  <a:gd name="T29" fmla="*/ 2 h 9"/>
                  <a:gd name="T30" fmla="*/ 0 w 9"/>
                  <a:gd name="T31" fmla="*/ 8 h 9"/>
                  <a:gd name="T32" fmla="*/ 1 w 9"/>
                  <a:gd name="T33" fmla="*/ 9 h 9"/>
                  <a:gd name="T34" fmla="*/ 2 w 9"/>
                  <a:gd name="T35" fmla="*/ 8 h 9"/>
                  <a:gd name="T36" fmla="*/ 2 w 9"/>
                  <a:gd name="T37" fmla="*/ 3 h 9"/>
                  <a:gd name="T38" fmla="*/ 3 w 9"/>
                  <a:gd name="T39" fmla="*/ 3 h 9"/>
                  <a:gd name="T40" fmla="*/ 3 w 9"/>
                  <a:gd name="T41" fmla="*/ 6 h 9"/>
                  <a:gd name="T42" fmla="*/ 3 w 9"/>
                  <a:gd name="T43" fmla="*/ 9 h 9"/>
                  <a:gd name="T44" fmla="*/ 7 w 9"/>
                  <a:gd name="T4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9" h="9">
                    <a:moveTo>
                      <a:pt x="7" y="8"/>
                    </a:moveTo>
                    <a:cubicBezTo>
                      <a:pt x="7" y="6"/>
                      <a:pt x="7" y="6"/>
                      <a:pt x="7" y="6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9" y="8"/>
                      <a:pt x="9" y="7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0"/>
                      <a:pt x="0" y="2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9"/>
                      <a:pt x="3" y="9"/>
                      <a:pt x="3" y="9"/>
                    </a:cubicBezTo>
                    <a:lnTo>
                      <a:pt x="7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Oval 152"/>
              <p:cNvSpPr>
                <a:spLocks noChangeArrowheads="1"/>
              </p:cNvSpPr>
              <p:nvPr/>
            </p:nvSpPr>
            <p:spPr bwMode="auto">
              <a:xfrm>
                <a:off x="3906" y="1558"/>
                <a:ext cx="10" cy="1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153"/>
              <p:cNvSpPr>
                <a:spLocks noEditPoints="1"/>
              </p:cNvSpPr>
              <p:nvPr/>
            </p:nvSpPr>
            <p:spPr bwMode="auto">
              <a:xfrm>
                <a:off x="3700" y="1786"/>
                <a:ext cx="50" cy="90"/>
              </a:xfrm>
              <a:custGeom>
                <a:avLst/>
                <a:gdLst>
                  <a:gd name="T0" fmla="*/ 14 w 21"/>
                  <a:gd name="T1" fmla="*/ 3 h 38"/>
                  <a:gd name="T2" fmla="*/ 11 w 21"/>
                  <a:gd name="T3" fmla="*/ 0 h 38"/>
                  <a:gd name="T4" fmla="*/ 8 w 21"/>
                  <a:gd name="T5" fmla="*/ 3 h 38"/>
                  <a:gd name="T6" fmla="*/ 11 w 21"/>
                  <a:gd name="T7" fmla="*/ 6 h 38"/>
                  <a:gd name="T8" fmla="*/ 14 w 21"/>
                  <a:gd name="T9" fmla="*/ 3 h 38"/>
                  <a:gd name="T10" fmla="*/ 4 w 21"/>
                  <a:gd name="T11" fmla="*/ 11 h 38"/>
                  <a:gd name="T12" fmla="*/ 5 w 21"/>
                  <a:gd name="T13" fmla="*/ 10 h 38"/>
                  <a:gd name="T14" fmla="*/ 4 w 21"/>
                  <a:gd name="T15" fmla="*/ 17 h 38"/>
                  <a:gd name="T16" fmla="*/ 4 w 21"/>
                  <a:gd name="T17" fmla="*/ 19 h 38"/>
                  <a:gd name="T18" fmla="*/ 0 w 21"/>
                  <a:gd name="T19" fmla="*/ 35 h 38"/>
                  <a:gd name="T20" fmla="*/ 2 w 21"/>
                  <a:gd name="T21" fmla="*/ 38 h 38"/>
                  <a:gd name="T22" fmla="*/ 4 w 21"/>
                  <a:gd name="T23" fmla="*/ 36 h 38"/>
                  <a:gd name="T24" fmla="*/ 7 w 21"/>
                  <a:gd name="T25" fmla="*/ 24 h 38"/>
                  <a:gd name="T26" fmla="*/ 10 w 21"/>
                  <a:gd name="T27" fmla="*/ 28 h 38"/>
                  <a:gd name="T28" fmla="*/ 11 w 21"/>
                  <a:gd name="T29" fmla="*/ 36 h 38"/>
                  <a:gd name="T30" fmla="*/ 13 w 21"/>
                  <a:gd name="T31" fmla="*/ 38 h 38"/>
                  <a:gd name="T32" fmla="*/ 15 w 21"/>
                  <a:gd name="T33" fmla="*/ 36 h 38"/>
                  <a:gd name="T34" fmla="*/ 14 w 21"/>
                  <a:gd name="T35" fmla="*/ 28 h 38"/>
                  <a:gd name="T36" fmla="*/ 14 w 21"/>
                  <a:gd name="T37" fmla="*/ 27 h 38"/>
                  <a:gd name="T38" fmla="*/ 14 w 21"/>
                  <a:gd name="T39" fmla="*/ 27 h 38"/>
                  <a:gd name="T40" fmla="*/ 14 w 21"/>
                  <a:gd name="T41" fmla="*/ 27 h 38"/>
                  <a:gd name="T42" fmla="*/ 11 w 21"/>
                  <a:gd name="T43" fmla="*/ 20 h 38"/>
                  <a:gd name="T44" fmla="*/ 11 w 21"/>
                  <a:gd name="T45" fmla="*/ 18 h 38"/>
                  <a:gd name="T46" fmla="*/ 12 w 21"/>
                  <a:gd name="T47" fmla="*/ 14 h 38"/>
                  <a:gd name="T48" fmla="*/ 13 w 21"/>
                  <a:gd name="T49" fmla="*/ 15 h 38"/>
                  <a:gd name="T50" fmla="*/ 13 w 21"/>
                  <a:gd name="T51" fmla="*/ 15 h 38"/>
                  <a:gd name="T52" fmla="*/ 14 w 21"/>
                  <a:gd name="T53" fmla="*/ 16 h 38"/>
                  <a:gd name="T54" fmla="*/ 18 w 21"/>
                  <a:gd name="T55" fmla="*/ 20 h 38"/>
                  <a:gd name="T56" fmla="*/ 21 w 21"/>
                  <a:gd name="T57" fmla="*/ 20 h 38"/>
                  <a:gd name="T58" fmla="*/ 20 w 21"/>
                  <a:gd name="T59" fmla="*/ 17 h 38"/>
                  <a:gd name="T60" fmla="*/ 16 w 21"/>
                  <a:gd name="T61" fmla="*/ 13 h 38"/>
                  <a:gd name="T62" fmla="*/ 15 w 21"/>
                  <a:gd name="T63" fmla="*/ 13 h 38"/>
                  <a:gd name="T64" fmla="*/ 12 w 21"/>
                  <a:gd name="T65" fmla="*/ 8 h 38"/>
                  <a:gd name="T66" fmla="*/ 12 w 21"/>
                  <a:gd name="T67" fmla="*/ 7 h 38"/>
                  <a:gd name="T68" fmla="*/ 12 w 21"/>
                  <a:gd name="T69" fmla="*/ 7 h 38"/>
                  <a:gd name="T70" fmla="*/ 12 w 21"/>
                  <a:gd name="T71" fmla="*/ 7 h 38"/>
                  <a:gd name="T72" fmla="*/ 10 w 21"/>
                  <a:gd name="T73" fmla="*/ 6 h 38"/>
                  <a:gd name="T74" fmla="*/ 7 w 21"/>
                  <a:gd name="T75" fmla="*/ 7 h 38"/>
                  <a:gd name="T76" fmla="*/ 3 w 21"/>
                  <a:gd name="T77" fmla="*/ 8 h 38"/>
                  <a:gd name="T78" fmla="*/ 1 w 21"/>
                  <a:gd name="T79" fmla="*/ 9 h 38"/>
                  <a:gd name="T80" fmla="*/ 0 w 21"/>
                  <a:gd name="T81" fmla="*/ 15 h 38"/>
                  <a:gd name="T82" fmla="*/ 1 w 21"/>
                  <a:gd name="T83" fmla="*/ 17 h 38"/>
                  <a:gd name="T84" fmla="*/ 3 w 21"/>
                  <a:gd name="T85" fmla="*/ 16 h 38"/>
                  <a:gd name="T86" fmla="*/ 4 w 21"/>
                  <a:gd name="T87" fmla="*/ 11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1" h="38">
                    <a:moveTo>
                      <a:pt x="14" y="3"/>
                    </a:moveTo>
                    <a:cubicBezTo>
                      <a:pt x="14" y="1"/>
                      <a:pt x="13" y="0"/>
                      <a:pt x="11" y="0"/>
                    </a:cubicBezTo>
                    <a:cubicBezTo>
                      <a:pt x="9" y="0"/>
                      <a:pt x="8" y="1"/>
                      <a:pt x="8" y="3"/>
                    </a:cubicBezTo>
                    <a:cubicBezTo>
                      <a:pt x="8" y="4"/>
                      <a:pt x="9" y="6"/>
                      <a:pt x="11" y="6"/>
                    </a:cubicBezTo>
                    <a:cubicBezTo>
                      <a:pt x="12" y="6"/>
                      <a:pt x="14" y="4"/>
                      <a:pt x="14" y="3"/>
                    </a:cubicBezTo>
                    <a:close/>
                    <a:moveTo>
                      <a:pt x="4" y="11"/>
                    </a:moveTo>
                    <a:cubicBezTo>
                      <a:pt x="5" y="10"/>
                      <a:pt x="5" y="10"/>
                      <a:pt x="5" y="10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4" y="18"/>
                      <a:pt x="4" y="1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7"/>
                      <a:pt x="1" y="38"/>
                      <a:pt x="2" y="38"/>
                    </a:cubicBezTo>
                    <a:cubicBezTo>
                      <a:pt x="3" y="38"/>
                      <a:pt x="4" y="37"/>
                      <a:pt x="4" y="36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7"/>
                      <a:pt x="12" y="38"/>
                      <a:pt x="13" y="38"/>
                    </a:cubicBezTo>
                    <a:cubicBezTo>
                      <a:pt x="14" y="38"/>
                      <a:pt x="15" y="37"/>
                      <a:pt x="15" y="36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9"/>
                      <a:pt x="11" y="18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4" y="1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9" y="20"/>
                      <a:pt x="20" y="20"/>
                      <a:pt x="21" y="20"/>
                    </a:cubicBezTo>
                    <a:cubicBezTo>
                      <a:pt x="21" y="19"/>
                      <a:pt x="21" y="18"/>
                      <a:pt x="20" y="17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3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1" y="6"/>
                      <a:pt x="10" y="6"/>
                    </a:cubicBezTo>
                    <a:cubicBezTo>
                      <a:pt x="9" y="6"/>
                      <a:pt x="7" y="6"/>
                      <a:pt x="7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1" y="8"/>
                      <a:pt x="1" y="9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7"/>
                      <a:pt x="1" y="17"/>
                    </a:cubicBezTo>
                    <a:cubicBezTo>
                      <a:pt x="2" y="17"/>
                      <a:pt x="3" y="17"/>
                      <a:pt x="3" y="16"/>
                    </a:cubicBezTo>
                    <a:lnTo>
                      <a:pt x="4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154"/>
              <p:cNvSpPr>
                <a:spLocks noEditPoints="1"/>
              </p:cNvSpPr>
              <p:nvPr/>
            </p:nvSpPr>
            <p:spPr bwMode="auto">
              <a:xfrm>
                <a:off x="4037" y="2398"/>
                <a:ext cx="64" cy="119"/>
              </a:xfrm>
              <a:custGeom>
                <a:avLst/>
                <a:gdLst>
                  <a:gd name="T0" fmla="*/ 15 w 27"/>
                  <a:gd name="T1" fmla="*/ 4 h 50"/>
                  <a:gd name="T2" fmla="*/ 11 w 27"/>
                  <a:gd name="T3" fmla="*/ 0 h 50"/>
                  <a:gd name="T4" fmla="*/ 8 w 27"/>
                  <a:gd name="T5" fmla="*/ 5 h 50"/>
                  <a:gd name="T6" fmla="*/ 12 w 27"/>
                  <a:gd name="T7" fmla="*/ 8 h 50"/>
                  <a:gd name="T8" fmla="*/ 15 w 27"/>
                  <a:gd name="T9" fmla="*/ 4 h 50"/>
                  <a:gd name="T10" fmla="*/ 4 w 27"/>
                  <a:gd name="T11" fmla="*/ 16 h 50"/>
                  <a:gd name="T12" fmla="*/ 5 w 27"/>
                  <a:gd name="T13" fmla="*/ 15 h 50"/>
                  <a:gd name="T14" fmla="*/ 5 w 27"/>
                  <a:gd name="T15" fmla="*/ 23 h 50"/>
                  <a:gd name="T16" fmla="*/ 6 w 27"/>
                  <a:gd name="T17" fmla="*/ 26 h 50"/>
                  <a:gd name="T18" fmla="*/ 3 w 27"/>
                  <a:gd name="T19" fmla="*/ 48 h 50"/>
                  <a:gd name="T20" fmla="*/ 6 w 27"/>
                  <a:gd name="T21" fmla="*/ 50 h 50"/>
                  <a:gd name="T22" fmla="*/ 8 w 27"/>
                  <a:gd name="T23" fmla="*/ 48 h 50"/>
                  <a:gd name="T24" fmla="*/ 11 w 27"/>
                  <a:gd name="T25" fmla="*/ 32 h 50"/>
                  <a:gd name="T26" fmla="*/ 15 w 27"/>
                  <a:gd name="T27" fmla="*/ 37 h 50"/>
                  <a:gd name="T28" fmla="*/ 18 w 27"/>
                  <a:gd name="T29" fmla="*/ 47 h 50"/>
                  <a:gd name="T30" fmla="*/ 21 w 27"/>
                  <a:gd name="T31" fmla="*/ 49 h 50"/>
                  <a:gd name="T32" fmla="*/ 23 w 27"/>
                  <a:gd name="T33" fmla="*/ 46 h 50"/>
                  <a:gd name="T34" fmla="*/ 20 w 27"/>
                  <a:gd name="T35" fmla="*/ 36 h 50"/>
                  <a:gd name="T36" fmla="*/ 19 w 27"/>
                  <a:gd name="T37" fmla="*/ 34 h 50"/>
                  <a:gd name="T38" fmla="*/ 19 w 27"/>
                  <a:gd name="T39" fmla="*/ 34 h 50"/>
                  <a:gd name="T40" fmla="*/ 19 w 27"/>
                  <a:gd name="T41" fmla="*/ 34 h 50"/>
                  <a:gd name="T42" fmla="*/ 14 w 27"/>
                  <a:gd name="T43" fmla="*/ 26 h 50"/>
                  <a:gd name="T44" fmla="*/ 15 w 27"/>
                  <a:gd name="T45" fmla="*/ 24 h 50"/>
                  <a:gd name="T46" fmla="*/ 15 w 27"/>
                  <a:gd name="T47" fmla="*/ 18 h 50"/>
                  <a:gd name="T48" fmla="*/ 16 w 27"/>
                  <a:gd name="T49" fmla="*/ 19 h 50"/>
                  <a:gd name="T50" fmla="*/ 17 w 27"/>
                  <a:gd name="T51" fmla="*/ 20 h 50"/>
                  <a:gd name="T52" fmla="*/ 17 w 27"/>
                  <a:gd name="T53" fmla="*/ 20 h 50"/>
                  <a:gd name="T54" fmla="*/ 24 w 27"/>
                  <a:gd name="T55" fmla="*/ 25 h 50"/>
                  <a:gd name="T56" fmla="*/ 27 w 27"/>
                  <a:gd name="T57" fmla="*/ 24 h 50"/>
                  <a:gd name="T58" fmla="*/ 26 w 27"/>
                  <a:gd name="T59" fmla="*/ 21 h 50"/>
                  <a:gd name="T60" fmla="*/ 19 w 27"/>
                  <a:gd name="T61" fmla="*/ 17 h 50"/>
                  <a:gd name="T62" fmla="*/ 19 w 27"/>
                  <a:gd name="T63" fmla="*/ 17 h 50"/>
                  <a:gd name="T64" fmla="*/ 14 w 27"/>
                  <a:gd name="T65" fmla="*/ 10 h 50"/>
                  <a:gd name="T66" fmla="*/ 14 w 27"/>
                  <a:gd name="T67" fmla="*/ 10 h 50"/>
                  <a:gd name="T68" fmla="*/ 14 w 27"/>
                  <a:gd name="T69" fmla="*/ 10 h 50"/>
                  <a:gd name="T70" fmla="*/ 14 w 27"/>
                  <a:gd name="T71" fmla="*/ 10 h 50"/>
                  <a:gd name="T72" fmla="*/ 11 w 27"/>
                  <a:gd name="T73" fmla="*/ 9 h 50"/>
                  <a:gd name="T74" fmla="*/ 7 w 27"/>
                  <a:gd name="T75" fmla="*/ 10 h 50"/>
                  <a:gd name="T76" fmla="*/ 2 w 27"/>
                  <a:gd name="T77" fmla="*/ 12 h 50"/>
                  <a:gd name="T78" fmla="*/ 1 w 27"/>
                  <a:gd name="T79" fmla="*/ 14 h 50"/>
                  <a:gd name="T80" fmla="*/ 0 w 27"/>
                  <a:gd name="T81" fmla="*/ 22 h 50"/>
                  <a:gd name="T82" fmla="*/ 1 w 27"/>
                  <a:gd name="T83" fmla="*/ 24 h 50"/>
                  <a:gd name="T84" fmla="*/ 4 w 27"/>
                  <a:gd name="T85" fmla="*/ 23 h 50"/>
                  <a:gd name="T86" fmla="*/ 4 w 27"/>
                  <a:gd name="T87" fmla="*/ 16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7" h="50">
                    <a:moveTo>
                      <a:pt x="15" y="4"/>
                    </a:moveTo>
                    <a:cubicBezTo>
                      <a:pt x="15" y="2"/>
                      <a:pt x="13" y="0"/>
                      <a:pt x="11" y="0"/>
                    </a:cubicBezTo>
                    <a:cubicBezTo>
                      <a:pt x="9" y="1"/>
                      <a:pt x="7" y="2"/>
                      <a:pt x="8" y="5"/>
                    </a:cubicBezTo>
                    <a:cubicBezTo>
                      <a:pt x="8" y="7"/>
                      <a:pt x="10" y="8"/>
                      <a:pt x="12" y="8"/>
                    </a:cubicBezTo>
                    <a:cubicBezTo>
                      <a:pt x="14" y="8"/>
                      <a:pt x="16" y="6"/>
                      <a:pt x="15" y="4"/>
                    </a:cubicBezTo>
                    <a:close/>
                    <a:moveTo>
                      <a:pt x="4" y="16"/>
                    </a:moveTo>
                    <a:cubicBezTo>
                      <a:pt x="5" y="15"/>
                      <a:pt x="5" y="15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4"/>
                      <a:pt x="5" y="25"/>
                      <a:pt x="6" y="26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3" y="49"/>
                      <a:pt x="4" y="50"/>
                      <a:pt x="6" y="50"/>
                    </a:cubicBezTo>
                    <a:cubicBezTo>
                      <a:pt x="7" y="50"/>
                      <a:pt x="8" y="49"/>
                      <a:pt x="8" y="48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5" y="37"/>
                      <a:pt x="15" y="37"/>
                      <a:pt x="15" y="3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18" y="48"/>
                      <a:pt x="19" y="49"/>
                      <a:pt x="21" y="49"/>
                    </a:cubicBezTo>
                    <a:cubicBezTo>
                      <a:pt x="22" y="49"/>
                      <a:pt x="23" y="48"/>
                      <a:pt x="23" y="4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5"/>
                      <a:pt x="20" y="35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5"/>
                      <a:pt x="15" y="25"/>
                      <a:pt x="15" y="24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5" y="25"/>
                      <a:pt x="26" y="25"/>
                      <a:pt x="27" y="24"/>
                    </a:cubicBezTo>
                    <a:cubicBezTo>
                      <a:pt x="27" y="23"/>
                      <a:pt x="27" y="22"/>
                      <a:pt x="26" y="21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2" y="9"/>
                      <a:pt x="11" y="9"/>
                    </a:cubicBezTo>
                    <a:cubicBezTo>
                      <a:pt x="9" y="8"/>
                      <a:pt x="8" y="9"/>
                      <a:pt x="7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1" y="13"/>
                      <a:pt x="1" y="13"/>
                      <a:pt x="1" y="1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4"/>
                      <a:pt x="1" y="24"/>
                    </a:cubicBezTo>
                    <a:cubicBezTo>
                      <a:pt x="2" y="24"/>
                      <a:pt x="3" y="24"/>
                      <a:pt x="4" y="23"/>
                    </a:cubicBezTo>
                    <a:lnTo>
                      <a:pt x="4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155"/>
              <p:cNvSpPr>
                <a:spLocks/>
              </p:cNvSpPr>
              <p:nvPr/>
            </p:nvSpPr>
            <p:spPr bwMode="auto">
              <a:xfrm>
                <a:off x="3485" y="1926"/>
                <a:ext cx="47" cy="33"/>
              </a:xfrm>
              <a:custGeom>
                <a:avLst/>
                <a:gdLst>
                  <a:gd name="T0" fmla="*/ 12 w 20"/>
                  <a:gd name="T1" fmla="*/ 2 h 14"/>
                  <a:gd name="T2" fmla="*/ 19 w 20"/>
                  <a:gd name="T3" fmla="*/ 10 h 14"/>
                  <a:gd name="T4" fmla="*/ 17 w 20"/>
                  <a:gd name="T5" fmla="*/ 14 h 14"/>
                  <a:gd name="T6" fmla="*/ 3 w 20"/>
                  <a:gd name="T7" fmla="*/ 14 h 14"/>
                  <a:gd name="T8" fmla="*/ 1 w 20"/>
                  <a:gd name="T9" fmla="*/ 11 h 14"/>
                  <a:gd name="T10" fmla="*/ 8 w 20"/>
                  <a:gd name="T11" fmla="*/ 2 h 14"/>
                  <a:gd name="T12" fmla="*/ 12 w 20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4">
                    <a:moveTo>
                      <a:pt x="12" y="2"/>
                    </a:moveTo>
                    <a:cubicBezTo>
                      <a:pt x="19" y="10"/>
                      <a:pt x="19" y="10"/>
                      <a:pt x="19" y="10"/>
                    </a:cubicBezTo>
                    <a:cubicBezTo>
                      <a:pt x="20" y="12"/>
                      <a:pt x="19" y="14"/>
                      <a:pt x="17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4"/>
                      <a:pt x="0" y="13"/>
                      <a:pt x="1" y="1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0"/>
                      <a:pt x="11" y="0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156"/>
              <p:cNvSpPr>
                <a:spLocks/>
              </p:cNvSpPr>
              <p:nvPr/>
            </p:nvSpPr>
            <p:spPr bwMode="auto">
              <a:xfrm>
                <a:off x="3485" y="1976"/>
                <a:ext cx="47" cy="33"/>
              </a:xfrm>
              <a:custGeom>
                <a:avLst/>
                <a:gdLst>
                  <a:gd name="T0" fmla="*/ 8 w 20"/>
                  <a:gd name="T1" fmla="*/ 12 h 14"/>
                  <a:gd name="T2" fmla="*/ 1 w 20"/>
                  <a:gd name="T3" fmla="*/ 3 h 14"/>
                  <a:gd name="T4" fmla="*/ 3 w 20"/>
                  <a:gd name="T5" fmla="*/ 0 h 14"/>
                  <a:gd name="T6" fmla="*/ 17 w 20"/>
                  <a:gd name="T7" fmla="*/ 0 h 14"/>
                  <a:gd name="T8" fmla="*/ 19 w 20"/>
                  <a:gd name="T9" fmla="*/ 3 h 14"/>
                  <a:gd name="T10" fmla="*/ 12 w 20"/>
                  <a:gd name="T11" fmla="*/ 12 h 14"/>
                  <a:gd name="T12" fmla="*/ 8 w 20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" h="14">
                    <a:moveTo>
                      <a:pt x="8" y="12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0" y="1"/>
                      <a:pt x="19" y="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1" y="14"/>
                      <a:pt x="9" y="14"/>
                      <a:pt x="8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57"/>
              <p:cNvSpPr>
                <a:spLocks/>
              </p:cNvSpPr>
              <p:nvPr/>
            </p:nvSpPr>
            <p:spPr bwMode="auto">
              <a:xfrm>
                <a:off x="3904" y="1907"/>
                <a:ext cx="43" cy="62"/>
              </a:xfrm>
              <a:custGeom>
                <a:avLst/>
                <a:gdLst>
                  <a:gd name="T0" fmla="*/ 16 w 18"/>
                  <a:gd name="T1" fmla="*/ 0 h 26"/>
                  <a:gd name="T2" fmla="*/ 2 w 18"/>
                  <a:gd name="T3" fmla="*/ 0 h 26"/>
                  <a:gd name="T4" fmla="*/ 0 w 18"/>
                  <a:gd name="T5" fmla="*/ 2 h 26"/>
                  <a:gd name="T6" fmla="*/ 0 w 18"/>
                  <a:gd name="T7" fmla="*/ 6 h 26"/>
                  <a:gd name="T8" fmla="*/ 2 w 18"/>
                  <a:gd name="T9" fmla="*/ 9 h 26"/>
                  <a:gd name="T10" fmla="*/ 7 w 18"/>
                  <a:gd name="T11" fmla="*/ 9 h 26"/>
                  <a:gd name="T12" fmla="*/ 7 w 18"/>
                  <a:gd name="T13" fmla="*/ 24 h 26"/>
                  <a:gd name="T14" fmla="*/ 9 w 18"/>
                  <a:gd name="T15" fmla="*/ 26 h 26"/>
                  <a:gd name="T16" fmla="*/ 9 w 18"/>
                  <a:gd name="T17" fmla="*/ 26 h 26"/>
                  <a:gd name="T18" fmla="*/ 11 w 18"/>
                  <a:gd name="T19" fmla="*/ 24 h 26"/>
                  <a:gd name="T20" fmla="*/ 11 w 18"/>
                  <a:gd name="T21" fmla="*/ 9 h 26"/>
                  <a:gd name="T22" fmla="*/ 16 w 18"/>
                  <a:gd name="T23" fmla="*/ 9 h 26"/>
                  <a:gd name="T24" fmla="*/ 18 w 18"/>
                  <a:gd name="T25" fmla="*/ 6 h 26"/>
                  <a:gd name="T26" fmla="*/ 18 w 18"/>
                  <a:gd name="T27" fmla="*/ 2 h 26"/>
                  <a:gd name="T28" fmla="*/ 16 w 18"/>
                  <a:gd name="T2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26">
                    <a:moveTo>
                      <a:pt x="1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1" y="25"/>
                      <a:pt x="11" y="2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8" y="8"/>
                      <a:pt x="18" y="6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58"/>
              <p:cNvSpPr>
                <a:spLocks/>
              </p:cNvSpPr>
              <p:nvPr/>
            </p:nvSpPr>
            <p:spPr bwMode="auto">
              <a:xfrm>
                <a:off x="3530" y="1921"/>
                <a:ext cx="42" cy="62"/>
              </a:xfrm>
              <a:custGeom>
                <a:avLst/>
                <a:gdLst>
                  <a:gd name="T0" fmla="*/ 16 w 18"/>
                  <a:gd name="T1" fmla="*/ 0 h 26"/>
                  <a:gd name="T2" fmla="*/ 2 w 18"/>
                  <a:gd name="T3" fmla="*/ 0 h 26"/>
                  <a:gd name="T4" fmla="*/ 0 w 18"/>
                  <a:gd name="T5" fmla="*/ 2 h 26"/>
                  <a:gd name="T6" fmla="*/ 0 w 18"/>
                  <a:gd name="T7" fmla="*/ 6 h 26"/>
                  <a:gd name="T8" fmla="*/ 2 w 18"/>
                  <a:gd name="T9" fmla="*/ 9 h 26"/>
                  <a:gd name="T10" fmla="*/ 7 w 18"/>
                  <a:gd name="T11" fmla="*/ 9 h 26"/>
                  <a:gd name="T12" fmla="*/ 7 w 18"/>
                  <a:gd name="T13" fmla="*/ 24 h 26"/>
                  <a:gd name="T14" fmla="*/ 9 w 18"/>
                  <a:gd name="T15" fmla="*/ 26 h 26"/>
                  <a:gd name="T16" fmla="*/ 9 w 18"/>
                  <a:gd name="T17" fmla="*/ 26 h 26"/>
                  <a:gd name="T18" fmla="*/ 11 w 18"/>
                  <a:gd name="T19" fmla="*/ 24 h 26"/>
                  <a:gd name="T20" fmla="*/ 11 w 18"/>
                  <a:gd name="T21" fmla="*/ 9 h 26"/>
                  <a:gd name="T22" fmla="*/ 16 w 18"/>
                  <a:gd name="T23" fmla="*/ 9 h 26"/>
                  <a:gd name="T24" fmla="*/ 18 w 18"/>
                  <a:gd name="T25" fmla="*/ 6 h 26"/>
                  <a:gd name="T26" fmla="*/ 18 w 18"/>
                  <a:gd name="T27" fmla="*/ 2 h 26"/>
                  <a:gd name="T28" fmla="*/ 16 w 18"/>
                  <a:gd name="T2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26">
                    <a:moveTo>
                      <a:pt x="1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1" y="25"/>
                      <a:pt x="11" y="2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8" y="8"/>
                      <a:pt x="18" y="6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59"/>
              <p:cNvSpPr>
                <a:spLocks/>
              </p:cNvSpPr>
              <p:nvPr/>
            </p:nvSpPr>
            <p:spPr bwMode="auto">
              <a:xfrm>
                <a:off x="4150" y="2690"/>
                <a:ext cx="43" cy="62"/>
              </a:xfrm>
              <a:custGeom>
                <a:avLst/>
                <a:gdLst>
                  <a:gd name="T0" fmla="*/ 16 w 18"/>
                  <a:gd name="T1" fmla="*/ 0 h 26"/>
                  <a:gd name="T2" fmla="*/ 2 w 18"/>
                  <a:gd name="T3" fmla="*/ 0 h 26"/>
                  <a:gd name="T4" fmla="*/ 0 w 18"/>
                  <a:gd name="T5" fmla="*/ 2 h 26"/>
                  <a:gd name="T6" fmla="*/ 0 w 18"/>
                  <a:gd name="T7" fmla="*/ 7 h 26"/>
                  <a:gd name="T8" fmla="*/ 2 w 18"/>
                  <a:gd name="T9" fmla="*/ 9 h 26"/>
                  <a:gd name="T10" fmla="*/ 7 w 18"/>
                  <a:gd name="T11" fmla="*/ 9 h 26"/>
                  <a:gd name="T12" fmla="*/ 7 w 18"/>
                  <a:gd name="T13" fmla="*/ 24 h 26"/>
                  <a:gd name="T14" fmla="*/ 8 w 18"/>
                  <a:gd name="T15" fmla="*/ 26 h 26"/>
                  <a:gd name="T16" fmla="*/ 9 w 18"/>
                  <a:gd name="T17" fmla="*/ 26 h 26"/>
                  <a:gd name="T18" fmla="*/ 11 w 18"/>
                  <a:gd name="T19" fmla="*/ 24 h 26"/>
                  <a:gd name="T20" fmla="*/ 11 w 18"/>
                  <a:gd name="T21" fmla="*/ 9 h 26"/>
                  <a:gd name="T22" fmla="*/ 16 w 18"/>
                  <a:gd name="T23" fmla="*/ 9 h 26"/>
                  <a:gd name="T24" fmla="*/ 18 w 18"/>
                  <a:gd name="T25" fmla="*/ 7 h 26"/>
                  <a:gd name="T26" fmla="*/ 18 w 18"/>
                  <a:gd name="T27" fmla="*/ 3 h 26"/>
                  <a:gd name="T28" fmla="*/ 16 w 18"/>
                  <a:gd name="T2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26">
                    <a:moveTo>
                      <a:pt x="16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9"/>
                      <a:pt x="2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8" y="26"/>
                      <a:pt x="8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1" y="25"/>
                      <a:pt x="11" y="24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8" y="8"/>
                      <a:pt x="18" y="7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1"/>
                      <a:pt x="17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60"/>
              <p:cNvSpPr>
                <a:spLocks noEditPoints="1"/>
              </p:cNvSpPr>
              <p:nvPr/>
            </p:nvSpPr>
            <p:spPr bwMode="auto">
              <a:xfrm>
                <a:off x="3769" y="1879"/>
                <a:ext cx="135" cy="130"/>
              </a:xfrm>
              <a:custGeom>
                <a:avLst/>
                <a:gdLst>
                  <a:gd name="T0" fmla="*/ 54 w 57"/>
                  <a:gd name="T1" fmla="*/ 22 h 55"/>
                  <a:gd name="T2" fmla="*/ 53 w 57"/>
                  <a:gd name="T3" fmla="*/ 21 h 55"/>
                  <a:gd name="T4" fmla="*/ 53 w 57"/>
                  <a:gd name="T5" fmla="*/ 4 h 55"/>
                  <a:gd name="T6" fmla="*/ 50 w 57"/>
                  <a:gd name="T7" fmla="*/ 1 h 55"/>
                  <a:gd name="T8" fmla="*/ 41 w 57"/>
                  <a:gd name="T9" fmla="*/ 1 h 55"/>
                  <a:gd name="T10" fmla="*/ 38 w 57"/>
                  <a:gd name="T11" fmla="*/ 4 h 55"/>
                  <a:gd name="T12" fmla="*/ 38 w 57"/>
                  <a:gd name="T13" fmla="*/ 7 h 55"/>
                  <a:gd name="T14" fmla="*/ 34 w 57"/>
                  <a:gd name="T15" fmla="*/ 3 h 55"/>
                  <a:gd name="T16" fmla="*/ 23 w 57"/>
                  <a:gd name="T17" fmla="*/ 3 h 55"/>
                  <a:gd name="T18" fmla="*/ 3 w 57"/>
                  <a:gd name="T19" fmla="*/ 22 h 55"/>
                  <a:gd name="T20" fmla="*/ 5 w 57"/>
                  <a:gd name="T21" fmla="*/ 27 h 55"/>
                  <a:gd name="T22" fmla="*/ 5 w 57"/>
                  <a:gd name="T23" fmla="*/ 52 h 55"/>
                  <a:gd name="T24" fmla="*/ 7 w 57"/>
                  <a:gd name="T25" fmla="*/ 55 h 55"/>
                  <a:gd name="T26" fmla="*/ 50 w 57"/>
                  <a:gd name="T27" fmla="*/ 55 h 55"/>
                  <a:gd name="T28" fmla="*/ 53 w 57"/>
                  <a:gd name="T29" fmla="*/ 52 h 55"/>
                  <a:gd name="T30" fmla="*/ 53 w 57"/>
                  <a:gd name="T31" fmla="*/ 27 h 55"/>
                  <a:gd name="T32" fmla="*/ 54 w 57"/>
                  <a:gd name="T33" fmla="*/ 22 h 55"/>
                  <a:gd name="T34" fmla="*/ 25 w 57"/>
                  <a:gd name="T35" fmla="*/ 50 h 55"/>
                  <a:gd name="T36" fmla="*/ 10 w 57"/>
                  <a:gd name="T37" fmla="*/ 50 h 55"/>
                  <a:gd name="T38" fmla="*/ 10 w 57"/>
                  <a:gd name="T39" fmla="*/ 34 h 55"/>
                  <a:gd name="T40" fmla="*/ 13 w 57"/>
                  <a:gd name="T41" fmla="*/ 31 h 55"/>
                  <a:gd name="T42" fmla="*/ 22 w 57"/>
                  <a:gd name="T43" fmla="*/ 31 h 55"/>
                  <a:gd name="T44" fmla="*/ 25 w 57"/>
                  <a:gd name="T45" fmla="*/ 34 h 55"/>
                  <a:gd name="T46" fmla="*/ 25 w 57"/>
                  <a:gd name="T47" fmla="*/ 50 h 55"/>
                  <a:gd name="T48" fmla="*/ 38 w 57"/>
                  <a:gd name="T49" fmla="*/ 45 h 55"/>
                  <a:gd name="T50" fmla="*/ 35 w 57"/>
                  <a:gd name="T51" fmla="*/ 45 h 55"/>
                  <a:gd name="T52" fmla="*/ 32 w 57"/>
                  <a:gd name="T53" fmla="*/ 42 h 55"/>
                  <a:gd name="T54" fmla="*/ 32 w 57"/>
                  <a:gd name="T55" fmla="*/ 40 h 55"/>
                  <a:gd name="T56" fmla="*/ 38 w 57"/>
                  <a:gd name="T57" fmla="*/ 40 h 55"/>
                  <a:gd name="T58" fmla="*/ 38 w 57"/>
                  <a:gd name="T59" fmla="*/ 45 h 55"/>
                  <a:gd name="T60" fmla="*/ 38 w 57"/>
                  <a:gd name="T61" fmla="*/ 37 h 55"/>
                  <a:gd name="T62" fmla="*/ 32 w 57"/>
                  <a:gd name="T63" fmla="*/ 37 h 55"/>
                  <a:gd name="T64" fmla="*/ 32 w 57"/>
                  <a:gd name="T65" fmla="*/ 34 h 55"/>
                  <a:gd name="T66" fmla="*/ 35 w 57"/>
                  <a:gd name="T67" fmla="*/ 31 h 55"/>
                  <a:gd name="T68" fmla="*/ 38 w 57"/>
                  <a:gd name="T69" fmla="*/ 31 h 55"/>
                  <a:gd name="T70" fmla="*/ 38 w 57"/>
                  <a:gd name="T71" fmla="*/ 37 h 55"/>
                  <a:gd name="T72" fmla="*/ 47 w 57"/>
                  <a:gd name="T73" fmla="*/ 42 h 55"/>
                  <a:gd name="T74" fmla="*/ 44 w 57"/>
                  <a:gd name="T75" fmla="*/ 45 h 55"/>
                  <a:gd name="T76" fmla="*/ 41 w 57"/>
                  <a:gd name="T77" fmla="*/ 45 h 55"/>
                  <a:gd name="T78" fmla="*/ 41 w 57"/>
                  <a:gd name="T79" fmla="*/ 40 h 55"/>
                  <a:gd name="T80" fmla="*/ 47 w 57"/>
                  <a:gd name="T81" fmla="*/ 40 h 55"/>
                  <a:gd name="T82" fmla="*/ 47 w 57"/>
                  <a:gd name="T83" fmla="*/ 42 h 55"/>
                  <a:gd name="T84" fmla="*/ 47 w 57"/>
                  <a:gd name="T85" fmla="*/ 37 h 55"/>
                  <a:gd name="T86" fmla="*/ 41 w 57"/>
                  <a:gd name="T87" fmla="*/ 37 h 55"/>
                  <a:gd name="T88" fmla="*/ 41 w 57"/>
                  <a:gd name="T89" fmla="*/ 31 h 55"/>
                  <a:gd name="T90" fmla="*/ 44 w 57"/>
                  <a:gd name="T91" fmla="*/ 31 h 55"/>
                  <a:gd name="T92" fmla="*/ 47 w 57"/>
                  <a:gd name="T93" fmla="*/ 34 h 55"/>
                  <a:gd name="T94" fmla="*/ 47 w 57"/>
                  <a:gd name="T95" fmla="*/ 3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7" h="55">
                    <a:moveTo>
                      <a:pt x="54" y="22"/>
                    </a:moveTo>
                    <a:cubicBezTo>
                      <a:pt x="53" y="21"/>
                      <a:pt x="53" y="21"/>
                      <a:pt x="53" y="21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2"/>
                      <a:pt x="51" y="1"/>
                      <a:pt x="50" y="1"/>
                    </a:cubicBezTo>
                    <a:cubicBezTo>
                      <a:pt x="41" y="1"/>
                      <a:pt x="41" y="1"/>
                      <a:pt x="41" y="1"/>
                    </a:cubicBezTo>
                    <a:cubicBezTo>
                      <a:pt x="39" y="1"/>
                      <a:pt x="38" y="2"/>
                      <a:pt x="38" y="4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1" y="0"/>
                      <a:pt x="26" y="0"/>
                      <a:pt x="23" y="3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0" y="25"/>
                      <a:pt x="1" y="27"/>
                      <a:pt x="5" y="27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3"/>
                      <a:pt x="6" y="55"/>
                      <a:pt x="7" y="55"/>
                    </a:cubicBezTo>
                    <a:cubicBezTo>
                      <a:pt x="50" y="55"/>
                      <a:pt x="50" y="55"/>
                      <a:pt x="50" y="55"/>
                    </a:cubicBezTo>
                    <a:cubicBezTo>
                      <a:pt x="52" y="55"/>
                      <a:pt x="53" y="53"/>
                      <a:pt x="53" y="52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6" y="27"/>
                      <a:pt x="57" y="25"/>
                      <a:pt x="54" y="22"/>
                    </a:cubicBezTo>
                    <a:close/>
                    <a:moveTo>
                      <a:pt x="25" y="50"/>
                    </a:moveTo>
                    <a:cubicBezTo>
                      <a:pt x="10" y="50"/>
                      <a:pt x="10" y="50"/>
                      <a:pt x="10" y="50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3"/>
                      <a:pt x="12" y="31"/>
                      <a:pt x="13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3" y="31"/>
                      <a:pt x="25" y="33"/>
                      <a:pt x="25" y="34"/>
                    </a:cubicBezTo>
                    <a:lnTo>
                      <a:pt x="25" y="50"/>
                    </a:lnTo>
                    <a:close/>
                    <a:moveTo>
                      <a:pt x="38" y="45"/>
                    </a:moveTo>
                    <a:cubicBezTo>
                      <a:pt x="35" y="45"/>
                      <a:pt x="35" y="45"/>
                      <a:pt x="35" y="45"/>
                    </a:cubicBezTo>
                    <a:cubicBezTo>
                      <a:pt x="33" y="45"/>
                      <a:pt x="32" y="44"/>
                      <a:pt x="32" y="42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8" y="40"/>
                      <a:pt x="38" y="40"/>
                      <a:pt x="38" y="40"/>
                    </a:cubicBezTo>
                    <a:lnTo>
                      <a:pt x="38" y="45"/>
                    </a:lnTo>
                    <a:close/>
                    <a:moveTo>
                      <a:pt x="38" y="37"/>
                    </a:moveTo>
                    <a:cubicBezTo>
                      <a:pt x="32" y="37"/>
                      <a:pt x="32" y="37"/>
                      <a:pt x="32" y="37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32" y="33"/>
                      <a:pt x="33" y="31"/>
                      <a:pt x="35" y="31"/>
                    </a:cubicBezTo>
                    <a:cubicBezTo>
                      <a:pt x="38" y="31"/>
                      <a:pt x="38" y="31"/>
                      <a:pt x="38" y="31"/>
                    </a:cubicBezTo>
                    <a:lnTo>
                      <a:pt x="38" y="37"/>
                    </a:lnTo>
                    <a:close/>
                    <a:moveTo>
                      <a:pt x="47" y="42"/>
                    </a:moveTo>
                    <a:cubicBezTo>
                      <a:pt x="47" y="44"/>
                      <a:pt x="45" y="45"/>
                      <a:pt x="44" y="45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7" y="40"/>
                      <a:pt x="47" y="40"/>
                      <a:pt x="47" y="40"/>
                    </a:cubicBezTo>
                    <a:lnTo>
                      <a:pt x="47" y="42"/>
                    </a:lnTo>
                    <a:close/>
                    <a:moveTo>
                      <a:pt x="47" y="37"/>
                    </a:move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1"/>
                      <a:pt x="47" y="33"/>
                      <a:pt x="47" y="34"/>
                    </a:cubicBezTo>
                    <a:lnTo>
                      <a:pt x="47" y="3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61"/>
              <p:cNvSpPr>
                <a:spLocks noEditPoints="1"/>
              </p:cNvSpPr>
              <p:nvPr/>
            </p:nvSpPr>
            <p:spPr bwMode="auto">
              <a:xfrm>
                <a:off x="3909" y="1808"/>
                <a:ext cx="16" cy="35"/>
              </a:xfrm>
              <a:custGeom>
                <a:avLst/>
                <a:gdLst>
                  <a:gd name="T0" fmla="*/ 0 w 7"/>
                  <a:gd name="T1" fmla="*/ 6 h 15"/>
                  <a:gd name="T2" fmla="*/ 1 w 7"/>
                  <a:gd name="T3" fmla="*/ 7 h 15"/>
                  <a:gd name="T4" fmla="*/ 2 w 7"/>
                  <a:gd name="T5" fmla="*/ 7 h 15"/>
                  <a:gd name="T6" fmla="*/ 2 w 7"/>
                  <a:gd name="T7" fmla="*/ 7 h 15"/>
                  <a:gd name="T8" fmla="*/ 2 w 7"/>
                  <a:gd name="T9" fmla="*/ 11 h 15"/>
                  <a:gd name="T10" fmla="*/ 1 w 7"/>
                  <a:gd name="T11" fmla="*/ 11 h 15"/>
                  <a:gd name="T12" fmla="*/ 0 w 7"/>
                  <a:gd name="T13" fmla="*/ 10 h 15"/>
                  <a:gd name="T14" fmla="*/ 0 w 7"/>
                  <a:gd name="T15" fmla="*/ 11 h 15"/>
                  <a:gd name="T16" fmla="*/ 0 w 7"/>
                  <a:gd name="T17" fmla="*/ 11 h 15"/>
                  <a:gd name="T18" fmla="*/ 0 w 7"/>
                  <a:gd name="T19" fmla="*/ 12 h 15"/>
                  <a:gd name="T20" fmla="*/ 0 w 7"/>
                  <a:gd name="T21" fmla="*/ 12 h 15"/>
                  <a:gd name="T22" fmla="*/ 1 w 7"/>
                  <a:gd name="T23" fmla="*/ 13 h 15"/>
                  <a:gd name="T24" fmla="*/ 2 w 7"/>
                  <a:gd name="T25" fmla="*/ 13 h 15"/>
                  <a:gd name="T26" fmla="*/ 2 w 7"/>
                  <a:gd name="T27" fmla="*/ 14 h 15"/>
                  <a:gd name="T28" fmla="*/ 3 w 7"/>
                  <a:gd name="T29" fmla="*/ 15 h 15"/>
                  <a:gd name="T30" fmla="*/ 3 w 7"/>
                  <a:gd name="T31" fmla="*/ 14 h 15"/>
                  <a:gd name="T32" fmla="*/ 3 w 7"/>
                  <a:gd name="T33" fmla="*/ 13 h 15"/>
                  <a:gd name="T34" fmla="*/ 4 w 7"/>
                  <a:gd name="T35" fmla="*/ 13 h 15"/>
                  <a:gd name="T36" fmla="*/ 4 w 7"/>
                  <a:gd name="T37" fmla="*/ 14 h 15"/>
                  <a:gd name="T38" fmla="*/ 5 w 7"/>
                  <a:gd name="T39" fmla="*/ 15 h 15"/>
                  <a:gd name="T40" fmla="*/ 5 w 7"/>
                  <a:gd name="T41" fmla="*/ 14 h 15"/>
                  <a:gd name="T42" fmla="*/ 5 w 7"/>
                  <a:gd name="T43" fmla="*/ 12 h 15"/>
                  <a:gd name="T44" fmla="*/ 6 w 7"/>
                  <a:gd name="T45" fmla="*/ 12 h 15"/>
                  <a:gd name="T46" fmla="*/ 7 w 7"/>
                  <a:gd name="T47" fmla="*/ 11 h 15"/>
                  <a:gd name="T48" fmla="*/ 7 w 7"/>
                  <a:gd name="T49" fmla="*/ 10 h 15"/>
                  <a:gd name="T50" fmla="*/ 6 w 7"/>
                  <a:gd name="T51" fmla="*/ 8 h 15"/>
                  <a:gd name="T52" fmla="*/ 5 w 7"/>
                  <a:gd name="T53" fmla="*/ 7 h 15"/>
                  <a:gd name="T54" fmla="*/ 5 w 7"/>
                  <a:gd name="T55" fmla="*/ 3 h 15"/>
                  <a:gd name="T56" fmla="*/ 5 w 7"/>
                  <a:gd name="T57" fmla="*/ 3 h 15"/>
                  <a:gd name="T58" fmla="*/ 6 w 7"/>
                  <a:gd name="T59" fmla="*/ 4 h 15"/>
                  <a:gd name="T60" fmla="*/ 6 w 7"/>
                  <a:gd name="T61" fmla="*/ 3 h 15"/>
                  <a:gd name="T62" fmla="*/ 7 w 7"/>
                  <a:gd name="T63" fmla="*/ 3 h 15"/>
                  <a:gd name="T64" fmla="*/ 7 w 7"/>
                  <a:gd name="T65" fmla="*/ 2 h 15"/>
                  <a:gd name="T66" fmla="*/ 7 w 7"/>
                  <a:gd name="T67" fmla="*/ 2 h 15"/>
                  <a:gd name="T68" fmla="*/ 6 w 7"/>
                  <a:gd name="T69" fmla="*/ 2 h 15"/>
                  <a:gd name="T70" fmla="*/ 6 w 7"/>
                  <a:gd name="T71" fmla="*/ 2 h 15"/>
                  <a:gd name="T72" fmla="*/ 5 w 7"/>
                  <a:gd name="T73" fmla="*/ 2 h 15"/>
                  <a:gd name="T74" fmla="*/ 5 w 7"/>
                  <a:gd name="T75" fmla="*/ 0 h 15"/>
                  <a:gd name="T76" fmla="*/ 5 w 7"/>
                  <a:gd name="T77" fmla="*/ 0 h 15"/>
                  <a:gd name="T78" fmla="*/ 4 w 7"/>
                  <a:gd name="T79" fmla="*/ 0 h 15"/>
                  <a:gd name="T80" fmla="*/ 4 w 7"/>
                  <a:gd name="T81" fmla="*/ 2 h 15"/>
                  <a:gd name="T82" fmla="*/ 4 w 7"/>
                  <a:gd name="T83" fmla="*/ 2 h 15"/>
                  <a:gd name="T84" fmla="*/ 3 w 7"/>
                  <a:gd name="T85" fmla="*/ 2 h 15"/>
                  <a:gd name="T86" fmla="*/ 3 w 7"/>
                  <a:gd name="T87" fmla="*/ 0 h 15"/>
                  <a:gd name="T88" fmla="*/ 3 w 7"/>
                  <a:gd name="T89" fmla="*/ 0 h 15"/>
                  <a:gd name="T90" fmla="*/ 2 w 7"/>
                  <a:gd name="T91" fmla="*/ 0 h 15"/>
                  <a:gd name="T92" fmla="*/ 2 w 7"/>
                  <a:gd name="T93" fmla="*/ 2 h 15"/>
                  <a:gd name="T94" fmla="*/ 1 w 7"/>
                  <a:gd name="T95" fmla="*/ 2 h 15"/>
                  <a:gd name="T96" fmla="*/ 0 w 7"/>
                  <a:gd name="T97" fmla="*/ 3 h 15"/>
                  <a:gd name="T98" fmla="*/ 0 w 7"/>
                  <a:gd name="T99" fmla="*/ 5 h 15"/>
                  <a:gd name="T100" fmla="*/ 0 w 7"/>
                  <a:gd name="T101" fmla="*/ 6 h 15"/>
                  <a:gd name="T102" fmla="*/ 4 w 7"/>
                  <a:gd name="T103" fmla="*/ 8 h 15"/>
                  <a:gd name="T104" fmla="*/ 4 w 7"/>
                  <a:gd name="T105" fmla="*/ 11 h 15"/>
                  <a:gd name="T106" fmla="*/ 3 w 7"/>
                  <a:gd name="T107" fmla="*/ 11 h 15"/>
                  <a:gd name="T108" fmla="*/ 3 w 7"/>
                  <a:gd name="T109" fmla="*/ 8 h 15"/>
                  <a:gd name="T110" fmla="*/ 4 w 7"/>
                  <a:gd name="T111" fmla="*/ 8 h 15"/>
                  <a:gd name="T112" fmla="*/ 4 w 7"/>
                  <a:gd name="T113" fmla="*/ 3 h 15"/>
                  <a:gd name="T114" fmla="*/ 4 w 7"/>
                  <a:gd name="T115" fmla="*/ 6 h 15"/>
                  <a:gd name="T116" fmla="*/ 3 w 7"/>
                  <a:gd name="T117" fmla="*/ 6 h 15"/>
                  <a:gd name="T118" fmla="*/ 3 w 7"/>
                  <a:gd name="T119" fmla="*/ 3 h 15"/>
                  <a:gd name="T120" fmla="*/ 4 w 7"/>
                  <a:gd name="T121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7" h="15">
                    <a:moveTo>
                      <a:pt x="0" y="6"/>
                    </a:moveTo>
                    <a:cubicBezTo>
                      <a:pt x="0" y="6"/>
                      <a:pt x="1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1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1" y="13"/>
                    </a:cubicBezTo>
                    <a:cubicBezTo>
                      <a:pt x="1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3" y="15"/>
                    </a:cubicBezTo>
                    <a:cubicBezTo>
                      <a:pt x="3" y="15"/>
                      <a:pt x="3" y="15"/>
                      <a:pt x="3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4" y="13"/>
                      <a:pt x="4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5" y="15"/>
                    </a:cubicBezTo>
                    <a:cubicBezTo>
                      <a:pt x="5" y="15"/>
                      <a:pt x="5" y="15"/>
                      <a:pt x="5" y="14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7" y="12"/>
                      <a:pt x="7" y="11"/>
                    </a:cubicBezTo>
                    <a:cubicBezTo>
                      <a:pt x="7" y="11"/>
                      <a:pt x="7" y="10"/>
                      <a:pt x="7" y="10"/>
                    </a:cubicBezTo>
                    <a:cubicBezTo>
                      <a:pt x="7" y="9"/>
                      <a:pt x="7" y="8"/>
                      <a:pt x="6" y="8"/>
                    </a:cubicBezTo>
                    <a:cubicBezTo>
                      <a:pt x="6" y="7"/>
                      <a:pt x="6" y="7"/>
                      <a:pt x="5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6"/>
                    </a:cubicBezTo>
                    <a:close/>
                    <a:moveTo>
                      <a:pt x="4" y="8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3" y="11"/>
                      <a:pt x="3" y="11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lose/>
                    <a:moveTo>
                      <a:pt x="4" y="3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62"/>
              <p:cNvSpPr>
                <a:spLocks noEditPoints="1"/>
              </p:cNvSpPr>
              <p:nvPr/>
            </p:nvSpPr>
            <p:spPr bwMode="auto">
              <a:xfrm>
                <a:off x="3880" y="1789"/>
                <a:ext cx="71" cy="106"/>
              </a:xfrm>
              <a:custGeom>
                <a:avLst/>
                <a:gdLst>
                  <a:gd name="T0" fmla="*/ 11 w 30"/>
                  <a:gd name="T1" fmla="*/ 30 h 45"/>
                  <a:gd name="T2" fmla="*/ 11 w 30"/>
                  <a:gd name="T3" fmla="*/ 43 h 45"/>
                  <a:gd name="T4" fmla="*/ 14 w 30"/>
                  <a:gd name="T5" fmla="*/ 45 h 45"/>
                  <a:gd name="T6" fmla="*/ 17 w 30"/>
                  <a:gd name="T7" fmla="*/ 45 h 45"/>
                  <a:gd name="T8" fmla="*/ 20 w 30"/>
                  <a:gd name="T9" fmla="*/ 43 h 45"/>
                  <a:gd name="T10" fmla="*/ 20 w 30"/>
                  <a:gd name="T11" fmla="*/ 30 h 45"/>
                  <a:gd name="T12" fmla="*/ 30 w 30"/>
                  <a:gd name="T13" fmla="*/ 15 h 45"/>
                  <a:gd name="T14" fmla="*/ 15 w 30"/>
                  <a:gd name="T15" fmla="*/ 0 h 45"/>
                  <a:gd name="T16" fmla="*/ 0 w 30"/>
                  <a:gd name="T17" fmla="*/ 15 h 45"/>
                  <a:gd name="T18" fmla="*/ 11 w 30"/>
                  <a:gd name="T19" fmla="*/ 30 h 45"/>
                  <a:gd name="T20" fmla="*/ 15 w 30"/>
                  <a:gd name="T21" fmla="*/ 5 h 45"/>
                  <a:gd name="T22" fmla="*/ 26 w 30"/>
                  <a:gd name="T23" fmla="*/ 15 h 45"/>
                  <a:gd name="T24" fmla="*/ 16 w 30"/>
                  <a:gd name="T25" fmla="*/ 26 h 45"/>
                  <a:gd name="T26" fmla="*/ 5 w 30"/>
                  <a:gd name="T27" fmla="*/ 15 h 45"/>
                  <a:gd name="T28" fmla="*/ 15 w 30"/>
                  <a:gd name="T29" fmla="*/ 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45">
                    <a:moveTo>
                      <a:pt x="11" y="30"/>
                    </a:move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4"/>
                      <a:pt x="13" y="45"/>
                      <a:pt x="14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9" y="45"/>
                      <a:pt x="20" y="44"/>
                      <a:pt x="20" y="43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6" y="28"/>
                      <a:pt x="30" y="22"/>
                      <a:pt x="30" y="15"/>
                    </a:cubicBezTo>
                    <a:cubicBezTo>
                      <a:pt x="30" y="7"/>
                      <a:pt x="24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1" y="22"/>
                      <a:pt x="5" y="28"/>
                      <a:pt x="11" y="30"/>
                    </a:cubicBezTo>
                    <a:close/>
                    <a:moveTo>
                      <a:pt x="15" y="5"/>
                    </a:moveTo>
                    <a:cubicBezTo>
                      <a:pt x="21" y="5"/>
                      <a:pt x="26" y="9"/>
                      <a:pt x="26" y="15"/>
                    </a:cubicBezTo>
                    <a:cubicBezTo>
                      <a:pt x="26" y="21"/>
                      <a:pt x="21" y="26"/>
                      <a:pt x="16" y="26"/>
                    </a:cubicBezTo>
                    <a:cubicBezTo>
                      <a:pt x="10" y="26"/>
                      <a:pt x="5" y="21"/>
                      <a:pt x="5" y="15"/>
                    </a:cubicBezTo>
                    <a:cubicBezTo>
                      <a:pt x="5" y="10"/>
                      <a:pt x="9" y="5"/>
                      <a:pt x="1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63"/>
              <p:cNvSpPr>
                <a:spLocks noEditPoints="1"/>
              </p:cNvSpPr>
              <p:nvPr/>
            </p:nvSpPr>
            <p:spPr bwMode="auto">
              <a:xfrm>
                <a:off x="3705" y="1912"/>
                <a:ext cx="62" cy="95"/>
              </a:xfrm>
              <a:custGeom>
                <a:avLst/>
                <a:gdLst>
                  <a:gd name="T0" fmla="*/ 20 w 26"/>
                  <a:gd name="T1" fmla="*/ 0 h 40"/>
                  <a:gd name="T2" fmla="*/ 6 w 26"/>
                  <a:gd name="T3" fmla="*/ 0 h 40"/>
                  <a:gd name="T4" fmla="*/ 0 w 26"/>
                  <a:gd name="T5" fmla="*/ 6 h 40"/>
                  <a:gd name="T6" fmla="*/ 0 w 26"/>
                  <a:gd name="T7" fmla="*/ 34 h 40"/>
                  <a:gd name="T8" fmla="*/ 6 w 26"/>
                  <a:gd name="T9" fmla="*/ 40 h 40"/>
                  <a:gd name="T10" fmla="*/ 20 w 26"/>
                  <a:gd name="T11" fmla="*/ 40 h 40"/>
                  <a:gd name="T12" fmla="*/ 26 w 26"/>
                  <a:gd name="T13" fmla="*/ 34 h 40"/>
                  <a:gd name="T14" fmla="*/ 26 w 26"/>
                  <a:gd name="T15" fmla="*/ 6 h 40"/>
                  <a:gd name="T16" fmla="*/ 20 w 26"/>
                  <a:gd name="T17" fmla="*/ 0 h 40"/>
                  <a:gd name="T18" fmla="*/ 23 w 26"/>
                  <a:gd name="T19" fmla="*/ 34 h 40"/>
                  <a:gd name="T20" fmla="*/ 20 w 26"/>
                  <a:gd name="T21" fmla="*/ 37 h 40"/>
                  <a:gd name="T22" fmla="*/ 6 w 26"/>
                  <a:gd name="T23" fmla="*/ 37 h 40"/>
                  <a:gd name="T24" fmla="*/ 2 w 26"/>
                  <a:gd name="T25" fmla="*/ 34 h 40"/>
                  <a:gd name="T26" fmla="*/ 2 w 26"/>
                  <a:gd name="T27" fmla="*/ 6 h 40"/>
                  <a:gd name="T28" fmla="*/ 6 w 26"/>
                  <a:gd name="T29" fmla="*/ 2 h 40"/>
                  <a:gd name="T30" fmla="*/ 20 w 26"/>
                  <a:gd name="T31" fmla="*/ 2 h 40"/>
                  <a:gd name="T32" fmla="*/ 23 w 26"/>
                  <a:gd name="T33" fmla="*/ 6 h 40"/>
                  <a:gd name="T34" fmla="*/ 23 w 26"/>
                  <a:gd name="T3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6" h="40">
                    <a:moveTo>
                      <a:pt x="2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2"/>
                      <a:pt x="0" y="6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7"/>
                      <a:pt x="3" y="40"/>
                      <a:pt x="6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3" y="40"/>
                      <a:pt x="26" y="37"/>
                      <a:pt x="26" y="3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2"/>
                      <a:pt x="23" y="0"/>
                      <a:pt x="20" y="0"/>
                    </a:cubicBezTo>
                    <a:close/>
                    <a:moveTo>
                      <a:pt x="23" y="34"/>
                    </a:moveTo>
                    <a:cubicBezTo>
                      <a:pt x="23" y="36"/>
                      <a:pt x="22" y="37"/>
                      <a:pt x="20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4" y="37"/>
                      <a:pt x="2" y="36"/>
                      <a:pt x="2" y="34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4" y="2"/>
                      <a:pt x="6" y="2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2" y="2"/>
                      <a:pt x="23" y="4"/>
                      <a:pt x="23" y="6"/>
                    </a:cubicBezTo>
                    <a:lnTo>
                      <a:pt x="23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64"/>
              <p:cNvSpPr>
                <a:spLocks/>
              </p:cNvSpPr>
              <p:nvPr/>
            </p:nvSpPr>
            <p:spPr bwMode="auto">
              <a:xfrm>
                <a:off x="3729" y="1983"/>
                <a:ext cx="12" cy="12"/>
              </a:xfrm>
              <a:custGeom>
                <a:avLst/>
                <a:gdLst>
                  <a:gd name="T0" fmla="*/ 4 w 5"/>
                  <a:gd name="T1" fmla="*/ 0 h 5"/>
                  <a:gd name="T2" fmla="*/ 1 w 5"/>
                  <a:gd name="T3" fmla="*/ 0 h 5"/>
                  <a:gd name="T4" fmla="*/ 0 w 5"/>
                  <a:gd name="T5" fmla="*/ 1 h 5"/>
                  <a:gd name="T6" fmla="*/ 0 w 5"/>
                  <a:gd name="T7" fmla="*/ 4 h 5"/>
                  <a:gd name="T8" fmla="*/ 1 w 5"/>
                  <a:gd name="T9" fmla="*/ 5 h 5"/>
                  <a:gd name="T10" fmla="*/ 4 w 5"/>
                  <a:gd name="T11" fmla="*/ 5 h 5"/>
                  <a:gd name="T12" fmla="*/ 5 w 5"/>
                  <a:gd name="T13" fmla="*/ 4 h 5"/>
                  <a:gd name="T14" fmla="*/ 5 w 5"/>
                  <a:gd name="T15" fmla="*/ 1 h 5"/>
                  <a:gd name="T16" fmla="*/ 4 w 5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65"/>
              <p:cNvSpPr>
                <a:spLocks/>
              </p:cNvSpPr>
              <p:nvPr/>
            </p:nvSpPr>
            <p:spPr bwMode="auto">
              <a:xfrm>
                <a:off x="3714" y="1924"/>
                <a:ext cx="41" cy="57"/>
              </a:xfrm>
              <a:custGeom>
                <a:avLst/>
                <a:gdLst>
                  <a:gd name="T0" fmla="*/ 16 w 17"/>
                  <a:gd name="T1" fmla="*/ 0 h 24"/>
                  <a:gd name="T2" fmla="*/ 1 w 17"/>
                  <a:gd name="T3" fmla="*/ 0 h 24"/>
                  <a:gd name="T4" fmla="*/ 0 w 17"/>
                  <a:gd name="T5" fmla="*/ 1 h 24"/>
                  <a:gd name="T6" fmla="*/ 0 w 17"/>
                  <a:gd name="T7" fmla="*/ 23 h 24"/>
                  <a:gd name="T8" fmla="*/ 1 w 17"/>
                  <a:gd name="T9" fmla="*/ 24 h 24"/>
                  <a:gd name="T10" fmla="*/ 16 w 17"/>
                  <a:gd name="T11" fmla="*/ 24 h 24"/>
                  <a:gd name="T12" fmla="*/ 17 w 17"/>
                  <a:gd name="T13" fmla="*/ 23 h 24"/>
                  <a:gd name="T14" fmla="*/ 17 w 17"/>
                  <a:gd name="T15" fmla="*/ 1 h 24"/>
                  <a:gd name="T16" fmla="*/ 16 w 17"/>
                  <a:gd name="T17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" h="24">
                    <a:moveTo>
                      <a:pt x="1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1" y="24"/>
                      <a:pt x="1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3"/>
                      <a:pt x="17" y="2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7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Freeform 166"/>
              <p:cNvSpPr>
                <a:spLocks noEditPoints="1"/>
              </p:cNvSpPr>
              <p:nvPr/>
            </p:nvSpPr>
            <p:spPr bwMode="auto">
              <a:xfrm>
                <a:off x="3658" y="1648"/>
                <a:ext cx="101" cy="131"/>
              </a:xfrm>
              <a:custGeom>
                <a:avLst/>
                <a:gdLst>
                  <a:gd name="T0" fmla="*/ 31 w 43"/>
                  <a:gd name="T1" fmla="*/ 0 h 55"/>
                  <a:gd name="T2" fmla="*/ 0 w 43"/>
                  <a:gd name="T3" fmla="*/ 12 h 55"/>
                  <a:gd name="T4" fmla="*/ 12 w 43"/>
                  <a:gd name="T5" fmla="*/ 55 h 55"/>
                  <a:gd name="T6" fmla="*/ 43 w 43"/>
                  <a:gd name="T7" fmla="*/ 43 h 55"/>
                  <a:gd name="T8" fmla="*/ 4 w 43"/>
                  <a:gd name="T9" fmla="*/ 12 h 55"/>
                  <a:gd name="T10" fmla="*/ 31 w 43"/>
                  <a:gd name="T11" fmla="*/ 4 h 55"/>
                  <a:gd name="T12" fmla="*/ 38 w 43"/>
                  <a:gd name="T13" fmla="*/ 14 h 55"/>
                  <a:gd name="T14" fmla="*/ 11 w 43"/>
                  <a:gd name="T15" fmla="*/ 21 h 55"/>
                  <a:gd name="T16" fmla="*/ 4 w 43"/>
                  <a:gd name="T17" fmla="*/ 12 h 55"/>
                  <a:gd name="T18" fmla="*/ 5 w 43"/>
                  <a:gd name="T19" fmla="*/ 25 h 55"/>
                  <a:gd name="T20" fmla="*/ 11 w 43"/>
                  <a:gd name="T21" fmla="*/ 26 h 55"/>
                  <a:gd name="T22" fmla="*/ 10 w 43"/>
                  <a:gd name="T23" fmla="*/ 30 h 55"/>
                  <a:gd name="T24" fmla="*/ 4 w 43"/>
                  <a:gd name="T25" fmla="*/ 29 h 55"/>
                  <a:gd name="T26" fmla="*/ 4 w 43"/>
                  <a:gd name="T27" fmla="*/ 35 h 55"/>
                  <a:gd name="T28" fmla="*/ 10 w 43"/>
                  <a:gd name="T29" fmla="*/ 34 h 55"/>
                  <a:gd name="T30" fmla="*/ 11 w 43"/>
                  <a:gd name="T31" fmla="*/ 38 h 55"/>
                  <a:gd name="T32" fmla="*/ 5 w 43"/>
                  <a:gd name="T33" fmla="*/ 39 h 55"/>
                  <a:gd name="T34" fmla="*/ 4 w 43"/>
                  <a:gd name="T35" fmla="*/ 35 h 55"/>
                  <a:gd name="T36" fmla="*/ 6 w 43"/>
                  <a:gd name="T37" fmla="*/ 48 h 55"/>
                  <a:gd name="T38" fmla="*/ 4 w 43"/>
                  <a:gd name="T39" fmla="*/ 44 h 55"/>
                  <a:gd name="T40" fmla="*/ 10 w 43"/>
                  <a:gd name="T41" fmla="*/ 42 h 55"/>
                  <a:gd name="T42" fmla="*/ 12 w 43"/>
                  <a:gd name="T43" fmla="*/ 47 h 55"/>
                  <a:gd name="T44" fmla="*/ 13 w 43"/>
                  <a:gd name="T45" fmla="*/ 26 h 55"/>
                  <a:gd name="T46" fmla="*/ 19 w 43"/>
                  <a:gd name="T47" fmla="*/ 24 h 55"/>
                  <a:gd name="T48" fmla="*/ 20 w 43"/>
                  <a:gd name="T49" fmla="*/ 29 h 55"/>
                  <a:gd name="T50" fmla="*/ 14 w 43"/>
                  <a:gd name="T51" fmla="*/ 30 h 55"/>
                  <a:gd name="T52" fmla="*/ 13 w 43"/>
                  <a:gd name="T53" fmla="*/ 26 h 55"/>
                  <a:gd name="T54" fmla="*/ 14 w 43"/>
                  <a:gd name="T55" fmla="*/ 33 h 55"/>
                  <a:gd name="T56" fmla="*/ 20 w 43"/>
                  <a:gd name="T57" fmla="*/ 34 h 55"/>
                  <a:gd name="T58" fmla="*/ 19 w 43"/>
                  <a:gd name="T59" fmla="*/ 39 h 55"/>
                  <a:gd name="T60" fmla="*/ 13 w 43"/>
                  <a:gd name="T61" fmla="*/ 38 h 55"/>
                  <a:gd name="T62" fmla="*/ 20 w 43"/>
                  <a:gd name="T63" fmla="*/ 48 h 55"/>
                  <a:gd name="T64" fmla="*/ 14 w 43"/>
                  <a:gd name="T65" fmla="*/ 47 h 55"/>
                  <a:gd name="T66" fmla="*/ 15 w 43"/>
                  <a:gd name="T67" fmla="*/ 42 h 55"/>
                  <a:gd name="T68" fmla="*/ 21 w 43"/>
                  <a:gd name="T69" fmla="*/ 43 h 55"/>
                  <a:gd name="T70" fmla="*/ 20 w 43"/>
                  <a:gd name="T71" fmla="*/ 48 h 55"/>
                  <a:gd name="T72" fmla="*/ 23 w 43"/>
                  <a:gd name="T73" fmla="*/ 24 h 55"/>
                  <a:gd name="T74" fmla="*/ 29 w 43"/>
                  <a:gd name="T75" fmla="*/ 25 h 55"/>
                  <a:gd name="T76" fmla="*/ 28 w 43"/>
                  <a:gd name="T77" fmla="*/ 30 h 55"/>
                  <a:gd name="T78" fmla="*/ 22 w 43"/>
                  <a:gd name="T79" fmla="*/ 29 h 55"/>
                  <a:gd name="T80" fmla="*/ 23 w 43"/>
                  <a:gd name="T81" fmla="*/ 34 h 55"/>
                  <a:gd name="T82" fmla="*/ 28 w 43"/>
                  <a:gd name="T83" fmla="*/ 33 h 55"/>
                  <a:gd name="T84" fmla="*/ 30 w 43"/>
                  <a:gd name="T85" fmla="*/ 37 h 55"/>
                  <a:gd name="T86" fmla="*/ 24 w 43"/>
                  <a:gd name="T87" fmla="*/ 39 h 55"/>
                  <a:gd name="T88" fmla="*/ 23 w 43"/>
                  <a:gd name="T89" fmla="*/ 34 h 55"/>
                  <a:gd name="T90" fmla="*/ 24 w 43"/>
                  <a:gd name="T91" fmla="*/ 48 h 55"/>
                  <a:gd name="T92" fmla="*/ 23 w 43"/>
                  <a:gd name="T93" fmla="*/ 43 h 55"/>
                  <a:gd name="T94" fmla="*/ 29 w 43"/>
                  <a:gd name="T95" fmla="*/ 42 h 55"/>
                  <a:gd name="T96" fmla="*/ 30 w 43"/>
                  <a:gd name="T97" fmla="*/ 46 h 55"/>
                  <a:gd name="T98" fmla="*/ 31 w 43"/>
                  <a:gd name="T99" fmla="*/ 25 h 55"/>
                  <a:gd name="T100" fmla="*/ 37 w 43"/>
                  <a:gd name="T101" fmla="*/ 24 h 55"/>
                  <a:gd name="T102" fmla="*/ 39 w 43"/>
                  <a:gd name="T103" fmla="*/ 28 h 55"/>
                  <a:gd name="T104" fmla="*/ 33 w 43"/>
                  <a:gd name="T105" fmla="*/ 30 h 55"/>
                  <a:gd name="T106" fmla="*/ 31 w 43"/>
                  <a:gd name="T107" fmla="*/ 25 h 55"/>
                  <a:gd name="T108" fmla="*/ 33 w 43"/>
                  <a:gd name="T109" fmla="*/ 33 h 55"/>
                  <a:gd name="T110" fmla="*/ 39 w 43"/>
                  <a:gd name="T111" fmla="*/ 34 h 55"/>
                  <a:gd name="T112" fmla="*/ 38 w 43"/>
                  <a:gd name="T113" fmla="*/ 38 h 55"/>
                  <a:gd name="T114" fmla="*/ 32 w 43"/>
                  <a:gd name="T115" fmla="*/ 37 h 55"/>
                  <a:gd name="T116" fmla="*/ 38 w 43"/>
                  <a:gd name="T117" fmla="*/ 47 h 55"/>
                  <a:gd name="T118" fmla="*/ 32 w 43"/>
                  <a:gd name="T119" fmla="*/ 46 h 55"/>
                  <a:gd name="T120" fmla="*/ 33 w 43"/>
                  <a:gd name="T121" fmla="*/ 42 h 55"/>
                  <a:gd name="T122" fmla="*/ 39 w 43"/>
                  <a:gd name="T123" fmla="*/ 43 h 55"/>
                  <a:gd name="T124" fmla="*/ 38 w 43"/>
                  <a:gd name="T125" fmla="*/ 47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3" h="55">
                    <a:moveTo>
                      <a:pt x="42" y="11"/>
                    </a:moveTo>
                    <a:cubicBezTo>
                      <a:pt x="42" y="5"/>
                      <a:pt x="37" y="0"/>
                      <a:pt x="31" y="0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4" y="1"/>
                      <a:pt x="0" y="6"/>
                      <a:pt x="0" y="12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50"/>
                      <a:pt x="6" y="55"/>
                      <a:pt x="12" y="55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38" y="55"/>
                      <a:pt x="43" y="49"/>
                      <a:pt x="43" y="43"/>
                    </a:cubicBezTo>
                    <a:lnTo>
                      <a:pt x="42" y="11"/>
                    </a:lnTo>
                    <a:close/>
                    <a:moveTo>
                      <a:pt x="4" y="12"/>
                    </a:moveTo>
                    <a:cubicBezTo>
                      <a:pt x="4" y="8"/>
                      <a:pt x="7" y="5"/>
                      <a:pt x="11" y="5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5" y="4"/>
                      <a:pt x="38" y="7"/>
                      <a:pt x="38" y="11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8"/>
                      <a:pt x="35" y="21"/>
                      <a:pt x="32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7" y="21"/>
                      <a:pt x="4" y="18"/>
                      <a:pt x="4" y="15"/>
                    </a:cubicBezTo>
                    <a:lnTo>
                      <a:pt x="4" y="12"/>
                    </a:lnTo>
                    <a:close/>
                    <a:moveTo>
                      <a:pt x="4" y="26"/>
                    </a:moveTo>
                    <a:cubicBezTo>
                      <a:pt x="4" y="25"/>
                      <a:pt x="5" y="25"/>
                      <a:pt x="5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1" y="25"/>
                      <a:pt x="11" y="25"/>
                      <a:pt x="11" y="26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30"/>
                      <a:pt x="10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4" y="30"/>
                      <a:pt x="4" y="29"/>
                    </a:cubicBezTo>
                    <a:lnTo>
                      <a:pt x="4" y="26"/>
                    </a:lnTo>
                    <a:close/>
                    <a:moveTo>
                      <a:pt x="4" y="35"/>
                    </a:moveTo>
                    <a:cubicBezTo>
                      <a:pt x="4" y="34"/>
                      <a:pt x="5" y="34"/>
                      <a:pt x="5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1" y="34"/>
                      <a:pt x="11" y="34"/>
                      <a:pt x="11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9"/>
                      <a:pt x="10" y="39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4" y="39"/>
                      <a:pt x="4" y="38"/>
                    </a:cubicBezTo>
                    <a:lnTo>
                      <a:pt x="4" y="35"/>
                    </a:lnTo>
                    <a:close/>
                    <a:moveTo>
                      <a:pt x="11" y="48"/>
                    </a:moveTo>
                    <a:cubicBezTo>
                      <a:pt x="6" y="48"/>
                      <a:pt x="6" y="48"/>
                      <a:pt x="6" y="48"/>
                    </a:cubicBezTo>
                    <a:cubicBezTo>
                      <a:pt x="5" y="48"/>
                      <a:pt x="5" y="47"/>
                      <a:pt x="5" y="47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3"/>
                      <a:pt x="5" y="43"/>
                      <a:pt x="6" y="43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11" y="42"/>
                      <a:pt x="12" y="43"/>
                      <a:pt x="12" y="43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1" y="48"/>
                      <a:pt x="11" y="48"/>
                    </a:cubicBezTo>
                    <a:close/>
                    <a:moveTo>
                      <a:pt x="13" y="26"/>
                    </a:moveTo>
                    <a:cubicBezTo>
                      <a:pt x="13" y="25"/>
                      <a:pt x="14" y="25"/>
                      <a:pt x="14" y="25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5"/>
                      <a:pt x="20" y="25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30"/>
                      <a:pt x="19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3" y="29"/>
                      <a:pt x="13" y="29"/>
                    </a:cubicBezTo>
                    <a:lnTo>
                      <a:pt x="13" y="26"/>
                    </a:lnTo>
                    <a:close/>
                    <a:moveTo>
                      <a:pt x="13" y="35"/>
                    </a:moveTo>
                    <a:cubicBezTo>
                      <a:pt x="13" y="34"/>
                      <a:pt x="14" y="33"/>
                      <a:pt x="14" y="33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20" y="33"/>
                      <a:pt x="20" y="34"/>
                      <a:pt x="20" y="34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8"/>
                      <a:pt x="20" y="39"/>
                      <a:pt x="19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9"/>
                      <a:pt x="13" y="38"/>
                      <a:pt x="13" y="38"/>
                    </a:cubicBezTo>
                    <a:lnTo>
                      <a:pt x="13" y="35"/>
                    </a:lnTo>
                    <a:close/>
                    <a:moveTo>
                      <a:pt x="20" y="48"/>
                    </a:moveTo>
                    <a:cubicBezTo>
                      <a:pt x="15" y="48"/>
                      <a:pt x="15" y="48"/>
                      <a:pt x="15" y="48"/>
                    </a:cubicBezTo>
                    <a:cubicBezTo>
                      <a:pt x="14" y="48"/>
                      <a:pt x="14" y="47"/>
                      <a:pt x="14" y="47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2"/>
                      <a:pt x="15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1" y="43"/>
                      <a:pt x="21" y="43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1" y="47"/>
                      <a:pt x="20" y="48"/>
                      <a:pt x="20" y="48"/>
                    </a:cubicBezTo>
                    <a:close/>
                    <a:moveTo>
                      <a:pt x="22" y="25"/>
                    </a:moveTo>
                    <a:cubicBezTo>
                      <a:pt x="22" y="25"/>
                      <a:pt x="23" y="24"/>
                      <a:pt x="23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9" y="24"/>
                      <a:pt x="29" y="25"/>
                      <a:pt x="29" y="25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29" y="29"/>
                      <a:pt x="29" y="30"/>
                      <a:pt x="28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0"/>
                      <a:pt x="22" y="29"/>
                      <a:pt x="22" y="29"/>
                    </a:cubicBezTo>
                    <a:lnTo>
                      <a:pt x="22" y="25"/>
                    </a:lnTo>
                    <a:close/>
                    <a:moveTo>
                      <a:pt x="23" y="34"/>
                    </a:moveTo>
                    <a:cubicBezTo>
                      <a:pt x="22" y="34"/>
                      <a:pt x="23" y="33"/>
                      <a:pt x="24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0" y="34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8"/>
                      <a:pt x="29" y="38"/>
                      <a:pt x="29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39"/>
                      <a:pt x="23" y="38"/>
                      <a:pt x="23" y="38"/>
                    </a:cubicBezTo>
                    <a:lnTo>
                      <a:pt x="23" y="34"/>
                    </a:lnTo>
                    <a:close/>
                    <a:moveTo>
                      <a:pt x="29" y="47"/>
                    </a:moveTo>
                    <a:cubicBezTo>
                      <a:pt x="24" y="48"/>
                      <a:pt x="24" y="48"/>
                      <a:pt x="24" y="48"/>
                    </a:cubicBezTo>
                    <a:cubicBezTo>
                      <a:pt x="23" y="48"/>
                      <a:pt x="23" y="47"/>
                      <a:pt x="23" y="46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3" y="43"/>
                      <a:pt x="23" y="42"/>
                      <a:pt x="24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30" y="42"/>
                      <a:pt x="30" y="43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7"/>
                      <a:pt x="29" y="47"/>
                      <a:pt x="29" y="47"/>
                    </a:cubicBezTo>
                    <a:close/>
                    <a:moveTo>
                      <a:pt x="31" y="25"/>
                    </a:moveTo>
                    <a:cubicBezTo>
                      <a:pt x="31" y="25"/>
                      <a:pt x="32" y="24"/>
                      <a:pt x="32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8" y="24"/>
                      <a:pt x="38" y="24"/>
                      <a:pt x="38" y="25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9"/>
                      <a:pt x="38" y="29"/>
                      <a:pt x="38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2" y="30"/>
                      <a:pt x="32" y="29"/>
                      <a:pt x="31" y="28"/>
                    </a:cubicBezTo>
                    <a:lnTo>
                      <a:pt x="31" y="25"/>
                    </a:lnTo>
                    <a:close/>
                    <a:moveTo>
                      <a:pt x="32" y="34"/>
                    </a:moveTo>
                    <a:cubicBezTo>
                      <a:pt x="32" y="34"/>
                      <a:pt x="32" y="33"/>
                      <a:pt x="33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3"/>
                      <a:pt x="39" y="34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8"/>
                      <a:pt x="38" y="38"/>
                      <a:pt x="38" y="38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2" y="38"/>
                      <a:pt x="32" y="38"/>
                      <a:pt x="32" y="37"/>
                    </a:cubicBezTo>
                    <a:lnTo>
                      <a:pt x="32" y="34"/>
                    </a:lnTo>
                    <a:close/>
                    <a:moveTo>
                      <a:pt x="38" y="47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2" y="47"/>
                      <a:pt x="32" y="47"/>
                      <a:pt x="32" y="46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2"/>
                      <a:pt x="32" y="42"/>
                      <a:pt x="33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9" y="42"/>
                      <a:pt x="39" y="43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9" y="47"/>
                      <a:pt x="38" y="47"/>
                      <a:pt x="38" y="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67"/>
              <p:cNvSpPr>
                <a:spLocks/>
              </p:cNvSpPr>
              <p:nvPr/>
            </p:nvSpPr>
            <p:spPr bwMode="auto">
              <a:xfrm>
                <a:off x="3674" y="1665"/>
                <a:ext cx="31" cy="31"/>
              </a:xfrm>
              <a:custGeom>
                <a:avLst/>
                <a:gdLst>
                  <a:gd name="T0" fmla="*/ 11 w 13"/>
                  <a:gd name="T1" fmla="*/ 4 h 13"/>
                  <a:gd name="T2" fmla="*/ 8 w 13"/>
                  <a:gd name="T3" fmla="*/ 4 h 13"/>
                  <a:gd name="T4" fmla="*/ 8 w 13"/>
                  <a:gd name="T5" fmla="*/ 1 h 13"/>
                  <a:gd name="T6" fmla="*/ 6 w 13"/>
                  <a:gd name="T7" fmla="*/ 0 h 13"/>
                  <a:gd name="T8" fmla="*/ 4 w 13"/>
                  <a:gd name="T9" fmla="*/ 2 h 13"/>
                  <a:gd name="T10" fmla="*/ 4 w 13"/>
                  <a:gd name="T11" fmla="*/ 4 h 13"/>
                  <a:gd name="T12" fmla="*/ 1 w 13"/>
                  <a:gd name="T13" fmla="*/ 4 h 13"/>
                  <a:gd name="T14" fmla="*/ 0 w 13"/>
                  <a:gd name="T15" fmla="*/ 6 h 13"/>
                  <a:gd name="T16" fmla="*/ 1 w 13"/>
                  <a:gd name="T17" fmla="*/ 8 h 13"/>
                  <a:gd name="T18" fmla="*/ 4 w 13"/>
                  <a:gd name="T19" fmla="*/ 8 h 13"/>
                  <a:gd name="T20" fmla="*/ 4 w 13"/>
                  <a:gd name="T21" fmla="*/ 11 h 13"/>
                  <a:gd name="T22" fmla="*/ 6 w 13"/>
                  <a:gd name="T23" fmla="*/ 13 h 13"/>
                  <a:gd name="T24" fmla="*/ 8 w 13"/>
                  <a:gd name="T25" fmla="*/ 11 h 13"/>
                  <a:gd name="T26" fmla="*/ 8 w 13"/>
                  <a:gd name="T27" fmla="*/ 8 h 13"/>
                  <a:gd name="T28" fmla="*/ 11 w 13"/>
                  <a:gd name="T29" fmla="*/ 8 h 13"/>
                  <a:gd name="T30" fmla="*/ 13 w 13"/>
                  <a:gd name="T31" fmla="*/ 6 h 13"/>
                  <a:gd name="T32" fmla="*/ 11 w 13"/>
                  <a:gd name="T3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3" h="13">
                    <a:moveTo>
                      <a:pt x="11" y="4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5" y="0"/>
                      <a:pt x="4" y="1"/>
                      <a:pt x="4" y="2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5" y="13"/>
                      <a:pt x="6" y="13"/>
                    </a:cubicBezTo>
                    <a:cubicBezTo>
                      <a:pt x="7" y="13"/>
                      <a:pt x="8" y="12"/>
                      <a:pt x="8" y="11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13" y="7"/>
                      <a:pt x="13" y="6"/>
                    </a:cubicBezTo>
                    <a:cubicBezTo>
                      <a:pt x="13" y="5"/>
                      <a:pt x="12" y="4"/>
                      <a:pt x="1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68"/>
              <p:cNvSpPr>
                <a:spLocks/>
              </p:cNvSpPr>
              <p:nvPr/>
            </p:nvSpPr>
            <p:spPr bwMode="auto">
              <a:xfrm>
                <a:off x="3710" y="1675"/>
                <a:ext cx="31" cy="9"/>
              </a:xfrm>
              <a:custGeom>
                <a:avLst/>
                <a:gdLst>
                  <a:gd name="T0" fmla="*/ 11 w 13"/>
                  <a:gd name="T1" fmla="*/ 0 h 4"/>
                  <a:gd name="T2" fmla="*/ 2 w 13"/>
                  <a:gd name="T3" fmla="*/ 0 h 4"/>
                  <a:gd name="T4" fmla="*/ 0 w 13"/>
                  <a:gd name="T5" fmla="*/ 2 h 4"/>
                  <a:gd name="T6" fmla="*/ 2 w 13"/>
                  <a:gd name="T7" fmla="*/ 4 h 4"/>
                  <a:gd name="T8" fmla="*/ 12 w 13"/>
                  <a:gd name="T9" fmla="*/ 4 h 4"/>
                  <a:gd name="T10" fmla="*/ 13 w 13"/>
                  <a:gd name="T11" fmla="*/ 2 h 4"/>
                  <a:gd name="T12" fmla="*/ 11 w 1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4">
                    <a:moveTo>
                      <a:pt x="1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3"/>
                      <a:pt x="13" y="2"/>
                    </a:cubicBezTo>
                    <a:cubicBezTo>
                      <a:pt x="13" y="1"/>
                      <a:pt x="12" y="0"/>
                      <a:pt x="1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69"/>
              <p:cNvSpPr>
                <a:spLocks noEditPoints="1"/>
              </p:cNvSpPr>
              <p:nvPr/>
            </p:nvSpPr>
            <p:spPr bwMode="auto">
              <a:xfrm>
                <a:off x="3883" y="2021"/>
                <a:ext cx="68" cy="107"/>
              </a:xfrm>
              <a:custGeom>
                <a:avLst/>
                <a:gdLst>
                  <a:gd name="T0" fmla="*/ 22 w 29"/>
                  <a:gd name="T1" fmla="*/ 0 h 45"/>
                  <a:gd name="T2" fmla="*/ 7 w 29"/>
                  <a:gd name="T3" fmla="*/ 0 h 45"/>
                  <a:gd name="T4" fmla="*/ 0 w 29"/>
                  <a:gd name="T5" fmla="*/ 7 h 45"/>
                  <a:gd name="T6" fmla="*/ 0 w 29"/>
                  <a:gd name="T7" fmla="*/ 38 h 45"/>
                  <a:gd name="T8" fmla="*/ 7 w 29"/>
                  <a:gd name="T9" fmla="*/ 45 h 45"/>
                  <a:gd name="T10" fmla="*/ 22 w 29"/>
                  <a:gd name="T11" fmla="*/ 45 h 45"/>
                  <a:gd name="T12" fmla="*/ 29 w 29"/>
                  <a:gd name="T13" fmla="*/ 38 h 45"/>
                  <a:gd name="T14" fmla="*/ 29 w 29"/>
                  <a:gd name="T15" fmla="*/ 7 h 45"/>
                  <a:gd name="T16" fmla="*/ 22 w 29"/>
                  <a:gd name="T17" fmla="*/ 0 h 45"/>
                  <a:gd name="T18" fmla="*/ 26 w 29"/>
                  <a:gd name="T19" fmla="*/ 38 h 45"/>
                  <a:gd name="T20" fmla="*/ 22 w 29"/>
                  <a:gd name="T21" fmla="*/ 42 h 45"/>
                  <a:gd name="T22" fmla="*/ 7 w 29"/>
                  <a:gd name="T23" fmla="*/ 42 h 45"/>
                  <a:gd name="T24" fmla="*/ 3 w 29"/>
                  <a:gd name="T25" fmla="*/ 38 h 45"/>
                  <a:gd name="T26" fmla="*/ 3 w 29"/>
                  <a:gd name="T27" fmla="*/ 7 h 45"/>
                  <a:gd name="T28" fmla="*/ 7 w 29"/>
                  <a:gd name="T29" fmla="*/ 3 h 45"/>
                  <a:gd name="T30" fmla="*/ 22 w 29"/>
                  <a:gd name="T31" fmla="*/ 3 h 45"/>
                  <a:gd name="T32" fmla="*/ 26 w 29"/>
                  <a:gd name="T33" fmla="*/ 7 h 45"/>
                  <a:gd name="T34" fmla="*/ 26 w 29"/>
                  <a:gd name="T35" fmla="*/ 38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9" h="45">
                    <a:moveTo>
                      <a:pt x="2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42"/>
                      <a:pt x="3" y="45"/>
                      <a:pt x="7" y="45"/>
                    </a:cubicBezTo>
                    <a:cubicBezTo>
                      <a:pt x="22" y="45"/>
                      <a:pt x="22" y="45"/>
                      <a:pt x="22" y="45"/>
                    </a:cubicBezTo>
                    <a:cubicBezTo>
                      <a:pt x="26" y="45"/>
                      <a:pt x="29" y="42"/>
                      <a:pt x="29" y="38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3"/>
                      <a:pt x="26" y="0"/>
                      <a:pt x="22" y="0"/>
                    </a:cubicBezTo>
                    <a:close/>
                    <a:moveTo>
                      <a:pt x="26" y="38"/>
                    </a:moveTo>
                    <a:cubicBezTo>
                      <a:pt x="26" y="41"/>
                      <a:pt x="24" y="42"/>
                      <a:pt x="22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5" y="42"/>
                      <a:pt x="3" y="41"/>
                      <a:pt x="3" y="38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4" y="3"/>
                      <a:pt x="26" y="5"/>
                      <a:pt x="26" y="7"/>
                    </a:cubicBezTo>
                    <a:lnTo>
                      <a:pt x="26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70"/>
              <p:cNvSpPr>
                <a:spLocks/>
              </p:cNvSpPr>
              <p:nvPr/>
            </p:nvSpPr>
            <p:spPr bwMode="auto">
              <a:xfrm>
                <a:off x="3911" y="2104"/>
                <a:ext cx="12" cy="12"/>
              </a:xfrm>
              <a:custGeom>
                <a:avLst/>
                <a:gdLst>
                  <a:gd name="T0" fmla="*/ 4 w 5"/>
                  <a:gd name="T1" fmla="*/ 0 h 5"/>
                  <a:gd name="T2" fmla="*/ 1 w 5"/>
                  <a:gd name="T3" fmla="*/ 0 h 5"/>
                  <a:gd name="T4" fmla="*/ 0 w 5"/>
                  <a:gd name="T5" fmla="*/ 1 h 5"/>
                  <a:gd name="T6" fmla="*/ 0 w 5"/>
                  <a:gd name="T7" fmla="*/ 4 h 5"/>
                  <a:gd name="T8" fmla="*/ 1 w 5"/>
                  <a:gd name="T9" fmla="*/ 5 h 5"/>
                  <a:gd name="T10" fmla="*/ 4 w 5"/>
                  <a:gd name="T11" fmla="*/ 5 h 5"/>
                  <a:gd name="T12" fmla="*/ 5 w 5"/>
                  <a:gd name="T13" fmla="*/ 4 h 5"/>
                  <a:gd name="T14" fmla="*/ 5 w 5"/>
                  <a:gd name="T15" fmla="*/ 1 h 5"/>
                  <a:gd name="T16" fmla="*/ 4 w 5"/>
                  <a:gd name="T1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5">
                    <a:moveTo>
                      <a:pt x="4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5"/>
                      <a:pt x="1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71"/>
              <p:cNvSpPr>
                <a:spLocks/>
              </p:cNvSpPr>
              <p:nvPr/>
            </p:nvSpPr>
            <p:spPr bwMode="auto">
              <a:xfrm>
                <a:off x="3895" y="2035"/>
                <a:ext cx="45" cy="64"/>
              </a:xfrm>
              <a:custGeom>
                <a:avLst/>
                <a:gdLst>
                  <a:gd name="T0" fmla="*/ 18 w 19"/>
                  <a:gd name="T1" fmla="*/ 0 h 27"/>
                  <a:gd name="T2" fmla="*/ 1 w 19"/>
                  <a:gd name="T3" fmla="*/ 0 h 27"/>
                  <a:gd name="T4" fmla="*/ 0 w 19"/>
                  <a:gd name="T5" fmla="*/ 1 h 27"/>
                  <a:gd name="T6" fmla="*/ 0 w 19"/>
                  <a:gd name="T7" fmla="*/ 25 h 27"/>
                  <a:gd name="T8" fmla="*/ 1 w 19"/>
                  <a:gd name="T9" fmla="*/ 27 h 27"/>
                  <a:gd name="T10" fmla="*/ 18 w 19"/>
                  <a:gd name="T11" fmla="*/ 27 h 27"/>
                  <a:gd name="T12" fmla="*/ 19 w 19"/>
                  <a:gd name="T13" fmla="*/ 25 h 27"/>
                  <a:gd name="T14" fmla="*/ 19 w 19"/>
                  <a:gd name="T15" fmla="*/ 1 h 27"/>
                  <a:gd name="T16" fmla="*/ 18 w 19"/>
                  <a:gd name="T1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27">
                    <a:moveTo>
                      <a:pt x="1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1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19" y="26"/>
                      <a:pt x="19" y="25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72"/>
              <p:cNvSpPr>
                <a:spLocks noEditPoints="1"/>
              </p:cNvSpPr>
              <p:nvPr/>
            </p:nvSpPr>
            <p:spPr bwMode="auto">
              <a:xfrm>
                <a:off x="3577" y="1883"/>
                <a:ext cx="57" cy="53"/>
              </a:xfrm>
              <a:custGeom>
                <a:avLst/>
                <a:gdLst>
                  <a:gd name="T0" fmla="*/ 22 w 24"/>
                  <a:gd name="T1" fmla="*/ 7 h 22"/>
                  <a:gd name="T2" fmla="*/ 18 w 24"/>
                  <a:gd name="T3" fmla="*/ 1 h 22"/>
                  <a:gd name="T4" fmla="*/ 13 w 24"/>
                  <a:gd name="T5" fmla="*/ 1 h 22"/>
                  <a:gd name="T6" fmla="*/ 2 w 24"/>
                  <a:gd name="T7" fmla="*/ 11 h 22"/>
                  <a:gd name="T8" fmla="*/ 2 w 24"/>
                  <a:gd name="T9" fmla="*/ 15 h 22"/>
                  <a:gd name="T10" fmla="*/ 6 w 24"/>
                  <a:gd name="T11" fmla="*/ 21 h 22"/>
                  <a:gd name="T12" fmla="*/ 11 w 24"/>
                  <a:gd name="T13" fmla="*/ 21 h 22"/>
                  <a:gd name="T14" fmla="*/ 22 w 24"/>
                  <a:gd name="T15" fmla="*/ 11 h 22"/>
                  <a:gd name="T16" fmla="*/ 22 w 24"/>
                  <a:gd name="T17" fmla="*/ 7 h 22"/>
                  <a:gd name="T18" fmla="*/ 10 w 24"/>
                  <a:gd name="T19" fmla="*/ 20 h 22"/>
                  <a:gd name="T20" fmla="*/ 7 w 24"/>
                  <a:gd name="T21" fmla="*/ 20 h 22"/>
                  <a:gd name="T22" fmla="*/ 3 w 24"/>
                  <a:gd name="T23" fmla="*/ 14 h 22"/>
                  <a:gd name="T24" fmla="*/ 3 w 24"/>
                  <a:gd name="T25" fmla="*/ 12 h 22"/>
                  <a:gd name="T26" fmla="*/ 14 w 24"/>
                  <a:gd name="T27" fmla="*/ 2 h 22"/>
                  <a:gd name="T28" fmla="*/ 17 w 24"/>
                  <a:gd name="T29" fmla="*/ 2 h 22"/>
                  <a:gd name="T30" fmla="*/ 21 w 24"/>
                  <a:gd name="T31" fmla="*/ 8 h 22"/>
                  <a:gd name="T32" fmla="*/ 21 w 24"/>
                  <a:gd name="T33" fmla="*/ 10 h 22"/>
                  <a:gd name="T34" fmla="*/ 10 w 24"/>
                  <a:gd name="T35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" h="22">
                    <a:moveTo>
                      <a:pt x="22" y="7"/>
                    </a:move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4" y="0"/>
                      <a:pt x="13" y="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0" y="14"/>
                      <a:pt x="2" y="15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2"/>
                      <a:pt x="10" y="22"/>
                      <a:pt x="11" y="2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4" y="10"/>
                      <a:pt x="24" y="8"/>
                      <a:pt x="22" y="7"/>
                    </a:cubicBezTo>
                    <a:close/>
                    <a:moveTo>
                      <a:pt x="10" y="20"/>
                    </a:moveTo>
                    <a:cubicBezTo>
                      <a:pt x="9" y="21"/>
                      <a:pt x="8" y="21"/>
                      <a:pt x="7" y="20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2"/>
                      <a:pt x="3" y="1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1"/>
                      <a:pt x="16" y="1"/>
                      <a:pt x="17" y="2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8"/>
                      <a:pt x="22" y="10"/>
                      <a:pt x="21" y="10"/>
                    </a:cubicBezTo>
                    <a:lnTo>
                      <a:pt x="10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73"/>
              <p:cNvSpPr>
                <a:spLocks/>
              </p:cNvSpPr>
              <p:nvPr/>
            </p:nvSpPr>
            <p:spPr bwMode="auto">
              <a:xfrm>
                <a:off x="3589" y="1917"/>
                <a:ext cx="9" cy="7"/>
              </a:xfrm>
              <a:custGeom>
                <a:avLst/>
                <a:gdLst>
                  <a:gd name="T0" fmla="*/ 3 w 4"/>
                  <a:gd name="T1" fmla="*/ 1 h 3"/>
                  <a:gd name="T2" fmla="*/ 2 w 4"/>
                  <a:gd name="T3" fmla="*/ 0 h 3"/>
                  <a:gd name="T4" fmla="*/ 2 w 4"/>
                  <a:gd name="T5" fmla="*/ 0 h 3"/>
                  <a:gd name="T6" fmla="*/ 1 w 4"/>
                  <a:gd name="T7" fmla="*/ 1 h 3"/>
                  <a:gd name="T8" fmla="*/ 0 w 4"/>
                  <a:gd name="T9" fmla="*/ 2 h 3"/>
                  <a:gd name="T10" fmla="*/ 1 w 4"/>
                  <a:gd name="T11" fmla="*/ 3 h 3"/>
                  <a:gd name="T12" fmla="*/ 2 w 4"/>
                  <a:gd name="T13" fmla="*/ 3 h 3"/>
                  <a:gd name="T14" fmla="*/ 3 w 4"/>
                  <a:gd name="T15" fmla="*/ 2 h 3"/>
                  <a:gd name="T16" fmla="*/ 3 w 4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3" y="1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1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74"/>
              <p:cNvSpPr>
                <a:spLocks/>
              </p:cNvSpPr>
              <p:nvPr/>
            </p:nvSpPr>
            <p:spPr bwMode="auto">
              <a:xfrm>
                <a:off x="3591" y="1891"/>
                <a:ext cx="36" cy="33"/>
              </a:xfrm>
              <a:custGeom>
                <a:avLst/>
                <a:gdLst>
                  <a:gd name="T0" fmla="*/ 15 w 15"/>
                  <a:gd name="T1" fmla="*/ 6 h 14"/>
                  <a:gd name="T2" fmla="*/ 9 w 15"/>
                  <a:gd name="T3" fmla="*/ 0 h 14"/>
                  <a:gd name="T4" fmla="*/ 9 w 15"/>
                  <a:gd name="T5" fmla="*/ 0 h 14"/>
                  <a:gd name="T6" fmla="*/ 0 w 15"/>
                  <a:gd name="T7" fmla="*/ 7 h 14"/>
                  <a:gd name="T8" fmla="*/ 0 w 15"/>
                  <a:gd name="T9" fmla="*/ 8 h 14"/>
                  <a:gd name="T10" fmla="*/ 5 w 15"/>
                  <a:gd name="T11" fmla="*/ 14 h 14"/>
                  <a:gd name="T12" fmla="*/ 6 w 15"/>
                  <a:gd name="T13" fmla="*/ 14 h 14"/>
                  <a:gd name="T14" fmla="*/ 15 w 15"/>
                  <a:gd name="T15" fmla="*/ 7 h 14"/>
                  <a:gd name="T16" fmla="*/ 15 w 15"/>
                  <a:gd name="T17" fmla="*/ 6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14">
                    <a:moveTo>
                      <a:pt x="15" y="6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75"/>
              <p:cNvSpPr>
                <a:spLocks noEditPoints="1"/>
              </p:cNvSpPr>
              <p:nvPr/>
            </p:nvSpPr>
            <p:spPr bwMode="auto">
              <a:xfrm>
                <a:off x="3942" y="1857"/>
                <a:ext cx="31" cy="43"/>
              </a:xfrm>
              <a:custGeom>
                <a:avLst/>
                <a:gdLst>
                  <a:gd name="T0" fmla="*/ 0 w 31"/>
                  <a:gd name="T1" fmla="*/ 38 h 43"/>
                  <a:gd name="T2" fmla="*/ 5 w 31"/>
                  <a:gd name="T3" fmla="*/ 43 h 43"/>
                  <a:gd name="T4" fmla="*/ 31 w 31"/>
                  <a:gd name="T5" fmla="*/ 43 h 43"/>
                  <a:gd name="T6" fmla="*/ 31 w 31"/>
                  <a:gd name="T7" fmla="*/ 0 h 43"/>
                  <a:gd name="T8" fmla="*/ 2 w 31"/>
                  <a:gd name="T9" fmla="*/ 0 h 43"/>
                  <a:gd name="T10" fmla="*/ 0 w 31"/>
                  <a:gd name="T11" fmla="*/ 38 h 43"/>
                  <a:gd name="T12" fmla="*/ 9 w 31"/>
                  <a:gd name="T13" fmla="*/ 38 h 43"/>
                  <a:gd name="T14" fmla="*/ 7 w 31"/>
                  <a:gd name="T15" fmla="*/ 38 h 43"/>
                  <a:gd name="T16" fmla="*/ 7 w 31"/>
                  <a:gd name="T17" fmla="*/ 34 h 43"/>
                  <a:gd name="T18" fmla="*/ 9 w 31"/>
                  <a:gd name="T19" fmla="*/ 34 h 43"/>
                  <a:gd name="T20" fmla="*/ 9 w 31"/>
                  <a:gd name="T21" fmla="*/ 38 h 43"/>
                  <a:gd name="T22" fmla="*/ 16 w 31"/>
                  <a:gd name="T23" fmla="*/ 38 h 43"/>
                  <a:gd name="T24" fmla="*/ 12 w 31"/>
                  <a:gd name="T25" fmla="*/ 38 h 43"/>
                  <a:gd name="T26" fmla="*/ 12 w 31"/>
                  <a:gd name="T27" fmla="*/ 34 h 43"/>
                  <a:gd name="T28" fmla="*/ 16 w 31"/>
                  <a:gd name="T29" fmla="*/ 34 h 43"/>
                  <a:gd name="T30" fmla="*/ 16 w 31"/>
                  <a:gd name="T31" fmla="*/ 38 h 43"/>
                  <a:gd name="T32" fmla="*/ 21 w 31"/>
                  <a:gd name="T33" fmla="*/ 38 h 43"/>
                  <a:gd name="T34" fmla="*/ 19 w 31"/>
                  <a:gd name="T35" fmla="*/ 38 h 43"/>
                  <a:gd name="T36" fmla="*/ 19 w 31"/>
                  <a:gd name="T37" fmla="*/ 34 h 43"/>
                  <a:gd name="T38" fmla="*/ 21 w 31"/>
                  <a:gd name="T39" fmla="*/ 34 h 43"/>
                  <a:gd name="T40" fmla="*/ 21 w 31"/>
                  <a:gd name="T41" fmla="*/ 38 h 43"/>
                  <a:gd name="T42" fmla="*/ 28 w 31"/>
                  <a:gd name="T43" fmla="*/ 41 h 43"/>
                  <a:gd name="T44" fmla="*/ 24 w 31"/>
                  <a:gd name="T45" fmla="*/ 41 h 43"/>
                  <a:gd name="T46" fmla="*/ 24 w 31"/>
                  <a:gd name="T47" fmla="*/ 34 h 43"/>
                  <a:gd name="T48" fmla="*/ 28 w 31"/>
                  <a:gd name="T49" fmla="*/ 34 h 43"/>
                  <a:gd name="T50" fmla="*/ 28 w 31"/>
                  <a:gd name="T51" fmla="*/ 41 h 43"/>
                  <a:gd name="T52" fmla="*/ 5 w 31"/>
                  <a:gd name="T53" fmla="*/ 5 h 43"/>
                  <a:gd name="T54" fmla="*/ 28 w 31"/>
                  <a:gd name="T55" fmla="*/ 5 h 43"/>
                  <a:gd name="T56" fmla="*/ 28 w 31"/>
                  <a:gd name="T57" fmla="*/ 12 h 43"/>
                  <a:gd name="T58" fmla="*/ 5 w 31"/>
                  <a:gd name="T59" fmla="*/ 12 h 43"/>
                  <a:gd name="T60" fmla="*/ 5 w 31"/>
                  <a:gd name="T61" fmla="*/ 5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1" h="43">
                    <a:moveTo>
                      <a:pt x="0" y="38"/>
                    </a:moveTo>
                    <a:lnTo>
                      <a:pt x="5" y="43"/>
                    </a:lnTo>
                    <a:lnTo>
                      <a:pt x="31" y="43"/>
                    </a:lnTo>
                    <a:lnTo>
                      <a:pt x="31" y="0"/>
                    </a:lnTo>
                    <a:lnTo>
                      <a:pt x="2" y="0"/>
                    </a:lnTo>
                    <a:lnTo>
                      <a:pt x="0" y="38"/>
                    </a:lnTo>
                    <a:close/>
                    <a:moveTo>
                      <a:pt x="9" y="38"/>
                    </a:moveTo>
                    <a:lnTo>
                      <a:pt x="7" y="38"/>
                    </a:lnTo>
                    <a:lnTo>
                      <a:pt x="7" y="34"/>
                    </a:lnTo>
                    <a:lnTo>
                      <a:pt x="9" y="34"/>
                    </a:lnTo>
                    <a:lnTo>
                      <a:pt x="9" y="38"/>
                    </a:lnTo>
                    <a:close/>
                    <a:moveTo>
                      <a:pt x="16" y="38"/>
                    </a:moveTo>
                    <a:lnTo>
                      <a:pt x="12" y="38"/>
                    </a:lnTo>
                    <a:lnTo>
                      <a:pt x="12" y="34"/>
                    </a:lnTo>
                    <a:lnTo>
                      <a:pt x="16" y="34"/>
                    </a:lnTo>
                    <a:lnTo>
                      <a:pt x="16" y="38"/>
                    </a:lnTo>
                    <a:close/>
                    <a:moveTo>
                      <a:pt x="21" y="38"/>
                    </a:moveTo>
                    <a:lnTo>
                      <a:pt x="19" y="38"/>
                    </a:lnTo>
                    <a:lnTo>
                      <a:pt x="19" y="34"/>
                    </a:lnTo>
                    <a:lnTo>
                      <a:pt x="21" y="34"/>
                    </a:lnTo>
                    <a:lnTo>
                      <a:pt x="21" y="38"/>
                    </a:lnTo>
                    <a:close/>
                    <a:moveTo>
                      <a:pt x="28" y="41"/>
                    </a:moveTo>
                    <a:lnTo>
                      <a:pt x="24" y="41"/>
                    </a:lnTo>
                    <a:lnTo>
                      <a:pt x="24" y="34"/>
                    </a:lnTo>
                    <a:lnTo>
                      <a:pt x="28" y="34"/>
                    </a:lnTo>
                    <a:lnTo>
                      <a:pt x="28" y="41"/>
                    </a:lnTo>
                    <a:close/>
                    <a:moveTo>
                      <a:pt x="5" y="5"/>
                    </a:moveTo>
                    <a:lnTo>
                      <a:pt x="28" y="5"/>
                    </a:lnTo>
                    <a:lnTo>
                      <a:pt x="28" y="12"/>
                    </a:lnTo>
                    <a:lnTo>
                      <a:pt x="5" y="12"/>
                    </a:lnTo>
                    <a:lnTo>
                      <a:pt x="5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76"/>
              <p:cNvSpPr>
                <a:spLocks noEditPoints="1"/>
              </p:cNvSpPr>
              <p:nvPr/>
            </p:nvSpPr>
            <p:spPr bwMode="auto">
              <a:xfrm>
                <a:off x="3764" y="1433"/>
                <a:ext cx="26" cy="33"/>
              </a:xfrm>
              <a:custGeom>
                <a:avLst/>
                <a:gdLst>
                  <a:gd name="T0" fmla="*/ 26 w 26"/>
                  <a:gd name="T1" fmla="*/ 4 h 33"/>
                  <a:gd name="T2" fmla="*/ 22 w 26"/>
                  <a:gd name="T3" fmla="*/ 0 h 33"/>
                  <a:gd name="T4" fmla="*/ 3 w 26"/>
                  <a:gd name="T5" fmla="*/ 0 h 33"/>
                  <a:gd name="T6" fmla="*/ 0 w 26"/>
                  <a:gd name="T7" fmla="*/ 33 h 33"/>
                  <a:gd name="T8" fmla="*/ 24 w 26"/>
                  <a:gd name="T9" fmla="*/ 33 h 33"/>
                  <a:gd name="T10" fmla="*/ 26 w 26"/>
                  <a:gd name="T11" fmla="*/ 4 h 33"/>
                  <a:gd name="T12" fmla="*/ 19 w 26"/>
                  <a:gd name="T13" fmla="*/ 2 h 33"/>
                  <a:gd name="T14" fmla="*/ 22 w 26"/>
                  <a:gd name="T15" fmla="*/ 2 h 33"/>
                  <a:gd name="T16" fmla="*/ 22 w 26"/>
                  <a:gd name="T17" fmla="*/ 9 h 33"/>
                  <a:gd name="T18" fmla="*/ 19 w 26"/>
                  <a:gd name="T19" fmla="*/ 7 h 33"/>
                  <a:gd name="T20" fmla="*/ 19 w 26"/>
                  <a:gd name="T21" fmla="*/ 2 h 33"/>
                  <a:gd name="T22" fmla="*/ 14 w 26"/>
                  <a:gd name="T23" fmla="*/ 2 h 33"/>
                  <a:gd name="T24" fmla="*/ 17 w 26"/>
                  <a:gd name="T25" fmla="*/ 2 h 33"/>
                  <a:gd name="T26" fmla="*/ 17 w 26"/>
                  <a:gd name="T27" fmla="*/ 7 h 33"/>
                  <a:gd name="T28" fmla="*/ 14 w 26"/>
                  <a:gd name="T29" fmla="*/ 7 h 33"/>
                  <a:gd name="T30" fmla="*/ 14 w 26"/>
                  <a:gd name="T31" fmla="*/ 2 h 33"/>
                  <a:gd name="T32" fmla="*/ 10 w 26"/>
                  <a:gd name="T33" fmla="*/ 2 h 33"/>
                  <a:gd name="T34" fmla="*/ 12 w 26"/>
                  <a:gd name="T35" fmla="*/ 2 h 33"/>
                  <a:gd name="T36" fmla="*/ 12 w 26"/>
                  <a:gd name="T37" fmla="*/ 7 h 33"/>
                  <a:gd name="T38" fmla="*/ 10 w 26"/>
                  <a:gd name="T39" fmla="*/ 7 h 33"/>
                  <a:gd name="T40" fmla="*/ 10 w 26"/>
                  <a:gd name="T41" fmla="*/ 2 h 33"/>
                  <a:gd name="T42" fmla="*/ 5 w 26"/>
                  <a:gd name="T43" fmla="*/ 2 h 33"/>
                  <a:gd name="T44" fmla="*/ 7 w 26"/>
                  <a:gd name="T45" fmla="*/ 2 h 33"/>
                  <a:gd name="T46" fmla="*/ 7 w 26"/>
                  <a:gd name="T47" fmla="*/ 7 h 33"/>
                  <a:gd name="T48" fmla="*/ 5 w 26"/>
                  <a:gd name="T49" fmla="*/ 7 h 33"/>
                  <a:gd name="T50" fmla="*/ 5 w 26"/>
                  <a:gd name="T51" fmla="*/ 2 h 33"/>
                  <a:gd name="T52" fmla="*/ 22 w 26"/>
                  <a:gd name="T53" fmla="*/ 30 h 33"/>
                  <a:gd name="T54" fmla="*/ 5 w 26"/>
                  <a:gd name="T55" fmla="*/ 30 h 33"/>
                  <a:gd name="T56" fmla="*/ 5 w 26"/>
                  <a:gd name="T57" fmla="*/ 23 h 33"/>
                  <a:gd name="T58" fmla="*/ 22 w 26"/>
                  <a:gd name="T59" fmla="*/ 26 h 33"/>
                  <a:gd name="T60" fmla="*/ 22 w 26"/>
                  <a:gd name="T61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6" h="33">
                    <a:moveTo>
                      <a:pt x="26" y="4"/>
                    </a:moveTo>
                    <a:lnTo>
                      <a:pt x="22" y="0"/>
                    </a:lnTo>
                    <a:lnTo>
                      <a:pt x="3" y="0"/>
                    </a:lnTo>
                    <a:lnTo>
                      <a:pt x="0" y="33"/>
                    </a:lnTo>
                    <a:lnTo>
                      <a:pt x="24" y="33"/>
                    </a:lnTo>
                    <a:lnTo>
                      <a:pt x="26" y="4"/>
                    </a:lnTo>
                    <a:close/>
                    <a:moveTo>
                      <a:pt x="19" y="2"/>
                    </a:moveTo>
                    <a:lnTo>
                      <a:pt x="22" y="2"/>
                    </a:lnTo>
                    <a:lnTo>
                      <a:pt x="22" y="9"/>
                    </a:lnTo>
                    <a:lnTo>
                      <a:pt x="19" y="7"/>
                    </a:lnTo>
                    <a:lnTo>
                      <a:pt x="19" y="2"/>
                    </a:lnTo>
                    <a:close/>
                    <a:moveTo>
                      <a:pt x="14" y="2"/>
                    </a:moveTo>
                    <a:lnTo>
                      <a:pt x="17" y="2"/>
                    </a:lnTo>
                    <a:lnTo>
                      <a:pt x="17" y="7"/>
                    </a:lnTo>
                    <a:lnTo>
                      <a:pt x="14" y="7"/>
                    </a:lnTo>
                    <a:lnTo>
                      <a:pt x="14" y="2"/>
                    </a:lnTo>
                    <a:close/>
                    <a:moveTo>
                      <a:pt x="10" y="2"/>
                    </a:moveTo>
                    <a:lnTo>
                      <a:pt x="12" y="2"/>
                    </a:lnTo>
                    <a:lnTo>
                      <a:pt x="12" y="7"/>
                    </a:lnTo>
                    <a:lnTo>
                      <a:pt x="10" y="7"/>
                    </a:lnTo>
                    <a:lnTo>
                      <a:pt x="10" y="2"/>
                    </a:lnTo>
                    <a:close/>
                    <a:moveTo>
                      <a:pt x="5" y="2"/>
                    </a:moveTo>
                    <a:lnTo>
                      <a:pt x="7" y="2"/>
                    </a:lnTo>
                    <a:lnTo>
                      <a:pt x="7" y="7"/>
                    </a:lnTo>
                    <a:lnTo>
                      <a:pt x="5" y="7"/>
                    </a:lnTo>
                    <a:lnTo>
                      <a:pt x="5" y="2"/>
                    </a:lnTo>
                    <a:close/>
                    <a:moveTo>
                      <a:pt x="22" y="30"/>
                    </a:moveTo>
                    <a:lnTo>
                      <a:pt x="5" y="30"/>
                    </a:lnTo>
                    <a:lnTo>
                      <a:pt x="5" y="23"/>
                    </a:lnTo>
                    <a:lnTo>
                      <a:pt x="22" y="26"/>
                    </a:lnTo>
                    <a:lnTo>
                      <a:pt x="22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77"/>
              <p:cNvSpPr>
                <a:spLocks/>
              </p:cNvSpPr>
              <p:nvPr/>
            </p:nvSpPr>
            <p:spPr bwMode="auto">
              <a:xfrm>
                <a:off x="3778" y="1698"/>
                <a:ext cx="119" cy="74"/>
              </a:xfrm>
              <a:custGeom>
                <a:avLst/>
                <a:gdLst>
                  <a:gd name="T0" fmla="*/ 8 w 119"/>
                  <a:gd name="T1" fmla="*/ 38 h 74"/>
                  <a:gd name="T2" fmla="*/ 8 w 119"/>
                  <a:gd name="T3" fmla="*/ 26 h 74"/>
                  <a:gd name="T4" fmla="*/ 36 w 119"/>
                  <a:gd name="T5" fmla="*/ 12 h 74"/>
                  <a:gd name="T6" fmla="*/ 36 w 119"/>
                  <a:gd name="T7" fmla="*/ 38 h 74"/>
                  <a:gd name="T8" fmla="*/ 41 w 119"/>
                  <a:gd name="T9" fmla="*/ 38 h 74"/>
                  <a:gd name="T10" fmla="*/ 41 w 119"/>
                  <a:gd name="T11" fmla="*/ 26 h 74"/>
                  <a:gd name="T12" fmla="*/ 69 w 119"/>
                  <a:gd name="T13" fmla="*/ 12 h 74"/>
                  <a:gd name="T14" fmla="*/ 69 w 119"/>
                  <a:gd name="T15" fmla="*/ 38 h 74"/>
                  <a:gd name="T16" fmla="*/ 79 w 119"/>
                  <a:gd name="T17" fmla="*/ 38 h 74"/>
                  <a:gd name="T18" fmla="*/ 79 w 119"/>
                  <a:gd name="T19" fmla="*/ 0 h 74"/>
                  <a:gd name="T20" fmla="*/ 90 w 119"/>
                  <a:gd name="T21" fmla="*/ 0 h 74"/>
                  <a:gd name="T22" fmla="*/ 90 w 119"/>
                  <a:gd name="T23" fmla="*/ 38 h 74"/>
                  <a:gd name="T24" fmla="*/ 95 w 119"/>
                  <a:gd name="T25" fmla="*/ 38 h 74"/>
                  <a:gd name="T26" fmla="*/ 95 w 119"/>
                  <a:gd name="T27" fmla="*/ 0 h 74"/>
                  <a:gd name="T28" fmla="*/ 109 w 119"/>
                  <a:gd name="T29" fmla="*/ 0 h 74"/>
                  <a:gd name="T30" fmla="*/ 109 w 119"/>
                  <a:gd name="T31" fmla="*/ 38 h 74"/>
                  <a:gd name="T32" fmla="*/ 119 w 119"/>
                  <a:gd name="T33" fmla="*/ 38 h 74"/>
                  <a:gd name="T34" fmla="*/ 119 w 119"/>
                  <a:gd name="T35" fmla="*/ 74 h 74"/>
                  <a:gd name="T36" fmla="*/ 0 w 119"/>
                  <a:gd name="T37" fmla="*/ 74 h 74"/>
                  <a:gd name="T38" fmla="*/ 0 w 119"/>
                  <a:gd name="T39" fmla="*/ 38 h 74"/>
                  <a:gd name="T40" fmla="*/ 8 w 119"/>
                  <a:gd name="T41" fmla="*/ 38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19" h="74">
                    <a:moveTo>
                      <a:pt x="8" y="38"/>
                    </a:moveTo>
                    <a:lnTo>
                      <a:pt x="8" y="26"/>
                    </a:lnTo>
                    <a:lnTo>
                      <a:pt x="36" y="12"/>
                    </a:lnTo>
                    <a:lnTo>
                      <a:pt x="36" y="38"/>
                    </a:lnTo>
                    <a:lnTo>
                      <a:pt x="41" y="38"/>
                    </a:lnTo>
                    <a:lnTo>
                      <a:pt x="41" y="26"/>
                    </a:lnTo>
                    <a:lnTo>
                      <a:pt x="69" y="12"/>
                    </a:lnTo>
                    <a:lnTo>
                      <a:pt x="69" y="38"/>
                    </a:lnTo>
                    <a:lnTo>
                      <a:pt x="79" y="38"/>
                    </a:lnTo>
                    <a:lnTo>
                      <a:pt x="79" y="0"/>
                    </a:lnTo>
                    <a:lnTo>
                      <a:pt x="90" y="0"/>
                    </a:lnTo>
                    <a:lnTo>
                      <a:pt x="90" y="38"/>
                    </a:lnTo>
                    <a:lnTo>
                      <a:pt x="95" y="38"/>
                    </a:lnTo>
                    <a:lnTo>
                      <a:pt x="95" y="0"/>
                    </a:lnTo>
                    <a:lnTo>
                      <a:pt x="109" y="0"/>
                    </a:lnTo>
                    <a:lnTo>
                      <a:pt x="109" y="38"/>
                    </a:lnTo>
                    <a:lnTo>
                      <a:pt x="119" y="38"/>
                    </a:lnTo>
                    <a:lnTo>
                      <a:pt x="119" y="74"/>
                    </a:lnTo>
                    <a:lnTo>
                      <a:pt x="0" y="74"/>
                    </a:lnTo>
                    <a:lnTo>
                      <a:pt x="0" y="38"/>
                    </a:lnTo>
                    <a:lnTo>
                      <a:pt x="8" y="3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78"/>
              <p:cNvSpPr>
                <a:spLocks/>
              </p:cNvSpPr>
              <p:nvPr/>
            </p:nvSpPr>
            <p:spPr bwMode="auto">
              <a:xfrm>
                <a:off x="3966" y="2292"/>
                <a:ext cx="28" cy="14"/>
              </a:xfrm>
              <a:custGeom>
                <a:avLst/>
                <a:gdLst>
                  <a:gd name="T0" fmla="*/ 12 w 12"/>
                  <a:gd name="T1" fmla="*/ 0 h 6"/>
                  <a:gd name="T2" fmla="*/ 6 w 12"/>
                  <a:gd name="T3" fmla="*/ 0 h 6"/>
                  <a:gd name="T4" fmla="*/ 0 w 12"/>
                  <a:gd name="T5" fmla="*/ 6 h 6"/>
                  <a:gd name="T6" fmla="*/ 12 w 12"/>
                  <a:gd name="T7" fmla="*/ 6 h 6"/>
                  <a:gd name="T8" fmla="*/ 12 w 12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6">
                    <a:moveTo>
                      <a:pt x="12" y="0"/>
                    </a:moveTo>
                    <a:cubicBezTo>
                      <a:pt x="12" y="0"/>
                      <a:pt x="11" y="0"/>
                      <a:pt x="6" y="0"/>
                    </a:cubicBezTo>
                    <a:cubicBezTo>
                      <a:pt x="2" y="0"/>
                      <a:pt x="0" y="6"/>
                      <a:pt x="0" y="6"/>
                    </a:cubicBezTo>
                    <a:cubicBezTo>
                      <a:pt x="12" y="6"/>
                      <a:pt x="12" y="6"/>
                      <a:pt x="12" y="6"/>
                    </a:cubicBez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79"/>
              <p:cNvSpPr>
                <a:spLocks noEditPoints="1"/>
              </p:cNvSpPr>
              <p:nvPr/>
            </p:nvSpPr>
            <p:spPr bwMode="auto">
              <a:xfrm>
                <a:off x="3944" y="2308"/>
                <a:ext cx="102" cy="29"/>
              </a:xfrm>
              <a:custGeom>
                <a:avLst/>
                <a:gdLst>
                  <a:gd name="T0" fmla="*/ 42 w 43"/>
                  <a:gd name="T1" fmla="*/ 9 h 12"/>
                  <a:gd name="T2" fmla="*/ 42 w 43"/>
                  <a:gd name="T3" fmla="*/ 8 h 12"/>
                  <a:gd name="T4" fmla="*/ 42 w 43"/>
                  <a:gd name="T5" fmla="*/ 4 h 12"/>
                  <a:gd name="T6" fmla="*/ 38 w 43"/>
                  <a:gd name="T7" fmla="*/ 0 h 12"/>
                  <a:gd name="T8" fmla="*/ 6 w 43"/>
                  <a:gd name="T9" fmla="*/ 0 h 12"/>
                  <a:gd name="T10" fmla="*/ 2 w 43"/>
                  <a:gd name="T11" fmla="*/ 4 h 12"/>
                  <a:gd name="T12" fmla="*/ 2 w 43"/>
                  <a:gd name="T13" fmla="*/ 8 h 12"/>
                  <a:gd name="T14" fmla="*/ 2 w 43"/>
                  <a:gd name="T15" fmla="*/ 9 h 12"/>
                  <a:gd name="T16" fmla="*/ 0 w 43"/>
                  <a:gd name="T17" fmla="*/ 10 h 12"/>
                  <a:gd name="T18" fmla="*/ 2 w 43"/>
                  <a:gd name="T19" fmla="*/ 12 h 12"/>
                  <a:gd name="T20" fmla="*/ 4 w 43"/>
                  <a:gd name="T21" fmla="*/ 12 h 12"/>
                  <a:gd name="T22" fmla="*/ 6 w 43"/>
                  <a:gd name="T23" fmla="*/ 12 h 12"/>
                  <a:gd name="T24" fmla="*/ 6 w 43"/>
                  <a:gd name="T25" fmla="*/ 12 h 12"/>
                  <a:gd name="T26" fmla="*/ 6 w 43"/>
                  <a:gd name="T27" fmla="*/ 11 h 12"/>
                  <a:gd name="T28" fmla="*/ 10 w 43"/>
                  <a:gd name="T29" fmla="*/ 6 h 12"/>
                  <a:gd name="T30" fmla="*/ 15 w 43"/>
                  <a:gd name="T31" fmla="*/ 11 h 12"/>
                  <a:gd name="T32" fmla="*/ 15 w 43"/>
                  <a:gd name="T33" fmla="*/ 12 h 12"/>
                  <a:gd name="T34" fmla="*/ 28 w 43"/>
                  <a:gd name="T35" fmla="*/ 12 h 12"/>
                  <a:gd name="T36" fmla="*/ 28 w 43"/>
                  <a:gd name="T37" fmla="*/ 11 h 12"/>
                  <a:gd name="T38" fmla="*/ 33 w 43"/>
                  <a:gd name="T39" fmla="*/ 6 h 12"/>
                  <a:gd name="T40" fmla="*/ 37 w 43"/>
                  <a:gd name="T41" fmla="*/ 11 h 12"/>
                  <a:gd name="T42" fmla="*/ 37 w 43"/>
                  <a:gd name="T43" fmla="*/ 12 h 12"/>
                  <a:gd name="T44" fmla="*/ 38 w 43"/>
                  <a:gd name="T45" fmla="*/ 12 h 12"/>
                  <a:gd name="T46" fmla="*/ 40 w 43"/>
                  <a:gd name="T47" fmla="*/ 11 h 12"/>
                  <a:gd name="T48" fmla="*/ 41 w 43"/>
                  <a:gd name="T49" fmla="*/ 11 h 12"/>
                  <a:gd name="T50" fmla="*/ 42 w 43"/>
                  <a:gd name="T51" fmla="*/ 11 h 12"/>
                  <a:gd name="T52" fmla="*/ 43 w 43"/>
                  <a:gd name="T53" fmla="*/ 10 h 12"/>
                  <a:gd name="T54" fmla="*/ 42 w 43"/>
                  <a:gd name="T55" fmla="*/ 9 h 12"/>
                  <a:gd name="T56" fmla="*/ 3 w 43"/>
                  <a:gd name="T57" fmla="*/ 7 h 12"/>
                  <a:gd name="T58" fmla="*/ 2 w 43"/>
                  <a:gd name="T59" fmla="*/ 6 h 12"/>
                  <a:gd name="T60" fmla="*/ 3 w 43"/>
                  <a:gd name="T61" fmla="*/ 4 h 12"/>
                  <a:gd name="T62" fmla="*/ 3 w 43"/>
                  <a:gd name="T63" fmla="*/ 6 h 12"/>
                  <a:gd name="T64" fmla="*/ 3 w 43"/>
                  <a:gd name="T65" fmla="*/ 7 h 12"/>
                  <a:gd name="T66" fmla="*/ 20 w 43"/>
                  <a:gd name="T67" fmla="*/ 3 h 12"/>
                  <a:gd name="T68" fmla="*/ 19 w 43"/>
                  <a:gd name="T69" fmla="*/ 3 h 12"/>
                  <a:gd name="T70" fmla="*/ 16 w 43"/>
                  <a:gd name="T71" fmla="*/ 3 h 12"/>
                  <a:gd name="T72" fmla="*/ 15 w 43"/>
                  <a:gd name="T73" fmla="*/ 3 h 12"/>
                  <a:gd name="T74" fmla="*/ 15 w 43"/>
                  <a:gd name="T75" fmla="*/ 2 h 12"/>
                  <a:gd name="T76" fmla="*/ 16 w 43"/>
                  <a:gd name="T77" fmla="*/ 2 h 12"/>
                  <a:gd name="T78" fmla="*/ 19 w 43"/>
                  <a:gd name="T79" fmla="*/ 2 h 12"/>
                  <a:gd name="T80" fmla="*/ 20 w 43"/>
                  <a:gd name="T81" fmla="*/ 2 h 12"/>
                  <a:gd name="T82" fmla="*/ 20 w 43"/>
                  <a:gd name="T83" fmla="*/ 3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43" h="12">
                    <a:moveTo>
                      <a:pt x="42" y="9"/>
                    </a:moveTo>
                    <a:cubicBezTo>
                      <a:pt x="42" y="9"/>
                      <a:pt x="42" y="9"/>
                      <a:pt x="42" y="8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1"/>
                      <a:pt x="40" y="0"/>
                      <a:pt x="3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2" y="1"/>
                      <a:pt x="2" y="4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9"/>
                      <a:pt x="2" y="9"/>
                    </a:cubicBezTo>
                    <a:cubicBezTo>
                      <a:pt x="1" y="9"/>
                      <a:pt x="0" y="10"/>
                      <a:pt x="0" y="10"/>
                    </a:cubicBezTo>
                    <a:cubicBezTo>
                      <a:pt x="0" y="11"/>
                      <a:pt x="1" y="12"/>
                      <a:pt x="2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6" y="8"/>
                      <a:pt x="8" y="6"/>
                      <a:pt x="10" y="6"/>
                    </a:cubicBezTo>
                    <a:cubicBezTo>
                      <a:pt x="13" y="6"/>
                      <a:pt x="15" y="8"/>
                      <a:pt x="15" y="11"/>
                    </a:cubicBezTo>
                    <a:cubicBezTo>
                      <a:pt x="15" y="11"/>
                      <a:pt x="15" y="12"/>
                      <a:pt x="15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1"/>
                      <a:pt x="28" y="11"/>
                    </a:cubicBezTo>
                    <a:cubicBezTo>
                      <a:pt x="28" y="8"/>
                      <a:pt x="30" y="6"/>
                      <a:pt x="33" y="6"/>
                    </a:cubicBezTo>
                    <a:cubicBezTo>
                      <a:pt x="35" y="6"/>
                      <a:pt x="37" y="8"/>
                      <a:pt x="37" y="11"/>
                    </a:cubicBezTo>
                    <a:cubicBezTo>
                      <a:pt x="37" y="11"/>
                      <a:pt x="37" y="12"/>
                      <a:pt x="37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9" y="12"/>
                      <a:pt x="40" y="12"/>
                      <a:pt x="40" y="11"/>
                    </a:cubicBezTo>
                    <a:cubicBezTo>
                      <a:pt x="40" y="11"/>
                      <a:pt x="41" y="11"/>
                      <a:pt x="41" y="11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11"/>
                      <a:pt x="43" y="11"/>
                      <a:pt x="43" y="10"/>
                    </a:cubicBezTo>
                    <a:cubicBezTo>
                      <a:pt x="43" y="10"/>
                      <a:pt x="42" y="9"/>
                      <a:pt x="42" y="9"/>
                    </a:cubicBezTo>
                    <a:close/>
                    <a:moveTo>
                      <a:pt x="3" y="7"/>
                    </a:moveTo>
                    <a:cubicBezTo>
                      <a:pt x="2" y="7"/>
                      <a:pt x="2" y="7"/>
                      <a:pt x="2" y="6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lose/>
                    <a:moveTo>
                      <a:pt x="20" y="3"/>
                    </a:moveTo>
                    <a:cubicBezTo>
                      <a:pt x="20" y="3"/>
                      <a:pt x="19" y="3"/>
                      <a:pt x="19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2"/>
                      <a:pt x="20" y="2"/>
                      <a:pt x="20" y="2"/>
                    </a:cubicBezTo>
                    <a:lnTo>
                      <a:pt x="20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80"/>
              <p:cNvSpPr>
                <a:spLocks noEditPoints="1"/>
              </p:cNvSpPr>
              <p:nvPr/>
            </p:nvSpPr>
            <p:spPr bwMode="auto">
              <a:xfrm>
                <a:off x="3961" y="2325"/>
                <a:ext cx="16" cy="17"/>
              </a:xfrm>
              <a:custGeom>
                <a:avLst/>
                <a:gdLst>
                  <a:gd name="T0" fmla="*/ 3 w 7"/>
                  <a:gd name="T1" fmla="*/ 0 h 7"/>
                  <a:gd name="T2" fmla="*/ 0 w 7"/>
                  <a:gd name="T3" fmla="*/ 4 h 7"/>
                  <a:gd name="T4" fmla="*/ 3 w 7"/>
                  <a:gd name="T5" fmla="*/ 7 h 7"/>
                  <a:gd name="T6" fmla="*/ 7 w 7"/>
                  <a:gd name="T7" fmla="*/ 4 h 7"/>
                  <a:gd name="T8" fmla="*/ 3 w 7"/>
                  <a:gd name="T9" fmla="*/ 0 h 7"/>
                  <a:gd name="T10" fmla="*/ 3 w 7"/>
                  <a:gd name="T11" fmla="*/ 5 h 7"/>
                  <a:gd name="T12" fmla="*/ 2 w 7"/>
                  <a:gd name="T13" fmla="*/ 4 h 7"/>
                  <a:gd name="T14" fmla="*/ 3 w 7"/>
                  <a:gd name="T15" fmla="*/ 2 h 7"/>
                  <a:gd name="T16" fmla="*/ 5 w 7"/>
                  <a:gd name="T17" fmla="*/ 4 h 7"/>
                  <a:gd name="T18" fmla="*/ 3 w 7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1" y="0"/>
                      <a:pt x="0" y="1"/>
                      <a:pt x="0" y="4"/>
                    </a:cubicBezTo>
                    <a:cubicBezTo>
                      <a:pt x="0" y="6"/>
                      <a:pt x="1" y="7"/>
                      <a:pt x="3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6" y="0"/>
                      <a:pt x="3" y="0"/>
                    </a:cubicBezTo>
                    <a:close/>
                    <a:moveTo>
                      <a:pt x="3" y="5"/>
                    </a:moveTo>
                    <a:cubicBezTo>
                      <a:pt x="3" y="5"/>
                      <a:pt x="2" y="5"/>
                      <a:pt x="2" y="4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4" y="2"/>
                      <a:pt x="5" y="3"/>
                      <a:pt x="5" y="4"/>
                    </a:cubicBezTo>
                    <a:cubicBezTo>
                      <a:pt x="5" y="5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81"/>
              <p:cNvSpPr>
                <a:spLocks noEditPoints="1"/>
              </p:cNvSpPr>
              <p:nvPr/>
            </p:nvSpPr>
            <p:spPr bwMode="auto">
              <a:xfrm>
                <a:off x="4013" y="2325"/>
                <a:ext cx="17" cy="17"/>
              </a:xfrm>
              <a:custGeom>
                <a:avLst/>
                <a:gdLst>
                  <a:gd name="T0" fmla="*/ 4 w 7"/>
                  <a:gd name="T1" fmla="*/ 0 h 7"/>
                  <a:gd name="T2" fmla="*/ 0 w 7"/>
                  <a:gd name="T3" fmla="*/ 4 h 7"/>
                  <a:gd name="T4" fmla="*/ 4 w 7"/>
                  <a:gd name="T5" fmla="*/ 7 h 7"/>
                  <a:gd name="T6" fmla="*/ 7 w 7"/>
                  <a:gd name="T7" fmla="*/ 4 h 7"/>
                  <a:gd name="T8" fmla="*/ 4 w 7"/>
                  <a:gd name="T9" fmla="*/ 0 h 7"/>
                  <a:gd name="T10" fmla="*/ 4 w 7"/>
                  <a:gd name="T11" fmla="*/ 5 h 7"/>
                  <a:gd name="T12" fmla="*/ 2 w 7"/>
                  <a:gd name="T13" fmla="*/ 4 h 7"/>
                  <a:gd name="T14" fmla="*/ 4 w 7"/>
                  <a:gd name="T15" fmla="*/ 2 h 7"/>
                  <a:gd name="T16" fmla="*/ 5 w 7"/>
                  <a:gd name="T17" fmla="*/ 4 h 7"/>
                  <a:gd name="T18" fmla="*/ 4 w 7"/>
                  <a:gd name="T19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7">
                    <a:moveTo>
                      <a:pt x="4" y="0"/>
                    </a:moveTo>
                    <a:cubicBezTo>
                      <a:pt x="1" y="0"/>
                      <a:pt x="0" y="1"/>
                      <a:pt x="0" y="4"/>
                    </a:cubicBezTo>
                    <a:cubicBezTo>
                      <a:pt x="0" y="6"/>
                      <a:pt x="1" y="7"/>
                      <a:pt x="4" y="7"/>
                    </a:cubicBezTo>
                    <a:cubicBezTo>
                      <a:pt x="6" y="7"/>
                      <a:pt x="7" y="6"/>
                      <a:pt x="7" y="4"/>
                    </a:cubicBezTo>
                    <a:cubicBezTo>
                      <a:pt x="7" y="1"/>
                      <a:pt x="6" y="0"/>
                      <a:pt x="4" y="0"/>
                    </a:cubicBezTo>
                    <a:close/>
                    <a:moveTo>
                      <a:pt x="4" y="5"/>
                    </a:moveTo>
                    <a:cubicBezTo>
                      <a:pt x="3" y="5"/>
                      <a:pt x="2" y="5"/>
                      <a:pt x="2" y="4"/>
                    </a:cubicBezTo>
                    <a:cubicBezTo>
                      <a:pt x="2" y="3"/>
                      <a:pt x="3" y="2"/>
                      <a:pt x="4" y="2"/>
                    </a:cubicBezTo>
                    <a:cubicBezTo>
                      <a:pt x="5" y="2"/>
                      <a:pt x="5" y="3"/>
                      <a:pt x="5" y="4"/>
                    </a:cubicBezTo>
                    <a:cubicBezTo>
                      <a:pt x="5" y="5"/>
                      <a:pt x="5" y="5"/>
                      <a:pt x="4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82"/>
              <p:cNvSpPr>
                <a:spLocks/>
              </p:cNvSpPr>
              <p:nvPr/>
            </p:nvSpPr>
            <p:spPr bwMode="auto">
              <a:xfrm>
                <a:off x="3788" y="2849"/>
                <a:ext cx="43" cy="22"/>
              </a:xfrm>
              <a:custGeom>
                <a:avLst/>
                <a:gdLst>
                  <a:gd name="T0" fmla="*/ 0 w 18"/>
                  <a:gd name="T1" fmla="*/ 0 h 9"/>
                  <a:gd name="T2" fmla="*/ 8 w 18"/>
                  <a:gd name="T3" fmla="*/ 0 h 9"/>
                  <a:gd name="T4" fmla="*/ 18 w 18"/>
                  <a:gd name="T5" fmla="*/ 9 h 9"/>
                  <a:gd name="T6" fmla="*/ 0 w 18"/>
                  <a:gd name="T7" fmla="*/ 9 h 9"/>
                  <a:gd name="T8" fmla="*/ 0 w 1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9">
                    <a:moveTo>
                      <a:pt x="0" y="0"/>
                    </a:moveTo>
                    <a:cubicBezTo>
                      <a:pt x="0" y="0"/>
                      <a:pt x="1" y="0"/>
                      <a:pt x="8" y="0"/>
                    </a:cubicBezTo>
                    <a:cubicBezTo>
                      <a:pt x="15" y="0"/>
                      <a:pt x="18" y="9"/>
                      <a:pt x="18" y="9"/>
                    </a:cubicBezTo>
                    <a:cubicBezTo>
                      <a:pt x="0" y="9"/>
                      <a:pt x="0" y="9"/>
                      <a:pt x="0" y="9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83"/>
              <p:cNvSpPr>
                <a:spLocks noEditPoints="1"/>
              </p:cNvSpPr>
              <p:nvPr/>
            </p:nvSpPr>
            <p:spPr bwMode="auto">
              <a:xfrm>
                <a:off x="3707" y="2876"/>
                <a:ext cx="154" cy="45"/>
              </a:xfrm>
              <a:custGeom>
                <a:avLst/>
                <a:gdLst>
                  <a:gd name="T0" fmla="*/ 0 w 65"/>
                  <a:gd name="T1" fmla="*/ 16 h 19"/>
                  <a:gd name="T2" fmla="*/ 2 w 65"/>
                  <a:gd name="T3" fmla="*/ 17 h 19"/>
                  <a:gd name="T4" fmla="*/ 3 w 65"/>
                  <a:gd name="T5" fmla="*/ 17 h 19"/>
                  <a:gd name="T6" fmla="*/ 4 w 65"/>
                  <a:gd name="T7" fmla="*/ 17 h 19"/>
                  <a:gd name="T8" fmla="*/ 8 w 65"/>
                  <a:gd name="T9" fmla="*/ 19 h 19"/>
                  <a:gd name="T10" fmla="*/ 9 w 65"/>
                  <a:gd name="T11" fmla="*/ 19 h 19"/>
                  <a:gd name="T12" fmla="*/ 9 w 65"/>
                  <a:gd name="T13" fmla="*/ 16 h 19"/>
                  <a:gd name="T14" fmla="*/ 16 w 65"/>
                  <a:gd name="T15" fmla="*/ 9 h 19"/>
                  <a:gd name="T16" fmla="*/ 23 w 65"/>
                  <a:gd name="T17" fmla="*/ 16 h 19"/>
                  <a:gd name="T18" fmla="*/ 23 w 65"/>
                  <a:gd name="T19" fmla="*/ 19 h 19"/>
                  <a:gd name="T20" fmla="*/ 43 w 65"/>
                  <a:gd name="T21" fmla="*/ 19 h 19"/>
                  <a:gd name="T22" fmla="*/ 42 w 65"/>
                  <a:gd name="T23" fmla="*/ 16 h 19"/>
                  <a:gd name="T24" fmla="*/ 49 w 65"/>
                  <a:gd name="T25" fmla="*/ 9 h 19"/>
                  <a:gd name="T26" fmla="*/ 57 w 65"/>
                  <a:gd name="T27" fmla="*/ 16 h 19"/>
                  <a:gd name="T28" fmla="*/ 56 w 65"/>
                  <a:gd name="T29" fmla="*/ 19 h 19"/>
                  <a:gd name="T30" fmla="*/ 57 w 65"/>
                  <a:gd name="T31" fmla="*/ 19 h 19"/>
                  <a:gd name="T32" fmla="*/ 60 w 65"/>
                  <a:gd name="T33" fmla="*/ 18 h 19"/>
                  <a:gd name="T34" fmla="*/ 63 w 65"/>
                  <a:gd name="T35" fmla="*/ 18 h 19"/>
                  <a:gd name="T36" fmla="*/ 65 w 65"/>
                  <a:gd name="T37" fmla="*/ 16 h 19"/>
                  <a:gd name="T38" fmla="*/ 63 w 65"/>
                  <a:gd name="T39" fmla="*/ 13 h 19"/>
                  <a:gd name="T40" fmla="*/ 63 w 65"/>
                  <a:gd name="T41" fmla="*/ 13 h 19"/>
                  <a:gd name="T42" fmla="*/ 63 w 65"/>
                  <a:gd name="T43" fmla="*/ 5 h 19"/>
                  <a:gd name="T44" fmla="*/ 57 w 65"/>
                  <a:gd name="T45" fmla="*/ 0 h 19"/>
                  <a:gd name="T46" fmla="*/ 8 w 65"/>
                  <a:gd name="T47" fmla="*/ 0 h 19"/>
                  <a:gd name="T48" fmla="*/ 2 w 65"/>
                  <a:gd name="T49" fmla="*/ 5 h 19"/>
                  <a:gd name="T50" fmla="*/ 2 w 65"/>
                  <a:gd name="T51" fmla="*/ 13 h 19"/>
                  <a:gd name="T52" fmla="*/ 2 w 65"/>
                  <a:gd name="T53" fmla="*/ 14 h 19"/>
                  <a:gd name="T54" fmla="*/ 0 w 65"/>
                  <a:gd name="T55" fmla="*/ 16 h 19"/>
                  <a:gd name="T56" fmla="*/ 61 w 65"/>
                  <a:gd name="T57" fmla="*/ 8 h 19"/>
                  <a:gd name="T58" fmla="*/ 61 w 65"/>
                  <a:gd name="T59" fmla="*/ 6 h 19"/>
                  <a:gd name="T60" fmla="*/ 62 w 65"/>
                  <a:gd name="T61" fmla="*/ 8 h 19"/>
                  <a:gd name="T62" fmla="*/ 61 w 65"/>
                  <a:gd name="T63" fmla="*/ 11 h 19"/>
                  <a:gd name="T64" fmla="*/ 61 w 65"/>
                  <a:gd name="T65" fmla="*/ 8 h 19"/>
                  <a:gd name="T66" fmla="*/ 36 w 65"/>
                  <a:gd name="T67" fmla="*/ 3 h 19"/>
                  <a:gd name="T68" fmla="*/ 36 w 65"/>
                  <a:gd name="T69" fmla="*/ 3 h 19"/>
                  <a:gd name="T70" fmla="*/ 41 w 65"/>
                  <a:gd name="T71" fmla="*/ 3 h 19"/>
                  <a:gd name="T72" fmla="*/ 42 w 65"/>
                  <a:gd name="T73" fmla="*/ 3 h 19"/>
                  <a:gd name="T74" fmla="*/ 42 w 65"/>
                  <a:gd name="T75" fmla="*/ 4 h 19"/>
                  <a:gd name="T76" fmla="*/ 41 w 65"/>
                  <a:gd name="T77" fmla="*/ 5 h 19"/>
                  <a:gd name="T78" fmla="*/ 36 w 65"/>
                  <a:gd name="T79" fmla="*/ 5 h 19"/>
                  <a:gd name="T80" fmla="*/ 36 w 65"/>
                  <a:gd name="T81" fmla="*/ 4 h 19"/>
                  <a:gd name="T82" fmla="*/ 36 w 65"/>
                  <a:gd name="T83" fmla="*/ 3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5" h="19">
                    <a:moveTo>
                      <a:pt x="0" y="16"/>
                    </a:moveTo>
                    <a:cubicBezTo>
                      <a:pt x="0" y="17"/>
                      <a:pt x="1" y="17"/>
                      <a:pt x="2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5" y="18"/>
                      <a:pt x="6" y="19"/>
                      <a:pt x="8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7"/>
                      <a:pt x="9" y="16"/>
                    </a:cubicBezTo>
                    <a:cubicBezTo>
                      <a:pt x="9" y="12"/>
                      <a:pt x="12" y="9"/>
                      <a:pt x="16" y="9"/>
                    </a:cubicBezTo>
                    <a:cubicBezTo>
                      <a:pt x="20" y="9"/>
                      <a:pt x="23" y="12"/>
                      <a:pt x="23" y="16"/>
                    </a:cubicBezTo>
                    <a:cubicBezTo>
                      <a:pt x="23" y="17"/>
                      <a:pt x="23" y="18"/>
                      <a:pt x="23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2" y="18"/>
                      <a:pt x="42" y="17"/>
                      <a:pt x="42" y="16"/>
                    </a:cubicBezTo>
                    <a:cubicBezTo>
                      <a:pt x="42" y="12"/>
                      <a:pt x="45" y="9"/>
                      <a:pt x="49" y="9"/>
                    </a:cubicBezTo>
                    <a:cubicBezTo>
                      <a:pt x="53" y="9"/>
                      <a:pt x="57" y="12"/>
                      <a:pt x="57" y="16"/>
                    </a:cubicBezTo>
                    <a:cubicBezTo>
                      <a:pt x="57" y="17"/>
                      <a:pt x="56" y="18"/>
                      <a:pt x="56" y="19"/>
                    </a:cubicBezTo>
                    <a:cubicBezTo>
                      <a:pt x="57" y="19"/>
                      <a:pt x="57" y="19"/>
                      <a:pt x="57" y="19"/>
                    </a:cubicBezTo>
                    <a:cubicBezTo>
                      <a:pt x="58" y="19"/>
                      <a:pt x="59" y="18"/>
                      <a:pt x="60" y="18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4" y="18"/>
                      <a:pt x="65" y="17"/>
                      <a:pt x="65" y="16"/>
                    </a:cubicBezTo>
                    <a:cubicBezTo>
                      <a:pt x="65" y="14"/>
                      <a:pt x="64" y="14"/>
                      <a:pt x="63" y="13"/>
                    </a:cubicBezTo>
                    <a:cubicBezTo>
                      <a:pt x="63" y="13"/>
                      <a:pt x="63" y="13"/>
                      <a:pt x="63" y="13"/>
                    </a:cubicBezTo>
                    <a:cubicBezTo>
                      <a:pt x="63" y="5"/>
                      <a:pt x="63" y="5"/>
                      <a:pt x="63" y="5"/>
                    </a:cubicBezTo>
                    <a:cubicBezTo>
                      <a:pt x="63" y="2"/>
                      <a:pt x="60" y="0"/>
                      <a:pt x="5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2" y="2"/>
                      <a:pt x="2" y="5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1" y="14"/>
                      <a:pt x="0" y="15"/>
                      <a:pt x="0" y="16"/>
                    </a:cubicBezTo>
                    <a:close/>
                    <a:moveTo>
                      <a:pt x="61" y="8"/>
                    </a:moveTo>
                    <a:cubicBezTo>
                      <a:pt x="61" y="7"/>
                      <a:pt x="61" y="6"/>
                      <a:pt x="61" y="6"/>
                    </a:cubicBezTo>
                    <a:cubicBezTo>
                      <a:pt x="62" y="6"/>
                      <a:pt x="62" y="7"/>
                      <a:pt x="62" y="8"/>
                    </a:cubicBezTo>
                    <a:cubicBezTo>
                      <a:pt x="62" y="10"/>
                      <a:pt x="62" y="11"/>
                      <a:pt x="61" y="11"/>
                    </a:cubicBezTo>
                    <a:cubicBezTo>
                      <a:pt x="61" y="11"/>
                      <a:pt x="61" y="10"/>
                      <a:pt x="61" y="8"/>
                    </a:cubicBezTo>
                    <a:close/>
                    <a:moveTo>
                      <a:pt x="36" y="3"/>
                    </a:moveTo>
                    <a:cubicBezTo>
                      <a:pt x="36" y="3"/>
                      <a:pt x="36" y="3"/>
                      <a:pt x="36" y="3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4"/>
                      <a:pt x="42" y="5"/>
                      <a:pt x="41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4"/>
                      <a:pt x="36" y="4"/>
                    </a:cubicBezTo>
                    <a:lnTo>
                      <a:pt x="36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84"/>
              <p:cNvSpPr>
                <a:spLocks noEditPoints="1"/>
              </p:cNvSpPr>
              <p:nvPr/>
            </p:nvSpPr>
            <p:spPr bwMode="auto">
              <a:xfrm>
                <a:off x="3812" y="2899"/>
                <a:ext cx="26" cy="29"/>
              </a:xfrm>
              <a:custGeom>
                <a:avLst/>
                <a:gdLst>
                  <a:gd name="T0" fmla="*/ 0 w 11"/>
                  <a:gd name="T1" fmla="*/ 6 h 12"/>
                  <a:gd name="T2" fmla="*/ 5 w 11"/>
                  <a:gd name="T3" fmla="*/ 12 h 12"/>
                  <a:gd name="T4" fmla="*/ 11 w 11"/>
                  <a:gd name="T5" fmla="*/ 6 h 12"/>
                  <a:gd name="T6" fmla="*/ 5 w 11"/>
                  <a:gd name="T7" fmla="*/ 0 h 12"/>
                  <a:gd name="T8" fmla="*/ 0 w 11"/>
                  <a:gd name="T9" fmla="*/ 6 h 12"/>
                  <a:gd name="T10" fmla="*/ 3 w 11"/>
                  <a:gd name="T11" fmla="*/ 6 h 12"/>
                  <a:gd name="T12" fmla="*/ 5 w 11"/>
                  <a:gd name="T13" fmla="*/ 3 h 12"/>
                  <a:gd name="T14" fmla="*/ 8 w 11"/>
                  <a:gd name="T15" fmla="*/ 6 h 12"/>
                  <a:gd name="T16" fmla="*/ 5 w 11"/>
                  <a:gd name="T17" fmla="*/ 9 h 12"/>
                  <a:gd name="T18" fmla="*/ 3 w 11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2">
                    <a:moveTo>
                      <a:pt x="0" y="6"/>
                    </a:moveTo>
                    <a:cubicBezTo>
                      <a:pt x="0" y="9"/>
                      <a:pt x="2" y="12"/>
                      <a:pt x="5" y="12"/>
                    </a:cubicBezTo>
                    <a:cubicBezTo>
                      <a:pt x="9" y="12"/>
                      <a:pt x="11" y="9"/>
                      <a:pt x="11" y="6"/>
                    </a:cubicBezTo>
                    <a:cubicBezTo>
                      <a:pt x="11" y="3"/>
                      <a:pt x="9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lose/>
                    <a:moveTo>
                      <a:pt x="3" y="6"/>
                    </a:moveTo>
                    <a:cubicBezTo>
                      <a:pt x="3" y="5"/>
                      <a:pt x="4" y="3"/>
                      <a:pt x="5" y="3"/>
                    </a:cubicBezTo>
                    <a:cubicBezTo>
                      <a:pt x="7" y="3"/>
                      <a:pt x="8" y="5"/>
                      <a:pt x="8" y="6"/>
                    </a:cubicBezTo>
                    <a:cubicBezTo>
                      <a:pt x="8" y="8"/>
                      <a:pt x="7" y="9"/>
                      <a:pt x="5" y="9"/>
                    </a:cubicBezTo>
                    <a:cubicBezTo>
                      <a:pt x="4" y="9"/>
                      <a:pt x="3" y="8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85"/>
              <p:cNvSpPr>
                <a:spLocks noEditPoints="1"/>
              </p:cNvSpPr>
              <p:nvPr/>
            </p:nvSpPr>
            <p:spPr bwMode="auto">
              <a:xfrm>
                <a:off x="3731" y="2899"/>
                <a:ext cx="28" cy="29"/>
              </a:xfrm>
              <a:custGeom>
                <a:avLst/>
                <a:gdLst>
                  <a:gd name="T0" fmla="*/ 0 w 12"/>
                  <a:gd name="T1" fmla="*/ 6 h 12"/>
                  <a:gd name="T2" fmla="*/ 6 w 12"/>
                  <a:gd name="T3" fmla="*/ 12 h 12"/>
                  <a:gd name="T4" fmla="*/ 12 w 12"/>
                  <a:gd name="T5" fmla="*/ 6 h 12"/>
                  <a:gd name="T6" fmla="*/ 6 w 12"/>
                  <a:gd name="T7" fmla="*/ 0 h 12"/>
                  <a:gd name="T8" fmla="*/ 0 w 12"/>
                  <a:gd name="T9" fmla="*/ 6 h 12"/>
                  <a:gd name="T10" fmla="*/ 3 w 12"/>
                  <a:gd name="T11" fmla="*/ 6 h 12"/>
                  <a:gd name="T12" fmla="*/ 6 w 12"/>
                  <a:gd name="T13" fmla="*/ 3 h 12"/>
                  <a:gd name="T14" fmla="*/ 9 w 12"/>
                  <a:gd name="T15" fmla="*/ 6 h 12"/>
                  <a:gd name="T16" fmla="*/ 6 w 12"/>
                  <a:gd name="T17" fmla="*/ 9 h 12"/>
                  <a:gd name="T18" fmla="*/ 3 w 12"/>
                  <a:gd name="T19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0" y="6"/>
                    </a:moveTo>
                    <a:cubicBezTo>
                      <a:pt x="0" y="9"/>
                      <a:pt x="3" y="12"/>
                      <a:pt x="6" y="12"/>
                    </a:cubicBez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lose/>
                    <a:moveTo>
                      <a:pt x="3" y="6"/>
                    </a:moveTo>
                    <a:cubicBezTo>
                      <a:pt x="3" y="5"/>
                      <a:pt x="4" y="3"/>
                      <a:pt x="6" y="3"/>
                    </a:cubicBezTo>
                    <a:cubicBezTo>
                      <a:pt x="7" y="3"/>
                      <a:pt x="9" y="5"/>
                      <a:pt x="9" y="6"/>
                    </a:cubicBezTo>
                    <a:cubicBezTo>
                      <a:pt x="9" y="8"/>
                      <a:pt x="7" y="9"/>
                      <a:pt x="6" y="9"/>
                    </a:cubicBezTo>
                    <a:cubicBezTo>
                      <a:pt x="4" y="9"/>
                      <a:pt x="3" y="8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86"/>
              <p:cNvSpPr>
                <a:spLocks/>
              </p:cNvSpPr>
              <p:nvPr/>
            </p:nvSpPr>
            <p:spPr bwMode="auto">
              <a:xfrm>
                <a:off x="4271" y="2671"/>
                <a:ext cx="50" cy="31"/>
              </a:xfrm>
              <a:custGeom>
                <a:avLst/>
                <a:gdLst>
                  <a:gd name="T0" fmla="*/ 0 w 21"/>
                  <a:gd name="T1" fmla="*/ 5 h 13"/>
                  <a:gd name="T2" fmla="*/ 8 w 21"/>
                  <a:gd name="T3" fmla="*/ 2 h 13"/>
                  <a:gd name="T4" fmla="*/ 21 w 21"/>
                  <a:gd name="T5" fmla="*/ 7 h 13"/>
                  <a:gd name="T6" fmla="*/ 4 w 21"/>
                  <a:gd name="T7" fmla="*/ 13 h 13"/>
                  <a:gd name="T8" fmla="*/ 0 w 21"/>
                  <a:gd name="T9" fmla="*/ 5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0" y="5"/>
                    </a:moveTo>
                    <a:cubicBezTo>
                      <a:pt x="0" y="5"/>
                      <a:pt x="1" y="5"/>
                      <a:pt x="8" y="2"/>
                    </a:cubicBezTo>
                    <a:cubicBezTo>
                      <a:pt x="15" y="0"/>
                      <a:pt x="21" y="7"/>
                      <a:pt x="21" y="7"/>
                    </a:cubicBezTo>
                    <a:cubicBezTo>
                      <a:pt x="4" y="13"/>
                      <a:pt x="4" y="13"/>
                      <a:pt x="4" y="13"/>
                    </a:cubicBezTo>
                    <a:lnTo>
                      <a:pt x="0" y="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87"/>
              <p:cNvSpPr>
                <a:spLocks noEditPoints="1"/>
              </p:cNvSpPr>
              <p:nvPr/>
            </p:nvSpPr>
            <p:spPr bwMode="auto">
              <a:xfrm>
                <a:off x="4212" y="2686"/>
                <a:ext cx="152" cy="87"/>
              </a:xfrm>
              <a:custGeom>
                <a:avLst/>
                <a:gdLst>
                  <a:gd name="T0" fmla="*/ 4 w 64"/>
                  <a:gd name="T1" fmla="*/ 36 h 37"/>
                  <a:gd name="T2" fmla="*/ 6 w 64"/>
                  <a:gd name="T3" fmla="*/ 37 h 37"/>
                  <a:gd name="T4" fmla="*/ 7 w 64"/>
                  <a:gd name="T5" fmla="*/ 36 h 37"/>
                  <a:gd name="T6" fmla="*/ 8 w 64"/>
                  <a:gd name="T7" fmla="*/ 36 h 37"/>
                  <a:gd name="T8" fmla="*/ 11 w 64"/>
                  <a:gd name="T9" fmla="*/ 36 h 37"/>
                  <a:gd name="T10" fmla="*/ 13 w 64"/>
                  <a:gd name="T11" fmla="*/ 36 h 37"/>
                  <a:gd name="T12" fmla="*/ 12 w 64"/>
                  <a:gd name="T13" fmla="*/ 33 h 37"/>
                  <a:gd name="T14" fmla="*/ 16 w 64"/>
                  <a:gd name="T15" fmla="*/ 24 h 37"/>
                  <a:gd name="T16" fmla="*/ 25 w 64"/>
                  <a:gd name="T17" fmla="*/ 28 h 37"/>
                  <a:gd name="T18" fmla="*/ 26 w 64"/>
                  <a:gd name="T19" fmla="*/ 31 h 37"/>
                  <a:gd name="T20" fmla="*/ 44 w 64"/>
                  <a:gd name="T21" fmla="*/ 24 h 37"/>
                  <a:gd name="T22" fmla="*/ 43 w 64"/>
                  <a:gd name="T23" fmla="*/ 22 h 37"/>
                  <a:gd name="T24" fmla="*/ 47 w 64"/>
                  <a:gd name="T25" fmla="*/ 12 h 37"/>
                  <a:gd name="T26" fmla="*/ 57 w 64"/>
                  <a:gd name="T27" fmla="*/ 16 h 37"/>
                  <a:gd name="T28" fmla="*/ 57 w 64"/>
                  <a:gd name="T29" fmla="*/ 19 h 37"/>
                  <a:gd name="T30" fmla="*/ 58 w 64"/>
                  <a:gd name="T31" fmla="*/ 19 h 37"/>
                  <a:gd name="T32" fmla="*/ 60 w 64"/>
                  <a:gd name="T33" fmla="*/ 17 h 37"/>
                  <a:gd name="T34" fmla="*/ 63 w 64"/>
                  <a:gd name="T35" fmla="*/ 16 h 37"/>
                  <a:gd name="T36" fmla="*/ 64 w 64"/>
                  <a:gd name="T37" fmla="*/ 13 h 37"/>
                  <a:gd name="T38" fmla="*/ 61 w 64"/>
                  <a:gd name="T39" fmla="*/ 12 h 37"/>
                  <a:gd name="T40" fmla="*/ 61 w 64"/>
                  <a:gd name="T41" fmla="*/ 11 h 37"/>
                  <a:gd name="T42" fmla="*/ 59 w 64"/>
                  <a:gd name="T43" fmla="*/ 4 h 37"/>
                  <a:gd name="T44" fmla="*/ 51 w 64"/>
                  <a:gd name="T45" fmla="*/ 1 h 37"/>
                  <a:gd name="T46" fmla="*/ 5 w 64"/>
                  <a:gd name="T47" fmla="*/ 18 h 37"/>
                  <a:gd name="T48" fmla="*/ 1 w 64"/>
                  <a:gd name="T49" fmla="*/ 26 h 37"/>
                  <a:gd name="T50" fmla="*/ 4 w 64"/>
                  <a:gd name="T51" fmla="*/ 33 h 37"/>
                  <a:gd name="T52" fmla="*/ 5 w 64"/>
                  <a:gd name="T53" fmla="*/ 34 h 37"/>
                  <a:gd name="T54" fmla="*/ 4 w 64"/>
                  <a:gd name="T55" fmla="*/ 36 h 37"/>
                  <a:gd name="T56" fmla="*/ 58 w 64"/>
                  <a:gd name="T57" fmla="*/ 8 h 37"/>
                  <a:gd name="T58" fmla="*/ 57 w 64"/>
                  <a:gd name="T59" fmla="*/ 5 h 37"/>
                  <a:gd name="T60" fmla="*/ 59 w 64"/>
                  <a:gd name="T61" fmla="*/ 7 h 37"/>
                  <a:gd name="T62" fmla="*/ 59 w 64"/>
                  <a:gd name="T63" fmla="*/ 10 h 37"/>
                  <a:gd name="T64" fmla="*/ 58 w 64"/>
                  <a:gd name="T65" fmla="*/ 8 h 37"/>
                  <a:gd name="T66" fmla="*/ 32 w 64"/>
                  <a:gd name="T67" fmla="*/ 12 h 37"/>
                  <a:gd name="T68" fmla="*/ 33 w 64"/>
                  <a:gd name="T69" fmla="*/ 11 h 37"/>
                  <a:gd name="T70" fmla="*/ 37 w 64"/>
                  <a:gd name="T71" fmla="*/ 9 h 37"/>
                  <a:gd name="T72" fmla="*/ 38 w 64"/>
                  <a:gd name="T73" fmla="*/ 10 h 37"/>
                  <a:gd name="T74" fmla="*/ 39 w 64"/>
                  <a:gd name="T75" fmla="*/ 10 h 37"/>
                  <a:gd name="T76" fmla="*/ 38 w 64"/>
                  <a:gd name="T77" fmla="*/ 11 h 37"/>
                  <a:gd name="T78" fmla="*/ 34 w 64"/>
                  <a:gd name="T79" fmla="*/ 13 h 37"/>
                  <a:gd name="T80" fmla="*/ 33 w 64"/>
                  <a:gd name="T81" fmla="*/ 13 h 37"/>
                  <a:gd name="T82" fmla="*/ 32 w 64"/>
                  <a:gd name="T83" fmla="*/ 1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4" h="37">
                    <a:moveTo>
                      <a:pt x="4" y="36"/>
                    </a:moveTo>
                    <a:cubicBezTo>
                      <a:pt x="4" y="37"/>
                      <a:pt x="5" y="37"/>
                      <a:pt x="6" y="37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8" y="36"/>
                    </a:cubicBezTo>
                    <a:cubicBezTo>
                      <a:pt x="9" y="37"/>
                      <a:pt x="10" y="37"/>
                      <a:pt x="11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2" y="35"/>
                      <a:pt x="12" y="34"/>
                      <a:pt x="12" y="33"/>
                    </a:cubicBezTo>
                    <a:cubicBezTo>
                      <a:pt x="10" y="30"/>
                      <a:pt x="12" y="26"/>
                      <a:pt x="16" y="24"/>
                    </a:cubicBezTo>
                    <a:cubicBezTo>
                      <a:pt x="20" y="23"/>
                      <a:pt x="24" y="25"/>
                      <a:pt x="25" y="28"/>
                    </a:cubicBezTo>
                    <a:cubicBezTo>
                      <a:pt x="25" y="29"/>
                      <a:pt x="26" y="30"/>
                      <a:pt x="26" y="31"/>
                    </a:cubicBezTo>
                    <a:cubicBezTo>
                      <a:pt x="44" y="24"/>
                      <a:pt x="44" y="24"/>
                      <a:pt x="44" y="24"/>
                    </a:cubicBezTo>
                    <a:cubicBezTo>
                      <a:pt x="44" y="23"/>
                      <a:pt x="43" y="22"/>
                      <a:pt x="43" y="22"/>
                    </a:cubicBezTo>
                    <a:cubicBezTo>
                      <a:pt x="42" y="18"/>
                      <a:pt x="44" y="14"/>
                      <a:pt x="47" y="12"/>
                    </a:cubicBezTo>
                    <a:cubicBezTo>
                      <a:pt x="51" y="11"/>
                      <a:pt x="55" y="13"/>
                      <a:pt x="57" y="16"/>
                    </a:cubicBezTo>
                    <a:cubicBezTo>
                      <a:pt x="57" y="17"/>
                      <a:pt x="57" y="18"/>
                      <a:pt x="57" y="19"/>
                    </a:cubicBezTo>
                    <a:cubicBezTo>
                      <a:pt x="58" y="19"/>
                      <a:pt x="58" y="19"/>
                      <a:pt x="58" y="19"/>
                    </a:cubicBezTo>
                    <a:cubicBezTo>
                      <a:pt x="59" y="18"/>
                      <a:pt x="60" y="18"/>
                      <a:pt x="60" y="17"/>
                    </a:cubicBezTo>
                    <a:cubicBezTo>
                      <a:pt x="63" y="16"/>
                      <a:pt x="63" y="16"/>
                      <a:pt x="63" y="16"/>
                    </a:cubicBezTo>
                    <a:cubicBezTo>
                      <a:pt x="64" y="15"/>
                      <a:pt x="64" y="14"/>
                      <a:pt x="64" y="13"/>
                    </a:cubicBezTo>
                    <a:cubicBezTo>
                      <a:pt x="64" y="12"/>
                      <a:pt x="62" y="12"/>
                      <a:pt x="61" y="12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59" y="4"/>
                      <a:pt x="59" y="4"/>
                      <a:pt x="59" y="4"/>
                    </a:cubicBezTo>
                    <a:cubicBezTo>
                      <a:pt x="58" y="1"/>
                      <a:pt x="54" y="0"/>
                      <a:pt x="51" y="1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2" y="20"/>
                      <a:pt x="0" y="23"/>
                      <a:pt x="1" y="26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4"/>
                      <a:pt x="5" y="34"/>
                    </a:cubicBezTo>
                    <a:cubicBezTo>
                      <a:pt x="4" y="34"/>
                      <a:pt x="4" y="35"/>
                      <a:pt x="4" y="36"/>
                    </a:cubicBezTo>
                    <a:close/>
                    <a:moveTo>
                      <a:pt x="58" y="8"/>
                    </a:moveTo>
                    <a:cubicBezTo>
                      <a:pt x="57" y="6"/>
                      <a:pt x="57" y="5"/>
                      <a:pt x="57" y="5"/>
                    </a:cubicBezTo>
                    <a:cubicBezTo>
                      <a:pt x="58" y="5"/>
                      <a:pt x="58" y="6"/>
                      <a:pt x="59" y="7"/>
                    </a:cubicBezTo>
                    <a:cubicBezTo>
                      <a:pt x="59" y="9"/>
                      <a:pt x="60" y="10"/>
                      <a:pt x="59" y="10"/>
                    </a:cubicBezTo>
                    <a:cubicBezTo>
                      <a:pt x="59" y="10"/>
                      <a:pt x="58" y="9"/>
                      <a:pt x="58" y="8"/>
                    </a:cubicBezTo>
                    <a:close/>
                    <a:moveTo>
                      <a:pt x="32" y="12"/>
                    </a:moveTo>
                    <a:cubicBezTo>
                      <a:pt x="32" y="12"/>
                      <a:pt x="32" y="11"/>
                      <a:pt x="33" y="11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8" y="9"/>
                      <a:pt x="38" y="9"/>
                      <a:pt x="38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1"/>
                      <a:pt x="39" y="11"/>
                      <a:pt x="38" y="11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3"/>
                      <a:pt x="33" y="13"/>
                      <a:pt x="33" y="13"/>
                    </a:cubicBezTo>
                    <a:lnTo>
                      <a:pt x="32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88"/>
              <p:cNvSpPr>
                <a:spLocks noEditPoints="1"/>
              </p:cNvSpPr>
              <p:nvPr/>
            </p:nvSpPr>
            <p:spPr bwMode="auto">
              <a:xfrm>
                <a:off x="4314" y="2714"/>
                <a:ext cx="31" cy="33"/>
              </a:xfrm>
              <a:custGeom>
                <a:avLst/>
                <a:gdLst>
                  <a:gd name="T0" fmla="*/ 1 w 13"/>
                  <a:gd name="T1" fmla="*/ 9 h 14"/>
                  <a:gd name="T2" fmla="*/ 9 w 13"/>
                  <a:gd name="T3" fmla="*/ 12 h 14"/>
                  <a:gd name="T4" fmla="*/ 12 w 13"/>
                  <a:gd name="T5" fmla="*/ 5 h 14"/>
                  <a:gd name="T6" fmla="*/ 5 w 13"/>
                  <a:gd name="T7" fmla="*/ 2 h 14"/>
                  <a:gd name="T8" fmla="*/ 1 w 13"/>
                  <a:gd name="T9" fmla="*/ 9 h 14"/>
                  <a:gd name="T10" fmla="*/ 4 w 13"/>
                  <a:gd name="T11" fmla="*/ 8 h 14"/>
                  <a:gd name="T12" fmla="*/ 6 w 13"/>
                  <a:gd name="T13" fmla="*/ 5 h 14"/>
                  <a:gd name="T14" fmla="*/ 9 w 13"/>
                  <a:gd name="T15" fmla="*/ 6 h 14"/>
                  <a:gd name="T16" fmla="*/ 8 w 13"/>
                  <a:gd name="T17" fmla="*/ 10 h 14"/>
                  <a:gd name="T18" fmla="*/ 4 w 13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4">
                    <a:moveTo>
                      <a:pt x="1" y="9"/>
                    </a:moveTo>
                    <a:cubicBezTo>
                      <a:pt x="3" y="12"/>
                      <a:pt x="6" y="14"/>
                      <a:pt x="9" y="12"/>
                    </a:cubicBezTo>
                    <a:cubicBezTo>
                      <a:pt x="12" y="11"/>
                      <a:pt x="13" y="8"/>
                      <a:pt x="12" y="5"/>
                    </a:cubicBezTo>
                    <a:cubicBezTo>
                      <a:pt x="11" y="2"/>
                      <a:pt x="8" y="0"/>
                      <a:pt x="5" y="2"/>
                    </a:cubicBezTo>
                    <a:cubicBezTo>
                      <a:pt x="2" y="3"/>
                      <a:pt x="0" y="6"/>
                      <a:pt x="1" y="9"/>
                    </a:cubicBezTo>
                    <a:close/>
                    <a:moveTo>
                      <a:pt x="4" y="8"/>
                    </a:moveTo>
                    <a:cubicBezTo>
                      <a:pt x="4" y="7"/>
                      <a:pt x="5" y="5"/>
                      <a:pt x="6" y="5"/>
                    </a:cubicBezTo>
                    <a:cubicBezTo>
                      <a:pt x="7" y="4"/>
                      <a:pt x="9" y="5"/>
                      <a:pt x="9" y="6"/>
                    </a:cubicBezTo>
                    <a:cubicBezTo>
                      <a:pt x="10" y="7"/>
                      <a:pt x="9" y="9"/>
                      <a:pt x="8" y="10"/>
                    </a:cubicBezTo>
                    <a:cubicBezTo>
                      <a:pt x="6" y="10"/>
                      <a:pt x="5" y="9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89"/>
              <p:cNvSpPr>
                <a:spLocks noEditPoints="1"/>
              </p:cNvSpPr>
              <p:nvPr/>
            </p:nvSpPr>
            <p:spPr bwMode="auto">
              <a:xfrm>
                <a:off x="4240" y="2743"/>
                <a:ext cx="31" cy="33"/>
              </a:xfrm>
              <a:custGeom>
                <a:avLst/>
                <a:gdLst>
                  <a:gd name="T0" fmla="*/ 1 w 13"/>
                  <a:gd name="T1" fmla="*/ 9 h 14"/>
                  <a:gd name="T2" fmla="*/ 8 w 13"/>
                  <a:gd name="T3" fmla="*/ 12 h 14"/>
                  <a:gd name="T4" fmla="*/ 12 w 13"/>
                  <a:gd name="T5" fmla="*/ 5 h 14"/>
                  <a:gd name="T6" fmla="*/ 4 w 13"/>
                  <a:gd name="T7" fmla="*/ 1 h 14"/>
                  <a:gd name="T8" fmla="*/ 1 w 13"/>
                  <a:gd name="T9" fmla="*/ 9 h 14"/>
                  <a:gd name="T10" fmla="*/ 4 w 13"/>
                  <a:gd name="T11" fmla="*/ 8 h 14"/>
                  <a:gd name="T12" fmla="*/ 5 w 13"/>
                  <a:gd name="T13" fmla="*/ 4 h 14"/>
                  <a:gd name="T14" fmla="*/ 9 w 13"/>
                  <a:gd name="T15" fmla="*/ 6 h 14"/>
                  <a:gd name="T16" fmla="*/ 7 w 13"/>
                  <a:gd name="T17" fmla="*/ 9 h 14"/>
                  <a:gd name="T18" fmla="*/ 4 w 13"/>
                  <a:gd name="T19" fmla="*/ 8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4">
                    <a:moveTo>
                      <a:pt x="1" y="9"/>
                    </a:moveTo>
                    <a:cubicBezTo>
                      <a:pt x="2" y="12"/>
                      <a:pt x="5" y="14"/>
                      <a:pt x="8" y="12"/>
                    </a:cubicBezTo>
                    <a:cubicBezTo>
                      <a:pt x="11" y="11"/>
                      <a:pt x="13" y="8"/>
                      <a:pt x="12" y="5"/>
                    </a:cubicBezTo>
                    <a:cubicBezTo>
                      <a:pt x="11" y="2"/>
                      <a:pt x="7" y="0"/>
                      <a:pt x="4" y="1"/>
                    </a:cubicBezTo>
                    <a:cubicBezTo>
                      <a:pt x="1" y="3"/>
                      <a:pt x="0" y="6"/>
                      <a:pt x="1" y="9"/>
                    </a:cubicBezTo>
                    <a:close/>
                    <a:moveTo>
                      <a:pt x="4" y="8"/>
                    </a:moveTo>
                    <a:cubicBezTo>
                      <a:pt x="3" y="6"/>
                      <a:pt x="4" y="5"/>
                      <a:pt x="5" y="4"/>
                    </a:cubicBezTo>
                    <a:cubicBezTo>
                      <a:pt x="7" y="4"/>
                      <a:pt x="8" y="5"/>
                      <a:pt x="9" y="6"/>
                    </a:cubicBezTo>
                    <a:cubicBezTo>
                      <a:pt x="9" y="7"/>
                      <a:pt x="9" y="9"/>
                      <a:pt x="7" y="9"/>
                    </a:cubicBezTo>
                    <a:cubicBezTo>
                      <a:pt x="6" y="10"/>
                      <a:pt x="4" y="9"/>
                      <a:pt x="4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90"/>
              <p:cNvSpPr>
                <a:spLocks noEditPoints="1"/>
              </p:cNvSpPr>
              <p:nvPr/>
            </p:nvSpPr>
            <p:spPr bwMode="auto">
              <a:xfrm>
                <a:off x="3662" y="1976"/>
                <a:ext cx="34" cy="28"/>
              </a:xfrm>
              <a:custGeom>
                <a:avLst/>
                <a:gdLst>
                  <a:gd name="T0" fmla="*/ 12 w 14"/>
                  <a:gd name="T1" fmla="*/ 2 h 12"/>
                  <a:gd name="T2" fmla="*/ 12 w 14"/>
                  <a:gd name="T3" fmla="*/ 2 h 12"/>
                  <a:gd name="T4" fmla="*/ 12 w 14"/>
                  <a:gd name="T5" fmla="*/ 2 h 12"/>
                  <a:gd name="T6" fmla="*/ 11 w 14"/>
                  <a:gd name="T7" fmla="*/ 2 h 12"/>
                  <a:gd name="T8" fmla="*/ 10 w 14"/>
                  <a:gd name="T9" fmla="*/ 2 h 12"/>
                  <a:gd name="T10" fmla="*/ 10 w 14"/>
                  <a:gd name="T11" fmla="*/ 2 h 12"/>
                  <a:gd name="T12" fmla="*/ 10 w 14"/>
                  <a:gd name="T13" fmla="*/ 1 h 12"/>
                  <a:gd name="T14" fmla="*/ 8 w 14"/>
                  <a:gd name="T15" fmla="*/ 0 h 12"/>
                  <a:gd name="T16" fmla="*/ 7 w 14"/>
                  <a:gd name="T17" fmla="*/ 0 h 12"/>
                  <a:gd name="T18" fmla="*/ 5 w 14"/>
                  <a:gd name="T19" fmla="*/ 2 h 12"/>
                  <a:gd name="T20" fmla="*/ 5 w 14"/>
                  <a:gd name="T21" fmla="*/ 2 h 12"/>
                  <a:gd name="T22" fmla="*/ 4 w 14"/>
                  <a:gd name="T23" fmla="*/ 2 h 12"/>
                  <a:gd name="T24" fmla="*/ 4 w 14"/>
                  <a:gd name="T25" fmla="*/ 2 h 12"/>
                  <a:gd name="T26" fmla="*/ 3 w 14"/>
                  <a:gd name="T27" fmla="*/ 2 h 12"/>
                  <a:gd name="T28" fmla="*/ 2 w 14"/>
                  <a:gd name="T29" fmla="*/ 3 h 12"/>
                  <a:gd name="T30" fmla="*/ 2 w 14"/>
                  <a:gd name="T31" fmla="*/ 3 h 12"/>
                  <a:gd name="T32" fmla="*/ 0 w 14"/>
                  <a:gd name="T33" fmla="*/ 5 h 12"/>
                  <a:gd name="T34" fmla="*/ 0 w 14"/>
                  <a:gd name="T35" fmla="*/ 10 h 12"/>
                  <a:gd name="T36" fmla="*/ 3 w 14"/>
                  <a:gd name="T37" fmla="*/ 12 h 12"/>
                  <a:gd name="T38" fmla="*/ 12 w 14"/>
                  <a:gd name="T39" fmla="*/ 12 h 12"/>
                  <a:gd name="T40" fmla="*/ 14 w 14"/>
                  <a:gd name="T41" fmla="*/ 10 h 12"/>
                  <a:gd name="T42" fmla="*/ 14 w 14"/>
                  <a:gd name="T43" fmla="*/ 5 h 12"/>
                  <a:gd name="T44" fmla="*/ 12 w 14"/>
                  <a:gd name="T45" fmla="*/ 2 h 12"/>
                  <a:gd name="T46" fmla="*/ 6 w 14"/>
                  <a:gd name="T47" fmla="*/ 2 h 12"/>
                  <a:gd name="T48" fmla="*/ 7 w 14"/>
                  <a:gd name="T49" fmla="*/ 1 h 12"/>
                  <a:gd name="T50" fmla="*/ 8 w 14"/>
                  <a:gd name="T51" fmla="*/ 1 h 12"/>
                  <a:gd name="T52" fmla="*/ 9 w 14"/>
                  <a:gd name="T53" fmla="*/ 1 h 12"/>
                  <a:gd name="T54" fmla="*/ 9 w 14"/>
                  <a:gd name="T55" fmla="*/ 2 h 12"/>
                  <a:gd name="T56" fmla="*/ 6 w 14"/>
                  <a:gd name="T5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" h="12">
                    <a:moveTo>
                      <a:pt x="12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5" y="1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1"/>
                      <a:pt x="1" y="12"/>
                      <a:pt x="3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4" y="11"/>
                      <a:pt x="14" y="1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3" y="3"/>
                      <a:pt x="12" y="2"/>
                    </a:cubicBezTo>
                    <a:close/>
                    <a:moveTo>
                      <a:pt x="6" y="2"/>
                    </a:moveTo>
                    <a:cubicBezTo>
                      <a:pt x="6" y="1"/>
                      <a:pt x="6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6" y="2"/>
                      <a:pt x="6" y="2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91"/>
              <p:cNvSpPr>
                <a:spLocks noEditPoints="1"/>
              </p:cNvSpPr>
              <p:nvPr/>
            </p:nvSpPr>
            <p:spPr bwMode="auto">
              <a:xfrm>
                <a:off x="3662" y="2190"/>
                <a:ext cx="34" cy="28"/>
              </a:xfrm>
              <a:custGeom>
                <a:avLst/>
                <a:gdLst>
                  <a:gd name="T0" fmla="*/ 12 w 14"/>
                  <a:gd name="T1" fmla="*/ 2 h 12"/>
                  <a:gd name="T2" fmla="*/ 12 w 14"/>
                  <a:gd name="T3" fmla="*/ 2 h 12"/>
                  <a:gd name="T4" fmla="*/ 11 w 14"/>
                  <a:gd name="T5" fmla="*/ 1 h 12"/>
                  <a:gd name="T6" fmla="*/ 10 w 14"/>
                  <a:gd name="T7" fmla="*/ 1 h 12"/>
                  <a:gd name="T8" fmla="*/ 10 w 14"/>
                  <a:gd name="T9" fmla="*/ 2 h 12"/>
                  <a:gd name="T10" fmla="*/ 9 w 14"/>
                  <a:gd name="T11" fmla="*/ 2 h 12"/>
                  <a:gd name="T12" fmla="*/ 9 w 14"/>
                  <a:gd name="T13" fmla="*/ 1 h 12"/>
                  <a:gd name="T14" fmla="*/ 7 w 14"/>
                  <a:gd name="T15" fmla="*/ 0 h 12"/>
                  <a:gd name="T16" fmla="*/ 6 w 14"/>
                  <a:gd name="T17" fmla="*/ 0 h 12"/>
                  <a:gd name="T18" fmla="*/ 4 w 14"/>
                  <a:gd name="T19" fmla="*/ 1 h 12"/>
                  <a:gd name="T20" fmla="*/ 4 w 14"/>
                  <a:gd name="T21" fmla="*/ 2 h 12"/>
                  <a:gd name="T22" fmla="*/ 4 w 14"/>
                  <a:gd name="T23" fmla="*/ 2 h 12"/>
                  <a:gd name="T24" fmla="*/ 3 w 14"/>
                  <a:gd name="T25" fmla="*/ 1 h 12"/>
                  <a:gd name="T26" fmla="*/ 2 w 14"/>
                  <a:gd name="T27" fmla="*/ 2 h 12"/>
                  <a:gd name="T28" fmla="*/ 2 w 14"/>
                  <a:gd name="T29" fmla="*/ 2 h 12"/>
                  <a:gd name="T30" fmla="*/ 2 w 14"/>
                  <a:gd name="T31" fmla="*/ 2 h 12"/>
                  <a:gd name="T32" fmla="*/ 0 w 14"/>
                  <a:gd name="T33" fmla="*/ 4 h 12"/>
                  <a:gd name="T34" fmla="*/ 0 w 14"/>
                  <a:gd name="T35" fmla="*/ 9 h 12"/>
                  <a:gd name="T36" fmla="*/ 2 w 14"/>
                  <a:gd name="T37" fmla="*/ 12 h 12"/>
                  <a:gd name="T38" fmla="*/ 11 w 14"/>
                  <a:gd name="T39" fmla="*/ 11 h 12"/>
                  <a:gd name="T40" fmla="*/ 14 w 14"/>
                  <a:gd name="T41" fmla="*/ 9 h 12"/>
                  <a:gd name="T42" fmla="*/ 14 w 14"/>
                  <a:gd name="T43" fmla="*/ 4 h 12"/>
                  <a:gd name="T44" fmla="*/ 12 w 14"/>
                  <a:gd name="T45" fmla="*/ 2 h 12"/>
                  <a:gd name="T46" fmla="*/ 5 w 14"/>
                  <a:gd name="T47" fmla="*/ 1 h 12"/>
                  <a:gd name="T48" fmla="*/ 6 w 14"/>
                  <a:gd name="T49" fmla="*/ 0 h 12"/>
                  <a:gd name="T50" fmla="*/ 7 w 14"/>
                  <a:gd name="T51" fmla="*/ 0 h 12"/>
                  <a:gd name="T52" fmla="*/ 8 w 14"/>
                  <a:gd name="T53" fmla="*/ 1 h 12"/>
                  <a:gd name="T54" fmla="*/ 8 w 14"/>
                  <a:gd name="T55" fmla="*/ 2 h 12"/>
                  <a:gd name="T56" fmla="*/ 5 w 14"/>
                  <a:gd name="T57" fmla="*/ 2 h 12"/>
                  <a:gd name="T58" fmla="*/ 5 w 14"/>
                  <a:gd name="T5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" h="12">
                    <a:moveTo>
                      <a:pt x="12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1"/>
                      <a:pt x="1" y="12"/>
                      <a:pt x="2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3" y="11"/>
                      <a:pt x="14" y="10"/>
                      <a:pt x="14" y="9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3" y="2"/>
                      <a:pt x="12" y="2"/>
                    </a:cubicBezTo>
                    <a:close/>
                    <a:moveTo>
                      <a:pt x="5" y="1"/>
                    </a:moveTo>
                    <a:cubicBezTo>
                      <a:pt x="5" y="1"/>
                      <a:pt x="5" y="0"/>
                      <a:pt x="6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8" y="0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5" y="2"/>
                      <a:pt x="5" y="2"/>
                      <a:pt x="5" y="2"/>
                    </a:cubicBezTo>
                    <a:lnTo>
                      <a:pt x="5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92"/>
              <p:cNvSpPr>
                <a:spLocks noEditPoints="1"/>
              </p:cNvSpPr>
              <p:nvPr/>
            </p:nvSpPr>
            <p:spPr bwMode="auto">
              <a:xfrm>
                <a:off x="3804" y="2211"/>
                <a:ext cx="38" cy="38"/>
              </a:xfrm>
              <a:custGeom>
                <a:avLst/>
                <a:gdLst>
                  <a:gd name="T0" fmla="*/ 15 w 16"/>
                  <a:gd name="T1" fmla="*/ 6 h 16"/>
                  <a:gd name="T2" fmla="*/ 14 w 16"/>
                  <a:gd name="T3" fmla="*/ 6 h 16"/>
                  <a:gd name="T4" fmla="*/ 13 w 16"/>
                  <a:gd name="T5" fmla="*/ 5 h 16"/>
                  <a:gd name="T6" fmla="*/ 14 w 16"/>
                  <a:gd name="T7" fmla="*/ 5 h 16"/>
                  <a:gd name="T8" fmla="*/ 14 w 16"/>
                  <a:gd name="T9" fmla="*/ 3 h 16"/>
                  <a:gd name="T10" fmla="*/ 13 w 16"/>
                  <a:gd name="T11" fmla="*/ 2 h 16"/>
                  <a:gd name="T12" fmla="*/ 12 w 16"/>
                  <a:gd name="T13" fmla="*/ 2 h 16"/>
                  <a:gd name="T14" fmla="*/ 11 w 16"/>
                  <a:gd name="T15" fmla="*/ 3 h 16"/>
                  <a:gd name="T16" fmla="*/ 10 w 16"/>
                  <a:gd name="T17" fmla="*/ 3 h 16"/>
                  <a:gd name="T18" fmla="*/ 10 w 16"/>
                  <a:gd name="T19" fmla="*/ 1 h 16"/>
                  <a:gd name="T20" fmla="*/ 9 w 16"/>
                  <a:gd name="T21" fmla="*/ 0 h 16"/>
                  <a:gd name="T22" fmla="*/ 7 w 16"/>
                  <a:gd name="T23" fmla="*/ 0 h 16"/>
                  <a:gd name="T24" fmla="*/ 6 w 16"/>
                  <a:gd name="T25" fmla="*/ 1 h 16"/>
                  <a:gd name="T26" fmla="*/ 6 w 16"/>
                  <a:gd name="T27" fmla="*/ 3 h 16"/>
                  <a:gd name="T28" fmla="*/ 5 w 16"/>
                  <a:gd name="T29" fmla="*/ 3 h 16"/>
                  <a:gd name="T30" fmla="*/ 4 w 16"/>
                  <a:gd name="T31" fmla="*/ 2 h 16"/>
                  <a:gd name="T32" fmla="*/ 3 w 16"/>
                  <a:gd name="T33" fmla="*/ 2 h 16"/>
                  <a:gd name="T34" fmla="*/ 2 w 16"/>
                  <a:gd name="T35" fmla="*/ 3 h 16"/>
                  <a:gd name="T36" fmla="*/ 2 w 16"/>
                  <a:gd name="T37" fmla="*/ 5 h 16"/>
                  <a:gd name="T38" fmla="*/ 3 w 16"/>
                  <a:gd name="T39" fmla="*/ 5 h 16"/>
                  <a:gd name="T40" fmla="*/ 2 w 16"/>
                  <a:gd name="T41" fmla="*/ 7 h 16"/>
                  <a:gd name="T42" fmla="*/ 1 w 16"/>
                  <a:gd name="T43" fmla="*/ 7 h 16"/>
                  <a:gd name="T44" fmla="*/ 0 w 16"/>
                  <a:gd name="T45" fmla="*/ 8 h 16"/>
                  <a:gd name="T46" fmla="*/ 0 w 16"/>
                  <a:gd name="T47" fmla="*/ 9 h 16"/>
                  <a:gd name="T48" fmla="*/ 1 w 16"/>
                  <a:gd name="T49" fmla="*/ 10 h 16"/>
                  <a:gd name="T50" fmla="*/ 2 w 16"/>
                  <a:gd name="T51" fmla="*/ 10 h 16"/>
                  <a:gd name="T52" fmla="*/ 3 w 16"/>
                  <a:gd name="T53" fmla="*/ 11 h 16"/>
                  <a:gd name="T54" fmla="*/ 2 w 16"/>
                  <a:gd name="T55" fmla="*/ 12 h 16"/>
                  <a:gd name="T56" fmla="*/ 2 w 16"/>
                  <a:gd name="T57" fmla="*/ 14 h 16"/>
                  <a:gd name="T58" fmla="*/ 3 w 16"/>
                  <a:gd name="T59" fmla="*/ 14 h 16"/>
                  <a:gd name="T60" fmla="*/ 5 w 16"/>
                  <a:gd name="T61" fmla="*/ 14 h 16"/>
                  <a:gd name="T62" fmla="*/ 5 w 16"/>
                  <a:gd name="T63" fmla="*/ 14 h 16"/>
                  <a:gd name="T64" fmla="*/ 7 w 16"/>
                  <a:gd name="T65" fmla="*/ 14 h 16"/>
                  <a:gd name="T66" fmla="*/ 7 w 16"/>
                  <a:gd name="T67" fmla="*/ 15 h 16"/>
                  <a:gd name="T68" fmla="*/ 8 w 16"/>
                  <a:gd name="T69" fmla="*/ 16 h 16"/>
                  <a:gd name="T70" fmla="*/ 9 w 16"/>
                  <a:gd name="T71" fmla="*/ 16 h 16"/>
                  <a:gd name="T72" fmla="*/ 10 w 16"/>
                  <a:gd name="T73" fmla="*/ 15 h 16"/>
                  <a:gd name="T74" fmla="*/ 10 w 16"/>
                  <a:gd name="T75" fmla="*/ 14 h 16"/>
                  <a:gd name="T76" fmla="*/ 11 w 16"/>
                  <a:gd name="T77" fmla="*/ 14 h 16"/>
                  <a:gd name="T78" fmla="*/ 12 w 16"/>
                  <a:gd name="T79" fmla="*/ 14 h 16"/>
                  <a:gd name="T80" fmla="*/ 13 w 16"/>
                  <a:gd name="T81" fmla="*/ 14 h 16"/>
                  <a:gd name="T82" fmla="*/ 14 w 16"/>
                  <a:gd name="T83" fmla="*/ 13 h 16"/>
                  <a:gd name="T84" fmla="*/ 14 w 16"/>
                  <a:gd name="T85" fmla="*/ 12 h 16"/>
                  <a:gd name="T86" fmla="*/ 14 w 16"/>
                  <a:gd name="T87" fmla="*/ 11 h 16"/>
                  <a:gd name="T88" fmla="*/ 14 w 16"/>
                  <a:gd name="T89" fmla="*/ 10 h 16"/>
                  <a:gd name="T90" fmla="*/ 15 w 16"/>
                  <a:gd name="T91" fmla="*/ 10 h 16"/>
                  <a:gd name="T92" fmla="*/ 16 w 16"/>
                  <a:gd name="T93" fmla="*/ 9 h 16"/>
                  <a:gd name="T94" fmla="*/ 16 w 16"/>
                  <a:gd name="T95" fmla="*/ 8 h 16"/>
                  <a:gd name="T96" fmla="*/ 15 w 16"/>
                  <a:gd name="T97" fmla="*/ 6 h 16"/>
                  <a:gd name="T98" fmla="*/ 10 w 16"/>
                  <a:gd name="T99" fmla="*/ 10 h 16"/>
                  <a:gd name="T100" fmla="*/ 6 w 16"/>
                  <a:gd name="T101" fmla="*/ 11 h 16"/>
                  <a:gd name="T102" fmla="*/ 6 w 16"/>
                  <a:gd name="T103" fmla="*/ 6 h 16"/>
                  <a:gd name="T104" fmla="*/ 10 w 16"/>
                  <a:gd name="T105" fmla="*/ 6 h 16"/>
                  <a:gd name="T106" fmla="*/ 10 w 16"/>
                  <a:gd name="T107" fmla="*/ 1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6" h="16">
                    <a:moveTo>
                      <a:pt x="15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5" y="4"/>
                      <a:pt x="15" y="3"/>
                      <a:pt x="14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1"/>
                      <a:pt x="6" y="1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2" y="6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10"/>
                      <a:pt x="1" y="10"/>
                      <a:pt x="1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3" y="11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4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6"/>
                      <a:pt x="10" y="16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3" y="15"/>
                      <a:pt x="13" y="14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2"/>
                      <a:pt x="14" y="12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0"/>
                      <a:pt x="14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9"/>
                      <a:pt x="16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6"/>
                      <a:pt x="15" y="6"/>
                    </a:cubicBezTo>
                    <a:close/>
                    <a:moveTo>
                      <a:pt x="10" y="10"/>
                    </a:moveTo>
                    <a:cubicBezTo>
                      <a:pt x="9" y="12"/>
                      <a:pt x="7" y="12"/>
                      <a:pt x="6" y="11"/>
                    </a:cubicBezTo>
                    <a:cubicBezTo>
                      <a:pt x="5" y="9"/>
                      <a:pt x="5" y="7"/>
                      <a:pt x="6" y="6"/>
                    </a:cubicBezTo>
                    <a:cubicBezTo>
                      <a:pt x="7" y="5"/>
                      <a:pt x="9" y="5"/>
                      <a:pt x="10" y="6"/>
                    </a:cubicBezTo>
                    <a:cubicBezTo>
                      <a:pt x="11" y="7"/>
                      <a:pt x="11" y="9"/>
                      <a:pt x="1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93"/>
              <p:cNvSpPr>
                <a:spLocks noEditPoints="1"/>
              </p:cNvSpPr>
              <p:nvPr/>
            </p:nvSpPr>
            <p:spPr bwMode="auto">
              <a:xfrm>
                <a:off x="3665" y="1933"/>
                <a:ext cx="28" cy="31"/>
              </a:xfrm>
              <a:custGeom>
                <a:avLst/>
                <a:gdLst>
                  <a:gd name="T0" fmla="*/ 11 w 12"/>
                  <a:gd name="T1" fmla="*/ 5 h 13"/>
                  <a:gd name="T2" fmla="*/ 11 w 12"/>
                  <a:gd name="T3" fmla="*/ 5 h 13"/>
                  <a:gd name="T4" fmla="*/ 10 w 12"/>
                  <a:gd name="T5" fmla="*/ 4 h 13"/>
                  <a:gd name="T6" fmla="*/ 11 w 12"/>
                  <a:gd name="T7" fmla="*/ 4 h 13"/>
                  <a:gd name="T8" fmla="*/ 11 w 12"/>
                  <a:gd name="T9" fmla="*/ 2 h 13"/>
                  <a:gd name="T10" fmla="*/ 10 w 12"/>
                  <a:gd name="T11" fmla="*/ 2 h 13"/>
                  <a:gd name="T12" fmla="*/ 9 w 12"/>
                  <a:gd name="T13" fmla="*/ 2 h 13"/>
                  <a:gd name="T14" fmla="*/ 8 w 12"/>
                  <a:gd name="T15" fmla="*/ 2 h 13"/>
                  <a:gd name="T16" fmla="*/ 7 w 12"/>
                  <a:gd name="T17" fmla="*/ 2 h 13"/>
                  <a:gd name="T18" fmla="*/ 7 w 12"/>
                  <a:gd name="T19" fmla="*/ 1 h 13"/>
                  <a:gd name="T20" fmla="*/ 6 w 12"/>
                  <a:gd name="T21" fmla="*/ 0 h 13"/>
                  <a:gd name="T22" fmla="*/ 5 w 12"/>
                  <a:gd name="T23" fmla="*/ 0 h 13"/>
                  <a:gd name="T24" fmla="*/ 5 w 12"/>
                  <a:gd name="T25" fmla="*/ 1 h 13"/>
                  <a:gd name="T26" fmla="*/ 5 w 12"/>
                  <a:gd name="T27" fmla="*/ 2 h 13"/>
                  <a:gd name="T28" fmla="*/ 4 w 12"/>
                  <a:gd name="T29" fmla="*/ 3 h 13"/>
                  <a:gd name="T30" fmla="*/ 3 w 12"/>
                  <a:gd name="T31" fmla="*/ 2 h 13"/>
                  <a:gd name="T32" fmla="*/ 2 w 12"/>
                  <a:gd name="T33" fmla="*/ 2 h 13"/>
                  <a:gd name="T34" fmla="*/ 1 w 12"/>
                  <a:gd name="T35" fmla="*/ 3 h 13"/>
                  <a:gd name="T36" fmla="*/ 1 w 12"/>
                  <a:gd name="T37" fmla="*/ 4 h 13"/>
                  <a:gd name="T38" fmla="*/ 2 w 12"/>
                  <a:gd name="T39" fmla="*/ 4 h 13"/>
                  <a:gd name="T40" fmla="*/ 1 w 12"/>
                  <a:gd name="T41" fmla="*/ 5 h 13"/>
                  <a:gd name="T42" fmla="*/ 1 w 12"/>
                  <a:gd name="T43" fmla="*/ 5 h 13"/>
                  <a:gd name="T44" fmla="*/ 0 w 12"/>
                  <a:gd name="T45" fmla="*/ 6 h 13"/>
                  <a:gd name="T46" fmla="*/ 0 w 12"/>
                  <a:gd name="T47" fmla="*/ 7 h 13"/>
                  <a:gd name="T48" fmla="*/ 1 w 12"/>
                  <a:gd name="T49" fmla="*/ 8 h 13"/>
                  <a:gd name="T50" fmla="*/ 1 w 12"/>
                  <a:gd name="T51" fmla="*/ 8 h 13"/>
                  <a:gd name="T52" fmla="*/ 2 w 12"/>
                  <a:gd name="T53" fmla="*/ 9 h 13"/>
                  <a:gd name="T54" fmla="*/ 1 w 12"/>
                  <a:gd name="T55" fmla="*/ 10 h 13"/>
                  <a:gd name="T56" fmla="*/ 1 w 12"/>
                  <a:gd name="T57" fmla="*/ 11 h 13"/>
                  <a:gd name="T58" fmla="*/ 2 w 12"/>
                  <a:gd name="T59" fmla="*/ 12 h 13"/>
                  <a:gd name="T60" fmla="*/ 3 w 12"/>
                  <a:gd name="T61" fmla="*/ 12 h 13"/>
                  <a:gd name="T62" fmla="*/ 4 w 12"/>
                  <a:gd name="T63" fmla="*/ 11 h 13"/>
                  <a:gd name="T64" fmla="*/ 5 w 12"/>
                  <a:gd name="T65" fmla="*/ 11 h 13"/>
                  <a:gd name="T66" fmla="*/ 5 w 12"/>
                  <a:gd name="T67" fmla="*/ 12 h 13"/>
                  <a:gd name="T68" fmla="*/ 6 w 12"/>
                  <a:gd name="T69" fmla="*/ 13 h 13"/>
                  <a:gd name="T70" fmla="*/ 7 w 12"/>
                  <a:gd name="T71" fmla="*/ 13 h 13"/>
                  <a:gd name="T72" fmla="*/ 8 w 12"/>
                  <a:gd name="T73" fmla="*/ 12 h 13"/>
                  <a:gd name="T74" fmla="*/ 7 w 12"/>
                  <a:gd name="T75" fmla="*/ 11 h 13"/>
                  <a:gd name="T76" fmla="*/ 8 w 12"/>
                  <a:gd name="T77" fmla="*/ 11 h 13"/>
                  <a:gd name="T78" fmla="*/ 9 w 12"/>
                  <a:gd name="T79" fmla="*/ 12 h 13"/>
                  <a:gd name="T80" fmla="*/ 10 w 12"/>
                  <a:gd name="T81" fmla="*/ 12 h 13"/>
                  <a:gd name="T82" fmla="*/ 11 w 12"/>
                  <a:gd name="T83" fmla="*/ 11 h 13"/>
                  <a:gd name="T84" fmla="*/ 11 w 12"/>
                  <a:gd name="T85" fmla="*/ 10 h 13"/>
                  <a:gd name="T86" fmla="*/ 10 w 12"/>
                  <a:gd name="T87" fmla="*/ 9 h 13"/>
                  <a:gd name="T88" fmla="*/ 11 w 12"/>
                  <a:gd name="T89" fmla="*/ 8 h 13"/>
                  <a:gd name="T90" fmla="*/ 12 w 12"/>
                  <a:gd name="T91" fmla="*/ 8 h 13"/>
                  <a:gd name="T92" fmla="*/ 12 w 12"/>
                  <a:gd name="T93" fmla="*/ 7 h 13"/>
                  <a:gd name="T94" fmla="*/ 12 w 12"/>
                  <a:gd name="T95" fmla="*/ 6 h 13"/>
                  <a:gd name="T96" fmla="*/ 11 w 12"/>
                  <a:gd name="T97" fmla="*/ 5 h 13"/>
                  <a:gd name="T98" fmla="*/ 8 w 12"/>
                  <a:gd name="T99" fmla="*/ 8 h 13"/>
                  <a:gd name="T100" fmla="*/ 4 w 12"/>
                  <a:gd name="T101" fmla="*/ 9 h 13"/>
                  <a:gd name="T102" fmla="*/ 4 w 12"/>
                  <a:gd name="T103" fmla="*/ 5 h 13"/>
                  <a:gd name="T104" fmla="*/ 8 w 12"/>
                  <a:gd name="T105" fmla="*/ 5 h 13"/>
                  <a:gd name="T106" fmla="*/ 8 w 12"/>
                  <a:gd name="T10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2" h="13">
                    <a:moveTo>
                      <a:pt x="11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10" y="5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3"/>
                      <a:pt x="11" y="3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9" y="1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3" y="12"/>
                      <a:pt x="3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8" y="13"/>
                      <a:pt x="8" y="12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8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2" y="8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5"/>
                      <a:pt x="11" y="5"/>
                    </a:cubicBezTo>
                    <a:close/>
                    <a:moveTo>
                      <a:pt x="8" y="8"/>
                    </a:moveTo>
                    <a:cubicBezTo>
                      <a:pt x="7" y="9"/>
                      <a:pt x="5" y="9"/>
                      <a:pt x="4" y="9"/>
                    </a:cubicBezTo>
                    <a:cubicBezTo>
                      <a:pt x="3" y="8"/>
                      <a:pt x="3" y="6"/>
                      <a:pt x="4" y="5"/>
                    </a:cubicBezTo>
                    <a:cubicBezTo>
                      <a:pt x="5" y="4"/>
                      <a:pt x="7" y="4"/>
                      <a:pt x="8" y="5"/>
                    </a:cubicBezTo>
                    <a:cubicBezTo>
                      <a:pt x="9" y="6"/>
                      <a:pt x="9" y="8"/>
                      <a:pt x="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94"/>
              <p:cNvSpPr>
                <a:spLocks noEditPoints="1"/>
              </p:cNvSpPr>
              <p:nvPr/>
            </p:nvSpPr>
            <p:spPr bwMode="auto">
              <a:xfrm>
                <a:off x="3515" y="2007"/>
                <a:ext cx="31" cy="31"/>
              </a:xfrm>
              <a:custGeom>
                <a:avLst/>
                <a:gdLst>
                  <a:gd name="T0" fmla="*/ 12 w 13"/>
                  <a:gd name="T1" fmla="*/ 5 h 13"/>
                  <a:gd name="T2" fmla="*/ 11 w 13"/>
                  <a:gd name="T3" fmla="*/ 5 h 13"/>
                  <a:gd name="T4" fmla="*/ 11 w 13"/>
                  <a:gd name="T5" fmla="*/ 5 h 13"/>
                  <a:gd name="T6" fmla="*/ 12 w 13"/>
                  <a:gd name="T7" fmla="*/ 4 h 13"/>
                  <a:gd name="T8" fmla="*/ 12 w 13"/>
                  <a:gd name="T9" fmla="*/ 3 h 13"/>
                  <a:gd name="T10" fmla="*/ 11 w 13"/>
                  <a:gd name="T11" fmla="*/ 2 h 13"/>
                  <a:gd name="T12" fmla="*/ 10 w 13"/>
                  <a:gd name="T13" fmla="*/ 2 h 13"/>
                  <a:gd name="T14" fmla="*/ 9 w 13"/>
                  <a:gd name="T15" fmla="*/ 3 h 13"/>
                  <a:gd name="T16" fmla="*/ 8 w 13"/>
                  <a:gd name="T17" fmla="*/ 2 h 13"/>
                  <a:gd name="T18" fmla="*/ 8 w 13"/>
                  <a:gd name="T19" fmla="*/ 1 h 13"/>
                  <a:gd name="T20" fmla="*/ 7 w 13"/>
                  <a:gd name="T21" fmla="*/ 0 h 13"/>
                  <a:gd name="T22" fmla="*/ 6 w 13"/>
                  <a:gd name="T23" fmla="*/ 0 h 13"/>
                  <a:gd name="T24" fmla="*/ 5 w 13"/>
                  <a:gd name="T25" fmla="*/ 1 h 13"/>
                  <a:gd name="T26" fmla="*/ 5 w 13"/>
                  <a:gd name="T27" fmla="*/ 2 h 13"/>
                  <a:gd name="T28" fmla="*/ 4 w 13"/>
                  <a:gd name="T29" fmla="*/ 3 h 13"/>
                  <a:gd name="T30" fmla="*/ 4 w 13"/>
                  <a:gd name="T31" fmla="*/ 2 h 13"/>
                  <a:gd name="T32" fmla="*/ 3 w 13"/>
                  <a:gd name="T33" fmla="*/ 2 h 13"/>
                  <a:gd name="T34" fmla="*/ 2 w 13"/>
                  <a:gd name="T35" fmla="*/ 3 h 13"/>
                  <a:gd name="T36" fmla="*/ 2 w 13"/>
                  <a:gd name="T37" fmla="*/ 4 h 13"/>
                  <a:gd name="T38" fmla="*/ 2 w 13"/>
                  <a:gd name="T39" fmla="*/ 5 h 13"/>
                  <a:gd name="T40" fmla="*/ 2 w 13"/>
                  <a:gd name="T41" fmla="*/ 5 h 13"/>
                  <a:gd name="T42" fmla="*/ 1 w 13"/>
                  <a:gd name="T43" fmla="*/ 5 h 13"/>
                  <a:gd name="T44" fmla="*/ 0 w 13"/>
                  <a:gd name="T45" fmla="*/ 6 h 13"/>
                  <a:gd name="T46" fmla="*/ 0 w 13"/>
                  <a:gd name="T47" fmla="*/ 7 h 13"/>
                  <a:gd name="T48" fmla="*/ 1 w 13"/>
                  <a:gd name="T49" fmla="*/ 8 h 13"/>
                  <a:gd name="T50" fmla="*/ 2 w 13"/>
                  <a:gd name="T51" fmla="*/ 8 h 13"/>
                  <a:gd name="T52" fmla="*/ 3 w 13"/>
                  <a:gd name="T53" fmla="*/ 9 h 13"/>
                  <a:gd name="T54" fmla="*/ 2 w 13"/>
                  <a:gd name="T55" fmla="*/ 10 h 13"/>
                  <a:gd name="T56" fmla="*/ 2 w 13"/>
                  <a:gd name="T57" fmla="*/ 11 h 13"/>
                  <a:gd name="T58" fmla="*/ 3 w 13"/>
                  <a:gd name="T59" fmla="*/ 12 h 13"/>
                  <a:gd name="T60" fmla="*/ 4 w 13"/>
                  <a:gd name="T61" fmla="*/ 12 h 13"/>
                  <a:gd name="T62" fmla="*/ 5 w 13"/>
                  <a:gd name="T63" fmla="*/ 11 h 13"/>
                  <a:gd name="T64" fmla="*/ 5 w 13"/>
                  <a:gd name="T65" fmla="*/ 12 h 13"/>
                  <a:gd name="T66" fmla="*/ 6 w 13"/>
                  <a:gd name="T67" fmla="*/ 12 h 13"/>
                  <a:gd name="T68" fmla="*/ 6 w 13"/>
                  <a:gd name="T69" fmla="*/ 13 h 13"/>
                  <a:gd name="T70" fmla="*/ 7 w 13"/>
                  <a:gd name="T71" fmla="*/ 13 h 13"/>
                  <a:gd name="T72" fmla="*/ 8 w 13"/>
                  <a:gd name="T73" fmla="*/ 12 h 13"/>
                  <a:gd name="T74" fmla="*/ 8 w 13"/>
                  <a:gd name="T75" fmla="*/ 11 h 13"/>
                  <a:gd name="T76" fmla="*/ 9 w 13"/>
                  <a:gd name="T77" fmla="*/ 11 h 13"/>
                  <a:gd name="T78" fmla="*/ 10 w 13"/>
                  <a:gd name="T79" fmla="*/ 12 h 13"/>
                  <a:gd name="T80" fmla="*/ 11 w 13"/>
                  <a:gd name="T81" fmla="*/ 12 h 13"/>
                  <a:gd name="T82" fmla="*/ 12 w 13"/>
                  <a:gd name="T83" fmla="*/ 11 h 13"/>
                  <a:gd name="T84" fmla="*/ 12 w 13"/>
                  <a:gd name="T85" fmla="*/ 10 h 13"/>
                  <a:gd name="T86" fmla="*/ 11 w 13"/>
                  <a:gd name="T87" fmla="*/ 9 h 13"/>
                  <a:gd name="T88" fmla="*/ 11 w 13"/>
                  <a:gd name="T89" fmla="*/ 8 h 13"/>
                  <a:gd name="T90" fmla="*/ 12 w 13"/>
                  <a:gd name="T91" fmla="*/ 8 h 13"/>
                  <a:gd name="T92" fmla="*/ 13 w 13"/>
                  <a:gd name="T93" fmla="*/ 7 h 13"/>
                  <a:gd name="T94" fmla="*/ 13 w 13"/>
                  <a:gd name="T95" fmla="*/ 6 h 13"/>
                  <a:gd name="T96" fmla="*/ 12 w 13"/>
                  <a:gd name="T97" fmla="*/ 5 h 13"/>
                  <a:gd name="T98" fmla="*/ 8 w 13"/>
                  <a:gd name="T99" fmla="*/ 9 h 13"/>
                  <a:gd name="T100" fmla="*/ 5 w 13"/>
                  <a:gd name="T101" fmla="*/ 9 h 13"/>
                  <a:gd name="T102" fmla="*/ 5 w 13"/>
                  <a:gd name="T103" fmla="*/ 5 h 13"/>
                  <a:gd name="T104" fmla="*/ 8 w 13"/>
                  <a:gd name="T105" fmla="*/ 5 h 13"/>
                  <a:gd name="T106" fmla="*/ 8 w 13"/>
                  <a:gd name="T10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" h="13">
                    <a:moveTo>
                      <a:pt x="12" y="5"/>
                    </a:move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4" y="12"/>
                      <a:pt x="4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8" y="13"/>
                      <a:pt x="8" y="13"/>
                      <a:pt x="8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1" y="12"/>
                      <a:pt x="11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0"/>
                      <a:pt x="12" y="1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5"/>
                      <a:pt x="12" y="5"/>
                    </a:cubicBezTo>
                    <a:close/>
                    <a:moveTo>
                      <a:pt x="8" y="9"/>
                    </a:moveTo>
                    <a:cubicBezTo>
                      <a:pt x="8" y="10"/>
                      <a:pt x="6" y="10"/>
                      <a:pt x="5" y="9"/>
                    </a:cubicBezTo>
                    <a:cubicBezTo>
                      <a:pt x="4" y="8"/>
                      <a:pt x="4" y="6"/>
                      <a:pt x="5" y="5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9" y="6"/>
                      <a:pt x="9" y="8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95"/>
              <p:cNvSpPr>
                <a:spLocks noEditPoints="1"/>
              </p:cNvSpPr>
              <p:nvPr/>
            </p:nvSpPr>
            <p:spPr bwMode="auto">
              <a:xfrm>
                <a:off x="3923" y="1383"/>
                <a:ext cx="26" cy="28"/>
              </a:xfrm>
              <a:custGeom>
                <a:avLst/>
                <a:gdLst>
                  <a:gd name="T0" fmla="*/ 10 w 11"/>
                  <a:gd name="T1" fmla="*/ 7 h 12"/>
                  <a:gd name="T2" fmla="*/ 9 w 11"/>
                  <a:gd name="T3" fmla="*/ 6 h 12"/>
                  <a:gd name="T4" fmla="*/ 9 w 11"/>
                  <a:gd name="T5" fmla="*/ 6 h 12"/>
                  <a:gd name="T6" fmla="*/ 10 w 11"/>
                  <a:gd name="T7" fmla="*/ 5 h 12"/>
                  <a:gd name="T8" fmla="*/ 11 w 11"/>
                  <a:gd name="T9" fmla="*/ 4 h 12"/>
                  <a:gd name="T10" fmla="*/ 10 w 11"/>
                  <a:gd name="T11" fmla="*/ 3 h 12"/>
                  <a:gd name="T12" fmla="*/ 9 w 11"/>
                  <a:gd name="T13" fmla="*/ 3 h 12"/>
                  <a:gd name="T14" fmla="*/ 8 w 11"/>
                  <a:gd name="T15" fmla="*/ 3 h 12"/>
                  <a:gd name="T16" fmla="*/ 8 w 11"/>
                  <a:gd name="T17" fmla="*/ 3 h 12"/>
                  <a:gd name="T18" fmla="*/ 8 w 11"/>
                  <a:gd name="T19" fmla="*/ 2 h 12"/>
                  <a:gd name="T20" fmla="*/ 8 w 11"/>
                  <a:gd name="T21" fmla="*/ 1 h 12"/>
                  <a:gd name="T22" fmla="*/ 7 w 11"/>
                  <a:gd name="T23" fmla="*/ 1 h 12"/>
                  <a:gd name="T24" fmla="*/ 6 w 11"/>
                  <a:gd name="T25" fmla="*/ 1 h 12"/>
                  <a:gd name="T26" fmla="*/ 6 w 11"/>
                  <a:gd name="T27" fmla="*/ 2 h 12"/>
                  <a:gd name="T28" fmla="*/ 5 w 11"/>
                  <a:gd name="T29" fmla="*/ 2 h 12"/>
                  <a:gd name="T30" fmla="*/ 4 w 11"/>
                  <a:gd name="T31" fmla="*/ 1 h 12"/>
                  <a:gd name="T32" fmla="*/ 3 w 11"/>
                  <a:gd name="T33" fmla="*/ 1 h 12"/>
                  <a:gd name="T34" fmla="*/ 3 w 11"/>
                  <a:gd name="T35" fmla="*/ 1 h 12"/>
                  <a:gd name="T36" fmla="*/ 2 w 11"/>
                  <a:gd name="T37" fmla="*/ 2 h 12"/>
                  <a:gd name="T38" fmla="*/ 3 w 11"/>
                  <a:gd name="T39" fmla="*/ 3 h 12"/>
                  <a:gd name="T40" fmla="*/ 2 w 11"/>
                  <a:gd name="T41" fmla="*/ 3 h 12"/>
                  <a:gd name="T42" fmla="*/ 1 w 11"/>
                  <a:gd name="T43" fmla="*/ 3 h 12"/>
                  <a:gd name="T44" fmla="*/ 0 w 11"/>
                  <a:gd name="T45" fmla="*/ 4 h 12"/>
                  <a:gd name="T46" fmla="*/ 0 w 11"/>
                  <a:gd name="T47" fmla="*/ 4 h 12"/>
                  <a:gd name="T48" fmla="*/ 0 w 11"/>
                  <a:gd name="T49" fmla="*/ 5 h 12"/>
                  <a:gd name="T50" fmla="*/ 1 w 11"/>
                  <a:gd name="T51" fmla="*/ 6 h 12"/>
                  <a:gd name="T52" fmla="*/ 1 w 11"/>
                  <a:gd name="T53" fmla="*/ 7 h 12"/>
                  <a:gd name="T54" fmla="*/ 0 w 11"/>
                  <a:gd name="T55" fmla="*/ 7 h 12"/>
                  <a:gd name="T56" fmla="*/ 0 w 11"/>
                  <a:gd name="T57" fmla="*/ 8 h 12"/>
                  <a:gd name="T58" fmla="*/ 0 w 11"/>
                  <a:gd name="T59" fmla="*/ 9 h 12"/>
                  <a:gd name="T60" fmla="*/ 1 w 11"/>
                  <a:gd name="T61" fmla="*/ 9 h 12"/>
                  <a:gd name="T62" fmla="*/ 2 w 11"/>
                  <a:gd name="T63" fmla="*/ 9 h 12"/>
                  <a:gd name="T64" fmla="*/ 3 w 11"/>
                  <a:gd name="T65" fmla="*/ 9 h 12"/>
                  <a:gd name="T66" fmla="*/ 2 w 11"/>
                  <a:gd name="T67" fmla="*/ 10 h 12"/>
                  <a:gd name="T68" fmla="*/ 3 w 11"/>
                  <a:gd name="T69" fmla="*/ 11 h 12"/>
                  <a:gd name="T70" fmla="*/ 4 w 11"/>
                  <a:gd name="T71" fmla="*/ 11 h 12"/>
                  <a:gd name="T72" fmla="*/ 5 w 11"/>
                  <a:gd name="T73" fmla="*/ 11 h 12"/>
                  <a:gd name="T74" fmla="*/ 5 w 11"/>
                  <a:gd name="T75" fmla="*/ 10 h 12"/>
                  <a:gd name="T76" fmla="*/ 6 w 11"/>
                  <a:gd name="T77" fmla="*/ 10 h 12"/>
                  <a:gd name="T78" fmla="*/ 6 w 11"/>
                  <a:gd name="T79" fmla="*/ 11 h 12"/>
                  <a:gd name="T80" fmla="*/ 7 w 11"/>
                  <a:gd name="T81" fmla="*/ 11 h 12"/>
                  <a:gd name="T82" fmla="*/ 8 w 11"/>
                  <a:gd name="T83" fmla="*/ 11 h 12"/>
                  <a:gd name="T84" fmla="*/ 8 w 11"/>
                  <a:gd name="T85" fmla="*/ 10 h 12"/>
                  <a:gd name="T86" fmla="*/ 8 w 11"/>
                  <a:gd name="T87" fmla="*/ 9 h 12"/>
                  <a:gd name="T88" fmla="*/ 9 w 11"/>
                  <a:gd name="T89" fmla="*/ 9 h 12"/>
                  <a:gd name="T90" fmla="*/ 9 w 11"/>
                  <a:gd name="T91" fmla="*/ 9 h 12"/>
                  <a:gd name="T92" fmla="*/ 10 w 11"/>
                  <a:gd name="T93" fmla="*/ 8 h 12"/>
                  <a:gd name="T94" fmla="*/ 11 w 11"/>
                  <a:gd name="T95" fmla="*/ 8 h 12"/>
                  <a:gd name="T96" fmla="*/ 10 w 11"/>
                  <a:gd name="T97" fmla="*/ 7 h 12"/>
                  <a:gd name="T98" fmla="*/ 6 w 11"/>
                  <a:gd name="T99" fmla="*/ 8 h 12"/>
                  <a:gd name="T100" fmla="*/ 3 w 11"/>
                  <a:gd name="T101" fmla="*/ 7 h 12"/>
                  <a:gd name="T102" fmla="*/ 4 w 11"/>
                  <a:gd name="T103" fmla="*/ 4 h 12"/>
                  <a:gd name="T104" fmla="*/ 7 w 11"/>
                  <a:gd name="T105" fmla="*/ 5 h 12"/>
                  <a:gd name="T106" fmla="*/ 6 w 11"/>
                  <a:gd name="T10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" h="12">
                    <a:moveTo>
                      <a:pt x="10" y="7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5"/>
                      <a:pt x="11" y="5"/>
                      <a:pt x="11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2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9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9"/>
                      <a:pt x="10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0" y="7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8"/>
                      <a:pt x="3" y="7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5" y="4"/>
                      <a:pt x="7" y="4"/>
                      <a:pt x="7" y="5"/>
                    </a:cubicBezTo>
                    <a:cubicBezTo>
                      <a:pt x="8" y="6"/>
                      <a:pt x="7" y="8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96"/>
              <p:cNvSpPr>
                <a:spLocks noEditPoints="1"/>
              </p:cNvSpPr>
              <p:nvPr/>
            </p:nvSpPr>
            <p:spPr bwMode="auto">
              <a:xfrm>
                <a:off x="4103" y="2498"/>
                <a:ext cx="26" cy="26"/>
              </a:xfrm>
              <a:custGeom>
                <a:avLst/>
                <a:gdLst>
                  <a:gd name="T0" fmla="*/ 10 w 11"/>
                  <a:gd name="T1" fmla="*/ 6 h 11"/>
                  <a:gd name="T2" fmla="*/ 10 w 11"/>
                  <a:gd name="T3" fmla="*/ 5 h 11"/>
                  <a:gd name="T4" fmla="*/ 9 w 11"/>
                  <a:gd name="T5" fmla="*/ 5 h 11"/>
                  <a:gd name="T6" fmla="*/ 10 w 11"/>
                  <a:gd name="T7" fmla="*/ 4 h 11"/>
                  <a:gd name="T8" fmla="*/ 11 w 11"/>
                  <a:gd name="T9" fmla="*/ 3 h 11"/>
                  <a:gd name="T10" fmla="*/ 10 w 11"/>
                  <a:gd name="T11" fmla="*/ 2 h 11"/>
                  <a:gd name="T12" fmla="*/ 9 w 11"/>
                  <a:gd name="T13" fmla="*/ 2 h 11"/>
                  <a:gd name="T14" fmla="*/ 9 w 11"/>
                  <a:gd name="T15" fmla="*/ 2 h 11"/>
                  <a:gd name="T16" fmla="*/ 8 w 11"/>
                  <a:gd name="T17" fmla="*/ 2 h 11"/>
                  <a:gd name="T18" fmla="*/ 8 w 11"/>
                  <a:gd name="T19" fmla="*/ 1 h 11"/>
                  <a:gd name="T20" fmla="*/ 8 w 11"/>
                  <a:gd name="T21" fmla="*/ 0 h 11"/>
                  <a:gd name="T22" fmla="*/ 7 w 11"/>
                  <a:gd name="T23" fmla="*/ 0 h 11"/>
                  <a:gd name="T24" fmla="*/ 6 w 11"/>
                  <a:gd name="T25" fmla="*/ 0 h 11"/>
                  <a:gd name="T26" fmla="*/ 6 w 11"/>
                  <a:gd name="T27" fmla="*/ 1 h 11"/>
                  <a:gd name="T28" fmla="*/ 5 w 11"/>
                  <a:gd name="T29" fmla="*/ 1 h 11"/>
                  <a:gd name="T30" fmla="*/ 5 w 11"/>
                  <a:gd name="T31" fmla="*/ 0 h 11"/>
                  <a:gd name="T32" fmla="*/ 4 w 11"/>
                  <a:gd name="T33" fmla="*/ 0 h 11"/>
                  <a:gd name="T34" fmla="*/ 3 w 11"/>
                  <a:gd name="T35" fmla="*/ 0 h 11"/>
                  <a:gd name="T36" fmla="*/ 2 w 11"/>
                  <a:gd name="T37" fmla="*/ 1 h 11"/>
                  <a:gd name="T38" fmla="*/ 3 w 11"/>
                  <a:gd name="T39" fmla="*/ 2 h 11"/>
                  <a:gd name="T40" fmla="*/ 2 w 11"/>
                  <a:gd name="T41" fmla="*/ 2 h 11"/>
                  <a:gd name="T42" fmla="*/ 1 w 11"/>
                  <a:gd name="T43" fmla="*/ 2 h 11"/>
                  <a:gd name="T44" fmla="*/ 0 w 11"/>
                  <a:gd name="T45" fmla="*/ 3 h 11"/>
                  <a:gd name="T46" fmla="*/ 0 w 11"/>
                  <a:gd name="T47" fmla="*/ 3 h 11"/>
                  <a:gd name="T48" fmla="*/ 0 w 11"/>
                  <a:gd name="T49" fmla="*/ 4 h 11"/>
                  <a:gd name="T50" fmla="*/ 1 w 11"/>
                  <a:gd name="T51" fmla="*/ 5 h 11"/>
                  <a:gd name="T52" fmla="*/ 1 w 11"/>
                  <a:gd name="T53" fmla="*/ 6 h 11"/>
                  <a:gd name="T54" fmla="*/ 0 w 11"/>
                  <a:gd name="T55" fmla="*/ 6 h 11"/>
                  <a:gd name="T56" fmla="*/ 0 w 11"/>
                  <a:gd name="T57" fmla="*/ 7 h 11"/>
                  <a:gd name="T58" fmla="*/ 0 w 11"/>
                  <a:gd name="T59" fmla="*/ 8 h 11"/>
                  <a:gd name="T60" fmla="*/ 1 w 11"/>
                  <a:gd name="T61" fmla="*/ 8 h 11"/>
                  <a:gd name="T62" fmla="*/ 2 w 11"/>
                  <a:gd name="T63" fmla="*/ 8 h 11"/>
                  <a:gd name="T64" fmla="*/ 3 w 11"/>
                  <a:gd name="T65" fmla="*/ 8 h 11"/>
                  <a:gd name="T66" fmla="*/ 2 w 11"/>
                  <a:gd name="T67" fmla="*/ 9 h 11"/>
                  <a:gd name="T68" fmla="*/ 3 w 11"/>
                  <a:gd name="T69" fmla="*/ 10 h 11"/>
                  <a:gd name="T70" fmla="*/ 4 w 11"/>
                  <a:gd name="T71" fmla="*/ 10 h 11"/>
                  <a:gd name="T72" fmla="*/ 5 w 11"/>
                  <a:gd name="T73" fmla="*/ 10 h 11"/>
                  <a:gd name="T74" fmla="*/ 5 w 11"/>
                  <a:gd name="T75" fmla="*/ 9 h 11"/>
                  <a:gd name="T76" fmla="*/ 6 w 11"/>
                  <a:gd name="T77" fmla="*/ 9 h 11"/>
                  <a:gd name="T78" fmla="*/ 6 w 11"/>
                  <a:gd name="T79" fmla="*/ 10 h 11"/>
                  <a:gd name="T80" fmla="*/ 7 w 11"/>
                  <a:gd name="T81" fmla="*/ 10 h 11"/>
                  <a:gd name="T82" fmla="*/ 8 w 11"/>
                  <a:gd name="T83" fmla="*/ 10 h 11"/>
                  <a:gd name="T84" fmla="*/ 8 w 11"/>
                  <a:gd name="T85" fmla="*/ 9 h 11"/>
                  <a:gd name="T86" fmla="*/ 8 w 11"/>
                  <a:gd name="T87" fmla="*/ 8 h 11"/>
                  <a:gd name="T88" fmla="*/ 9 w 11"/>
                  <a:gd name="T89" fmla="*/ 8 h 11"/>
                  <a:gd name="T90" fmla="*/ 9 w 11"/>
                  <a:gd name="T91" fmla="*/ 8 h 11"/>
                  <a:gd name="T92" fmla="*/ 10 w 11"/>
                  <a:gd name="T93" fmla="*/ 8 h 11"/>
                  <a:gd name="T94" fmla="*/ 11 w 11"/>
                  <a:gd name="T95" fmla="*/ 7 h 11"/>
                  <a:gd name="T96" fmla="*/ 10 w 11"/>
                  <a:gd name="T97" fmla="*/ 6 h 11"/>
                  <a:gd name="T98" fmla="*/ 6 w 11"/>
                  <a:gd name="T99" fmla="*/ 7 h 11"/>
                  <a:gd name="T100" fmla="*/ 3 w 11"/>
                  <a:gd name="T101" fmla="*/ 6 h 11"/>
                  <a:gd name="T102" fmla="*/ 4 w 11"/>
                  <a:gd name="T103" fmla="*/ 3 h 11"/>
                  <a:gd name="T104" fmla="*/ 7 w 11"/>
                  <a:gd name="T105" fmla="*/ 4 h 11"/>
                  <a:gd name="T106" fmla="*/ 6 w 11"/>
                  <a:gd name="T10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" h="11">
                    <a:moveTo>
                      <a:pt x="10" y="6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10" y="5"/>
                      <a:pt x="10" y="5"/>
                      <a:pt x="9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3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5" y="10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1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9" y="9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0" y="6"/>
                    </a:cubicBezTo>
                    <a:close/>
                    <a:moveTo>
                      <a:pt x="6" y="7"/>
                    </a:moveTo>
                    <a:cubicBezTo>
                      <a:pt x="5" y="8"/>
                      <a:pt x="4" y="7"/>
                      <a:pt x="3" y="6"/>
                    </a:cubicBezTo>
                    <a:cubicBezTo>
                      <a:pt x="3" y="5"/>
                      <a:pt x="3" y="4"/>
                      <a:pt x="4" y="3"/>
                    </a:cubicBezTo>
                    <a:cubicBezTo>
                      <a:pt x="5" y="3"/>
                      <a:pt x="7" y="3"/>
                      <a:pt x="7" y="4"/>
                    </a:cubicBezTo>
                    <a:cubicBezTo>
                      <a:pt x="8" y="5"/>
                      <a:pt x="7" y="7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97"/>
              <p:cNvSpPr>
                <a:spLocks noEditPoints="1"/>
              </p:cNvSpPr>
              <p:nvPr/>
            </p:nvSpPr>
            <p:spPr bwMode="auto">
              <a:xfrm>
                <a:off x="3783" y="2425"/>
                <a:ext cx="33" cy="30"/>
              </a:xfrm>
              <a:custGeom>
                <a:avLst/>
                <a:gdLst>
                  <a:gd name="T0" fmla="*/ 13 w 14"/>
                  <a:gd name="T1" fmla="*/ 7 h 13"/>
                  <a:gd name="T2" fmla="*/ 12 w 14"/>
                  <a:gd name="T3" fmla="*/ 7 h 13"/>
                  <a:gd name="T4" fmla="*/ 12 w 14"/>
                  <a:gd name="T5" fmla="*/ 6 h 13"/>
                  <a:gd name="T6" fmla="*/ 13 w 14"/>
                  <a:gd name="T7" fmla="*/ 6 h 13"/>
                  <a:gd name="T8" fmla="*/ 13 w 14"/>
                  <a:gd name="T9" fmla="*/ 4 h 13"/>
                  <a:gd name="T10" fmla="*/ 13 w 14"/>
                  <a:gd name="T11" fmla="*/ 3 h 13"/>
                  <a:gd name="T12" fmla="*/ 12 w 14"/>
                  <a:gd name="T13" fmla="*/ 3 h 13"/>
                  <a:gd name="T14" fmla="*/ 11 w 14"/>
                  <a:gd name="T15" fmla="*/ 3 h 13"/>
                  <a:gd name="T16" fmla="*/ 10 w 14"/>
                  <a:gd name="T17" fmla="*/ 3 h 13"/>
                  <a:gd name="T18" fmla="*/ 10 w 14"/>
                  <a:gd name="T19" fmla="*/ 2 h 13"/>
                  <a:gd name="T20" fmla="*/ 10 w 14"/>
                  <a:gd name="T21" fmla="*/ 0 h 13"/>
                  <a:gd name="T22" fmla="*/ 9 w 14"/>
                  <a:gd name="T23" fmla="*/ 0 h 13"/>
                  <a:gd name="T24" fmla="*/ 8 w 14"/>
                  <a:gd name="T25" fmla="*/ 1 h 13"/>
                  <a:gd name="T26" fmla="*/ 7 w 14"/>
                  <a:gd name="T27" fmla="*/ 1 h 13"/>
                  <a:gd name="T28" fmla="*/ 6 w 14"/>
                  <a:gd name="T29" fmla="*/ 1 h 13"/>
                  <a:gd name="T30" fmla="*/ 6 w 14"/>
                  <a:gd name="T31" fmla="*/ 1 h 13"/>
                  <a:gd name="T32" fmla="*/ 5 w 14"/>
                  <a:gd name="T33" fmla="*/ 0 h 13"/>
                  <a:gd name="T34" fmla="*/ 4 w 14"/>
                  <a:gd name="T35" fmla="*/ 1 h 13"/>
                  <a:gd name="T36" fmla="*/ 3 w 14"/>
                  <a:gd name="T37" fmla="*/ 2 h 13"/>
                  <a:gd name="T38" fmla="*/ 4 w 14"/>
                  <a:gd name="T39" fmla="*/ 3 h 13"/>
                  <a:gd name="T40" fmla="*/ 3 w 14"/>
                  <a:gd name="T41" fmla="*/ 3 h 13"/>
                  <a:gd name="T42" fmla="*/ 2 w 14"/>
                  <a:gd name="T43" fmla="*/ 3 h 13"/>
                  <a:gd name="T44" fmla="*/ 1 w 14"/>
                  <a:gd name="T45" fmla="*/ 4 h 13"/>
                  <a:gd name="T46" fmla="*/ 1 w 14"/>
                  <a:gd name="T47" fmla="*/ 5 h 13"/>
                  <a:gd name="T48" fmla="*/ 1 w 14"/>
                  <a:gd name="T49" fmla="*/ 6 h 13"/>
                  <a:gd name="T50" fmla="*/ 2 w 14"/>
                  <a:gd name="T51" fmla="*/ 6 h 13"/>
                  <a:gd name="T52" fmla="*/ 2 w 14"/>
                  <a:gd name="T53" fmla="*/ 7 h 13"/>
                  <a:gd name="T54" fmla="*/ 1 w 14"/>
                  <a:gd name="T55" fmla="*/ 7 h 13"/>
                  <a:gd name="T56" fmla="*/ 1 w 14"/>
                  <a:gd name="T57" fmla="*/ 9 h 13"/>
                  <a:gd name="T58" fmla="*/ 1 w 14"/>
                  <a:gd name="T59" fmla="*/ 10 h 13"/>
                  <a:gd name="T60" fmla="*/ 2 w 14"/>
                  <a:gd name="T61" fmla="*/ 10 h 13"/>
                  <a:gd name="T62" fmla="*/ 3 w 14"/>
                  <a:gd name="T63" fmla="*/ 10 h 13"/>
                  <a:gd name="T64" fmla="*/ 4 w 14"/>
                  <a:gd name="T65" fmla="*/ 11 h 13"/>
                  <a:gd name="T66" fmla="*/ 4 w 14"/>
                  <a:gd name="T67" fmla="*/ 11 h 13"/>
                  <a:gd name="T68" fmla="*/ 4 w 14"/>
                  <a:gd name="T69" fmla="*/ 13 h 13"/>
                  <a:gd name="T70" fmla="*/ 5 w 14"/>
                  <a:gd name="T71" fmla="*/ 13 h 13"/>
                  <a:gd name="T72" fmla="*/ 6 w 14"/>
                  <a:gd name="T73" fmla="*/ 12 h 13"/>
                  <a:gd name="T74" fmla="*/ 7 w 14"/>
                  <a:gd name="T75" fmla="*/ 12 h 13"/>
                  <a:gd name="T76" fmla="*/ 8 w 14"/>
                  <a:gd name="T77" fmla="*/ 12 h 13"/>
                  <a:gd name="T78" fmla="*/ 8 w 14"/>
                  <a:gd name="T79" fmla="*/ 12 h 13"/>
                  <a:gd name="T80" fmla="*/ 9 w 14"/>
                  <a:gd name="T81" fmla="*/ 13 h 13"/>
                  <a:gd name="T82" fmla="*/ 10 w 14"/>
                  <a:gd name="T83" fmla="*/ 12 h 13"/>
                  <a:gd name="T84" fmla="*/ 11 w 14"/>
                  <a:gd name="T85" fmla="*/ 11 h 13"/>
                  <a:gd name="T86" fmla="*/ 10 w 14"/>
                  <a:gd name="T87" fmla="*/ 10 h 13"/>
                  <a:gd name="T88" fmla="*/ 11 w 14"/>
                  <a:gd name="T89" fmla="*/ 10 h 13"/>
                  <a:gd name="T90" fmla="*/ 12 w 14"/>
                  <a:gd name="T91" fmla="*/ 10 h 13"/>
                  <a:gd name="T92" fmla="*/ 13 w 14"/>
                  <a:gd name="T93" fmla="*/ 9 h 13"/>
                  <a:gd name="T94" fmla="*/ 13 w 14"/>
                  <a:gd name="T95" fmla="*/ 8 h 13"/>
                  <a:gd name="T96" fmla="*/ 13 w 14"/>
                  <a:gd name="T97" fmla="*/ 7 h 13"/>
                  <a:gd name="T98" fmla="*/ 8 w 14"/>
                  <a:gd name="T99" fmla="*/ 9 h 13"/>
                  <a:gd name="T100" fmla="*/ 5 w 14"/>
                  <a:gd name="T101" fmla="*/ 8 h 13"/>
                  <a:gd name="T102" fmla="*/ 6 w 14"/>
                  <a:gd name="T103" fmla="*/ 4 h 13"/>
                  <a:gd name="T104" fmla="*/ 9 w 14"/>
                  <a:gd name="T105" fmla="*/ 6 h 13"/>
                  <a:gd name="T106" fmla="*/ 8 w 14"/>
                  <a:gd name="T10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4" h="13">
                    <a:moveTo>
                      <a:pt x="13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6"/>
                      <a:pt x="12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4" y="5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1"/>
                      <a:pt x="10" y="1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0" y="8"/>
                      <a:pt x="1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4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3" y="12"/>
                      <a:pt x="4" y="12"/>
                      <a:pt x="4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9" y="13"/>
                      <a:pt x="9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2"/>
                      <a:pt x="11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10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3" y="7"/>
                      <a:pt x="13" y="7"/>
                    </a:cubicBezTo>
                    <a:close/>
                    <a:moveTo>
                      <a:pt x="8" y="9"/>
                    </a:moveTo>
                    <a:cubicBezTo>
                      <a:pt x="7" y="9"/>
                      <a:pt x="5" y="9"/>
                      <a:pt x="5" y="8"/>
                    </a:cubicBezTo>
                    <a:cubicBezTo>
                      <a:pt x="4" y="6"/>
                      <a:pt x="5" y="5"/>
                      <a:pt x="6" y="4"/>
                    </a:cubicBezTo>
                    <a:cubicBezTo>
                      <a:pt x="7" y="4"/>
                      <a:pt x="9" y="4"/>
                      <a:pt x="9" y="6"/>
                    </a:cubicBezTo>
                    <a:cubicBezTo>
                      <a:pt x="10" y="7"/>
                      <a:pt x="9" y="8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98"/>
              <p:cNvSpPr>
                <a:spLocks noEditPoints="1"/>
              </p:cNvSpPr>
              <p:nvPr/>
            </p:nvSpPr>
            <p:spPr bwMode="auto">
              <a:xfrm>
                <a:off x="4018" y="2002"/>
                <a:ext cx="21" cy="21"/>
              </a:xfrm>
              <a:custGeom>
                <a:avLst/>
                <a:gdLst>
                  <a:gd name="T0" fmla="*/ 8 w 9"/>
                  <a:gd name="T1" fmla="*/ 5 h 9"/>
                  <a:gd name="T2" fmla="*/ 8 w 9"/>
                  <a:gd name="T3" fmla="*/ 5 h 9"/>
                  <a:gd name="T4" fmla="*/ 8 w 9"/>
                  <a:gd name="T5" fmla="*/ 4 h 9"/>
                  <a:gd name="T6" fmla="*/ 8 w 9"/>
                  <a:gd name="T7" fmla="*/ 4 h 9"/>
                  <a:gd name="T8" fmla="*/ 8 w 9"/>
                  <a:gd name="T9" fmla="*/ 3 h 9"/>
                  <a:gd name="T10" fmla="*/ 8 w 9"/>
                  <a:gd name="T11" fmla="*/ 2 h 9"/>
                  <a:gd name="T12" fmla="*/ 7 w 9"/>
                  <a:gd name="T13" fmla="*/ 2 h 9"/>
                  <a:gd name="T14" fmla="*/ 7 w 9"/>
                  <a:gd name="T15" fmla="*/ 2 h 9"/>
                  <a:gd name="T16" fmla="*/ 6 w 9"/>
                  <a:gd name="T17" fmla="*/ 2 h 9"/>
                  <a:gd name="T18" fmla="*/ 7 w 9"/>
                  <a:gd name="T19" fmla="*/ 1 h 9"/>
                  <a:gd name="T20" fmla="*/ 6 w 9"/>
                  <a:gd name="T21" fmla="*/ 0 h 9"/>
                  <a:gd name="T22" fmla="*/ 6 w 9"/>
                  <a:gd name="T23" fmla="*/ 0 h 9"/>
                  <a:gd name="T24" fmla="*/ 5 w 9"/>
                  <a:gd name="T25" fmla="*/ 0 h 9"/>
                  <a:gd name="T26" fmla="*/ 4 w 9"/>
                  <a:gd name="T27" fmla="*/ 1 h 9"/>
                  <a:gd name="T28" fmla="*/ 4 w 9"/>
                  <a:gd name="T29" fmla="*/ 1 h 9"/>
                  <a:gd name="T30" fmla="*/ 4 w 9"/>
                  <a:gd name="T31" fmla="*/ 0 h 9"/>
                  <a:gd name="T32" fmla="*/ 3 w 9"/>
                  <a:gd name="T33" fmla="*/ 0 h 9"/>
                  <a:gd name="T34" fmla="*/ 2 w 9"/>
                  <a:gd name="T35" fmla="*/ 0 h 9"/>
                  <a:gd name="T36" fmla="*/ 2 w 9"/>
                  <a:gd name="T37" fmla="*/ 1 h 9"/>
                  <a:gd name="T38" fmla="*/ 2 w 9"/>
                  <a:gd name="T39" fmla="*/ 2 h 9"/>
                  <a:gd name="T40" fmla="*/ 1 w 9"/>
                  <a:gd name="T41" fmla="*/ 2 h 9"/>
                  <a:gd name="T42" fmla="*/ 1 w 9"/>
                  <a:gd name="T43" fmla="*/ 2 h 9"/>
                  <a:gd name="T44" fmla="*/ 0 w 9"/>
                  <a:gd name="T45" fmla="*/ 2 h 9"/>
                  <a:gd name="T46" fmla="*/ 0 w 9"/>
                  <a:gd name="T47" fmla="*/ 3 h 9"/>
                  <a:gd name="T48" fmla="*/ 0 w 9"/>
                  <a:gd name="T49" fmla="*/ 4 h 9"/>
                  <a:gd name="T50" fmla="*/ 1 w 9"/>
                  <a:gd name="T51" fmla="*/ 4 h 9"/>
                  <a:gd name="T52" fmla="*/ 1 w 9"/>
                  <a:gd name="T53" fmla="*/ 5 h 9"/>
                  <a:gd name="T54" fmla="*/ 0 w 9"/>
                  <a:gd name="T55" fmla="*/ 5 h 9"/>
                  <a:gd name="T56" fmla="*/ 0 w 9"/>
                  <a:gd name="T57" fmla="*/ 6 h 9"/>
                  <a:gd name="T58" fmla="*/ 0 w 9"/>
                  <a:gd name="T59" fmla="*/ 6 h 9"/>
                  <a:gd name="T60" fmla="*/ 1 w 9"/>
                  <a:gd name="T61" fmla="*/ 7 h 9"/>
                  <a:gd name="T62" fmla="*/ 2 w 9"/>
                  <a:gd name="T63" fmla="*/ 7 h 9"/>
                  <a:gd name="T64" fmla="*/ 2 w 9"/>
                  <a:gd name="T65" fmla="*/ 7 h 9"/>
                  <a:gd name="T66" fmla="*/ 2 w 9"/>
                  <a:gd name="T67" fmla="*/ 8 h 9"/>
                  <a:gd name="T68" fmla="*/ 2 w 9"/>
                  <a:gd name="T69" fmla="*/ 8 h 9"/>
                  <a:gd name="T70" fmla="*/ 3 w 9"/>
                  <a:gd name="T71" fmla="*/ 9 h 9"/>
                  <a:gd name="T72" fmla="*/ 4 w 9"/>
                  <a:gd name="T73" fmla="*/ 8 h 9"/>
                  <a:gd name="T74" fmla="*/ 4 w 9"/>
                  <a:gd name="T75" fmla="*/ 8 h 9"/>
                  <a:gd name="T76" fmla="*/ 5 w 9"/>
                  <a:gd name="T77" fmla="*/ 8 h 9"/>
                  <a:gd name="T78" fmla="*/ 5 w 9"/>
                  <a:gd name="T79" fmla="*/ 8 h 9"/>
                  <a:gd name="T80" fmla="*/ 6 w 9"/>
                  <a:gd name="T81" fmla="*/ 9 h 9"/>
                  <a:gd name="T82" fmla="*/ 6 w 9"/>
                  <a:gd name="T83" fmla="*/ 8 h 9"/>
                  <a:gd name="T84" fmla="*/ 7 w 9"/>
                  <a:gd name="T85" fmla="*/ 7 h 9"/>
                  <a:gd name="T86" fmla="*/ 6 w 9"/>
                  <a:gd name="T87" fmla="*/ 7 h 9"/>
                  <a:gd name="T88" fmla="*/ 7 w 9"/>
                  <a:gd name="T89" fmla="*/ 6 h 9"/>
                  <a:gd name="T90" fmla="*/ 7 w 9"/>
                  <a:gd name="T91" fmla="*/ 7 h 9"/>
                  <a:gd name="T92" fmla="*/ 8 w 9"/>
                  <a:gd name="T93" fmla="*/ 6 h 9"/>
                  <a:gd name="T94" fmla="*/ 9 w 9"/>
                  <a:gd name="T95" fmla="*/ 6 h 9"/>
                  <a:gd name="T96" fmla="*/ 8 w 9"/>
                  <a:gd name="T97" fmla="*/ 5 h 9"/>
                  <a:gd name="T98" fmla="*/ 5 w 9"/>
                  <a:gd name="T99" fmla="*/ 6 h 9"/>
                  <a:gd name="T100" fmla="*/ 3 w 9"/>
                  <a:gd name="T101" fmla="*/ 5 h 9"/>
                  <a:gd name="T102" fmla="*/ 3 w 9"/>
                  <a:gd name="T103" fmla="*/ 3 h 9"/>
                  <a:gd name="T104" fmla="*/ 6 w 9"/>
                  <a:gd name="T105" fmla="*/ 4 h 9"/>
                  <a:gd name="T106" fmla="*/ 5 w 9"/>
                  <a:gd name="T107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" h="9">
                    <a:moveTo>
                      <a:pt x="8" y="5"/>
                    </a:move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4" y="9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9"/>
                      <a:pt x="5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5"/>
                      <a:pt x="8" y="5"/>
                      <a:pt x="8" y="5"/>
                    </a:cubicBezTo>
                    <a:close/>
                    <a:moveTo>
                      <a:pt x="5" y="6"/>
                    </a:moveTo>
                    <a:cubicBezTo>
                      <a:pt x="4" y="6"/>
                      <a:pt x="3" y="6"/>
                      <a:pt x="3" y="5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2"/>
                      <a:pt x="5" y="3"/>
                      <a:pt x="6" y="4"/>
                    </a:cubicBezTo>
                    <a:cubicBezTo>
                      <a:pt x="6" y="5"/>
                      <a:pt x="6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99"/>
              <p:cNvSpPr>
                <a:spLocks noEditPoints="1"/>
              </p:cNvSpPr>
              <p:nvPr/>
            </p:nvSpPr>
            <p:spPr bwMode="auto">
              <a:xfrm>
                <a:off x="3767" y="1615"/>
                <a:ext cx="26" cy="26"/>
              </a:xfrm>
              <a:custGeom>
                <a:avLst/>
                <a:gdLst>
                  <a:gd name="T0" fmla="*/ 11 w 11"/>
                  <a:gd name="T1" fmla="*/ 7 h 11"/>
                  <a:gd name="T2" fmla="*/ 10 w 11"/>
                  <a:gd name="T3" fmla="*/ 6 h 11"/>
                  <a:gd name="T4" fmla="*/ 10 w 11"/>
                  <a:gd name="T5" fmla="*/ 5 h 11"/>
                  <a:gd name="T6" fmla="*/ 11 w 11"/>
                  <a:gd name="T7" fmla="*/ 5 h 11"/>
                  <a:gd name="T8" fmla="*/ 11 w 11"/>
                  <a:gd name="T9" fmla="*/ 4 h 11"/>
                  <a:gd name="T10" fmla="*/ 11 w 11"/>
                  <a:gd name="T11" fmla="*/ 3 h 11"/>
                  <a:gd name="T12" fmla="*/ 10 w 11"/>
                  <a:gd name="T13" fmla="*/ 3 h 11"/>
                  <a:gd name="T14" fmla="*/ 9 w 11"/>
                  <a:gd name="T15" fmla="*/ 3 h 11"/>
                  <a:gd name="T16" fmla="*/ 8 w 11"/>
                  <a:gd name="T17" fmla="*/ 3 h 11"/>
                  <a:gd name="T18" fmla="*/ 9 w 11"/>
                  <a:gd name="T19" fmla="*/ 2 h 11"/>
                  <a:gd name="T20" fmla="*/ 8 w 11"/>
                  <a:gd name="T21" fmla="*/ 1 h 11"/>
                  <a:gd name="T22" fmla="*/ 7 w 11"/>
                  <a:gd name="T23" fmla="*/ 1 h 11"/>
                  <a:gd name="T24" fmla="*/ 6 w 11"/>
                  <a:gd name="T25" fmla="*/ 1 h 11"/>
                  <a:gd name="T26" fmla="*/ 6 w 11"/>
                  <a:gd name="T27" fmla="*/ 2 h 11"/>
                  <a:gd name="T28" fmla="*/ 5 w 11"/>
                  <a:gd name="T29" fmla="*/ 2 h 11"/>
                  <a:gd name="T30" fmla="*/ 5 w 11"/>
                  <a:gd name="T31" fmla="*/ 1 h 11"/>
                  <a:gd name="T32" fmla="*/ 4 w 11"/>
                  <a:gd name="T33" fmla="*/ 1 h 11"/>
                  <a:gd name="T34" fmla="*/ 3 w 11"/>
                  <a:gd name="T35" fmla="*/ 1 h 11"/>
                  <a:gd name="T36" fmla="*/ 3 w 11"/>
                  <a:gd name="T37" fmla="*/ 2 h 11"/>
                  <a:gd name="T38" fmla="*/ 3 w 11"/>
                  <a:gd name="T39" fmla="*/ 3 h 11"/>
                  <a:gd name="T40" fmla="*/ 2 w 11"/>
                  <a:gd name="T41" fmla="*/ 3 h 11"/>
                  <a:gd name="T42" fmla="*/ 2 w 11"/>
                  <a:gd name="T43" fmla="*/ 3 h 11"/>
                  <a:gd name="T44" fmla="*/ 1 w 11"/>
                  <a:gd name="T45" fmla="*/ 3 h 11"/>
                  <a:gd name="T46" fmla="*/ 0 w 11"/>
                  <a:gd name="T47" fmla="*/ 4 h 11"/>
                  <a:gd name="T48" fmla="*/ 1 w 11"/>
                  <a:gd name="T49" fmla="*/ 5 h 11"/>
                  <a:gd name="T50" fmla="*/ 1 w 11"/>
                  <a:gd name="T51" fmla="*/ 6 h 11"/>
                  <a:gd name="T52" fmla="*/ 1 w 11"/>
                  <a:gd name="T53" fmla="*/ 6 h 11"/>
                  <a:gd name="T54" fmla="*/ 1 w 11"/>
                  <a:gd name="T55" fmla="*/ 7 h 11"/>
                  <a:gd name="T56" fmla="*/ 0 w 11"/>
                  <a:gd name="T57" fmla="*/ 8 h 11"/>
                  <a:gd name="T58" fmla="*/ 1 w 11"/>
                  <a:gd name="T59" fmla="*/ 9 h 11"/>
                  <a:gd name="T60" fmla="*/ 2 w 11"/>
                  <a:gd name="T61" fmla="*/ 9 h 11"/>
                  <a:gd name="T62" fmla="*/ 2 w 11"/>
                  <a:gd name="T63" fmla="*/ 9 h 11"/>
                  <a:gd name="T64" fmla="*/ 3 w 11"/>
                  <a:gd name="T65" fmla="*/ 9 h 11"/>
                  <a:gd name="T66" fmla="*/ 3 w 11"/>
                  <a:gd name="T67" fmla="*/ 10 h 11"/>
                  <a:gd name="T68" fmla="*/ 3 w 11"/>
                  <a:gd name="T69" fmla="*/ 11 h 11"/>
                  <a:gd name="T70" fmla="*/ 4 w 11"/>
                  <a:gd name="T71" fmla="*/ 11 h 11"/>
                  <a:gd name="T72" fmla="*/ 5 w 11"/>
                  <a:gd name="T73" fmla="*/ 11 h 11"/>
                  <a:gd name="T74" fmla="*/ 5 w 11"/>
                  <a:gd name="T75" fmla="*/ 10 h 11"/>
                  <a:gd name="T76" fmla="*/ 6 w 11"/>
                  <a:gd name="T77" fmla="*/ 10 h 11"/>
                  <a:gd name="T78" fmla="*/ 6 w 11"/>
                  <a:gd name="T79" fmla="*/ 11 h 11"/>
                  <a:gd name="T80" fmla="*/ 8 w 11"/>
                  <a:gd name="T81" fmla="*/ 11 h 11"/>
                  <a:gd name="T82" fmla="*/ 8 w 11"/>
                  <a:gd name="T83" fmla="*/ 11 h 11"/>
                  <a:gd name="T84" fmla="*/ 9 w 11"/>
                  <a:gd name="T85" fmla="*/ 10 h 11"/>
                  <a:gd name="T86" fmla="*/ 8 w 11"/>
                  <a:gd name="T87" fmla="*/ 9 h 11"/>
                  <a:gd name="T88" fmla="*/ 9 w 11"/>
                  <a:gd name="T89" fmla="*/ 9 h 11"/>
                  <a:gd name="T90" fmla="*/ 10 w 11"/>
                  <a:gd name="T91" fmla="*/ 9 h 11"/>
                  <a:gd name="T92" fmla="*/ 11 w 11"/>
                  <a:gd name="T93" fmla="*/ 8 h 11"/>
                  <a:gd name="T94" fmla="*/ 11 w 11"/>
                  <a:gd name="T95" fmla="*/ 8 h 11"/>
                  <a:gd name="T96" fmla="*/ 11 w 11"/>
                  <a:gd name="T97" fmla="*/ 7 h 11"/>
                  <a:gd name="T98" fmla="*/ 6 w 11"/>
                  <a:gd name="T99" fmla="*/ 8 h 11"/>
                  <a:gd name="T100" fmla="*/ 4 w 11"/>
                  <a:gd name="T101" fmla="*/ 7 h 11"/>
                  <a:gd name="T102" fmla="*/ 5 w 11"/>
                  <a:gd name="T103" fmla="*/ 4 h 11"/>
                  <a:gd name="T104" fmla="*/ 8 w 11"/>
                  <a:gd name="T105" fmla="*/ 5 h 11"/>
                  <a:gd name="T106" fmla="*/ 6 w 11"/>
                  <a:gd name="T107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" h="11">
                    <a:moveTo>
                      <a:pt x="11" y="7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4"/>
                      <a:pt x="11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0"/>
                      <a:pt x="9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1" y="9"/>
                      <a:pt x="11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7"/>
                    </a:cubicBezTo>
                    <a:close/>
                    <a:moveTo>
                      <a:pt x="6" y="8"/>
                    </a:moveTo>
                    <a:cubicBezTo>
                      <a:pt x="5" y="8"/>
                      <a:pt x="4" y="8"/>
                      <a:pt x="4" y="7"/>
                    </a:cubicBezTo>
                    <a:cubicBezTo>
                      <a:pt x="3" y="6"/>
                      <a:pt x="4" y="5"/>
                      <a:pt x="5" y="4"/>
                    </a:cubicBezTo>
                    <a:cubicBezTo>
                      <a:pt x="6" y="4"/>
                      <a:pt x="7" y="4"/>
                      <a:pt x="8" y="5"/>
                    </a:cubicBezTo>
                    <a:cubicBezTo>
                      <a:pt x="8" y="6"/>
                      <a:pt x="8" y="7"/>
                      <a:pt x="6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200"/>
              <p:cNvSpPr>
                <a:spLocks noEditPoints="1"/>
              </p:cNvSpPr>
              <p:nvPr/>
            </p:nvSpPr>
            <p:spPr bwMode="auto">
              <a:xfrm>
                <a:off x="3622" y="1729"/>
                <a:ext cx="31" cy="31"/>
              </a:xfrm>
              <a:custGeom>
                <a:avLst/>
                <a:gdLst>
                  <a:gd name="T0" fmla="*/ 13 w 13"/>
                  <a:gd name="T1" fmla="*/ 7 h 13"/>
                  <a:gd name="T2" fmla="*/ 12 w 13"/>
                  <a:gd name="T3" fmla="*/ 7 h 13"/>
                  <a:gd name="T4" fmla="*/ 12 w 13"/>
                  <a:gd name="T5" fmla="*/ 6 h 13"/>
                  <a:gd name="T6" fmla="*/ 13 w 13"/>
                  <a:gd name="T7" fmla="*/ 5 h 13"/>
                  <a:gd name="T8" fmla="*/ 13 w 13"/>
                  <a:gd name="T9" fmla="*/ 4 h 13"/>
                  <a:gd name="T10" fmla="*/ 13 w 13"/>
                  <a:gd name="T11" fmla="*/ 3 h 13"/>
                  <a:gd name="T12" fmla="*/ 11 w 13"/>
                  <a:gd name="T13" fmla="*/ 3 h 13"/>
                  <a:gd name="T14" fmla="*/ 10 w 13"/>
                  <a:gd name="T15" fmla="*/ 3 h 13"/>
                  <a:gd name="T16" fmla="*/ 10 w 13"/>
                  <a:gd name="T17" fmla="*/ 2 h 13"/>
                  <a:gd name="T18" fmla="*/ 10 w 13"/>
                  <a:gd name="T19" fmla="*/ 1 h 13"/>
                  <a:gd name="T20" fmla="*/ 10 w 13"/>
                  <a:gd name="T21" fmla="*/ 0 h 13"/>
                  <a:gd name="T22" fmla="*/ 9 w 13"/>
                  <a:gd name="T23" fmla="*/ 0 h 13"/>
                  <a:gd name="T24" fmla="*/ 7 w 13"/>
                  <a:gd name="T25" fmla="*/ 0 h 13"/>
                  <a:gd name="T26" fmla="*/ 7 w 13"/>
                  <a:gd name="T27" fmla="*/ 1 h 13"/>
                  <a:gd name="T28" fmla="*/ 6 w 13"/>
                  <a:gd name="T29" fmla="*/ 1 h 13"/>
                  <a:gd name="T30" fmla="*/ 6 w 13"/>
                  <a:gd name="T31" fmla="*/ 0 h 13"/>
                  <a:gd name="T32" fmla="*/ 5 w 13"/>
                  <a:gd name="T33" fmla="*/ 0 h 13"/>
                  <a:gd name="T34" fmla="*/ 4 w 13"/>
                  <a:gd name="T35" fmla="*/ 0 h 13"/>
                  <a:gd name="T36" fmla="*/ 3 w 13"/>
                  <a:gd name="T37" fmla="*/ 1 h 13"/>
                  <a:gd name="T38" fmla="*/ 3 w 13"/>
                  <a:gd name="T39" fmla="*/ 2 h 13"/>
                  <a:gd name="T40" fmla="*/ 3 w 13"/>
                  <a:gd name="T41" fmla="*/ 3 h 13"/>
                  <a:gd name="T42" fmla="*/ 2 w 13"/>
                  <a:gd name="T43" fmla="*/ 3 h 13"/>
                  <a:gd name="T44" fmla="*/ 1 w 13"/>
                  <a:gd name="T45" fmla="*/ 3 h 13"/>
                  <a:gd name="T46" fmla="*/ 0 w 13"/>
                  <a:gd name="T47" fmla="*/ 4 h 13"/>
                  <a:gd name="T48" fmla="*/ 1 w 13"/>
                  <a:gd name="T49" fmla="*/ 5 h 13"/>
                  <a:gd name="T50" fmla="*/ 2 w 13"/>
                  <a:gd name="T51" fmla="*/ 6 h 13"/>
                  <a:gd name="T52" fmla="*/ 2 w 13"/>
                  <a:gd name="T53" fmla="*/ 7 h 13"/>
                  <a:gd name="T54" fmla="*/ 1 w 13"/>
                  <a:gd name="T55" fmla="*/ 7 h 13"/>
                  <a:gd name="T56" fmla="*/ 0 w 13"/>
                  <a:gd name="T57" fmla="*/ 8 h 13"/>
                  <a:gd name="T58" fmla="*/ 1 w 13"/>
                  <a:gd name="T59" fmla="*/ 9 h 13"/>
                  <a:gd name="T60" fmla="*/ 2 w 13"/>
                  <a:gd name="T61" fmla="*/ 10 h 13"/>
                  <a:gd name="T62" fmla="*/ 3 w 13"/>
                  <a:gd name="T63" fmla="*/ 9 h 13"/>
                  <a:gd name="T64" fmla="*/ 4 w 13"/>
                  <a:gd name="T65" fmla="*/ 10 h 13"/>
                  <a:gd name="T66" fmla="*/ 3 w 13"/>
                  <a:gd name="T67" fmla="*/ 11 h 13"/>
                  <a:gd name="T68" fmla="*/ 4 w 13"/>
                  <a:gd name="T69" fmla="*/ 12 h 13"/>
                  <a:gd name="T70" fmla="*/ 5 w 13"/>
                  <a:gd name="T71" fmla="*/ 13 h 13"/>
                  <a:gd name="T72" fmla="*/ 6 w 13"/>
                  <a:gd name="T73" fmla="*/ 12 h 13"/>
                  <a:gd name="T74" fmla="*/ 6 w 13"/>
                  <a:gd name="T75" fmla="*/ 11 h 13"/>
                  <a:gd name="T76" fmla="*/ 7 w 13"/>
                  <a:gd name="T77" fmla="*/ 11 h 13"/>
                  <a:gd name="T78" fmla="*/ 8 w 13"/>
                  <a:gd name="T79" fmla="*/ 12 h 13"/>
                  <a:gd name="T80" fmla="*/ 9 w 13"/>
                  <a:gd name="T81" fmla="*/ 12 h 13"/>
                  <a:gd name="T82" fmla="*/ 10 w 13"/>
                  <a:gd name="T83" fmla="*/ 12 h 13"/>
                  <a:gd name="T84" fmla="*/ 10 w 13"/>
                  <a:gd name="T85" fmla="*/ 11 h 13"/>
                  <a:gd name="T86" fmla="*/ 10 w 13"/>
                  <a:gd name="T87" fmla="*/ 10 h 13"/>
                  <a:gd name="T88" fmla="*/ 11 w 13"/>
                  <a:gd name="T89" fmla="*/ 9 h 13"/>
                  <a:gd name="T90" fmla="*/ 12 w 13"/>
                  <a:gd name="T91" fmla="*/ 10 h 13"/>
                  <a:gd name="T92" fmla="*/ 13 w 13"/>
                  <a:gd name="T93" fmla="*/ 9 h 13"/>
                  <a:gd name="T94" fmla="*/ 13 w 13"/>
                  <a:gd name="T95" fmla="*/ 8 h 13"/>
                  <a:gd name="T96" fmla="*/ 13 w 13"/>
                  <a:gd name="T97" fmla="*/ 7 h 13"/>
                  <a:gd name="T98" fmla="*/ 8 w 13"/>
                  <a:gd name="T99" fmla="*/ 9 h 13"/>
                  <a:gd name="T100" fmla="*/ 4 w 13"/>
                  <a:gd name="T101" fmla="*/ 7 h 13"/>
                  <a:gd name="T102" fmla="*/ 6 w 13"/>
                  <a:gd name="T103" fmla="*/ 4 h 13"/>
                  <a:gd name="T104" fmla="*/ 9 w 13"/>
                  <a:gd name="T105" fmla="*/ 5 h 13"/>
                  <a:gd name="T106" fmla="*/ 8 w 13"/>
                  <a:gd name="T10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2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0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8"/>
                      <a:pt x="0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2" y="10"/>
                      <a:pt x="2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4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2"/>
                      <a:pt x="4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6" y="13"/>
                      <a:pt x="6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3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1" y="11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1" y="9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10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7"/>
                      <a:pt x="13" y="7"/>
                    </a:cubicBezTo>
                    <a:close/>
                    <a:moveTo>
                      <a:pt x="8" y="9"/>
                    </a:moveTo>
                    <a:cubicBezTo>
                      <a:pt x="6" y="9"/>
                      <a:pt x="5" y="8"/>
                      <a:pt x="4" y="7"/>
                    </a:cubicBezTo>
                    <a:cubicBezTo>
                      <a:pt x="4" y="6"/>
                      <a:pt x="4" y="4"/>
                      <a:pt x="6" y="4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10" y="6"/>
                      <a:pt x="9" y="8"/>
                      <a:pt x="8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201"/>
              <p:cNvSpPr>
                <a:spLocks noEditPoints="1"/>
              </p:cNvSpPr>
              <p:nvPr/>
            </p:nvSpPr>
            <p:spPr bwMode="auto">
              <a:xfrm>
                <a:off x="3677" y="1618"/>
                <a:ext cx="26" cy="26"/>
              </a:xfrm>
              <a:custGeom>
                <a:avLst/>
                <a:gdLst>
                  <a:gd name="T0" fmla="*/ 11 w 11"/>
                  <a:gd name="T1" fmla="*/ 6 h 11"/>
                  <a:gd name="T2" fmla="*/ 10 w 11"/>
                  <a:gd name="T3" fmla="*/ 6 h 11"/>
                  <a:gd name="T4" fmla="*/ 10 w 11"/>
                  <a:gd name="T5" fmla="*/ 5 h 11"/>
                  <a:gd name="T6" fmla="*/ 11 w 11"/>
                  <a:gd name="T7" fmla="*/ 4 h 11"/>
                  <a:gd name="T8" fmla="*/ 11 w 11"/>
                  <a:gd name="T9" fmla="*/ 3 h 11"/>
                  <a:gd name="T10" fmla="*/ 11 w 11"/>
                  <a:gd name="T11" fmla="*/ 3 h 11"/>
                  <a:gd name="T12" fmla="*/ 10 w 11"/>
                  <a:gd name="T13" fmla="*/ 2 h 11"/>
                  <a:gd name="T14" fmla="*/ 9 w 11"/>
                  <a:gd name="T15" fmla="*/ 2 h 11"/>
                  <a:gd name="T16" fmla="*/ 8 w 11"/>
                  <a:gd name="T17" fmla="*/ 2 h 11"/>
                  <a:gd name="T18" fmla="*/ 9 w 11"/>
                  <a:gd name="T19" fmla="*/ 1 h 11"/>
                  <a:gd name="T20" fmla="*/ 8 w 11"/>
                  <a:gd name="T21" fmla="*/ 0 h 11"/>
                  <a:gd name="T22" fmla="*/ 7 w 11"/>
                  <a:gd name="T23" fmla="*/ 0 h 11"/>
                  <a:gd name="T24" fmla="*/ 6 w 11"/>
                  <a:gd name="T25" fmla="*/ 0 h 11"/>
                  <a:gd name="T26" fmla="*/ 6 w 11"/>
                  <a:gd name="T27" fmla="*/ 1 h 11"/>
                  <a:gd name="T28" fmla="*/ 5 w 11"/>
                  <a:gd name="T29" fmla="*/ 1 h 11"/>
                  <a:gd name="T30" fmla="*/ 5 w 11"/>
                  <a:gd name="T31" fmla="*/ 0 h 11"/>
                  <a:gd name="T32" fmla="*/ 4 w 11"/>
                  <a:gd name="T33" fmla="*/ 0 h 11"/>
                  <a:gd name="T34" fmla="*/ 3 w 11"/>
                  <a:gd name="T35" fmla="*/ 0 h 11"/>
                  <a:gd name="T36" fmla="*/ 3 w 11"/>
                  <a:gd name="T37" fmla="*/ 1 h 11"/>
                  <a:gd name="T38" fmla="*/ 3 w 11"/>
                  <a:gd name="T39" fmla="*/ 2 h 11"/>
                  <a:gd name="T40" fmla="*/ 2 w 11"/>
                  <a:gd name="T41" fmla="*/ 3 h 11"/>
                  <a:gd name="T42" fmla="*/ 2 w 11"/>
                  <a:gd name="T43" fmla="*/ 2 h 11"/>
                  <a:gd name="T44" fmla="*/ 1 w 11"/>
                  <a:gd name="T45" fmla="*/ 3 h 11"/>
                  <a:gd name="T46" fmla="*/ 0 w 11"/>
                  <a:gd name="T47" fmla="*/ 4 h 11"/>
                  <a:gd name="T48" fmla="*/ 1 w 11"/>
                  <a:gd name="T49" fmla="*/ 5 h 11"/>
                  <a:gd name="T50" fmla="*/ 1 w 11"/>
                  <a:gd name="T51" fmla="*/ 5 h 11"/>
                  <a:gd name="T52" fmla="*/ 1 w 11"/>
                  <a:gd name="T53" fmla="*/ 6 h 11"/>
                  <a:gd name="T54" fmla="*/ 1 w 11"/>
                  <a:gd name="T55" fmla="*/ 6 h 11"/>
                  <a:gd name="T56" fmla="*/ 0 w 11"/>
                  <a:gd name="T57" fmla="*/ 7 h 11"/>
                  <a:gd name="T58" fmla="*/ 1 w 11"/>
                  <a:gd name="T59" fmla="*/ 8 h 11"/>
                  <a:gd name="T60" fmla="*/ 2 w 11"/>
                  <a:gd name="T61" fmla="*/ 8 h 11"/>
                  <a:gd name="T62" fmla="*/ 2 w 11"/>
                  <a:gd name="T63" fmla="*/ 8 h 11"/>
                  <a:gd name="T64" fmla="*/ 3 w 11"/>
                  <a:gd name="T65" fmla="*/ 9 h 11"/>
                  <a:gd name="T66" fmla="*/ 3 w 11"/>
                  <a:gd name="T67" fmla="*/ 9 h 11"/>
                  <a:gd name="T68" fmla="*/ 3 w 11"/>
                  <a:gd name="T69" fmla="*/ 10 h 11"/>
                  <a:gd name="T70" fmla="*/ 4 w 11"/>
                  <a:gd name="T71" fmla="*/ 11 h 11"/>
                  <a:gd name="T72" fmla="*/ 5 w 11"/>
                  <a:gd name="T73" fmla="*/ 10 h 11"/>
                  <a:gd name="T74" fmla="*/ 5 w 11"/>
                  <a:gd name="T75" fmla="*/ 9 h 11"/>
                  <a:gd name="T76" fmla="*/ 6 w 11"/>
                  <a:gd name="T77" fmla="*/ 9 h 11"/>
                  <a:gd name="T78" fmla="*/ 6 w 11"/>
                  <a:gd name="T79" fmla="*/ 10 h 11"/>
                  <a:gd name="T80" fmla="*/ 7 w 11"/>
                  <a:gd name="T81" fmla="*/ 11 h 11"/>
                  <a:gd name="T82" fmla="*/ 8 w 11"/>
                  <a:gd name="T83" fmla="*/ 10 h 11"/>
                  <a:gd name="T84" fmla="*/ 9 w 11"/>
                  <a:gd name="T85" fmla="*/ 9 h 11"/>
                  <a:gd name="T86" fmla="*/ 8 w 11"/>
                  <a:gd name="T87" fmla="*/ 8 h 11"/>
                  <a:gd name="T88" fmla="*/ 9 w 11"/>
                  <a:gd name="T89" fmla="*/ 8 h 11"/>
                  <a:gd name="T90" fmla="*/ 10 w 11"/>
                  <a:gd name="T91" fmla="*/ 8 h 11"/>
                  <a:gd name="T92" fmla="*/ 11 w 11"/>
                  <a:gd name="T93" fmla="*/ 8 h 11"/>
                  <a:gd name="T94" fmla="*/ 11 w 11"/>
                  <a:gd name="T95" fmla="*/ 7 h 11"/>
                  <a:gd name="T96" fmla="*/ 11 w 11"/>
                  <a:gd name="T97" fmla="*/ 6 h 11"/>
                  <a:gd name="T98" fmla="*/ 6 w 11"/>
                  <a:gd name="T99" fmla="*/ 7 h 11"/>
                  <a:gd name="T100" fmla="*/ 4 w 11"/>
                  <a:gd name="T101" fmla="*/ 6 h 11"/>
                  <a:gd name="T102" fmla="*/ 5 w 11"/>
                  <a:gd name="T103" fmla="*/ 3 h 11"/>
                  <a:gd name="T104" fmla="*/ 7 w 11"/>
                  <a:gd name="T105" fmla="*/ 4 h 11"/>
                  <a:gd name="T106" fmla="*/ 6 w 11"/>
                  <a:gd name="T107" fmla="*/ 7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0"/>
                      <a:pt x="9" y="10"/>
                      <a:pt x="9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1" y="8"/>
                      <a:pt x="11" y="8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lose/>
                    <a:moveTo>
                      <a:pt x="6" y="7"/>
                    </a:move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6" y="3"/>
                      <a:pt x="7" y="3"/>
                      <a:pt x="7" y="4"/>
                    </a:cubicBezTo>
                    <a:cubicBezTo>
                      <a:pt x="8" y="5"/>
                      <a:pt x="7" y="7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202"/>
              <p:cNvSpPr>
                <a:spLocks noEditPoints="1"/>
              </p:cNvSpPr>
              <p:nvPr/>
            </p:nvSpPr>
            <p:spPr bwMode="auto">
              <a:xfrm>
                <a:off x="3660" y="2140"/>
                <a:ext cx="24" cy="40"/>
              </a:xfrm>
              <a:custGeom>
                <a:avLst/>
                <a:gdLst>
                  <a:gd name="T0" fmla="*/ 5 w 10"/>
                  <a:gd name="T1" fmla="*/ 17 h 17"/>
                  <a:gd name="T2" fmla="*/ 10 w 10"/>
                  <a:gd name="T3" fmla="*/ 12 h 17"/>
                  <a:gd name="T4" fmla="*/ 5 w 10"/>
                  <a:gd name="T5" fmla="*/ 0 h 17"/>
                  <a:gd name="T6" fmla="*/ 0 w 10"/>
                  <a:gd name="T7" fmla="*/ 12 h 17"/>
                  <a:gd name="T8" fmla="*/ 5 w 10"/>
                  <a:gd name="T9" fmla="*/ 17 h 17"/>
                  <a:gd name="T10" fmla="*/ 8 w 10"/>
                  <a:gd name="T11" fmla="*/ 11 h 17"/>
                  <a:gd name="T12" fmla="*/ 5 w 10"/>
                  <a:gd name="T13" fmla="*/ 15 h 17"/>
                  <a:gd name="T14" fmla="*/ 8 w 10"/>
                  <a:gd name="T15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7">
                    <a:moveTo>
                      <a:pt x="5" y="17"/>
                    </a:moveTo>
                    <a:cubicBezTo>
                      <a:pt x="8" y="17"/>
                      <a:pt x="10" y="14"/>
                      <a:pt x="10" y="12"/>
                    </a:cubicBezTo>
                    <a:cubicBezTo>
                      <a:pt x="10" y="7"/>
                      <a:pt x="5" y="0"/>
                      <a:pt x="5" y="0"/>
                    </a:cubicBezTo>
                    <a:cubicBezTo>
                      <a:pt x="5" y="0"/>
                      <a:pt x="0" y="7"/>
                      <a:pt x="0" y="12"/>
                    </a:cubicBezTo>
                    <a:cubicBezTo>
                      <a:pt x="0" y="15"/>
                      <a:pt x="3" y="17"/>
                      <a:pt x="5" y="17"/>
                    </a:cubicBezTo>
                    <a:close/>
                    <a:moveTo>
                      <a:pt x="8" y="11"/>
                    </a:moveTo>
                    <a:cubicBezTo>
                      <a:pt x="8" y="11"/>
                      <a:pt x="9" y="15"/>
                      <a:pt x="5" y="15"/>
                    </a:cubicBezTo>
                    <a:lnTo>
                      <a:pt x="8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203"/>
              <p:cNvSpPr>
                <a:spLocks noEditPoints="1"/>
              </p:cNvSpPr>
              <p:nvPr/>
            </p:nvSpPr>
            <p:spPr bwMode="auto">
              <a:xfrm>
                <a:off x="4112" y="2028"/>
                <a:ext cx="24" cy="41"/>
              </a:xfrm>
              <a:custGeom>
                <a:avLst/>
                <a:gdLst>
                  <a:gd name="T0" fmla="*/ 5 w 10"/>
                  <a:gd name="T1" fmla="*/ 16 h 17"/>
                  <a:gd name="T2" fmla="*/ 10 w 10"/>
                  <a:gd name="T3" fmla="*/ 12 h 17"/>
                  <a:gd name="T4" fmla="*/ 5 w 10"/>
                  <a:gd name="T5" fmla="*/ 0 h 17"/>
                  <a:gd name="T6" fmla="*/ 0 w 10"/>
                  <a:gd name="T7" fmla="*/ 12 h 17"/>
                  <a:gd name="T8" fmla="*/ 5 w 10"/>
                  <a:gd name="T9" fmla="*/ 16 h 17"/>
                  <a:gd name="T10" fmla="*/ 8 w 10"/>
                  <a:gd name="T11" fmla="*/ 11 h 17"/>
                  <a:gd name="T12" fmla="*/ 5 w 10"/>
                  <a:gd name="T13" fmla="*/ 15 h 17"/>
                  <a:gd name="T14" fmla="*/ 8 w 10"/>
                  <a:gd name="T15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7">
                    <a:moveTo>
                      <a:pt x="5" y="16"/>
                    </a:moveTo>
                    <a:cubicBezTo>
                      <a:pt x="8" y="16"/>
                      <a:pt x="10" y="14"/>
                      <a:pt x="10" y="12"/>
                    </a:cubicBezTo>
                    <a:cubicBezTo>
                      <a:pt x="10" y="7"/>
                      <a:pt x="5" y="0"/>
                      <a:pt x="5" y="0"/>
                    </a:cubicBezTo>
                    <a:cubicBezTo>
                      <a:pt x="5" y="0"/>
                      <a:pt x="0" y="7"/>
                      <a:pt x="0" y="12"/>
                    </a:cubicBezTo>
                    <a:cubicBezTo>
                      <a:pt x="0" y="14"/>
                      <a:pt x="2" y="17"/>
                      <a:pt x="5" y="16"/>
                    </a:cubicBezTo>
                    <a:close/>
                    <a:moveTo>
                      <a:pt x="8" y="11"/>
                    </a:moveTo>
                    <a:cubicBezTo>
                      <a:pt x="8" y="11"/>
                      <a:pt x="8" y="15"/>
                      <a:pt x="5" y="15"/>
                    </a:cubicBezTo>
                    <a:lnTo>
                      <a:pt x="8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204"/>
              <p:cNvSpPr>
                <a:spLocks noEditPoints="1"/>
              </p:cNvSpPr>
              <p:nvPr/>
            </p:nvSpPr>
            <p:spPr bwMode="auto">
              <a:xfrm>
                <a:off x="3975" y="2230"/>
                <a:ext cx="33" cy="55"/>
              </a:xfrm>
              <a:custGeom>
                <a:avLst/>
                <a:gdLst>
                  <a:gd name="T0" fmla="*/ 7 w 14"/>
                  <a:gd name="T1" fmla="*/ 23 h 23"/>
                  <a:gd name="T2" fmla="*/ 14 w 14"/>
                  <a:gd name="T3" fmla="*/ 16 h 23"/>
                  <a:gd name="T4" fmla="*/ 7 w 14"/>
                  <a:gd name="T5" fmla="*/ 0 h 23"/>
                  <a:gd name="T6" fmla="*/ 0 w 14"/>
                  <a:gd name="T7" fmla="*/ 17 h 23"/>
                  <a:gd name="T8" fmla="*/ 7 w 14"/>
                  <a:gd name="T9" fmla="*/ 23 h 23"/>
                  <a:gd name="T10" fmla="*/ 11 w 14"/>
                  <a:gd name="T11" fmla="*/ 15 h 23"/>
                  <a:gd name="T12" fmla="*/ 7 w 14"/>
                  <a:gd name="T13" fmla="*/ 21 h 23"/>
                  <a:gd name="T14" fmla="*/ 11 w 14"/>
                  <a:gd name="T15" fmla="*/ 15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23">
                    <a:moveTo>
                      <a:pt x="7" y="23"/>
                    </a:moveTo>
                    <a:cubicBezTo>
                      <a:pt x="11" y="23"/>
                      <a:pt x="14" y="20"/>
                      <a:pt x="14" y="16"/>
                    </a:cubicBezTo>
                    <a:cubicBezTo>
                      <a:pt x="14" y="9"/>
                      <a:pt x="7" y="0"/>
                      <a:pt x="7" y="0"/>
                    </a:cubicBezTo>
                    <a:cubicBezTo>
                      <a:pt x="7" y="0"/>
                      <a:pt x="0" y="10"/>
                      <a:pt x="0" y="17"/>
                    </a:cubicBezTo>
                    <a:cubicBezTo>
                      <a:pt x="1" y="20"/>
                      <a:pt x="4" y="23"/>
                      <a:pt x="7" y="23"/>
                    </a:cubicBezTo>
                    <a:close/>
                    <a:moveTo>
                      <a:pt x="11" y="15"/>
                    </a:moveTo>
                    <a:cubicBezTo>
                      <a:pt x="11" y="15"/>
                      <a:pt x="12" y="20"/>
                      <a:pt x="7" y="21"/>
                    </a:cubicBezTo>
                    <a:lnTo>
                      <a:pt x="11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33" name="Freeform 206"/>
            <p:cNvSpPr>
              <a:spLocks noEditPoints="1"/>
            </p:cNvSpPr>
            <p:nvPr/>
          </p:nvSpPr>
          <p:spPr bwMode="auto">
            <a:xfrm>
              <a:off x="4046" y="1940"/>
              <a:ext cx="21" cy="29"/>
            </a:xfrm>
            <a:custGeom>
              <a:avLst/>
              <a:gdLst>
                <a:gd name="T0" fmla="*/ 3 w 9"/>
                <a:gd name="T1" fmla="*/ 11 h 12"/>
                <a:gd name="T2" fmla="*/ 8 w 9"/>
                <a:gd name="T3" fmla="*/ 10 h 12"/>
                <a:gd name="T4" fmla="*/ 9 w 9"/>
                <a:gd name="T5" fmla="*/ 0 h 12"/>
                <a:gd name="T6" fmla="*/ 1 w 9"/>
                <a:gd name="T7" fmla="*/ 6 h 12"/>
                <a:gd name="T8" fmla="*/ 3 w 9"/>
                <a:gd name="T9" fmla="*/ 11 h 12"/>
                <a:gd name="T10" fmla="*/ 7 w 9"/>
                <a:gd name="T11" fmla="*/ 8 h 12"/>
                <a:gd name="T12" fmla="*/ 3 w 9"/>
                <a:gd name="T13" fmla="*/ 10 h 12"/>
                <a:gd name="T14" fmla="*/ 7 w 9"/>
                <a:gd name="T15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12">
                  <a:moveTo>
                    <a:pt x="3" y="11"/>
                  </a:moveTo>
                  <a:cubicBezTo>
                    <a:pt x="4" y="12"/>
                    <a:pt x="7" y="11"/>
                    <a:pt x="8" y="10"/>
                  </a:cubicBezTo>
                  <a:cubicBezTo>
                    <a:pt x="9" y="6"/>
                    <a:pt x="9" y="0"/>
                    <a:pt x="9" y="0"/>
                  </a:cubicBezTo>
                  <a:cubicBezTo>
                    <a:pt x="9" y="0"/>
                    <a:pt x="3" y="3"/>
                    <a:pt x="1" y="6"/>
                  </a:cubicBezTo>
                  <a:cubicBezTo>
                    <a:pt x="0" y="8"/>
                    <a:pt x="1" y="10"/>
                    <a:pt x="3" y="11"/>
                  </a:cubicBezTo>
                  <a:close/>
                  <a:moveTo>
                    <a:pt x="7" y="8"/>
                  </a:moveTo>
                  <a:cubicBezTo>
                    <a:pt x="7" y="8"/>
                    <a:pt x="6" y="11"/>
                    <a:pt x="3" y="10"/>
                  </a:cubicBezTo>
                  <a:lnTo>
                    <a:pt x="7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07"/>
            <p:cNvSpPr>
              <a:spLocks noEditPoints="1"/>
            </p:cNvSpPr>
            <p:nvPr/>
          </p:nvSpPr>
          <p:spPr bwMode="auto">
            <a:xfrm>
              <a:off x="4136" y="2524"/>
              <a:ext cx="26" cy="45"/>
            </a:xfrm>
            <a:custGeom>
              <a:avLst/>
              <a:gdLst>
                <a:gd name="T0" fmla="*/ 5 w 11"/>
                <a:gd name="T1" fmla="*/ 19 h 19"/>
                <a:gd name="T2" fmla="*/ 11 w 11"/>
                <a:gd name="T3" fmla="*/ 14 h 19"/>
                <a:gd name="T4" fmla="*/ 5 w 11"/>
                <a:gd name="T5" fmla="*/ 0 h 19"/>
                <a:gd name="T6" fmla="*/ 0 w 11"/>
                <a:gd name="T7" fmla="*/ 14 h 19"/>
                <a:gd name="T8" fmla="*/ 5 w 11"/>
                <a:gd name="T9" fmla="*/ 19 h 19"/>
                <a:gd name="T10" fmla="*/ 9 w 11"/>
                <a:gd name="T11" fmla="*/ 13 h 19"/>
                <a:gd name="T12" fmla="*/ 5 w 11"/>
                <a:gd name="T13" fmla="*/ 17 h 19"/>
                <a:gd name="T14" fmla="*/ 9 w 11"/>
                <a:gd name="T15" fmla="*/ 1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9">
                  <a:moveTo>
                    <a:pt x="5" y="19"/>
                  </a:moveTo>
                  <a:cubicBezTo>
                    <a:pt x="9" y="19"/>
                    <a:pt x="11" y="17"/>
                    <a:pt x="11" y="14"/>
                  </a:cubicBezTo>
                  <a:cubicBezTo>
                    <a:pt x="11" y="8"/>
                    <a:pt x="5" y="0"/>
                    <a:pt x="5" y="0"/>
                  </a:cubicBezTo>
                  <a:cubicBezTo>
                    <a:pt x="5" y="0"/>
                    <a:pt x="0" y="8"/>
                    <a:pt x="0" y="14"/>
                  </a:cubicBezTo>
                  <a:cubicBezTo>
                    <a:pt x="0" y="17"/>
                    <a:pt x="2" y="19"/>
                    <a:pt x="5" y="19"/>
                  </a:cubicBezTo>
                  <a:close/>
                  <a:moveTo>
                    <a:pt x="9" y="13"/>
                  </a:moveTo>
                  <a:cubicBezTo>
                    <a:pt x="9" y="13"/>
                    <a:pt x="9" y="17"/>
                    <a:pt x="5" y="17"/>
                  </a:cubicBezTo>
                  <a:lnTo>
                    <a:pt x="9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08"/>
            <p:cNvSpPr>
              <a:spLocks noEditPoints="1"/>
            </p:cNvSpPr>
            <p:nvPr/>
          </p:nvSpPr>
          <p:spPr bwMode="auto">
            <a:xfrm>
              <a:off x="3743" y="1845"/>
              <a:ext cx="31" cy="50"/>
            </a:xfrm>
            <a:custGeom>
              <a:avLst/>
              <a:gdLst>
                <a:gd name="T0" fmla="*/ 5 w 13"/>
                <a:gd name="T1" fmla="*/ 0 h 21"/>
                <a:gd name="T2" fmla="*/ 1 w 13"/>
                <a:gd name="T3" fmla="*/ 15 h 21"/>
                <a:gd name="T4" fmla="*/ 7 w 13"/>
                <a:gd name="T5" fmla="*/ 20 h 21"/>
                <a:gd name="T6" fmla="*/ 12 w 13"/>
                <a:gd name="T7" fmla="*/ 14 h 21"/>
                <a:gd name="T8" fmla="*/ 5 w 13"/>
                <a:gd name="T9" fmla="*/ 0 h 21"/>
                <a:gd name="T10" fmla="*/ 7 w 13"/>
                <a:gd name="T11" fmla="*/ 18 h 21"/>
                <a:gd name="T12" fmla="*/ 10 w 13"/>
                <a:gd name="T13" fmla="*/ 13 h 21"/>
                <a:gd name="T14" fmla="*/ 7 w 13"/>
                <a:gd name="T15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21">
                  <a:moveTo>
                    <a:pt x="5" y="0"/>
                  </a:moveTo>
                  <a:cubicBezTo>
                    <a:pt x="5" y="0"/>
                    <a:pt x="0" y="9"/>
                    <a:pt x="1" y="15"/>
                  </a:cubicBezTo>
                  <a:cubicBezTo>
                    <a:pt x="1" y="18"/>
                    <a:pt x="4" y="21"/>
                    <a:pt x="7" y="20"/>
                  </a:cubicBezTo>
                  <a:cubicBezTo>
                    <a:pt x="10" y="20"/>
                    <a:pt x="13" y="17"/>
                    <a:pt x="12" y="14"/>
                  </a:cubicBezTo>
                  <a:cubicBezTo>
                    <a:pt x="11" y="8"/>
                    <a:pt x="5" y="0"/>
                    <a:pt x="5" y="0"/>
                  </a:cubicBezTo>
                  <a:close/>
                  <a:moveTo>
                    <a:pt x="7" y="18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1" y="18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09"/>
            <p:cNvSpPr>
              <a:spLocks/>
            </p:cNvSpPr>
            <p:nvPr/>
          </p:nvSpPr>
          <p:spPr bwMode="auto">
            <a:xfrm>
              <a:off x="3759" y="2489"/>
              <a:ext cx="41" cy="85"/>
            </a:xfrm>
            <a:custGeom>
              <a:avLst/>
              <a:gdLst>
                <a:gd name="T0" fmla="*/ 17 w 17"/>
                <a:gd name="T1" fmla="*/ 4 h 36"/>
                <a:gd name="T2" fmla="*/ 17 w 17"/>
                <a:gd name="T3" fmla="*/ 4 h 36"/>
                <a:gd name="T4" fmla="*/ 17 w 17"/>
                <a:gd name="T5" fmla="*/ 4 h 36"/>
                <a:gd name="T6" fmla="*/ 10 w 17"/>
                <a:gd name="T7" fmla="*/ 0 h 36"/>
                <a:gd name="T8" fmla="*/ 10 w 17"/>
                <a:gd name="T9" fmla="*/ 0 h 36"/>
                <a:gd name="T10" fmla="*/ 7 w 17"/>
                <a:gd name="T11" fmla="*/ 0 h 36"/>
                <a:gd name="T12" fmla="*/ 0 w 17"/>
                <a:gd name="T13" fmla="*/ 5 h 36"/>
                <a:gd name="T14" fmla="*/ 0 w 17"/>
                <a:gd name="T15" fmla="*/ 16 h 36"/>
                <a:gd name="T16" fmla="*/ 2 w 17"/>
                <a:gd name="T17" fmla="*/ 17 h 36"/>
                <a:gd name="T18" fmla="*/ 4 w 17"/>
                <a:gd name="T19" fmla="*/ 15 h 36"/>
                <a:gd name="T20" fmla="*/ 4 w 17"/>
                <a:gd name="T21" fmla="*/ 7 h 36"/>
                <a:gd name="T22" fmla="*/ 4 w 17"/>
                <a:gd name="T23" fmla="*/ 7 h 36"/>
                <a:gd name="T24" fmla="*/ 4 w 17"/>
                <a:gd name="T25" fmla="*/ 12 h 36"/>
                <a:gd name="T26" fmla="*/ 4 w 17"/>
                <a:gd name="T27" fmla="*/ 17 h 36"/>
                <a:gd name="T28" fmla="*/ 5 w 17"/>
                <a:gd name="T29" fmla="*/ 34 h 36"/>
                <a:gd name="T30" fmla="*/ 7 w 17"/>
                <a:gd name="T31" fmla="*/ 36 h 36"/>
                <a:gd name="T32" fmla="*/ 9 w 17"/>
                <a:gd name="T33" fmla="*/ 34 h 36"/>
                <a:gd name="T34" fmla="*/ 9 w 17"/>
                <a:gd name="T35" fmla="*/ 18 h 36"/>
                <a:gd name="T36" fmla="*/ 9 w 17"/>
                <a:gd name="T37" fmla="*/ 18 h 36"/>
                <a:gd name="T38" fmla="*/ 10 w 17"/>
                <a:gd name="T39" fmla="*/ 33 h 36"/>
                <a:gd name="T40" fmla="*/ 12 w 17"/>
                <a:gd name="T41" fmla="*/ 35 h 36"/>
                <a:gd name="T42" fmla="*/ 14 w 17"/>
                <a:gd name="T43" fmla="*/ 33 h 36"/>
                <a:gd name="T44" fmla="*/ 13 w 17"/>
                <a:gd name="T45" fmla="*/ 16 h 36"/>
                <a:gd name="T46" fmla="*/ 13 w 17"/>
                <a:gd name="T47" fmla="*/ 12 h 36"/>
                <a:gd name="T48" fmla="*/ 13 w 17"/>
                <a:gd name="T49" fmla="*/ 7 h 36"/>
                <a:gd name="T50" fmla="*/ 14 w 17"/>
                <a:gd name="T51" fmla="*/ 7 h 36"/>
                <a:gd name="T52" fmla="*/ 14 w 17"/>
                <a:gd name="T53" fmla="*/ 15 h 36"/>
                <a:gd name="T54" fmla="*/ 16 w 17"/>
                <a:gd name="T55" fmla="*/ 17 h 36"/>
                <a:gd name="T56" fmla="*/ 17 w 17"/>
                <a:gd name="T57" fmla="*/ 15 h 36"/>
                <a:gd name="T58" fmla="*/ 17 w 17"/>
                <a:gd name="T59" fmla="*/ 4 h 36"/>
                <a:gd name="T60" fmla="*/ 17 w 17"/>
                <a:gd name="T61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" h="36">
                  <a:moveTo>
                    <a:pt x="17" y="4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1"/>
                    <a:pt x="12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0" y="0"/>
                    <a:pt x="0" y="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7"/>
                    <a:pt x="2" y="17"/>
                  </a:cubicBezTo>
                  <a:cubicBezTo>
                    <a:pt x="3" y="17"/>
                    <a:pt x="4" y="16"/>
                    <a:pt x="4" y="15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6" y="36"/>
                    <a:pt x="7" y="36"/>
                  </a:cubicBezTo>
                  <a:cubicBezTo>
                    <a:pt x="8" y="36"/>
                    <a:pt x="9" y="35"/>
                    <a:pt x="9" y="34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5"/>
                    <a:pt x="10" y="36"/>
                    <a:pt x="12" y="35"/>
                  </a:cubicBezTo>
                  <a:cubicBezTo>
                    <a:pt x="13" y="35"/>
                    <a:pt x="14" y="35"/>
                    <a:pt x="14" y="33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5" y="17"/>
                    <a:pt x="16" y="17"/>
                  </a:cubicBezTo>
                  <a:cubicBezTo>
                    <a:pt x="16" y="17"/>
                    <a:pt x="17" y="16"/>
                    <a:pt x="17" y="1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10"/>
            <p:cNvSpPr>
              <a:spLocks/>
            </p:cNvSpPr>
            <p:nvPr/>
          </p:nvSpPr>
          <p:spPr bwMode="auto">
            <a:xfrm>
              <a:off x="3771" y="2470"/>
              <a:ext cx="17" cy="19"/>
            </a:xfrm>
            <a:custGeom>
              <a:avLst/>
              <a:gdLst>
                <a:gd name="T0" fmla="*/ 3 w 7"/>
                <a:gd name="T1" fmla="*/ 8 h 8"/>
                <a:gd name="T2" fmla="*/ 7 w 7"/>
                <a:gd name="T3" fmla="*/ 4 h 8"/>
                <a:gd name="T4" fmla="*/ 3 w 7"/>
                <a:gd name="T5" fmla="*/ 0 h 8"/>
                <a:gd name="T6" fmla="*/ 0 w 7"/>
                <a:gd name="T7" fmla="*/ 4 h 8"/>
                <a:gd name="T8" fmla="*/ 3 w 7"/>
                <a:gd name="T9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3" y="8"/>
                  </a:moveTo>
                  <a:cubicBezTo>
                    <a:pt x="6" y="8"/>
                    <a:pt x="7" y="6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11"/>
            <p:cNvSpPr>
              <a:spLocks/>
            </p:cNvSpPr>
            <p:nvPr/>
          </p:nvSpPr>
          <p:spPr bwMode="auto">
            <a:xfrm>
              <a:off x="3674" y="2726"/>
              <a:ext cx="57" cy="116"/>
            </a:xfrm>
            <a:custGeom>
              <a:avLst/>
              <a:gdLst>
                <a:gd name="T0" fmla="*/ 24 w 24"/>
                <a:gd name="T1" fmla="*/ 5 h 49"/>
                <a:gd name="T2" fmla="*/ 24 w 24"/>
                <a:gd name="T3" fmla="*/ 5 h 49"/>
                <a:gd name="T4" fmla="*/ 24 w 24"/>
                <a:gd name="T5" fmla="*/ 5 h 49"/>
                <a:gd name="T6" fmla="*/ 15 w 24"/>
                <a:gd name="T7" fmla="*/ 0 h 49"/>
                <a:gd name="T8" fmla="*/ 14 w 24"/>
                <a:gd name="T9" fmla="*/ 0 h 49"/>
                <a:gd name="T10" fmla="*/ 11 w 24"/>
                <a:gd name="T11" fmla="*/ 0 h 49"/>
                <a:gd name="T12" fmla="*/ 0 w 24"/>
                <a:gd name="T13" fmla="*/ 6 h 49"/>
                <a:gd name="T14" fmla="*/ 1 w 24"/>
                <a:gd name="T15" fmla="*/ 22 h 49"/>
                <a:gd name="T16" fmla="*/ 3 w 24"/>
                <a:gd name="T17" fmla="*/ 24 h 49"/>
                <a:gd name="T18" fmla="*/ 6 w 24"/>
                <a:gd name="T19" fmla="*/ 21 h 49"/>
                <a:gd name="T20" fmla="*/ 5 w 24"/>
                <a:gd name="T21" fmla="*/ 10 h 49"/>
                <a:gd name="T22" fmla="*/ 6 w 24"/>
                <a:gd name="T23" fmla="*/ 10 h 49"/>
                <a:gd name="T24" fmla="*/ 6 w 24"/>
                <a:gd name="T25" fmla="*/ 17 h 49"/>
                <a:gd name="T26" fmla="*/ 7 w 24"/>
                <a:gd name="T27" fmla="*/ 23 h 49"/>
                <a:gd name="T28" fmla="*/ 7 w 24"/>
                <a:gd name="T29" fmla="*/ 47 h 49"/>
                <a:gd name="T30" fmla="*/ 10 w 24"/>
                <a:gd name="T31" fmla="*/ 49 h 49"/>
                <a:gd name="T32" fmla="*/ 13 w 24"/>
                <a:gd name="T33" fmla="*/ 46 h 49"/>
                <a:gd name="T34" fmla="*/ 12 w 24"/>
                <a:gd name="T35" fmla="*/ 25 h 49"/>
                <a:gd name="T36" fmla="*/ 13 w 24"/>
                <a:gd name="T37" fmla="*/ 25 h 49"/>
                <a:gd name="T38" fmla="*/ 14 w 24"/>
                <a:gd name="T39" fmla="*/ 46 h 49"/>
                <a:gd name="T40" fmla="*/ 17 w 24"/>
                <a:gd name="T41" fmla="*/ 49 h 49"/>
                <a:gd name="T42" fmla="*/ 19 w 24"/>
                <a:gd name="T43" fmla="*/ 46 h 49"/>
                <a:gd name="T44" fmla="*/ 19 w 24"/>
                <a:gd name="T45" fmla="*/ 23 h 49"/>
                <a:gd name="T46" fmla="*/ 19 w 24"/>
                <a:gd name="T47" fmla="*/ 16 h 49"/>
                <a:gd name="T48" fmla="*/ 18 w 24"/>
                <a:gd name="T49" fmla="*/ 9 h 49"/>
                <a:gd name="T50" fmla="*/ 19 w 24"/>
                <a:gd name="T51" fmla="*/ 9 h 49"/>
                <a:gd name="T52" fmla="*/ 19 w 24"/>
                <a:gd name="T53" fmla="*/ 21 h 49"/>
                <a:gd name="T54" fmla="*/ 22 w 24"/>
                <a:gd name="T55" fmla="*/ 23 h 49"/>
                <a:gd name="T56" fmla="*/ 24 w 24"/>
                <a:gd name="T57" fmla="*/ 21 h 49"/>
                <a:gd name="T58" fmla="*/ 24 w 24"/>
                <a:gd name="T59" fmla="*/ 6 h 49"/>
                <a:gd name="T60" fmla="*/ 24 w 24"/>
                <a:gd name="T6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4" h="49">
                  <a:moveTo>
                    <a:pt x="24" y="5"/>
                  </a:move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3" y="1"/>
                    <a:pt x="17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0" y="0"/>
                    <a:pt x="0" y="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1" y="23"/>
                    <a:pt x="2" y="24"/>
                    <a:pt x="3" y="24"/>
                  </a:cubicBezTo>
                  <a:cubicBezTo>
                    <a:pt x="5" y="24"/>
                    <a:pt x="6" y="23"/>
                    <a:pt x="6" y="2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8"/>
                    <a:pt x="8" y="49"/>
                    <a:pt x="10" y="49"/>
                  </a:cubicBezTo>
                  <a:cubicBezTo>
                    <a:pt x="11" y="49"/>
                    <a:pt x="13" y="48"/>
                    <a:pt x="13" y="46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14" y="48"/>
                    <a:pt x="15" y="49"/>
                    <a:pt x="17" y="49"/>
                  </a:cubicBezTo>
                  <a:cubicBezTo>
                    <a:pt x="18" y="49"/>
                    <a:pt x="19" y="48"/>
                    <a:pt x="19" y="4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0" y="22"/>
                    <a:pt x="21" y="23"/>
                    <a:pt x="22" y="23"/>
                  </a:cubicBezTo>
                  <a:cubicBezTo>
                    <a:pt x="23" y="23"/>
                    <a:pt x="24" y="22"/>
                    <a:pt x="24" y="21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4" y="5"/>
                    <a:pt x="24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Oval 212"/>
            <p:cNvSpPr>
              <a:spLocks noChangeArrowheads="1"/>
            </p:cNvSpPr>
            <p:nvPr/>
          </p:nvSpPr>
          <p:spPr bwMode="auto">
            <a:xfrm>
              <a:off x="3691" y="2700"/>
              <a:ext cx="23" cy="2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13"/>
            <p:cNvSpPr>
              <a:spLocks noEditPoints="1"/>
            </p:cNvSpPr>
            <p:nvPr/>
          </p:nvSpPr>
          <p:spPr bwMode="auto">
            <a:xfrm>
              <a:off x="3738" y="1475"/>
              <a:ext cx="76" cy="136"/>
            </a:xfrm>
            <a:custGeom>
              <a:avLst/>
              <a:gdLst>
                <a:gd name="T0" fmla="*/ 16 w 32"/>
                <a:gd name="T1" fmla="*/ 8 h 57"/>
                <a:gd name="T2" fmla="*/ 20 w 32"/>
                <a:gd name="T3" fmla="*/ 4 h 57"/>
                <a:gd name="T4" fmla="*/ 15 w 32"/>
                <a:gd name="T5" fmla="*/ 0 h 57"/>
                <a:gd name="T6" fmla="*/ 11 w 32"/>
                <a:gd name="T7" fmla="*/ 4 h 57"/>
                <a:gd name="T8" fmla="*/ 16 w 32"/>
                <a:gd name="T9" fmla="*/ 8 h 57"/>
                <a:gd name="T10" fmla="*/ 27 w 32"/>
                <a:gd name="T11" fmla="*/ 24 h 57"/>
                <a:gd name="T12" fmla="*/ 30 w 32"/>
                <a:gd name="T13" fmla="*/ 26 h 57"/>
                <a:gd name="T14" fmla="*/ 32 w 32"/>
                <a:gd name="T15" fmla="*/ 23 h 57"/>
                <a:gd name="T16" fmla="*/ 30 w 32"/>
                <a:gd name="T17" fmla="*/ 14 h 57"/>
                <a:gd name="T18" fmla="*/ 28 w 32"/>
                <a:gd name="T19" fmla="*/ 12 h 57"/>
                <a:gd name="T20" fmla="*/ 22 w 32"/>
                <a:gd name="T21" fmla="*/ 10 h 57"/>
                <a:gd name="T22" fmla="*/ 17 w 32"/>
                <a:gd name="T23" fmla="*/ 9 h 57"/>
                <a:gd name="T24" fmla="*/ 14 w 32"/>
                <a:gd name="T25" fmla="*/ 11 h 57"/>
                <a:gd name="T26" fmla="*/ 14 w 32"/>
                <a:gd name="T27" fmla="*/ 11 h 57"/>
                <a:gd name="T28" fmla="*/ 14 w 32"/>
                <a:gd name="T29" fmla="*/ 11 h 57"/>
                <a:gd name="T30" fmla="*/ 13 w 32"/>
                <a:gd name="T31" fmla="*/ 12 h 57"/>
                <a:gd name="T32" fmla="*/ 9 w 32"/>
                <a:gd name="T33" fmla="*/ 20 h 57"/>
                <a:gd name="T34" fmla="*/ 8 w 32"/>
                <a:gd name="T35" fmla="*/ 20 h 57"/>
                <a:gd name="T36" fmla="*/ 1 w 32"/>
                <a:gd name="T37" fmla="*/ 26 h 57"/>
                <a:gd name="T38" fmla="*/ 1 w 32"/>
                <a:gd name="T39" fmla="*/ 29 h 57"/>
                <a:gd name="T40" fmla="*/ 4 w 32"/>
                <a:gd name="T41" fmla="*/ 29 h 57"/>
                <a:gd name="T42" fmla="*/ 11 w 32"/>
                <a:gd name="T43" fmla="*/ 23 h 57"/>
                <a:gd name="T44" fmla="*/ 12 w 32"/>
                <a:gd name="T45" fmla="*/ 23 h 57"/>
                <a:gd name="T46" fmla="*/ 13 w 32"/>
                <a:gd name="T47" fmla="*/ 22 h 57"/>
                <a:gd name="T48" fmla="*/ 14 w 32"/>
                <a:gd name="T49" fmla="*/ 20 h 57"/>
                <a:gd name="T50" fmla="*/ 15 w 32"/>
                <a:gd name="T51" fmla="*/ 28 h 57"/>
                <a:gd name="T52" fmla="*/ 16 w 32"/>
                <a:gd name="T53" fmla="*/ 30 h 57"/>
                <a:gd name="T54" fmla="*/ 11 w 32"/>
                <a:gd name="T55" fmla="*/ 40 h 57"/>
                <a:gd name="T56" fmla="*/ 11 w 32"/>
                <a:gd name="T57" fmla="*/ 40 h 57"/>
                <a:gd name="T58" fmla="*/ 11 w 32"/>
                <a:gd name="T59" fmla="*/ 40 h 57"/>
                <a:gd name="T60" fmla="*/ 11 w 32"/>
                <a:gd name="T61" fmla="*/ 42 h 57"/>
                <a:gd name="T62" fmla="*/ 9 w 32"/>
                <a:gd name="T63" fmla="*/ 54 h 57"/>
                <a:gd name="T64" fmla="*/ 12 w 32"/>
                <a:gd name="T65" fmla="*/ 57 h 57"/>
                <a:gd name="T66" fmla="*/ 15 w 32"/>
                <a:gd name="T67" fmla="*/ 54 h 57"/>
                <a:gd name="T68" fmla="*/ 16 w 32"/>
                <a:gd name="T69" fmla="*/ 42 h 57"/>
                <a:gd name="T70" fmla="*/ 21 w 32"/>
                <a:gd name="T71" fmla="*/ 36 h 57"/>
                <a:gd name="T72" fmla="*/ 26 w 32"/>
                <a:gd name="T73" fmla="*/ 54 h 57"/>
                <a:gd name="T74" fmla="*/ 29 w 32"/>
                <a:gd name="T75" fmla="*/ 56 h 57"/>
                <a:gd name="T76" fmla="*/ 31 w 32"/>
                <a:gd name="T77" fmla="*/ 53 h 57"/>
                <a:gd name="T78" fmla="*/ 25 w 32"/>
                <a:gd name="T79" fmla="*/ 28 h 57"/>
                <a:gd name="T80" fmla="*/ 26 w 32"/>
                <a:gd name="T81" fmla="*/ 25 h 57"/>
                <a:gd name="T82" fmla="*/ 24 w 32"/>
                <a:gd name="T83" fmla="*/ 16 h 57"/>
                <a:gd name="T84" fmla="*/ 26 w 32"/>
                <a:gd name="T85" fmla="*/ 16 h 57"/>
                <a:gd name="T86" fmla="*/ 27 w 32"/>
                <a:gd name="T87" fmla="*/ 2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" h="57">
                  <a:moveTo>
                    <a:pt x="16" y="8"/>
                  </a:moveTo>
                  <a:cubicBezTo>
                    <a:pt x="18" y="8"/>
                    <a:pt x="20" y="6"/>
                    <a:pt x="20" y="4"/>
                  </a:cubicBezTo>
                  <a:cubicBezTo>
                    <a:pt x="20" y="1"/>
                    <a:pt x="18" y="0"/>
                    <a:pt x="15" y="0"/>
                  </a:cubicBezTo>
                  <a:cubicBezTo>
                    <a:pt x="13" y="0"/>
                    <a:pt x="11" y="2"/>
                    <a:pt x="11" y="4"/>
                  </a:cubicBezTo>
                  <a:cubicBezTo>
                    <a:pt x="11" y="7"/>
                    <a:pt x="13" y="9"/>
                    <a:pt x="16" y="8"/>
                  </a:cubicBezTo>
                  <a:close/>
                  <a:moveTo>
                    <a:pt x="27" y="24"/>
                  </a:moveTo>
                  <a:cubicBezTo>
                    <a:pt x="28" y="25"/>
                    <a:pt x="29" y="26"/>
                    <a:pt x="30" y="26"/>
                  </a:cubicBezTo>
                  <a:cubicBezTo>
                    <a:pt x="31" y="25"/>
                    <a:pt x="32" y="24"/>
                    <a:pt x="32" y="23"/>
                  </a:cubicBezTo>
                  <a:cubicBezTo>
                    <a:pt x="30" y="14"/>
                    <a:pt x="30" y="14"/>
                    <a:pt x="30" y="14"/>
                  </a:cubicBezTo>
                  <a:cubicBezTo>
                    <a:pt x="29" y="13"/>
                    <a:pt x="29" y="12"/>
                    <a:pt x="28" y="12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1" y="9"/>
                    <a:pt x="19" y="9"/>
                    <a:pt x="17" y="9"/>
                  </a:cubicBezTo>
                  <a:cubicBezTo>
                    <a:pt x="16" y="9"/>
                    <a:pt x="14" y="10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2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8" y="20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7"/>
                    <a:pt x="0" y="28"/>
                    <a:pt x="1" y="29"/>
                  </a:cubicBezTo>
                  <a:cubicBezTo>
                    <a:pt x="2" y="30"/>
                    <a:pt x="3" y="30"/>
                    <a:pt x="4" y="29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2" y="22"/>
                    <a:pt x="13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5" y="29"/>
                    <a:pt x="16" y="3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11" y="41"/>
                    <a:pt x="11" y="41"/>
                    <a:pt x="11" y="42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56"/>
                    <a:pt x="10" y="57"/>
                    <a:pt x="12" y="57"/>
                  </a:cubicBezTo>
                  <a:cubicBezTo>
                    <a:pt x="13" y="57"/>
                    <a:pt x="15" y="56"/>
                    <a:pt x="15" y="54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6"/>
                    <a:pt x="28" y="57"/>
                    <a:pt x="29" y="56"/>
                  </a:cubicBezTo>
                  <a:cubicBezTo>
                    <a:pt x="31" y="56"/>
                    <a:pt x="32" y="54"/>
                    <a:pt x="31" y="53"/>
                  </a:cubicBezTo>
                  <a:cubicBezTo>
                    <a:pt x="25" y="28"/>
                    <a:pt x="25" y="28"/>
                    <a:pt x="25" y="28"/>
                  </a:cubicBezTo>
                  <a:cubicBezTo>
                    <a:pt x="26" y="27"/>
                    <a:pt x="26" y="26"/>
                    <a:pt x="26" y="2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6" y="16"/>
                    <a:pt x="26" y="16"/>
                    <a:pt x="26" y="16"/>
                  </a:cubicBezTo>
                  <a:lnTo>
                    <a:pt x="27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14"/>
            <p:cNvSpPr>
              <a:spLocks/>
            </p:cNvSpPr>
            <p:nvPr/>
          </p:nvSpPr>
          <p:spPr bwMode="auto">
            <a:xfrm>
              <a:off x="3835" y="1359"/>
              <a:ext cx="45" cy="33"/>
            </a:xfrm>
            <a:custGeom>
              <a:avLst/>
              <a:gdLst>
                <a:gd name="T0" fmla="*/ 8 w 19"/>
                <a:gd name="T1" fmla="*/ 12 h 14"/>
                <a:gd name="T2" fmla="*/ 1 w 19"/>
                <a:gd name="T3" fmla="*/ 4 h 14"/>
                <a:gd name="T4" fmla="*/ 3 w 19"/>
                <a:gd name="T5" fmla="*/ 1 h 14"/>
                <a:gd name="T6" fmla="*/ 16 w 19"/>
                <a:gd name="T7" fmla="*/ 1 h 14"/>
                <a:gd name="T8" fmla="*/ 18 w 19"/>
                <a:gd name="T9" fmla="*/ 4 h 14"/>
                <a:gd name="T10" fmla="*/ 12 w 19"/>
                <a:gd name="T11" fmla="*/ 12 h 14"/>
                <a:gd name="T12" fmla="*/ 8 w 19"/>
                <a:gd name="T13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4">
                  <a:moveTo>
                    <a:pt x="8" y="12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8" y="0"/>
                    <a:pt x="19" y="2"/>
                    <a:pt x="18" y="4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1" y="14"/>
                    <a:pt x="9" y="14"/>
                    <a:pt x="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15"/>
            <p:cNvSpPr>
              <a:spLocks noEditPoints="1"/>
            </p:cNvSpPr>
            <p:nvPr/>
          </p:nvSpPr>
          <p:spPr bwMode="auto">
            <a:xfrm>
              <a:off x="3549" y="1848"/>
              <a:ext cx="40" cy="57"/>
            </a:xfrm>
            <a:custGeom>
              <a:avLst/>
              <a:gdLst>
                <a:gd name="T0" fmla="*/ 12 w 17"/>
                <a:gd name="T1" fmla="*/ 7 h 24"/>
                <a:gd name="T2" fmla="*/ 14 w 17"/>
                <a:gd name="T3" fmla="*/ 4 h 24"/>
                <a:gd name="T4" fmla="*/ 11 w 17"/>
                <a:gd name="T5" fmla="*/ 0 h 24"/>
                <a:gd name="T6" fmla="*/ 5 w 17"/>
                <a:gd name="T7" fmla="*/ 0 h 24"/>
                <a:gd name="T8" fmla="*/ 2 w 17"/>
                <a:gd name="T9" fmla="*/ 4 h 24"/>
                <a:gd name="T10" fmla="*/ 5 w 17"/>
                <a:gd name="T11" fmla="*/ 7 h 24"/>
                <a:gd name="T12" fmla="*/ 0 w 17"/>
                <a:gd name="T13" fmla="*/ 15 h 24"/>
                <a:gd name="T14" fmla="*/ 8 w 17"/>
                <a:gd name="T15" fmla="*/ 24 h 24"/>
                <a:gd name="T16" fmla="*/ 17 w 17"/>
                <a:gd name="T17" fmla="*/ 15 h 24"/>
                <a:gd name="T18" fmla="*/ 12 w 17"/>
                <a:gd name="T19" fmla="*/ 7 h 24"/>
                <a:gd name="T20" fmla="*/ 10 w 17"/>
                <a:gd name="T21" fmla="*/ 1 h 24"/>
                <a:gd name="T22" fmla="*/ 12 w 17"/>
                <a:gd name="T23" fmla="*/ 4 h 24"/>
                <a:gd name="T24" fmla="*/ 10 w 17"/>
                <a:gd name="T25" fmla="*/ 4 h 24"/>
                <a:gd name="T26" fmla="*/ 10 w 17"/>
                <a:gd name="T27" fmla="*/ 1 h 24"/>
                <a:gd name="T28" fmla="*/ 4 w 17"/>
                <a:gd name="T29" fmla="*/ 4 h 24"/>
                <a:gd name="T30" fmla="*/ 6 w 17"/>
                <a:gd name="T31" fmla="*/ 4 h 24"/>
                <a:gd name="T32" fmla="*/ 6 w 17"/>
                <a:gd name="T33" fmla="*/ 7 h 24"/>
                <a:gd name="T34" fmla="*/ 4 w 17"/>
                <a:gd name="T35" fmla="*/ 4 h 24"/>
                <a:gd name="T36" fmla="*/ 8 w 17"/>
                <a:gd name="T37" fmla="*/ 21 h 24"/>
                <a:gd name="T38" fmla="*/ 2 w 17"/>
                <a:gd name="T39" fmla="*/ 15 h 24"/>
                <a:gd name="T40" fmla="*/ 8 w 17"/>
                <a:gd name="T41" fmla="*/ 9 h 24"/>
                <a:gd name="T42" fmla="*/ 15 w 17"/>
                <a:gd name="T43" fmla="*/ 15 h 24"/>
                <a:gd name="T44" fmla="*/ 8 w 17"/>
                <a:gd name="T45" fmla="*/ 2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" h="24">
                  <a:moveTo>
                    <a:pt x="12" y="7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0" y="12"/>
                    <a:pt x="0" y="15"/>
                  </a:cubicBezTo>
                  <a:cubicBezTo>
                    <a:pt x="0" y="20"/>
                    <a:pt x="4" y="24"/>
                    <a:pt x="8" y="24"/>
                  </a:cubicBezTo>
                  <a:cubicBezTo>
                    <a:pt x="13" y="24"/>
                    <a:pt x="17" y="20"/>
                    <a:pt x="17" y="15"/>
                  </a:cubicBezTo>
                  <a:cubicBezTo>
                    <a:pt x="17" y="11"/>
                    <a:pt x="15" y="9"/>
                    <a:pt x="12" y="7"/>
                  </a:cubicBezTo>
                  <a:close/>
                  <a:moveTo>
                    <a:pt x="10" y="1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10" y="1"/>
                  </a:lnTo>
                  <a:close/>
                  <a:moveTo>
                    <a:pt x="4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7"/>
                    <a:pt x="6" y="7"/>
                    <a:pt x="6" y="7"/>
                  </a:cubicBezTo>
                  <a:lnTo>
                    <a:pt x="4" y="4"/>
                  </a:lnTo>
                  <a:close/>
                  <a:moveTo>
                    <a:pt x="8" y="21"/>
                  </a:moveTo>
                  <a:cubicBezTo>
                    <a:pt x="5" y="21"/>
                    <a:pt x="2" y="19"/>
                    <a:pt x="2" y="15"/>
                  </a:cubicBezTo>
                  <a:cubicBezTo>
                    <a:pt x="2" y="12"/>
                    <a:pt x="5" y="9"/>
                    <a:pt x="8" y="9"/>
                  </a:cubicBezTo>
                  <a:cubicBezTo>
                    <a:pt x="12" y="9"/>
                    <a:pt x="14" y="11"/>
                    <a:pt x="15" y="15"/>
                  </a:cubicBezTo>
                  <a:cubicBezTo>
                    <a:pt x="15" y="18"/>
                    <a:pt x="12" y="21"/>
                    <a:pt x="8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16"/>
            <p:cNvSpPr>
              <a:spLocks noEditPoints="1"/>
            </p:cNvSpPr>
            <p:nvPr/>
          </p:nvSpPr>
          <p:spPr bwMode="auto">
            <a:xfrm>
              <a:off x="3807" y="2529"/>
              <a:ext cx="35" cy="50"/>
            </a:xfrm>
            <a:custGeom>
              <a:avLst/>
              <a:gdLst>
                <a:gd name="T0" fmla="*/ 11 w 15"/>
                <a:gd name="T1" fmla="*/ 6 h 21"/>
                <a:gd name="T2" fmla="*/ 13 w 15"/>
                <a:gd name="T3" fmla="*/ 3 h 21"/>
                <a:gd name="T4" fmla="*/ 10 w 15"/>
                <a:gd name="T5" fmla="*/ 0 h 21"/>
                <a:gd name="T6" fmla="*/ 5 w 15"/>
                <a:gd name="T7" fmla="*/ 0 h 21"/>
                <a:gd name="T8" fmla="*/ 2 w 15"/>
                <a:gd name="T9" fmla="*/ 4 h 21"/>
                <a:gd name="T10" fmla="*/ 4 w 15"/>
                <a:gd name="T11" fmla="*/ 6 h 21"/>
                <a:gd name="T12" fmla="*/ 0 w 15"/>
                <a:gd name="T13" fmla="*/ 14 h 21"/>
                <a:gd name="T14" fmla="*/ 8 w 15"/>
                <a:gd name="T15" fmla="*/ 21 h 21"/>
                <a:gd name="T16" fmla="*/ 15 w 15"/>
                <a:gd name="T17" fmla="*/ 13 h 21"/>
                <a:gd name="T18" fmla="*/ 11 w 15"/>
                <a:gd name="T19" fmla="*/ 6 h 21"/>
                <a:gd name="T20" fmla="*/ 9 w 15"/>
                <a:gd name="T21" fmla="*/ 1 h 21"/>
                <a:gd name="T22" fmla="*/ 11 w 15"/>
                <a:gd name="T23" fmla="*/ 3 h 21"/>
                <a:gd name="T24" fmla="*/ 9 w 15"/>
                <a:gd name="T25" fmla="*/ 3 h 21"/>
                <a:gd name="T26" fmla="*/ 9 w 15"/>
                <a:gd name="T27" fmla="*/ 1 h 21"/>
                <a:gd name="T28" fmla="*/ 4 w 15"/>
                <a:gd name="T29" fmla="*/ 3 h 21"/>
                <a:gd name="T30" fmla="*/ 5 w 15"/>
                <a:gd name="T31" fmla="*/ 3 h 21"/>
                <a:gd name="T32" fmla="*/ 6 w 15"/>
                <a:gd name="T33" fmla="*/ 6 h 21"/>
                <a:gd name="T34" fmla="*/ 4 w 15"/>
                <a:gd name="T35" fmla="*/ 3 h 21"/>
                <a:gd name="T36" fmla="*/ 8 w 15"/>
                <a:gd name="T37" fmla="*/ 19 h 21"/>
                <a:gd name="T38" fmla="*/ 2 w 15"/>
                <a:gd name="T39" fmla="*/ 14 h 21"/>
                <a:gd name="T40" fmla="*/ 7 w 15"/>
                <a:gd name="T41" fmla="*/ 8 h 21"/>
                <a:gd name="T42" fmla="*/ 13 w 15"/>
                <a:gd name="T43" fmla="*/ 13 h 21"/>
                <a:gd name="T44" fmla="*/ 8 w 15"/>
                <a:gd name="T4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21">
                  <a:moveTo>
                    <a:pt x="11" y="6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7"/>
                    <a:pt x="0" y="10"/>
                    <a:pt x="0" y="14"/>
                  </a:cubicBezTo>
                  <a:cubicBezTo>
                    <a:pt x="0" y="18"/>
                    <a:pt x="3" y="21"/>
                    <a:pt x="8" y="21"/>
                  </a:cubicBezTo>
                  <a:cubicBezTo>
                    <a:pt x="12" y="21"/>
                    <a:pt x="15" y="18"/>
                    <a:pt x="15" y="13"/>
                  </a:cubicBezTo>
                  <a:cubicBezTo>
                    <a:pt x="15" y="10"/>
                    <a:pt x="13" y="8"/>
                    <a:pt x="11" y="6"/>
                  </a:cubicBezTo>
                  <a:close/>
                  <a:moveTo>
                    <a:pt x="9" y="1"/>
                  </a:moveTo>
                  <a:cubicBezTo>
                    <a:pt x="11" y="3"/>
                    <a:pt x="11" y="3"/>
                    <a:pt x="11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1"/>
                  </a:lnTo>
                  <a:close/>
                  <a:moveTo>
                    <a:pt x="4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4" y="3"/>
                  </a:lnTo>
                  <a:close/>
                  <a:moveTo>
                    <a:pt x="8" y="19"/>
                  </a:moveTo>
                  <a:cubicBezTo>
                    <a:pt x="4" y="19"/>
                    <a:pt x="2" y="17"/>
                    <a:pt x="2" y="14"/>
                  </a:cubicBezTo>
                  <a:cubicBezTo>
                    <a:pt x="2" y="10"/>
                    <a:pt x="4" y="8"/>
                    <a:pt x="7" y="8"/>
                  </a:cubicBezTo>
                  <a:cubicBezTo>
                    <a:pt x="11" y="8"/>
                    <a:pt x="13" y="10"/>
                    <a:pt x="13" y="13"/>
                  </a:cubicBezTo>
                  <a:cubicBezTo>
                    <a:pt x="13" y="17"/>
                    <a:pt x="11" y="19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17"/>
            <p:cNvSpPr>
              <a:spLocks noEditPoints="1"/>
            </p:cNvSpPr>
            <p:nvPr/>
          </p:nvSpPr>
          <p:spPr bwMode="auto">
            <a:xfrm>
              <a:off x="3774" y="1843"/>
              <a:ext cx="38" cy="50"/>
            </a:xfrm>
            <a:custGeom>
              <a:avLst/>
              <a:gdLst>
                <a:gd name="T0" fmla="*/ 12 w 16"/>
                <a:gd name="T1" fmla="*/ 6 h 21"/>
                <a:gd name="T2" fmla="*/ 14 w 16"/>
                <a:gd name="T3" fmla="*/ 3 h 21"/>
                <a:gd name="T4" fmla="*/ 11 w 16"/>
                <a:gd name="T5" fmla="*/ 0 h 21"/>
                <a:gd name="T6" fmla="*/ 6 w 16"/>
                <a:gd name="T7" fmla="*/ 0 h 21"/>
                <a:gd name="T8" fmla="*/ 3 w 16"/>
                <a:gd name="T9" fmla="*/ 3 h 21"/>
                <a:gd name="T10" fmla="*/ 5 w 16"/>
                <a:gd name="T11" fmla="*/ 6 h 21"/>
                <a:gd name="T12" fmla="*/ 1 w 16"/>
                <a:gd name="T13" fmla="*/ 13 h 21"/>
                <a:gd name="T14" fmla="*/ 8 w 16"/>
                <a:gd name="T15" fmla="*/ 21 h 21"/>
                <a:gd name="T16" fmla="*/ 16 w 16"/>
                <a:gd name="T17" fmla="*/ 13 h 21"/>
                <a:gd name="T18" fmla="*/ 12 w 16"/>
                <a:gd name="T19" fmla="*/ 6 h 21"/>
                <a:gd name="T20" fmla="*/ 10 w 16"/>
                <a:gd name="T21" fmla="*/ 1 h 21"/>
                <a:gd name="T22" fmla="*/ 12 w 16"/>
                <a:gd name="T23" fmla="*/ 3 h 21"/>
                <a:gd name="T24" fmla="*/ 10 w 16"/>
                <a:gd name="T25" fmla="*/ 3 h 21"/>
                <a:gd name="T26" fmla="*/ 10 w 16"/>
                <a:gd name="T27" fmla="*/ 1 h 21"/>
                <a:gd name="T28" fmla="*/ 5 w 16"/>
                <a:gd name="T29" fmla="*/ 3 h 21"/>
                <a:gd name="T30" fmla="*/ 6 w 16"/>
                <a:gd name="T31" fmla="*/ 3 h 21"/>
                <a:gd name="T32" fmla="*/ 7 w 16"/>
                <a:gd name="T33" fmla="*/ 6 h 21"/>
                <a:gd name="T34" fmla="*/ 5 w 16"/>
                <a:gd name="T35" fmla="*/ 3 h 21"/>
                <a:gd name="T36" fmla="*/ 8 w 16"/>
                <a:gd name="T37" fmla="*/ 19 h 21"/>
                <a:gd name="T38" fmla="*/ 3 w 16"/>
                <a:gd name="T39" fmla="*/ 13 h 21"/>
                <a:gd name="T40" fmla="*/ 8 w 16"/>
                <a:gd name="T41" fmla="*/ 7 h 21"/>
                <a:gd name="T42" fmla="*/ 14 w 16"/>
                <a:gd name="T43" fmla="*/ 13 h 21"/>
                <a:gd name="T44" fmla="*/ 8 w 16"/>
                <a:gd name="T4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21">
                  <a:moveTo>
                    <a:pt x="12" y="6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7"/>
                    <a:pt x="0" y="10"/>
                    <a:pt x="1" y="13"/>
                  </a:cubicBezTo>
                  <a:cubicBezTo>
                    <a:pt x="1" y="17"/>
                    <a:pt x="4" y="21"/>
                    <a:pt x="8" y="21"/>
                  </a:cubicBezTo>
                  <a:cubicBezTo>
                    <a:pt x="13" y="21"/>
                    <a:pt x="16" y="17"/>
                    <a:pt x="16" y="13"/>
                  </a:cubicBezTo>
                  <a:cubicBezTo>
                    <a:pt x="16" y="10"/>
                    <a:pt x="14" y="7"/>
                    <a:pt x="12" y="6"/>
                  </a:cubicBezTo>
                  <a:close/>
                  <a:moveTo>
                    <a:pt x="10" y="1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lnTo>
                    <a:pt x="10" y="1"/>
                  </a:lnTo>
                  <a:close/>
                  <a:moveTo>
                    <a:pt x="5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7" y="6"/>
                    <a:pt x="7" y="6"/>
                    <a:pt x="7" y="6"/>
                  </a:cubicBezTo>
                  <a:lnTo>
                    <a:pt x="5" y="3"/>
                  </a:lnTo>
                  <a:close/>
                  <a:moveTo>
                    <a:pt x="8" y="19"/>
                  </a:moveTo>
                  <a:cubicBezTo>
                    <a:pt x="5" y="19"/>
                    <a:pt x="3" y="16"/>
                    <a:pt x="3" y="13"/>
                  </a:cubicBezTo>
                  <a:cubicBezTo>
                    <a:pt x="3" y="10"/>
                    <a:pt x="5" y="7"/>
                    <a:pt x="8" y="7"/>
                  </a:cubicBezTo>
                  <a:cubicBezTo>
                    <a:pt x="11" y="7"/>
                    <a:pt x="14" y="10"/>
                    <a:pt x="14" y="13"/>
                  </a:cubicBezTo>
                  <a:cubicBezTo>
                    <a:pt x="14" y="16"/>
                    <a:pt x="12" y="19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18"/>
            <p:cNvSpPr>
              <a:spLocks noEditPoints="1"/>
            </p:cNvSpPr>
            <p:nvPr/>
          </p:nvSpPr>
          <p:spPr bwMode="auto">
            <a:xfrm>
              <a:off x="4131" y="2050"/>
              <a:ext cx="38" cy="52"/>
            </a:xfrm>
            <a:custGeom>
              <a:avLst/>
              <a:gdLst>
                <a:gd name="T0" fmla="*/ 11 w 16"/>
                <a:gd name="T1" fmla="*/ 7 h 22"/>
                <a:gd name="T2" fmla="*/ 13 w 16"/>
                <a:gd name="T3" fmla="*/ 4 h 22"/>
                <a:gd name="T4" fmla="*/ 11 w 16"/>
                <a:gd name="T5" fmla="*/ 0 h 22"/>
                <a:gd name="T6" fmla="*/ 5 w 16"/>
                <a:gd name="T7" fmla="*/ 1 h 22"/>
                <a:gd name="T8" fmla="*/ 2 w 16"/>
                <a:gd name="T9" fmla="*/ 4 h 22"/>
                <a:gd name="T10" fmla="*/ 5 w 16"/>
                <a:gd name="T11" fmla="*/ 7 h 22"/>
                <a:gd name="T12" fmla="*/ 0 w 16"/>
                <a:gd name="T13" fmla="*/ 14 h 22"/>
                <a:gd name="T14" fmla="*/ 8 w 16"/>
                <a:gd name="T15" fmla="*/ 22 h 22"/>
                <a:gd name="T16" fmla="*/ 16 w 16"/>
                <a:gd name="T17" fmla="*/ 14 h 22"/>
                <a:gd name="T18" fmla="*/ 11 w 16"/>
                <a:gd name="T19" fmla="*/ 7 h 22"/>
                <a:gd name="T20" fmla="*/ 10 w 16"/>
                <a:gd name="T21" fmla="*/ 1 h 22"/>
                <a:gd name="T22" fmla="*/ 11 w 16"/>
                <a:gd name="T23" fmla="*/ 4 h 22"/>
                <a:gd name="T24" fmla="*/ 10 w 16"/>
                <a:gd name="T25" fmla="*/ 4 h 22"/>
                <a:gd name="T26" fmla="*/ 10 w 16"/>
                <a:gd name="T27" fmla="*/ 1 h 22"/>
                <a:gd name="T28" fmla="*/ 4 w 16"/>
                <a:gd name="T29" fmla="*/ 4 h 22"/>
                <a:gd name="T30" fmla="*/ 6 w 16"/>
                <a:gd name="T31" fmla="*/ 4 h 22"/>
                <a:gd name="T32" fmla="*/ 6 w 16"/>
                <a:gd name="T33" fmla="*/ 6 h 22"/>
                <a:gd name="T34" fmla="*/ 4 w 16"/>
                <a:gd name="T35" fmla="*/ 4 h 22"/>
                <a:gd name="T36" fmla="*/ 8 w 16"/>
                <a:gd name="T37" fmla="*/ 20 h 22"/>
                <a:gd name="T38" fmla="*/ 2 w 16"/>
                <a:gd name="T39" fmla="*/ 14 h 22"/>
                <a:gd name="T40" fmla="*/ 8 w 16"/>
                <a:gd name="T41" fmla="*/ 8 h 22"/>
                <a:gd name="T42" fmla="*/ 14 w 16"/>
                <a:gd name="T43" fmla="*/ 14 h 22"/>
                <a:gd name="T44" fmla="*/ 8 w 16"/>
                <a:gd name="T45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22">
                  <a:moveTo>
                    <a:pt x="11" y="7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2" y="8"/>
                    <a:pt x="0" y="11"/>
                    <a:pt x="0" y="14"/>
                  </a:cubicBezTo>
                  <a:cubicBezTo>
                    <a:pt x="0" y="18"/>
                    <a:pt x="4" y="22"/>
                    <a:pt x="8" y="22"/>
                  </a:cubicBezTo>
                  <a:cubicBezTo>
                    <a:pt x="12" y="22"/>
                    <a:pt x="16" y="18"/>
                    <a:pt x="16" y="14"/>
                  </a:cubicBezTo>
                  <a:cubicBezTo>
                    <a:pt x="16" y="11"/>
                    <a:pt x="14" y="8"/>
                    <a:pt x="11" y="7"/>
                  </a:cubicBezTo>
                  <a:close/>
                  <a:moveTo>
                    <a:pt x="10" y="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lnTo>
                    <a:pt x="10" y="1"/>
                  </a:lnTo>
                  <a:close/>
                  <a:moveTo>
                    <a:pt x="4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4" y="4"/>
                  </a:lnTo>
                  <a:close/>
                  <a:moveTo>
                    <a:pt x="8" y="20"/>
                  </a:moveTo>
                  <a:cubicBezTo>
                    <a:pt x="5" y="20"/>
                    <a:pt x="2" y="17"/>
                    <a:pt x="2" y="14"/>
                  </a:cubicBezTo>
                  <a:cubicBezTo>
                    <a:pt x="2" y="11"/>
                    <a:pt x="5" y="8"/>
                    <a:pt x="8" y="8"/>
                  </a:cubicBezTo>
                  <a:cubicBezTo>
                    <a:pt x="11" y="8"/>
                    <a:pt x="13" y="11"/>
                    <a:pt x="14" y="14"/>
                  </a:cubicBezTo>
                  <a:cubicBezTo>
                    <a:pt x="14" y="17"/>
                    <a:pt x="11" y="20"/>
                    <a:pt x="8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19"/>
            <p:cNvSpPr>
              <a:spLocks noEditPoints="1"/>
            </p:cNvSpPr>
            <p:nvPr/>
          </p:nvSpPr>
          <p:spPr bwMode="auto">
            <a:xfrm>
              <a:off x="3958" y="2474"/>
              <a:ext cx="38" cy="50"/>
            </a:xfrm>
            <a:custGeom>
              <a:avLst/>
              <a:gdLst>
                <a:gd name="T0" fmla="*/ 11 w 16"/>
                <a:gd name="T1" fmla="*/ 6 h 21"/>
                <a:gd name="T2" fmla="*/ 14 w 16"/>
                <a:gd name="T3" fmla="*/ 3 h 21"/>
                <a:gd name="T4" fmla="*/ 11 w 16"/>
                <a:gd name="T5" fmla="*/ 0 h 21"/>
                <a:gd name="T6" fmla="*/ 6 w 16"/>
                <a:gd name="T7" fmla="*/ 0 h 21"/>
                <a:gd name="T8" fmla="*/ 3 w 16"/>
                <a:gd name="T9" fmla="*/ 3 h 21"/>
                <a:gd name="T10" fmla="*/ 5 w 16"/>
                <a:gd name="T11" fmla="*/ 6 h 21"/>
                <a:gd name="T12" fmla="*/ 0 w 16"/>
                <a:gd name="T13" fmla="*/ 13 h 21"/>
                <a:gd name="T14" fmla="*/ 8 w 16"/>
                <a:gd name="T15" fmla="*/ 21 h 21"/>
                <a:gd name="T16" fmla="*/ 16 w 16"/>
                <a:gd name="T17" fmla="*/ 13 h 21"/>
                <a:gd name="T18" fmla="*/ 11 w 16"/>
                <a:gd name="T19" fmla="*/ 6 h 21"/>
                <a:gd name="T20" fmla="*/ 10 w 16"/>
                <a:gd name="T21" fmla="*/ 0 h 21"/>
                <a:gd name="T22" fmla="*/ 12 w 16"/>
                <a:gd name="T23" fmla="*/ 3 h 21"/>
                <a:gd name="T24" fmla="*/ 10 w 16"/>
                <a:gd name="T25" fmla="*/ 3 h 21"/>
                <a:gd name="T26" fmla="*/ 10 w 16"/>
                <a:gd name="T27" fmla="*/ 0 h 21"/>
                <a:gd name="T28" fmla="*/ 4 w 16"/>
                <a:gd name="T29" fmla="*/ 3 h 21"/>
                <a:gd name="T30" fmla="*/ 6 w 16"/>
                <a:gd name="T31" fmla="*/ 3 h 21"/>
                <a:gd name="T32" fmla="*/ 6 w 16"/>
                <a:gd name="T33" fmla="*/ 5 h 21"/>
                <a:gd name="T34" fmla="*/ 4 w 16"/>
                <a:gd name="T35" fmla="*/ 3 h 21"/>
                <a:gd name="T36" fmla="*/ 8 w 16"/>
                <a:gd name="T37" fmla="*/ 19 h 21"/>
                <a:gd name="T38" fmla="*/ 2 w 16"/>
                <a:gd name="T39" fmla="*/ 13 h 21"/>
                <a:gd name="T40" fmla="*/ 8 w 16"/>
                <a:gd name="T41" fmla="*/ 7 h 21"/>
                <a:gd name="T42" fmla="*/ 14 w 16"/>
                <a:gd name="T43" fmla="*/ 13 h 21"/>
                <a:gd name="T44" fmla="*/ 8 w 16"/>
                <a:gd name="T4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" h="21">
                  <a:moveTo>
                    <a:pt x="11" y="6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7"/>
                    <a:pt x="0" y="10"/>
                    <a:pt x="0" y="13"/>
                  </a:cubicBezTo>
                  <a:cubicBezTo>
                    <a:pt x="0" y="17"/>
                    <a:pt x="4" y="21"/>
                    <a:pt x="8" y="21"/>
                  </a:cubicBezTo>
                  <a:cubicBezTo>
                    <a:pt x="13" y="21"/>
                    <a:pt x="16" y="17"/>
                    <a:pt x="16" y="13"/>
                  </a:cubicBezTo>
                  <a:cubicBezTo>
                    <a:pt x="16" y="10"/>
                    <a:pt x="14" y="7"/>
                    <a:pt x="11" y="6"/>
                  </a:cubicBezTo>
                  <a:close/>
                  <a:moveTo>
                    <a:pt x="10" y="0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0" y="3"/>
                    <a:pt x="10" y="3"/>
                    <a:pt x="10" y="3"/>
                  </a:cubicBezTo>
                  <a:lnTo>
                    <a:pt x="10" y="0"/>
                  </a:lnTo>
                  <a:close/>
                  <a:moveTo>
                    <a:pt x="4" y="3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6" y="5"/>
                    <a:pt x="6" y="5"/>
                    <a:pt x="6" y="5"/>
                  </a:cubicBezTo>
                  <a:lnTo>
                    <a:pt x="4" y="3"/>
                  </a:lnTo>
                  <a:close/>
                  <a:moveTo>
                    <a:pt x="8" y="19"/>
                  </a:moveTo>
                  <a:cubicBezTo>
                    <a:pt x="5" y="19"/>
                    <a:pt x="2" y="16"/>
                    <a:pt x="2" y="13"/>
                  </a:cubicBezTo>
                  <a:cubicBezTo>
                    <a:pt x="2" y="10"/>
                    <a:pt x="5" y="7"/>
                    <a:pt x="8" y="7"/>
                  </a:cubicBezTo>
                  <a:cubicBezTo>
                    <a:pt x="11" y="7"/>
                    <a:pt x="14" y="10"/>
                    <a:pt x="14" y="13"/>
                  </a:cubicBezTo>
                  <a:cubicBezTo>
                    <a:pt x="14" y="16"/>
                    <a:pt x="11" y="19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20"/>
            <p:cNvSpPr>
              <a:spLocks noEditPoints="1"/>
            </p:cNvSpPr>
            <p:nvPr/>
          </p:nvSpPr>
          <p:spPr bwMode="auto">
            <a:xfrm>
              <a:off x="3845" y="2142"/>
              <a:ext cx="80" cy="83"/>
            </a:xfrm>
            <a:custGeom>
              <a:avLst/>
              <a:gdLst>
                <a:gd name="T0" fmla="*/ 0 w 34"/>
                <a:gd name="T1" fmla="*/ 32 h 35"/>
                <a:gd name="T2" fmla="*/ 0 w 34"/>
                <a:gd name="T3" fmla="*/ 35 h 35"/>
                <a:gd name="T4" fmla="*/ 6 w 34"/>
                <a:gd name="T5" fmla="*/ 35 h 35"/>
                <a:gd name="T6" fmla="*/ 20 w 34"/>
                <a:gd name="T7" fmla="*/ 35 h 35"/>
                <a:gd name="T8" fmla="*/ 26 w 34"/>
                <a:gd name="T9" fmla="*/ 35 h 35"/>
                <a:gd name="T10" fmla="*/ 26 w 34"/>
                <a:gd name="T11" fmla="*/ 32 h 35"/>
                <a:gd name="T12" fmla="*/ 23 w 34"/>
                <a:gd name="T13" fmla="*/ 32 h 35"/>
                <a:gd name="T14" fmla="*/ 23 w 34"/>
                <a:gd name="T15" fmla="*/ 28 h 35"/>
                <a:gd name="T16" fmla="*/ 29 w 34"/>
                <a:gd name="T17" fmla="*/ 28 h 35"/>
                <a:gd name="T18" fmla="*/ 34 w 34"/>
                <a:gd name="T19" fmla="*/ 23 h 35"/>
                <a:gd name="T20" fmla="*/ 34 w 34"/>
                <a:gd name="T21" fmla="*/ 8 h 35"/>
                <a:gd name="T22" fmla="*/ 29 w 34"/>
                <a:gd name="T23" fmla="*/ 3 h 35"/>
                <a:gd name="T24" fmla="*/ 25 w 34"/>
                <a:gd name="T25" fmla="*/ 3 h 35"/>
                <a:gd name="T26" fmla="*/ 25 w 34"/>
                <a:gd name="T27" fmla="*/ 6 h 35"/>
                <a:gd name="T28" fmla="*/ 27 w 34"/>
                <a:gd name="T29" fmla="*/ 6 h 35"/>
                <a:gd name="T30" fmla="*/ 27 w 34"/>
                <a:gd name="T31" fmla="*/ 8 h 35"/>
                <a:gd name="T32" fmla="*/ 30 w 34"/>
                <a:gd name="T33" fmla="*/ 11 h 35"/>
                <a:gd name="T34" fmla="*/ 30 w 34"/>
                <a:gd name="T35" fmla="*/ 11 h 35"/>
                <a:gd name="T36" fmla="*/ 30 w 34"/>
                <a:gd name="T37" fmla="*/ 23 h 35"/>
                <a:gd name="T38" fmla="*/ 29 w 34"/>
                <a:gd name="T39" fmla="*/ 24 h 35"/>
                <a:gd name="T40" fmla="*/ 23 w 34"/>
                <a:gd name="T41" fmla="*/ 24 h 35"/>
                <a:gd name="T42" fmla="*/ 23 w 34"/>
                <a:gd name="T43" fmla="*/ 6 h 35"/>
                <a:gd name="T44" fmla="*/ 23 w 34"/>
                <a:gd name="T45" fmla="*/ 3 h 35"/>
                <a:gd name="T46" fmla="*/ 20 w 34"/>
                <a:gd name="T47" fmla="*/ 0 h 35"/>
                <a:gd name="T48" fmla="*/ 6 w 34"/>
                <a:gd name="T49" fmla="*/ 0 h 35"/>
                <a:gd name="T50" fmla="*/ 2 w 34"/>
                <a:gd name="T51" fmla="*/ 3 h 35"/>
                <a:gd name="T52" fmla="*/ 2 w 34"/>
                <a:gd name="T53" fmla="*/ 32 h 35"/>
                <a:gd name="T54" fmla="*/ 0 w 34"/>
                <a:gd name="T55" fmla="*/ 32 h 35"/>
                <a:gd name="T56" fmla="*/ 30 w 34"/>
                <a:gd name="T57" fmla="*/ 10 h 35"/>
                <a:gd name="T58" fmla="*/ 28 w 34"/>
                <a:gd name="T59" fmla="*/ 8 h 35"/>
                <a:gd name="T60" fmla="*/ 30 w 34"/>
                <a:gd name="T61" fmla="*/ 6 h 35"/>
                <a:gd name="T62" fmla="*/ 31 w 34"/>
                <a:gd name="T63" fmla="*/ 7 h 35"/>
                <a:gd name="T64" fmla="*/ 29 w 34"/>
                <a:gd name="T65" fmla="*/ 8 h 35"/>
                <a:gd name="T66" fmla="*/ 29 w 34"/>
                <a:gd name="T67" fmla="*/ 9 h 35"/>
                <a:gd name="T68" fmla="*/ 30 w 34"/>
                <a:gd name="T69" fmla="*/ 9 h 35"/>
                <a:gd name="T70" fmla="*/ 31 w 34"/>
                <a:gd name="T71" fmla="*/ 8 h 35"/>
                <a:gd name="T72" fmla="*/ 31 w 34"/>
                <a:gd name="T73" fmla="*/ 8 h 35"/>
                <a:gd name="T74" fmla="*/ 30 w 34"/>
                <a:gd name="T75" fmla="*/ 10 h 35"/>
                <a:gd name="T76" fmla="*/ 6 w 34"/>
                <a:gd name="T77" fmla="*/ 16 h 35"/>
                <a:gd name="T78" fmla="*/ 7 w 34"/>
                <a:gd name="T79" fmla="*/ 15 h 35"/>
                <a:gd name="T80" fmla="*/ 19 w 34"/>
                <a:gd name="T81" fmla="*/ 15 h 35"/>
                <a:gd name="T82" fmla="*/ 20 w 34"/>
                <a:gd name="T83" fmla="*/ 16 h 35"/>
                <a:gd name="T84" fmla="*/ 20 w 34"/>
                <a:gd name="T85" fmla="*/ 16 h 35"/>
                <a:gd name="T86" fmla="*/ 19 w 34"/>
                <a:gd name="T87" fmla="*/ 17 h 35"/>
                <a:gd name="T88" fmla="*/ 7 w 34"/>
                <a:gd name="T89" fmla="*/ 17 h 35"/>
                <a:gd name="T90" fmla="*/ 6 w 34"/>
                <a:gd name="T91" fmla="*/ 16 h 35"/>
                <a:gd name="T92" fmla="*/ 6 w 34"/>
                <a:gd name="T93" fmla="*/ 4 h 35"/>
                <a:gd name="T94" fmla="*/ 7 w 34"/>
                <a:gd name="T95" fmla="*/ 3 h 35"/>
                <a:gd name="T96" fmla="*/ 19 w 34"/>
                <a:gd name="T97" fmla="*/ 3 h 35"/>
                <a:gd name="T98" fmla="*/ 20 w 34"/>
                <a:gd name="T99" fmla="*/ 4 h 35"/>
                <a:gd name="T100" fmla="*/ 20 w 34"/>
                <a:gd name="T101" fmla="*/ 10 h 35"/>
                <a:gd name="T102" fmla="*/ 19 w 34"/>
                <a:gd name="T103" fmla="*/ 11 h 35"/>
                <a:gd name="T104" fmla="*/ 7 w 34"/>
                <a:gd name="T105" fmla="*/ 11 h 35"/>
                <a:gd name="T106" fmla="*/ 6 w 34"/>
                <a:gd name="T107" fmla="*/ 10 h 35"/>
                <a:gd name="T108" fmla="*/ 6 w 34"/>
                <a:gd name="T109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4" h="35">
                  <a:moveTo>
                    <a:pt x="0" y="32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2" y="28"/>
                    <a:pt x="34" y="25"/>
                    <a:pt x="34" y="23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4" y="5"/>
                    <a:pt x="32" y="3"/>
                    <a:pt x="29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7"/>
                    <a:pt x="27" y="8"/>
                    <a:pt x="27" y="8"/>
                  </a:cubicBezTo>
                  <a:cubicBezTo>
                    <a:pt x="27" y="10"/>
                    <a:pt x="28" y="11"/>
                    <a:pt x="30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24"/>
                    <a:pt x="30" y="24"/>
                    <a:pt x="29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2" y="0"/>
                    <a:pt x="20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1"/>
                    <a:pt x="2" y="3"/>
                  </a:cubicBezTo>
                  <a:cubicBezTo>
                    <a:pt x="2" y="32"/>
                    <a:pt x="2" y="32"/>
                    <a:pt x="2" y="32"/>
                  </a:cubicBezTo>
                  <a:lnTo>
                    <a:pt x="0" y="32"/>
                  </a:lnTo>
                  <a:close/>
                  <a:moveTo>
                    <a:pt x="30" y="10"/>
                  </a:moveTo>
                  <a:cubicBezTo>
                    <a:pt x="29" y="10"/>
                    <a:pt x="28" y="9"/>
                    <a:pt x="28" y="8"/>
                  </a:cubicBezTo>
                  <a:cubicBezTo>
                    <a:pt x="28" y="7"/>
                    <a:pt x="29" y="6"/>
                    <a:pt x="30" y="6"/>
                  </a:cubicBezTo>
                  <a:cubicBezTo>
                    <a:pt x="30" y="6"/>
                    <a:pt x="30" y="7"/>
                    <a:pt x="31" y="7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9"/>
                  </a:cubicBezTo>
                  <a:cubicBezTo>
                    <a:pt x="30" y="9"/>
                    <a:pt x="30" y="9"/>
                    <a:pt x="30" y="9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9"/>
                    <a:pt x="31" y="10"/>
                    <a:pt x="30" y="10"/>
                  </a:cubicBezTo>
                  <a:close/>
                  <a:moveTo>
                    <a:pt x="6" y="16"/>
                  </a:moveTo>
                  <a:cubicBezTo>
                    <a:pt x="6" y="15"/>
                    <a:pt x="6" y="15"/>
                    <a:pt x="7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7"/>
                    <a:pt x="19" y="17"/>
                    <a:pt x="19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6"/>
                  </a:cubicBezTo>
                  <a:close/>
                  <a:moveTo>
                    <a:pt x="6" y="4"/>
                  </a:moveTo>
                  <a:cubicBezTo>
                    <a:pt x="6" y="4"/>
                    <a:pt x="6" y="3"/>
                    <a:pt x="7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20" y="4"/>
                    <a:pt x="20" y="4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1"/>
                    <a:pt x="19" y="11"/>
                    <a:pt x="19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6" y="11"/>
                    <a:pt x="6" y="11"/>
                    <a:pt x="6" y="10"/>
                  </a:cubicBezTo>
                  <a:lnTo>
                    <a:pt x="6" y="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21"/>
            <p:cNvSpPr>
              <a:spLocks/>
            </p:cNvSpPr>
            <p:nvPr/>
          </p:nvSpPr>
          <p:spPr bwMode="auto">
            <a:xfrm>
              <a:off x="3165" y="1993"/>
              <a:ext cx="481" cy="413"/>
            </a:xfrm>
            <a:custGeom>
              <a:avLst/>
              <a:gdLst>
                <a:gd name="T0" fmla="*/ 2 w 203"/>
                <a:gd name="T1" fmla="*/ 95 h 174"/>
                <a:gd name="T2" fmla="*/ 42 w 203"/>
                <a:gd name="T3" fmla="*/ 8 h 174"/>
                <a:gd name="T4" fmla="*/ 56 w 203"/>
                <a:gd name="T5" fmla="*/ 3 h 174"/>
                <a:gd name="T6" fmla="*/ 103 w 203"/>
                <a:gd name="T7" fmla="*/ 23 h 174"/>
                <a:gd name="T8" fmla="*/ 110 w 203"/>
                <a:gd name="T9" fmla="*/ 8 h 174"/>
                <a:gd name="T10" fmla="*/ 113 w 203"/>
                <a:gd name="T11" fmla="*/ 7 h 174"/>
                <a:gd name="T12" fmla="*/ 119 w 203"/>
                <a:gd name="T13" fmla="*/ 10 h 174"/>
                <a:gd name="T14" fmla="*/ 118 w 203"/>
                <a:gd name="T15" fmla="*/ 18 h 174"/>
                <a:gd name="T16" fmla="*/ 115 w 203"/>
                <a:gd name="T17" fmla="*/ 17 h 174"/>
                <a:gd name="T18" fmla="*/ 111 w 203"/>
                <a:gd name="T19" fmla="*/ 27 h 174"/>
                <a:gd name="T20" fmla="*/ 138 w 203"/>
                <a:gd name="T21" fmla="*/ 39 h 174"/>
                <a:gd name="T22" fmla="*/ 141 w 203"/>
                <a:gd name="T23" fmla="*/ 33 h 174"/>
                <a:gd name="T24" fmla="*/ 152 w 203"/>
                <a:gd name="T25" fmla="*/ 25 h 174"/>
                <a:gd name="T26" fmla="*/ 153 w 203"/>
                <a:gd name="T27" fmla="*/ 28 h 174"/>
                <a:gd name="T28" fmla="*/ 146 w 203"/>
                <a:gd name="T29" fmla="*/ 43 h 174"/>
                <a:gd name="T30" fmla="*/ 195 w 203"/>
                <a:gd name="T31" fmla="*/ 65 h 174"/>
                <a:gd name="T32" fmla="*/ 201 w 203"/>
                <a:gd name="T33" fmla="*/ 80 h 174"/>
                <a:gd name="T34" fmla="*/ 160 w 203"/>
                <a:gd name="T35" fmla="*/ 167 h 174"/>
                <a:gd name="T36" fmla="*/ 146 w 203"/>
                <a:gd name="T37" fmla="*/ 172 h 174"/>
                <a:gd name="T38" fmla="*/ 8 w 203"/>
                <a:gd name="T39" fmla="*/ 109 h 174"/>
                <a:gd name="T40" fmla="*/ 2 w 203"/>
                <a:gd name="T41" fmla="*/ 95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3" h="174">
                  <a:moveTo>
                    <a:pt x="2" y="95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5" y="2"/>
                    <a:pt x="51" y="0"/>
                    <a:pt x="56" y="3"/>
                  </a:cubicBezTo>
                  <a:cubicBezTo>
                    <a:pt x="103" y="23"/>
                    <a:pt x="103" y="23"/>
                    <a:pt x="103" y="23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7"/>
                    <a:pt x="112" y="6"/>
                    <a:pt x="113" y="7"/>
                  </a:cubicBezTo>
                  <a:cubicBezTo>
                    <a:pt x="119" y="10"/>
                    <a:pt x="119" y="10"/>
                    <a:pt x="119" y="10"/>
                  </a:cubicBezTo>
                  <a:cubicBezTo>
                    <a:pt x="119" y="12"/>
                    <a:pt x="118" y="15"/>
                    <a:pt x="118" y="18"/>
                  </a:cubicBezTo>
                  <a:cubicBezTo>
                    <a:pt x="115" y="17"/>
                    <a:pt x="115" y="17"/>
                    <a:pt x="115" y="17"/>
                  </a:cubicBezTo>
                  <a:cubicBezTo>
                    <a:pt x="111" y="27"/>
                    <a:pt x="111" y="27"/>
                    <a:pt x="111" y="27"/>
                  </a:cubicBezTo>
                  <a:cubicBezTo>
                    <a:pt x="138" y="39"/>
                    <a:pt x="138" y="39"/>
                    <a:pt x="138" y="39"/>
                  </a:cubicBezTo>
                  <a:cubicBezTo>
                    <a:pt x="141" y="33"/>
                    <a:pt x="141" y="33"/>
                    <a:pt x="141" y="33"/>
                  </a:cubicBezTo>
                  <a:cubicBezTo>
                    <a:pt x="144" y="32"/>
                    <a:pt x="150" y="29"/>
                    <a:pt x="152" y="25"/>
                  </a:cubicBezTo>
                  <a:cubicBezTo>
                    <a:pt x="153" y="26"/>
                    <a:pt x="153" y="27"/>
                    <a:pt x="153" y="28"/>
                  </a:cubicBezTo>
                  <a:cubicBezTo>
                    <a:pt x="146" y="43"/>
                    <a:pt x="146" y="43"/>
                    <a:pt x="146" y="43"/>
                  </a:cubicBezTo>
                  <a:cubicBezTo>
                    <a:pt x="195" y="65"/>
                    <a:pt x="195" y="65"/>
                    <a:pt x="195" y="65"/>
                  </a:cubicBezTo>
                  <a:cubicBezTo>
                    <a:pt x="201" y="68"/>
                    <a:pt x="203" y="74"/>
                    <a:pt x="201" y="80"/>
                  </a:cubicBezTo>
                  <a:cubicBezTo>
                    <a:pt x="160" y="167"/>
                    <a:pt x="160" y="167"/>
                    <a:pt x="160" y="167"/>
                  </a:cubicBezTo>
                  <a:cubicBezTo>
                    <a:pt x="158" y="172"/>
                    <a:pt x="152" y="174"/>
                    <a:pt x="146" y="172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2" y="107"/>
                    <a:pt x="0" y="100"/>
                    <a:pt x="2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22"/>
            <p:cNvSpPr>
              <a:spLocks noEditPoints="1"/>
            </p:cNvSpPr>
            <p:nvPr/>
          </p:nvSpPr>
          <p:spPr bwMode="auto">
            <a:xfrm>
              <a:off x="4205" y="2690"/>
              <a:ext cx="26" cy="27"/>
            </a:xfrm>
            <a:custGeom>
              <a:avLst/>
              <a:gdLst>
                <a:gd name="T0" fmla="*/ 11 w 11"/>
                <a:gd name="T1" fmla="*/ 6 h 11"/>
                <a:gd name="T2" fmla="*/ 10 w 11"/>
                <a:gd name="T3" fmla="*/ 6 h 11"/>
                <a:gd name="T4" fmla="*/ 10 w 11"/>
                <a:gd name="T5" fmla="*/ 5 h 11"/>
                <a:gd name="T6" fmla="*/ 11 w 11"/>
                <a:gd name="T7" fmla="*/ 5 h 11"/>
                <a:gd name="T8" fmla="*/ 11 w 11"/>
                <a:gd name="T9" fmla="*/ 4 h 11"/>
                <a:gd name="T10" fmla="*/ 11 w 11"/>
                <a:gd name="T11" fmla="*/ 3 h 11"/>
                <a:gd name="T12" fmla="*/ 10 w 11"/>
                <a:gd name="T13" fmla="*/ 3 h 11"/>
                <a:gd name="T14" fmla="*/ 9 w 11"/>
                <a:gd name="T15" fmla="*/ 3 h 11"/>
                <a:gd name="T16" fmla="*/ 9 w 11"/>
                <a:gd name="T17" fmla="*/ 3 h 11"/>
                <a:gd name="T18" fmla="*/ 9 w 11"/>
                <a:gd name="T19" fmla="*/ 2 h 11"/>
                <a:gd name="T20" fmla="*/ 8 w 11"/>
                <a:gd name="T21" fmla="*/ 1 h 11"/>
                <a:gd name="T22" fmla="*/ 8 w 11"/>
                <a:gd name="T23" fmla="*/ 0 h 11"/>
                <a:gd name="T24" fmla="*/ 7 w 11"/>
                <a:gd name="T25" fmla="*/ 1 h 11"/>
                <a:gd name="T26" fmla="*/ 6 w 11"/>
                <a:gd name="T27" fmla="*/ 2 h 11"/>
                <a:gd name="T28" fmla="*/ 5 w 11"/>
                <a:gd name="T29" fmla="*/ 2 h 11"/>
                <a:gd name="T30" fmla="*/ 5 w 11"/>
                <a:gd name="T31" fmla="*/ 1 h 11"/>
                <a:gd name="T32" fmla="*/ 4 w 11"/>
                <a:gd name="T33" fmla="*/ 1 h 11"/>
                <a:gd name="T34" fmla="*/ 3 w 11"/>
                <a:gd name="T35" fmla="*/ 1 h 11"/>
                <a:gd name="T36" fmla="*/ 3 w 11"/>
                <a:gd name="T37" fmla="*/ 2 h 11"/>
                <a:gd name="T38" fmla="*/ 3 w 11"/>
                <a:gd name="T39" fmla="*/ 3 h 11"/>
                <a:gd name="T40" fmla="*/ 3 w 11"/>
                <a:gd name="T41" fmla="*/ 3 h 11"/>
                <a:gd name="T42" fmla="*/ 2 w 11"/>
                <a:gd name="T43" fmla="*/ 3 h 11"/>
                <a:gd name="T44" fmla="*/ 1 w 11"/>
                <a:gd name="T45" fmla="*/ 3 h 11"/>
                <a:gd name="T46" fmla="*/ 1 w 11"/>
                <a:gd name="T47" fmla="*/ 4 h 11"/>
                <a:gd name="T48" fmla="*/ 1 w 11"/>
                <a:gd name="T49" fmla="*/ 5 h 11"/>
                <a:gd name="T50" fmla="*/ 2 w 11"/>
                <a:gd name="T51" fmla="*/ 5 h 11"/>
                <a:gd name="T52" fmla="*/ 2 w 11"/>
                <a:gd name="T53" fmla="*/ 6 h 11"/>
                <a:gd name="T54" fmla="*/ 1 w 11"/>
                <a:gd name="T55" fmla="*/ 7 h 11"/>
                <a:gd name="T56" fmla="*/ 1 w 11"/>
                <a:gd name="T57" fmla="*/ 8 h 11"/>
                <a:gd name="T58" fmla="*/ 1 w 11"/>
                <a:gd name="T59" fmla="*/ 9 h 11"/>
                <a:gd name="T60" fmla="*/ 2 w 11"/>
                <a:gd name="T61" fmla="*/ 9 h 11"/>
                <a:gd name="T62" fmla="*/ 3 w 11"/>
                <a:gd name="T63" fmla="*/ 9 h 11"/>
                <a:gd name="T64" fmla="*/ 3 w 11"/>
                <a:gd name="T65" fmla="*/ 9 h 11"/>
                <a:gd name="T66" fmla="*/ 3 w 11"/>
                <a:gd name="T67" fmla="*/ 10 h 11"/>
                <a:gd name="T68" fmla="*/ 3 w 11"/>
                <a:gd name="T69" fmla="*/ 11 h 11"/>
                <a:gd name="T70" fmla="*/ 4 w 11"/>
                <a:gd name="T71" fmla="*/ 11 h 11"/>
                <a:gd name="T72" fmla="*/ 5 w 11"/>
                <a:gd name="T73" fmla="*/ 11 h 11"/>
                <a:gd name="T74" fmla="*/ 6 w 11"/>
                <a:gd name="T75" fmla="*/ 10 h 11"/>
                <a:gd name="T76" fmla="*/ 6 w 11"/>
                <a:gd name="T77" fmla="*/ 10 h 11"/>
                <a:gd name="T78" fmla="*/ 7 w 11"/>
                <a:gd name="T79" fmla="*/ 11 h 11"/>
                <a:gd name="T80" fmla="*/ 8 w 11"/>
                <a:gd name="T81" fmla="*/ 11 h 11"/>
                <a:gd name="T82" fmla="*/ 9 w 11"/>
                <a:gd name="T83" fmla="*/ 11 h 11"/>
                <a:gd name="T84" fmla="*/ 9 w 11"/>
                <a:gd name="T85" fmla="*/ 10 h 11"/>
                <a:gd name="T86" fmla="*/ 9 w 11"/>
                <a:gd name="T87" fmla="*/ 9 h 11"/>
                <a:gd name="T88" fmla="*/ 9 w 11"/>
                <a:gd name="T89" fmla="*/ 8 h 11"/>
                <a:gd name="T90" fmla="*/ 10 w 11"/>
                <a:gd name="T91" fmla="*/ 9 h 11"/>
                <a:gd name="T92" fmla="*/ 11 w 11"/>
                <a:gd name="T93" fmla="*/ 8 h 11"/>
                <a:gd name="T94" fmla="*/ 11 w 11"/>
                <a:gd name="T95" fmla="*/ 7 h 11"/>
                <a:gd name="T96" fmla="*/ 11 w 11"/>
                <a:gd name="T97" fmla="*/ 6 h 11"/>
                <a:gd name="T98" fmla="*/ 7 w 11"/>
                <a:gd name="T99" fmla="*/ 8 h 11"/>
                <a:gd name="T100" fmla="*/ 4 w 11"/>
                <a:gd name="T101" fmla="*/ 7 h 11"/>
                <a:gd name="T102" fmla="*/ 5 w 11"/>
                <a:gd name="T103" fmla="*/ 4 h 11"/>
                <a:gd name="T104" fmla="*/ 8 w 11"/>
                <a:gd name="T105" fmla="*/ 5 h 11"/>
                <a:gd name="T106" fmla="*/ 7 w 11"/>
                <a:gd name="T10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7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6"/>
                  </a:cubicBezTo>
                  <a:close/>
                  <a:moveTo>
                    <a:pt x="7" y="8"/>
                  </a:moveTo>
                  <a:cubicBezTo>
                    <a:pt x="6" y="8"/>
                    <a:pt x="4" y="8"/>
                    <a:pt x="4" y="7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3"/>
                    <a:pt x="7" y="4"/>
                    <a:pt x="8" y="5"/>
                  </a:cubicBezTo>
                  <a:cubicBezTo>
                    <a:pt x="8" y="6"/>
                    <a:pt x="8" y="7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23"/>
            <p:cNvSpPr>
              <a:spLocks noEditPoints="1"/>
            </p:cNvSpPr>
            <p:nvPr/>
          </p:nvSpPr>
          <p:spPr bwMode="auto">
            <a:xfrm>
              <a:off x="4089" y="2465"/>
              <a:ext cx="26" cy="26"/>
            </a:xfrm>
            <a:custGeom>
              <a:avLst/>
              <a:gdLst>
                <a:gd name="T0" fmla="*/ 10 w 11"/>
                <a:gd name="T1" fmla="*/ 6 h 11"/>
                <a:gd name="T2" fmla="*/ 10 w 11"/>
                <a:gd name="T3" fmla="*/ 6 h 11"/>
                <a:gd name="T4" fmla="*/ 10 w 11"/>
                <a:gd name="T5" fmla="*/ 5 h 11"/>
                <a:gd name="T6" fmla="*/ 10 w 11"/>
                <a:gd name="T7" fmla="*/ 5 h 11"/>
                <a:gd name="T8" fmla="*/ 11 w 11"/>
                <a:gd name="T9" fmla="*/ 4 h 11"/>
                <a:gd name="T10" fmla="*/ 10 w 11"/>
                <a:gd name="T11" fmla="*/ 3 h 11"/>
                <a:gd name="T12" fmla="*/ 9 w 11"/>
                <a:gd name="T13" fmla="*/ 2 h 11"/>
                <a:gd name="T14" fmla="*/ 9 w 11"/>
                <a:gd name="T15" fmla="*/ 3 h 11"/>
                <a:gd name="T16" fmla="*/ 8 w 11"/>
                <a:gd name="T17" fmla="*/ 2 h 11"/>
                <a:gd name="T18" fmla="*/ 8 w 11"/>
                <a:gd name="T19" fmla="*/ 1 h 11"/>
                <a:gd name="T20" fmla="*/ 8 w 11"/>
                <a:gd name="T21" fmla="*/ 0 h 11"/>
                <a:gd name="T22" fmla="*/ 7 w 11"/>
                <a:gd name="T23" fmla="*/ 0 h 11"/>
                <a:gd name="T24" fmla="*/ 6 w 11"/>
                <a:gd name="T25" fmla="*/ 1 h 11"/>
                <a:gd name="T26" fmla="*/ 6 w 11"/>
                <a:gd name="T27" fmla="*/ 1 h 11"/>
                <a:gd name="T28" fmla="*/ 5 w 11"/>
                <a:gd name="T29" fmla="*/ 1 h 11"/>
                <a:gd name="T30" fmla="*/ 5 w 11"/>
                <a:gd name="T31" fmla="*/ 1 h 11"/>
                <a:gd name="T32" fmla="*/ 4 w 11"/>
                <a:gd name="T33" fmla="*/ 0 h 11"/>
                <a:gd name="T34" fmla="*/ 3 w 11"/>
                <a:gd name="T35" fmla="*/ 1 h 11"/>
                <a:gd name="T36" fmla="*/ 2 w 11"/>
                <a:gd name="T37" fmla="*/ 2 h 11"/>
                <a:gd name="T38" fmla="*/ 3 w 11"/>
                <a:gd name="T39" fmla="*/ 2 h 11"/>
                <a:gd name="T40" fmla="*/ 2 w 11"/>
                <a:gd name="T41" fmla="*/ 3 h 11"/>
                <a:gd name="T42" fmla="*/ 1 w 11"/>
                <a:gd name="T43" fmla="*/ 3 h 11"/>
                <a:gd name="T44" fmla="*/ 0 w 11"/>
                <a:gd name="T45" fmla="*/ 3 h 11"/>
                <a:gd name="T46" fmla="*/ 0 w 11"/>
                <a:gd name="T47" fmla="*/ 4 h 11"/>
                <a:gd name="T48" fmla="*/ 0 w 11"/>
                <a:gd name="T49" fmla="*/ 5 h 11"/>
                <a:gd name="T50" fmla="*/ 1 w 11"/>
                <a:gd name="T51" fmla="*/ 5 h 11"/>
                <a:gd name="T52" fmla="*/ 1 w 11"/>
                <a:gd name="T53" fmla="*/ 6 h 11"/>
                <a:gd name="T54" fmla="*/ 0 w 11"/>
                <a:gd name="T55" fmla="*/ 6 h 11"/>
                <a:gd name="T56" fmla="*/ 0 w 11"/>
                <a:gd name="T57" fmla="*/ 7 h 11"/>
                <a:gd name="T58" fmla="*/ 0 w 11"/>
                <a:gd name="T59" fmla="*/ 8 h 11"/>
                <a:gd name="T60" fmla="*/ 1 w 11"/>
                <a:gd name="T61" fmla="*/ 9 h 11"/>
                <a:gd name="T62" fmla="*/ 2 w 11"/>
                <a:gd name="T63" fmla="*/ 8 h 11"/>
                <a:gd name="T64" fmla="*/ 3 w 11"/>
                <a:gd name="T65" fmla="*/ 9 h 11"/>
                <a:gd name="T66" fmla="*/ 2 w 11"/>
                <a:gd name="T67" fmla="*/ 10 h 11"/>
                <a:gd name="T68" fmla="*/ 3 w 11"/>
                <a:gd name="T69" fmla="*/ 11 h 11"/>
                <a:gd name="T70" fmla="*/ 4 w 11"/>
                <a:gd name="T71" fmla="*/ 11 h 11"/>
                <a:gd name="T72" fmla="*/ 5 w 11"/>
                <a:gd name="T73" fmla="*/ 10 h 11"/>
                <a:gd name="T74" fmla="*/ 5 w 11"/>
                <a:gd name="T75" fmla="*/ 10 h 11"/>
                <a:gd name="T76" fmla="*/ 6 w 11"/>
                <a:gd name="T77" fmla="*/ 10 h 11"/>
                <a:gd name="T78" fmla="*/ 6 w 11"/>
                <a:gd name="T79" fmla="*/ 10 h 11"/>
                <a:gd name="T80" fmla="*/ 7 w 11"/>
                <a:gd name="T81" fmla="*/ 11 h 11"/>
                <a:gd name="T82" fmla="*/ 8 w 11"/>
                <a:gd name="T83" fmla="*/ 10 h 11"/>
                <a:gd name="T84" fmla="*/ 8 w 11"/>
                <a:gd name="T85" fmla="*/ 9 h 11"/>
                <a:gd name="T86" fmla="*/ 8 w 11"/>
                <a:gd name="T87" fmla="*/ 9 h 11"/>
                <a:gd name="T88" fmla="*/ 9 w 11"/>
                <a:gd name="T89" fmla="*/ 8 h 11"/>
                <a:gd name="T90" fmla="*/ 9 w 11"/>
                <a:gd name="T91" fmla="*/ 8 h 11"/>
                <a:gd name="T92" fmla="*/ 10 w 11"/>
                <a:gd name="T93" fmla="*/ 8 h 11"/>
                <a:gd name="T94" fmla="*/ 11 w 11"/>
                <a:gd name="T95" fmla="*/ 7 h 11"/>
                <a:gd name="T96" fmla="*/ 10 w 11"/>
                <a:gd name="T97" fmla="*/ 6 h 11"/>
                <a:gd name="T98" fmla="*/ 6 w 11"/>
                <a:gd name="T99" fmla="*/ 7 h 11"/>
                <a:gd name="T100" fmla="*/ 3 w 11"/>
                <a:gd name="T101" fmla="*/ 6 h 11"/>
                <a:gd name="T102" fmla="*/ 4 w 11"/>
                <a:gd name="T103" fmla="*/ 4 h 11"/>
                <a:gd name="T104" fmla="*/ 7 w 11"/>
                <a:gd name="T105" fmla="*/ 5 h 11"/>
                <a:gd name="T106" fmla="*/ 6 w 11"/>
                <a:gd name="T10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" h="11">
                  <a:moveTo>
                    <a:pt x="10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0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5" y="11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9" y="10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8"/>
                    <a:pt x="8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9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6"/>
                    <a:pt x="10" y="6"/>
                  </a:cubicBezTo>
                  <a:close/>
                  <a:moveTo>
                    <a:pt x="6" y="7"/>
                  </a:moveTo>
                  <a:cubicBezTo>
                    <a:pt x="5" y="8"/>
                    <a:pt x="4" y="7"/>
                    <a:pt x="3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8" y="6"/>
                    <a:pt x="7" y="7"/>
                    <a:pt x="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24"/>
            <p:cNvSpPr>
              <a:spLocks noEditPoints="1"/>
            </p:cNvSpPr>
            <p:nvPr/>
          </p:nvSpPr>
          <p:spPr bwMode="auto">
            <a:xfrm>
              <a:off x="3994" y="2529"/>
              <a:ext cx="26" cy="29"/>
            </a:xfrm>
            <a:custGeom>
              <a:avLst/>
              <a:gdLst>
                <a:gd name="T0" fmla="*/ 11 w 11"/>
                <a:gd name="T1" fmla="*/ 7 h 12"/>
                <a:gd name="T2" fmla="*/ 10 w 11"/>
                <a:gd name="T3" fmla="*/ 6 h 12"/>
                <a:gd name="T4" fmla="*/ 10 w 11"/>
                <a:gd name="T5" fmla="*/ 6 h 12"/>
                <a:gd name="T6" fmla="*/ 11 w 11"/>
                <a:gd name="T7" fmla="*/ 5 h 12"/>
                <a:gd name="T8" fmla="*/ 11 w 11"/>
                <a:gd name="T9" fmla="*/ 4 h 12"/>
                <a:gd name="T10" fmla="*/ 11 w 11"/>
                <a:gd name="T11" fmla="*/ 3 h 12"/>
                <a:gd name="T12" fmla="*/ 10 w 11"/>
                <a:gd name="T13" fmla="*/ 3 h 12"/>
                <a:gd name="T14" fmla="*/ 9 w 11"/>
                <a:gd name="T15" fmla="*/ 3 h 12"/>
                <a:gd name="T16" fmla="*/ 9 w 11"/>
                <a:gd name="T17" fmla="*/ 3 h 12"/>
                <a:gd name="T18" fmla="*/ 9 w 11"/>
                <a:gd name="T19" fmla="*/ 2 h 12"/>
                <a:gd name="T20" fmla="*/ 8 w 11"/>
                <a:gd name="T21" fmla="*/ 1 h 12"/>
                <a:gd name="T22" fmla="*/ 8 w 11"/>
                <a:gd name="T23" fmla="*/ 1 h 12"/>
                <a:gd name="T24" fmla="*/ 7 w 11"/>
                <a:gd name="T25" fmla="*/ 1 h 12"/>
                <a:gd name="T26" fmla="*/ 6 w 11"/>
                <a:gd name="T27" fmla="*/ 2 h 12"/>
                <a:gd name="T28" fmla="*/ 5 w 11"/>
                <a:gd name="T29" fmla="*/ 2 h 12"/>
                <a:gd name="T30" fmla="*/ 5 w 11"/>
                <a:gd name="T31" fmla="*/ 1 h 12"/>
                <a:gd name="T32" fmla="*/ 4 w 11"/>
                <a:gd name="T33" fmla="*/ 1 h 12"/>
                <a:gd name="T34" fmla="*/ 3 w 11"/>
                <a:gd name="T35" fmla="*/ 1 h 12"/>
                <a:gd name="T36" fmla="*/ 3 w 11"/>
                <a:gd name="T37" fmla="*/ 2 h 12"/>
                <a:gd name="T38" fmla="*/ 3 w 11"/>
                <a:gd name="T39" fmla="*/ 3 h 12"/>
                <a:gd name="T40" fmla="*/ 3 w 11"/>
                <a:gd name="T41" fmla="*/ 3 h 12"/>
                <a:gd name="T42" fmla="*/ 2 w 11"/>
                <a:gd name="T43" fmla="*/ 3 h 12"/>
                <a:gd name="T44" fmla="*/ 1 w 11"/>
                <a:gd name="T45" fmla="*/ 4 h 12"/>
                <a:gd name="T46" fmla="*/ 1 w 11"/>
                <a:gd name="T47" fmla="*/ 4 h 12"/>
                <a:gd name="T48" fmla="*/ 1 w 11"/>
                <a:gd name="T49" fmla="*/ 5 h 12"/>
                <a:gd name="T50" fmla="*/ 2 w 11"/>
                <a:gd name="T51" fmla="*/ 6 h 12"/>
                <a:gd name="T52" fmla="*/ 2 w 11"/>
                <a:gd name="T53" fmla="*/ 7 h 12"/>
                <a:gd name="T54" fmla="*/ 1 w 11"/>
                <a:gd name="T55" fmla="*/ 7 h 12"/>
                <a:gd name="T56" fmla="*/ 1 w 11"/>
                <a:gd name="T57" fmla="*/ 8 h 12"/>
                <a:gd name="T58" fmla="*/ 1 w 11"/>
                <a:gd name="T59" fmla="*/ 9 h 12"/>
                <a:gd name="T60" fmla="*/ 2 w 11"/>
                <a:gd name="T61" fmla="*/ 9 h 12"/>
                <a:gd name="T62" fmla="*/ 3 w 11"/>
                <a:gd name="T63" fmla="*/ 9 h 12"/>
                <a:gd name="T64" fmla="*/ 3 w 11"/>
                <a:gd name="T65" fmla="*/ 9 h 12"/>
                <a:gd name="T66" fmla="*/ 3 w 11"/>
                <a:gd name="T67" fmla="*/ 10 h 12"/>
                <a:gd name="T68" fmla="*/ 3 w 11"/>
                <a:gd name="T69" fmla="*/ 11 h 12"/>
                <a:gd name="T70" fmla="*/ 4 w 11"/>
                <a:gd name="T71" fmla="*/ 11 h 12"/>
                <a:gd name="T72" fmla="*/ 5 w 11"/>
                <a:gd name="T73" fmla="*/ 11 h 12"/>
                <a:gd name="T74" fmla="*/ 6 w 11"/>
                <a:gd name="T75" fmla="*/ 10 h 12"/>
                <a:gd name="T76" fmla="*/ 6 w 11"/>
                <a:gd name="T77" fmla="*/ 10 h 12"/>
                <a:gd name="T78" fmla="*/ 7 w 11"/>
                <a:gd name="T79" fmla="*/ 11 h 12"/>
                <a:gd name="T80" fmla="*/ 8 w 11"/>
                <a:gd name="T81" fmla="*/ 11 h 12"/>
                <a:gd name="T82" fmla="*/ 9 w 11"/>
                <a:gd name="T83" fmla="*/ 11 h 12"/>
                <a:gd name="T84" fmla="*/ 9 w 11"/>
                <a:gd name="T85" fmla="*/ 10 h 12"/>
                <a:gd name="T86" fmla="*/ 9 w 11"/>
                <a:gd name="T87" fmla="*/ 9 h 12"/>
                <a:gd name="T88" fmla="*/ 9 w 11"/>
                <a:gd name="T89" fmla="*/ 9 h 12"/>
                <a:gd name="T90" fmla="*/ 10 w 11"/>
                <a:gd name="T91" fmla="*/ 9 h 12"/>
                <a:gd name="T92" fmla="*/ 11 w 11"/>
                <a:gd name="T93" fmla="*/ 8 h 12"/>
                <a:gd name="T94" fmla="*/ 11 w 11"/>
                <a:gd name="T95" fmla="*/ 8 h 12"/>
                <a:gd name="T96" fmla="*/ 11 w 11"/>
                <a:gd name="T97" fmla="*/ 7 h 12"/>
                <a:gd name="T98" fmla="*/ 7 w 11"/>
                <a:gd name="T99" fmla="*/ 8 h 12"/>
                <a:gd name="T100" fmla="*/ 4 w 11"/>
                <a:gd name="T101" fmla="*/ 7 h 12"/>
                <a:gd name="T102" fmla="*/ 5 w 11"/>
                <a:gd name="T103" fmla="*/ 4 h 12"/>
                <a:gd name="T104" fmla="*/ 8 w 11"/>
                <a:gd name="T105" fmla="*/ 5 h 12"/>
                <a:gd name="T106" fmla="*/ 7 w 11"/>
                <a:gd name="T10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0"/>
                    <a:pt x="7" y="1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0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2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7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5" y="11"/>
                    <a:pt x="5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lose/>
                  <a:moveTo>
                    <a:pt x="7" y="8"/>
                  </a:moveTo>
                  <a:cubicBezTo>
                    <a:pt x="6" y="8"/>
                    <a:pt x="4" y="8"/>
                    <a:pt x="4" y="7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8" y="6"/>
                    <a:pt x="8" y="7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25"/>
            <p:cNvSpPr>
              <a:spLocks noEditPoints="1"/>
            </p:cNvSpPr>
            <p:nvPr/>
          </p:nvSpPr>
          <p:spPr bwMode="auto">
            <a:xfrm>
              <a:off x="3826" y="2420"/>
              <a:ext cx="31" cy="31"/>
            </a:xfrm>
            <a:custGeom>
              <a:avLst/>
              <a:gdLst>
                <a:gd name="T0" fmla="*/ 12 w 13"/>
                <a:gd name="T1" fmla="*/ 7 h 13"/>
                <a:gd name="T2" fmla="*/ 11 w 13"/>
                <a:gd name="T3" fmla="*/ 7 h 13"/>
                <a:gd name="T4" fmla="*/ 11 w 13"/>
                <a:gd name="T5" fmla="*/ 6 h 13"/>
                <a:gd name="T6" fmla="*/ 12 w 13"/>
                <a:gd name="T7" fmla="*/ 6 h 13"/>
                <a:gd name="T8" fmla="*/ 13 w 13"/>
                <a:gd name="T9" fmla="*/ 4 h 13"/>
                <a:gd name="T10" fmla="*/ 12 w 13"/>
                <a:gd name="T11" fmla="*/ 3 h 13"/>
                <a:gd name="T12" fmla="*/ 11 w 13"/>
                <a:gd name="T13" fmla="*/ 3 h 13"/>
                <a:gd name="T14" fmla="*/ 10 w 13"/>
                <a:gd name="T15" fmla="*/ 3 h 13"/>
                <a:gd name="T16" fmla="*/ 9 w 13"/>
                <a:gd name="T17" fmla="*/ 3 h 13"/>
                <a:gd name="T18" fmla="*/ 10 w 13"/>
                <a:gd name="T19" fmla="*/ 2 h 13"/>
                <a:gd name="T20" fmla="*/ 9 w 13"/>
                <a:gd name="T21" fmla="*/ 1 h 13"/>
                <a:gd name="T22" fmla="*/ 8 w 13"/>
                <a:gd name="T23" fmla="*/ 0 h 13"/>
                <a:gd name="T24" fmla="*/ 7 w 13"/>
                <a:gd name="T25" fmla="*/ 1 h 13"/>
                <a:gd name="T26" fmla="*/ 7 w 13"/>
                <a:gd name="T27" fmla="*/ 2 h 13"/>
                <a:gd name="T28" fmla="*/ 6 w 13"/>
                <a:gd name="T29" fmla="*/ 2 h 13"/>
                <a:gd name="T30" fmla="*/ 5 w 13"/>
                <a:gd name="T31" fmla="*/ 1 h 13"/>
                <a:gd name="T32" fmla="*/ 4 w 13"/>
                <a:gd name="T33" fmla="*/ 0 h 13"/>
                <a:gd name="T34" fmla="*/ 3 w 13"/>
                <a:gd name="T35" fmla="*/ 1 h 13"/>
                <a:gd name="T36" fmla="*/ 3 w 13"/>
                <a:gd name="T37" fmla="*/ 2 h 13"/>
                <a:gd name="T38" fmla="*/ 3 w 13"/>
                <a:gd name="T39" fmla="*/ 3 h 13"/>
                <a:gd name="T40" fmla="*/ 2 w 13"/>
                <a:gd name="T41" fmla="*/ 3 h 13"/>
                <a:gd name="T42" fmla="*/ 1 w 13"/>
                <a:gd name="T43" fmla="*/ 3 h 13"/>
                <a:gd name="T44" fmla="*/ 0 w 13"/>
                <a:gd name="T45" fmla="*/ 4 h 13"/>
                <a:gd name="T46" fmla="*/ 0 w 13"/>
                <a:gd name="T47" fmla="*/ 5 h 13"/>
                <a:gd name="T48" fmla="*/ 0 w 13"/>
                <a:gd name="T49" fmla="*/ 6 h 13"/>
                <a:gd name="T50" fmla="*/ 1 w 13"/>
                <a:gd name="T51" fmla="*/ 6 h 13"/>
                <a:gd name="T52" fmla="*/ 1 w 13"/>
                <a:gd name="T53" fmla="*/ 7 h 13"/>
                <a:gd name="T54" fmla="*/ 0 w 13"/>
                <a:gd name="T55" fmla="*/ 8 h 13"/>
                <a:gd name="T56" fmla="*/ 0 w 13"/>
                <a:gd name="T57" fmla="*/ 9 h 13"/>
                <a:gd name="T58" fmla="*/ 0 w 13"/>
                <a:gd name="T59" fmla="*/ 10 h 13"/>
                <a:gd name="T60" fmla="*/ 2 w 13"/>
                <a:gd name="T61" fmla="*/ 10 h 13"/>
                <a:gd name="T62" fmla="*/ 2 w 13"/>
                <a:gd name="T63" fmla="*/ 10 h 13"/>
                <a:gd name="T64" fmla="*/ 3 w 13"/>
                <a:gd name="T65" fmla="*/ 11 h 13"/>
                <a:gd name="T66" fmla="*/ 3 w 13"/>
                <a:gd name="T67" fmla="*/ 11 h 13"/>
                <a:gd name="T68" fmla="*/ 3 w 13"/>
                <a:gd name="T69" fmla="*/ 13 h 13"/>
                <a:gd name="T70" fmla="*/ 4 w 13"/>
                <a:gd name="T71" fmla="*/ 13 h 13"/>
                <a:gd name="T72" fmla="*/ 5 w 13"/>
                <a:gd name="T73" fmla="*/ 12 h 13"/>
                <a:gd name="T74" fmla="*/ 6 w 13"/>
                <a:gd name="T75" fmla="*/ 12 h 13"/>
                <a:gd name="T76" fmla="*/ 7 w 13"/>
                <a:gd name="T77" fmla="*/ 12 h 13"/>
                <a:gd name="T78" fmla="*/ 7 w 13"/>
                <a:gd name="T79" fmla="*/ 12 h 13"/>
                <a:gd name="T80" fmla="*/ 8 w 13"/>
                <a:gd name="T81" fmla="*/ 13 h 13"/>
                <a:gd name="T82" fmla="*/ 9 w 13"/>
                <a:gd name="T83" fmla="*/ 12 h 13"/>
                <a:gd name="T84" fmla="*/ 10 w 13"/>
                <a:gd name="T85" fmla="*/ 11 h 13"/>
                <a:gd name="T86" fmla="*/ 9 w 13"/>
                <a:gd name="T87" fmla="*/ 10 h 13"/>
                <a:gd name="T88" fmla="*/ 10 w 13"/>
                <a:gd name="T89" fmla="*/ 10 h 13"/>
                <a:gd name="T90" fmla="*/ 11 w 13"/>
                <a:gd name="T91" fmla="*/ 10 h 13"/>
                <a:gd name="T92" fmla="*/ 12 w 13"/>
                <a:gd name="T93" fmla="*/ 9 h 13"/>
                <a:gd name="T94" fmla="*/ 13 w 13"/>
                <a:gd name="T95" fmla="*/ 8 h 13"/>
                <a:gd name="T96" fmla="*/ 12 w 13"/>
                <a:gd name="T97" fmla="*/ 7 h 13"/>
                <a:gd name="T98" fmla="*/ 7 w 13"/>
                <a:gd name="T99" fmla="*/ 9 h 13"/>
                <a:gd name="T100" fmla="*/ 4 w 13"/>
                <a:gd name="T101" fmla="*/ 8 h 13"/>
                <a:gd name="T102" fmla="*/ 5 w 13"/>
                <a:gd name="T103" fmla="*/ 4 h 13"/>
                <a:gd name="T104" fmla="*/ 8 w 13"/>
                <a:gd name="T105" fmla="*/ 6 h 13"/>
                <a:gd name="T106" fmla="*/ 7 w 13"/>
                <a:gd name="T10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" h="13">
                  <a:moveTo>
                    <a:pt x="12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6"/>
                    <a:pt x="11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5"/>
                    <a:pt x="13" y="5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1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1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0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2"/>
                    <a:pt x="6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0" y="12"/>
                    <a:pt x="10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10"/>
                    <a:pt x="12" y="9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7"/>
                    <a:pt x="12" y="7"/>
                  </a:cubicBezTo>
                  <a:close/>
                  <a:moveTo>
                    <a:pt x="7" y="9"/>
                  </a:moveTo>
                  <a:cubicBezTo>
                    <a:pt x="6" y="9"/>
                    <a:pt x="4" y="9"/>
                    <a:pt x="4" y="8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6" y="4"/>
                    <a:pt x="8" y="4"/>
                    <a:pt x="8" y="6"/>
                  </a:cubicBezTo>
                  <a:cubicBezTo>
                    <a:pt x="9" y="7"/>
                    <a:pt x="8" y="8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26"/>
            <p:cNvSpPr>
              <a:spLocks noEditPoints="1"/>
            </p:cNvSpPr>
            <p:nvPr/>
          </p:nvSpPr>
          <p:spPr bwMode="auto">
            <a:xfrm>
              <a:off x="3949" y="2004"/>
              <a:ext cx="26" cy="27"/>
            </a:xfrm>
            <a:custGeom>
              <a:avLst/>
              <a:gdLst>
                <a:gd name="T0" fmla="*/ 11 w 11"/>
                <a:gd name="T1" fmla="*/ 6 h 11"/>
                <a:gd name="T2" fmla="*/ 10 w 11"/>
                <a:gd name="T3" fmla="*/ 5 h 11"/>
                <a:gd name="T4" fmla="*/ 10 w 11"/>
                <a:gd name="T5" fmla="*/ 5 h 11"/>
                <a:gd name="T6" fmla="*/ 11 w 11"/>
                <a:gd name="T7" fmla="*/ 4 h 11"/>
                <a:gd name="T8" fmla="*/ 11 w 11"/>
                <a:gd name="T9" fmla="*/ 3 h 11"/>
                <a:gd name="T10" fmla="*/ 11 w 11"/>
                <a:gd name="T11" fmla="*/ 2 h 11"/>
                <a:gd name="T12" fmla="*/ 10 w 11"/>
                <a:gd name="T13" fmla="*/ 2 h 11"/>
                <a:gd name="T14" fmla="*/ 9 w 11"/>
                <a:gd name="T15" fmla="*/ 2 h 11"/>
                <a:gd name="T16" fmla="*/ 9 w 11"/>
                <a:gd name="T17" fmla="*/ 2 h 11"/>
                <a:gd name="T18" fmla="*/ 9 w 11"/>
                <a:gd name="T19" fmla="*/ 1 h 11"/>
                <a:gd name="T20" fmla="*/ 8 w 11"/>
                <a:gd name="T21" fmla="*/ 0 h 11"/>
                <a:gd name="T22" fmla="*/ 8 w 11"/>
                <a:gd name="T23" fmla="*/ 0 h 11"/>
                <a:gd name="T24" fmla="*/ 7 w 11"/>
                <a:gd name="T25" fmla="*/ 0 h 11"/>
                <a:gd name="T26" fmla="*/ 6 w 11"/>
                <a:gd name="T27" fmla="*/ 1 h 11"/>
                <a:gd name="T28" fmla="*/ 5 w 11"/>
                <a:gd name="T29" fmla="*/ 1 h 11"/>
                <a:gd name="T30" fmla="*/ 5 w 11"/>
                <a:gd name="T31" fmla="*/ 0 h 11"/>
                <a:gd name="T32" fmla="*/ 4 w 11"/>
                <a:gd name="T33" fmla="*/ 0 h 11"/>
                <a:gd name="T34" fmla="*/ 3 w 11"/>
                <a:gd name="T35" fmla="*/ 0 h 11"/>
                <a:gd name="T36" fmla="*/ 3 w 11"/>
                <a:gd name="T37" fmla="*/ 1 h 11"/>
                <a:gd name="T38" fmla="*/ 3 w 11"/>
                <a:gd name="T39" fmla="*/ 2 h 11"/>
                <a:gd name="T40" fmla="*/ 3 w 11"/>
                <a:gd name="T41" fmla="*/ 2 h 11"/>
                <a:gd name="T42" fmla="*/ 2 w 11"/>
                <a:gd name="T43" fmla="*/ 2 h 11"/>
                <a:gd name="T44" fmla="*/ 1 w 11"/>
                <a:gd name="T45" fmla="*/ 3 h 11"/>
                <a:gd name="T46" fmla="*/ 1 w 11"/>
                <a:gd name="T47" fmla="*/ 3 h 11"/>
                <a:gd name="T48" fmla="*/ 1 w 11"/>
                <a:gd name="T49" fmla="*/ 4 h 11"/>
                <a:gd name="T50" fmla="*/ 2 w 11"/>
                <a:gd name="T51" fmla="*/ 5 h 11"/>
                <a:gd name="T52" fmla="*/ 2 w 11"/>
                <a:gd name="T53" fmla="*/ 6 h 11"/>
                <a:gd name="T54" fmla="*/ 1 w 11"/>
                <a:gd name="T55" fmla="*/ 6 h 11"/>
                <a:gd name="T56" fmla="*/ 1 w 11"/>
                <a:gd name="T57" fmla="*/ 7 h 11"/>
                <a:gd name="T58" fmla="*/ 1 w 11"/>
                <a:gd name="T59" fmla="*/ 8 h 11"/>
                <a:gd name="T60" fmla="*/ 2 w 11"/>
                <a:gd name="T61" fmla="*/ 8 h 11"/>
                <a:gd name="T62" fmla="*/ 3 w 11"/>
                <a:gd name="T63" fmla="*/ 8 h 11"/>
                <a:gd name="T64" fmla="*/ 3 w 11"/>
                <a:gd name="T65" fmla="*/ 9 h 11"/>
                <a:gd name="T66" fmla="*/ 3 w 11"/>
                <a:gd name="T67" fmla="*/ 9 h 11"/>
                <a:gd name="T68" fmla="*/ 3 w 11"/>
                <a:gd name="T69" fmla="*/ 10 h 11"/>
                <a:gd name="T70" fmla="*/ 4 w 11"/>
                <a:gd name="T71" fmla="*/ 10 h 11"/>
                <a:gd name="T72" fmla="*/ 5 w 11"/>
                <a:gd name="T73" fmla="*/ 10 h 11"/>
                <a:gd name="T74" fmla="*/ 6 w 11"/>
                <a:gd name="T75" fmla="*/ 9 h 11"/>
                <a:gd name="T76" fmla="*/ 6 w 11"/>
                <a:gd name="T77" fmla="*/ 9 h 11"/>
                <a:gd name="T78" fmla="*/ 7 w 11"/>
                <a:gd name="T79" fmla="*/ 10 h 11"/>
                <a:gd name="T80" fmla="*/ 8 w 11"/>
                <a:gd name="T81" fmla="*/ 10 h 11"/>
                <a:gd name="T82" fmla="*/ 9 w 11"/>
                <a:gd name="T83" fmla="*/ 10 h 11"/>
                <a:gd name="T84" fmla="*/ 9 w 11"/>
                <a:gd name="T85" fmla="*/ 9 h 11"/>
                <a:gd name="T86" fmla="*/ 9 w 11"/>
                <a:gd name="T87" fmla="*/ 8 h 11"/>
                <a:gd name="T88" fmla="*/ 9 w 11"/>
                <a:gd name="T89" fmla="*/ 8 h 11"/>
                <a:gd name="T90" fmla="*/ 10 w 11"/>
                <a:gd name="T91" fmla="*/ 8 h 11"/>
                <a:gd name="T92" fmla="*/ 11 w 11"/>
                <a:gd name="T93" fmla="*/ 8 h 11"/>
                <a:gd name="T94" fmla="*/ 11 w 11"/>
                <a:gd name="T95" fmla="*/ 7 h 11"/>
                <a:gd name="T96" fmla="*/ 11 w 11"/>
                <a:gd name="T97" fmla="*/ 6 h 11"/>
                <a:gd name="T98" fmla="*/ 7 w 11"/>
                <a:gd name="T99" fmla="*/ 7 h 11"/>
                <a:gd name="T100" fmla="*/ 4 w 11"/>
                <a:gd name="T101" fmla="*/ 6 h 11"/>
                <a:gd name="T102" fmla="*/ 5 w 11"/>
                <a:gd name="T103" fmla="*/ 3 h 11"/>
                <a:gd name="T104" fmla="*/ 8 w 11"/>
                <a:gd name="T105" fmla="*/ 4 h 11"/>
                <a:gd name="T106" fmla="*/ 7 w 11"/>
                <a:gd name="T107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0" y="7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1"/>
                    <a:pt x="5" y="10"/>
                    <a:pt x="5" y="10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0"/>
                    <a:pt x="7" y="11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9"/>
                    <a:pt x="9" y="9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lose/>
                  <a:moveTo>
                    <a:pt x="7" y="7"/>
                  </a:moveTo>
                  <a:cubicBezTo>
                    <a:pt x="6" y="8"/>
                    <a:pt x="4" y="7"/>
                    <a:pt x="4" y="6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7" y="3"/>
                    <a:pt x="8" y="4"/>
                  </a:cubicBezTo>
                  <a:cubicBezTo>
                    <a:pt x="8" y="5"/>
                    <a:pt x="8" y="7"/>
                    <a:pt x="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27"/>
            <p:cNvSpPr>
              <a:spLocks noEditPoints="1"/>
            </p:cNvSpPr>
            <p:nvPr/>
          </p:nvSpPr>
          <p:spPr bwMode="auto">
            <a:xfrm>
              <a:off x="3700" y="2652"/>
              <a:ext cx="26" cy="29"/>
            </a:xfrm>
            <a:custGeom>
              <a:avLst/>
              <a:gdLst>
                <a:gd name="T0" fmla="*/ 10 w 11"/>
                <a:gd name="T1" fmla="*/ 7 h 12"/>
                <a:gd name="T2" fmla="*/ 10 w 11"/>
                <a:gd name="T3" fmla="*/ 6 h 12"/>
                <a:gd name="T4" fmla="*/ 10 w 11"/>
                <a:gd name="T5" fmla="*/ 6 h 12"/>
                <a:gd name="T6" fmla="*/ 10 w 11"/>
                <a:gd name="T7" fmla="*/ 5 h 12"/>
                <a:gd name="T8" fmla="*/ 11 w 11"/>
                <a:gd name="T9" fmla="*/ 4 h 12"/>
                <a:gd name="T10" fmla="*/ 10 w 11"/>
                <a:gd name="T11" fmla="*/ 3 h 12"/>
                <a:gd name="T12" fmla="*/ 9 w 11"/>
                <a:gd name="T13" fmla="*/ 3 h 12"/>
                <a:gd name="T14" fmla="*/ 9 w 11"/>
                <a:gd name="T15" fmla="*/ 3 h 12"/>
                <a:gd name="T16" fmla="*/ 8 w 11"/>
                <a:gd name="T17" fmla="*/ 3 h 12"/>
                <a:gd name="T18" fmla="*/ 8 w 11"/>
                <a:gd name="T19" fmla="*/ 2 h 12"/>
                <a:gd name="T20" fmla="*/ 8 w 11"/>
                <a:gd name="T21" fmla="*/ 1 h 12"/>
                <a:gd name="T22" fmla="*/ 7 w 11"/>
                <a:gd name="T23" fmla="*/ 1 h 12"/>
                <a:gd name="T24" fmla="*/ 6 w 11"/>
                <a:gd name="T25" fmla="*/ 1 h 12"/>
                <a:gd name="T26" fmla="*/ 6 w 11"/>
                <a:gd name="T27" fmla="*/ 2 h 12"/>
                <a:gd name="T28" fmla="*/ 5 w 11"/>
                <a:gd name="T29" fmla="*/ 2 h 12"/>
                <a:gd name="T30" fmla="*/ 5 w 11"/>
                <a:gd name="T31" fmla="*/ 1 h 12"/>
                <a:gd name="T32" fmla="*/ 4 w 11"/>
                <a:gd name="T33" fmla="*/ 1 h 12"/>
                <a:gd name="T34" fmla="*/ 3 w 11"/>
                <a:gd name="T35" fmla="*/ 1 h 12"/>
                <a:gd name="T36" fmla="*/ 2 w 11"/>
                <a:gd name="T37" fmla="*/ 2 h 12"/>
                <a:gd name="T38" fmla="*/ 3 w 11"/>
                <a:gd name="T39" fmla="*/ 3 h 12"/>
                <a:gd name="T40" fmla="*/ 2 w 11"/>
                <a:gd name="T41" fmla="*/ 3 h 12"/>
                <a:gd name="T42" fmla="*/ 1 w 11"/>
                <a:gd name="T43" fmla="*/ 3 h 12"/>
                <a:gd name="T44" fmla="*/ 0 w 11"/>
                <a:gd name="T45" fmla="*/ 4 h 12"/>
                <a:gd name="T46" fmla="*/ 0 w 11"/>
                <a:gd name="T47" fmla="*/ 4 h 12"/>
                <a:gd name="T48" fmla="*/ 0 w 11"/>
                <a:gd name="T49" fmla="*/ 5 h 12"/>
                <a:gd name="T50" fmla="*/ 1 w 11"/>
                <a:gd name="T51" fmla="*/ 6 h 12"/>
                <a:gd name="T52" fmla="*/ 1 w 11"/>
                <a:gd name="T53" fmla="*/ 7 h 12"/>
                <a:gd name="T54" fmla="*/ 0 w 11"/>
                <a:gd name="T55" fmla="*/ 7 h 12"/>
                <a:gd name="T56" fmla="*/ 0 w 11"/>
                <a:gd name="T57" fmla="*/ 8 h 12"/>
                <a:gd name="T58" fmla="*/ 0 w 11"/>
                <a:gd name="T59" fmla="*/ 9 h 12"/>
                <a:gd name="T60" fmla="*/ 1 w 11"/>
                <a:gd name="T61" fmla="*/ 9 h 12"/>
                <a:gd name="T62" fmla="*/ 2 w 11"/>
                <a:gd name="T63" fmla="*/ 9 h 12"/>
                <a:gd name="T64" fmla="*/ 3 w 11"/>
                <a:gd name="T65" fmla="*/ 9 h 12"/>
                <a:gd name="T66" fmla="*/ 2 w 11"/>
                <a:gd name="T67" fmla="*/ 10 h 12"/>
                <a:gd name="T68" fmla="*/ 3 w 11"/>
                <a:gd name="T69" fmla="*/ 11 h 12"/>
                <a:gd name="T70" fmla="*/ 4 w 11"/>
                <a:gd name="T71" fmla="*/ 11 h 12"/>
                <a:gd name="T72" fmla="*/ 5 w 11"/>
                <a:gd name="T73" fmla="*/ 11 h 12"/>
                <a:gd name="T74" fmla="*/ 5 w 11"/>
                <a:gd name="T75" fmla="*/ 10 h 12"/>
                <a:gd name="T76" fmla="*/ 6 w 11"/>
                <a:gd name="T77" fmla="*/ 10 h 12"/>
                <a:gd name="T78" fmla="*/ 6 w 11"/>
                <a:gd name="T79" fmla="*/ 11 h 12"/>
                <a:gd name="T80" fmla="*/ 7 w 11"/>
                <a:gd name="T81" fmla="*/ 11 h 12"/>
                <a:gd name="T82" fmla="*/ 8 w 11"/>
                <a:gd name="T83" fmla="*/ 11 h 12"/>
                <a:gd name="T84" fmla="*/ 8 w 11"/>
                <a:gd name="T85" fmla="*/ 10 h 12"/>
                <a:gd name="T86" fmla="*/ 8 w 11"/>
                <a:gd name="T87" fmla="*/ 9 h 12"/>
                <a:gd name="T88" fmla="*/ 9 w 11"/>
                <a:gd name="T89" fmla="*/ 9 h 12"/>
                <a:gd name="T90" fmla="*/ 9 w 11"/>
                <a:gd name="T91" fmla="*/ 9 h 12"/>
                <a:gd name="T92" fmla="*/ 10 w 11"/>
                <a:gd name="T93" fmla="*/ 8 h 12"/>
                <a:gd name="T94" fmla="*/ 11 w 11"/>
                <a:gd name="T95" fmla="*/ 8 h 12"/>
                <a:gd name="T96" fmla="*/ 10 w 11"/>
                <a:gd name="T97" fmla="*/ 7 h 12"/>
                <a:gd name="T98" fmla="*/ 6 w 11"/>
                <a:gd name="T99" fmla="*/ 8 h 12"/>
                <a:gd name="T100" fmla="*/ 3 w 11"/>
                <a:gd name="T101" fmla="*/ 7 h 12"/>
                <a:gd name="T102" fmla="*/ 4 w 11"/>
                <a:gd name="T103" fmla="*/ 4 h 12"/>
                <a:gd name="T104" fmla="*/ 7 w 11"/>
                <a:gd name="T105" fmla="*/ 5 h 12"/>
                <a:gd name="T106" fmla="*/ 6 w 11"/>
                <a:gd name="T107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" h="12">
                  <a:moveTo>
                    <a:pt x="10" y="7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5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0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2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2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1"/>
                    <a:pt x="9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7"/>
                    <a:pt x="10" y="7"/>
                  </a:cubicBezTo>
                  <a:close/>
                  <a:moveTo>
                    <a:pt x="6" y="8"/>
                  </a:moveTo>
                  <a:cubicBezTo>
                    <a:pt x="5" y="8"/>
                    <a:pt x="4" y="8"/>
                    <a:pt x="3" y="7"/>
                  </a:cubicBezTo>
                  <a:cubicBezTo>
                    <a:pt x="3" y="6"/>
                    <a:pt x="3" y="5"/>
                    <a:pt x="4" y="4"/>
                  </a:cubicBezTo>
                  <a:cubicBezTo>
                    <a:pt x="6" y="4"/>
                    <a:pt x="7" y="4"/>
                    <a:pt x="7" y="5"/>
                  </a:cubicBezTo>
                  <a:cubicBezTo>
                    <a:pt x="8" y="6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28"/>
            <p:cNvSpPr>
              <a:spLocks noEditPoints="1"/>
            </p:cNvSpPr>
            <p:nvPr/>
          </p:nvSpPr>
          <p:spPr bwMode="auto">
            <a:xfrm>
              <a:off x="3904" y="1758"/>
              <a:ext cx="21" cy="21"/>
            </a:xfrm>
            <a:custGeom>
              <a:avLst/>
              <a:gdLst>
                <a:gd name="T0" fmla="*/ 8 w 9"/>
                <a:gd name="T1" fmla="*/ 5 h 9"/>
                <a:gd name="T2" fmla="*/ 8 w 9"/>
                <a:gd name="T3" fmla="*/ 5 h 9"/>
                <a:gd name="T4" fmla="*/ 8 w 9"/>
                <a:gd name="T5" fmla="*/ 5 h 9"/>
                <a:gd name="T6" fmla="*/ 8 w 9"/>
                <a:gd name="T7" fmla="*/ 4 h 9"/>
                <a:gd name="T8" fmla="*/ 9 w 9"/>
                <a:gd name="T9" fmla="*/ 3 h 9"/>
                <a:gd name="T10" fmla="*/ 8 w 9"/>
                <a:gd name="T11" fmla="*/ 3 h 9"/>
                <a:gd name="T12" fmla="*/ 8 w 9"/>
                <a:gd name="T13" fmla="*/ 2 h 9"/>
                <a:gd name="T14" fmla="*/ 7 w 9"/>
                <a:gd name="T15" fmla="*/ 3 h 9"/>
                <a:gd name="T16" fmla="*/ 7 w 9"/>
                <a:gd name="T17" fmla="*/ 2 h 9"/>
                <a:gd name="T18" fmla="*/ 7 w 9"/>
                <a:gd name="T19" fmla="*/ 2 h 9"/>
                <a:gd name="T20" fmla="*/ 6 w 9"/>
                <a:gd name="T21" fmla="*/ 1 h 9"/>
                <a:gd name="T22" fmla="*/ 6 w 9"/>
                <a:gd name="T23" fmla="*/ 1 h 9"/>
                <a:gd name="T24" fmla="*/ 5 w 9"/>
                <a:gd name="T25" fmla="*/ 1 h 9"/>
                <a:gd name="T26" fmla="*/ 5 w 9"/>
                <a:gd name="T27" fmla="*/ 2 h 9"/>
                <a:gd name="T28" fmla="*/ 4 w 9"/>
                <a:gd name="T29" fmla="*/ 2 h 9"/>
                <a:gd name="T30" fmla="*/ 4 w 9"/>
                <a:gd name="T31" fmla="*/ 1 h 9"/>
                <a:gd name="T32" fmla="*/ 3 w 9"/>
                <a:gd name="T33" fmla="*/ 1 h 9"/>
                <a:gd name="T34" fmla="*/ 2 w 9"/>
                <a:gd name="T35" fmla="*/ 1 h 9"/>
                <a:gd name="T36" fmla="*/ 2 w 9"/>
                <a:gd name="T37" fmla="*/ 2 h 9"/>
                <a:gd name="T38" fmla="*/ 2 w 9"/>
                <a:gd name="T39" fmla="*/ 2 h 9"/>
                <a:gd name="T40" fmla="*/ 2 w 9"/>
                <a:gd name="T41" fmla="*/ 3 h 9"/>
                <a:gd name="T42" fmla="*/ 1 w 9"/>
                <a:gd name="T43" fmla="*/ 3 h 9"/>
                <a:gd name="T44" fmla="*/ 0 w 9"/>
                <a:gd name="T45" fmla="*/ 3 h 9"/>
                <a:gd name="T46" fmla="*/ 0 w 9"/>
                <a:gd name="T47" fmla="*/ 4 h 9"/>
                <a:gd name="T48" fmla="*/ 1 w 9"/>
                <a:gd name="T49" fmla="*/ 4 h 9"/>
                <a:gd name="T50" fmla="*/ 1 w 9"/>
                <a:gd name="T51" fmla="*/ 5 h 9"/>
                <a:gd name="T52" fmla="*/ 1 w 9"/>
                <a:gd name="T53" fmla="*/ 5 h 9"/>
                <a:gd name="T54" fmla="*/ 1 w 9"/>
                <a:gd name="T55" fmla="*/ 6 h 9"/>
                <a:gd name="T56" fmla="*/ 0 w 9"/>
                <a:gd name="T57" fmla="*/ 6 h 9"/>
                <a:gd name="T58" fmla="*/ 1 w 9"/>
                <a:gd name="T59" fmla="*/ 7 h 9"/>
                <a:gd name="T60" fmla="*/ 1 w 9"/>
                <a:gd name="T61" fmla="*/ 7 h 9"/>
                <a:gd name="T62" fmla="*/ 2 w 9"/>
                <a:gd name="T63" fmla="*/ 7 h 9"/>
                <a:gd name="T64" fmla="*/ 2 w 9"/>
                <a:gd name="T65" fmla="*/ 8 h 9"/>
                <a:gd name="T66" fmla="*/ 2 w 9"/>
                <a:gd name="T67" fmla="*/ 8 h 9"/>
                <a:gd name="T68" fmla="*/ 3 w 9"/>
                <a:gd name="T69" fmla="*/ 9 h 9"/>
                <a:gd name="T70" fmla="*/ 3 w 9"/>
                <a:gd name="T71" fmla="*/ 9 h 9"/>
                <a:gd name="T72" fmla="*/ 4 w 9"/>
                <a:gd name="T73" fmla="*/ 9 h 9"/>
                <a:gd name="T74" fmla="*/ 4 w 9"/>
                <a:gd name="T75" fmla="*/ 8 h 9"/>
                <a:gd name="T76" fmla="*/ 5 w 9"/>
                <a:gd name="T77" fmla="*/ 8 h 9"/>
                <a:gd name="T78" fmla="*/ 5 w 9"/>
                <a:gd name="T79" fmla="*/ 9 h 9"/>
                <a:gd name="T80" fmla="*/ 6 w 9"/>
                <a:gd name="T81" fmla="*/ 9 h 9"/>
                <a:gd name="T82" fmla="*/ 7 w 9"/>
                <a:gd name="T83" fmla="*/ 9 h 9"/>
                <a:gd name="T84" fmla="*/ 7 w 9"/>
                <a:gd name="T85" fmla="*/ 8 h 9"/>
                <a:gd name="T86" fmla="*/ 7 w 9"/>
                <a:gd name="T87" fmla="*/ 7 h 9"/>
                <a:gd name="T88" fmla="*/ 7 w 9"/>
                <a:gd name="T89" fmla="*/ 7 h 9"/>
                <a:gd name="T90" fmla="*/ 8 w 9"/>
                <a:gd name="T91" fmla="*/ 7 h 9"/>
                <a:gd name="T92" fmla="*/ 9 w 9"/>
                <a:gd name="T93" fmla="*/ 7 h 9"/>
                <a:gd name="T94" fmla="*/ 9 w 9"/>
                <a:gd name="T95" fmla="*/ 6 h 9"/>
                <a:gd name="T96" fmla="*/ 8 w 9"/>
                <a:gd name="T97" fmla="*/ 5 h 9"/>
                <a:gd name="T98" fmla="*/ 5 w 9"/>
                <a:gd name="T99" fmla="*/ 6 h 9"/>
                <a:gd name="T100" fmla="*/ 3 w 9"/>
                <a:gd name="T101" fmla="*/ 6 h 9"/>
                <a:gd name="T102" fmla="*/ 4 w 9"/>
                <a:gd name="T103" fmla="*/ 3 h 9"/>
                <a:gd name="T104" fmla="*/ 6 w 9"/>
                <a:gd name="T105" fmla="*/ 4 h 9"/>
                <a:gd name="T106" fmla="*/ 5 w 9"/>
                <a:gd name="T107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" h="9">
                  <a:moveTo>
                    <a:pt x="8" y="5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8"/>
                    <a:pt x="7" y="8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8" y="5"/>
                  </a:cubicBezTo>
                  <a:close/>
                  <a:moveTo>
                    <a:pt x="5" y="6"/>
                  </a:moveTo>
                  <a:cubicBezTo>
                    <a:pt x="4" y="7"/>
                    <a:pt x="3" y="6"/>
                    <a:pt x="3" y="6"/>
                  </a:cubicBezTo>
                  <a:cubicBezTo>
                    <a:pt x="3" y="5"/>
                    <a:pt x="3" y="4"/>
                    <a:pt x="4" y="3"/>
                  </a:cubicBezTo>
                  <a:cubicBezTo>
                    <a:pt x="5" y="3"/>
                    <a:pt x="6" y="3"/>
                    <a:pt x="6" y="4"/>
                  </a:cubicBezTo>
                  <a:cubicBezTo>
                    <a:pt x="6" y="5"/>
                    <a:pt x="6" y="6"/>
                    <a:pt x="5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29"/>
            <p:cNvSpPr>
              <a:spLocks/>
            </p:cNvSpPr>
            <p:nvPr/>
          </p:nvSpPr>
          <p:spPr bwMode="auto">
            <a:xfrm>
              <a:off x="3868" y="1660"/>
              <a:ext cx="31" cy="29"/>
            </a:xfrm>
            <a:custGeom>
              <a:avLst/>
              <a:gdLst>
                <a:gd name="T0" fmla="*/ 10 w 13"/>
                <a:gd name="T1" fmla="*/ 12 h 12"/>
                <a:gd name="T2" fmla="*/ 10 w 13"/>
                <a:gd name="T3" fmla="*/ 9 h 12"/>
                <a:gd name="T4" fmla="*/ 10 w 13"/>
                <a:gd name="T5" fmla="*/ 5 h 12"/>
                <a:gd name="T6" fmla="*/ 10 w 13"/>
                <a:gd name="T7" fmla="*/ 5 h 12"/>
                <a:gd name="T8" fmla="*/ 10 w 13"/>
                <a:gd name="T9" fmla="*/ 11 h 12"/>
                <a:gd name="T10" fmla="*/ 11 w 13"/>
                <a:gd name="T11" fmla="*/ 12 h 12"/>
                <a:gd name="T12" fmla="*/ 13 w 13"/>
                <a:gd name="T13" fmla="*/ 10 h 12"/>
                <a:gd name="T14" fmla="*/ 12 w 13"/>
                <a:gd name="T15" fmla="*/ 3 h 12"/>
                <a:gd name="T16" fmla="*/ 12 w 13"/>
                <a:gd name="T17" fmla="*/ 3 h 12"/>
                <a:gd name="T18" fmla="*/ 12 w 13"/>
                <a:gd name="T19" fmla="*/ 3 h 12"/>
                <a:gd name="T20" fmla="*/ 12 w 13"/>
                <a:gd name="T21" fmla="*/ 3 h 12"/>
                <a:gd name="T22" fmla="*/ 8 w 13"/>
                <a:gd name="T23" fmla="*/ 1 h 12"/>
                <a:gd name="T24" fmla="*/ 8 w 13"/>
                <a:gd name="T25" fmla="*/ 1 h 12"/>
                <a:gd name="T26" fmla="*/ 6 w 13"/>
                <a:gd name="T27" fmla="*/ 1 h 12"/>
                <a:gd name="T28" fmla="*/ 1 w 13"/>
                <a:gd name="T29" fmla="*/ 4 h 12"/>
                <a:gd name="T30" fmla="*/ 1 w 13"/>
                <a:gd name="T31" fmla="*/ 11 h 12"/>
                <a:gd name="T32" fmla="*/ 2 w 13"/>
                <a:gd name="T33" fmla="*/ 12 h 12"/>
                <a:gd name="T34" fmla="*/ 3 w 13"/>
                <a:gd name="T35" fmla="*/ 11 h 12"/>
                <a:gd name="T36" fmla="*/ 3 w 13"/>
                <a:gd name="T37" fmla="*/ 5 h 12"/>
                <a:gd name="T38" fmla="*/ 3 w 13"/>
                <a:gd name="T39" fmla="*/ 5 h 12"/>
                <a:gd name="T40" fmla="*/ 4 w 13"/>
                <a:gd name="T41" fmla="*/ 9 h 12"/>
                <a:gd name="T42" fmla="*/ 4 w 13"/>
                <a:gd name="T43" fmla="*/ 12 h 12"/>
                <a:gd name="T44" fmla="*/ 10 w 13"/>
                <a:gd name="T4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12">
                  <a:moveTo>
                    <a:pt x="10" y="12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1" y="12"/>
                    <a:pt x="11" y="12"/>
                  </a:cubicBezTo>
                  <a:cubicBezTo>
                    <a:pt x="12" y="12"/>
                    <a:pt x="13" y="11"/>
                    <a:pt x="13" y="10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9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0" y="0"/>
                    <a:pt x="1" y="4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2"/>
                    <a:pt x="2" y="12"/>
                  </a:cubicBezTo>
                  <a:cubicBezTo>
                    <a:pt x="3" y="12"/>
                    <a:pt x="3" y="11"/>
                    <a:pt x="3" y="11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2"/>
                    <a:pt x="4" y="12"/>
                    <a:pt x="4" y="12"/>
                  </a:cubicBezTo>
                  <a:lnTo>
                    <a:pt x="10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30"/>
            <p:cNvSpPr>
              <a:spLocks/>
            </p:cNvSpPr>
            <p:nvPr/>
          </p:nvSpPr>
          <p:spPr bwMode="auto">
            <a:xfrm>
              <a:off x="3878" y="1648"/>
              <a:ext cx="12" cy="12"/>
            </a:xfrm>
            <a:custGeom>
              <a:avLst/>
              <a:gdLst>
                <a:gd name="T0" fmla="*/ 2 w 5"/>
                <a:gd name="T1" fmla="*/ 5 h 5"/>
                <a:gd name="T2" fmla="*/ 5 w 5"/>
                <a:gd name="T3" fmla="*/ 2 h 5"/>
                <a:gd name="T4" fmla="*/ 2 w 5"/>
                <a:gd name="T5" fmla="*/ 0 h 5"/>
                <a:gd name="T6" fmla="*/ 0 w 5"/>
                <a:gd name="T7" fmla="*/ 3 h 5"/>
                <a:gd name="T8" fmla="*/ 2 w 5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4" y="5"/>
                    <a:pt x="5" y="4"/>
                    <a:pt x="5" y="2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31"/>
            <p:cNvSpPr>
              <a:spLocks noEditPoints="1"/>
            </p:cNvSpPr>
            <p:nvPr/>
          </p:nvSpPr>
          <p:spPr bwMode="auto">
            <a:xfrm>
              <a:off x="3895" y="1686"/>
              <a:ext cx="23" cy="43"/>
            </a:xfrm>
            <a:custGeom>
              <a:avLst/>
              <a:gdLst>
                <a:gd name="T0" fmla="*/ 5 w 10"/>
                <a:gd name="T1" fmla="*/ 17 h 18"/>
                <a:gd name="T2" fmla="*/ 10 w 10"/>
                <a:gd name="T3" fmla="*/ 12 h 18"/>
                <a:gd name="T4" fmla="*/ 5 w 10"/>
                <a:gd name="T5" fmla="*/ 0 h 18"/>
                <a:gd name="T6" fmla="*/ 0 w 10"/>
                <a:gd name="T7" fmla="*/ 13 h 18"/>
                <a:gd name="T8" fmla="*/ 5 w 10"/>
                <a:gd name="T9" fmla="*/ 17 h 18"/>
                <a:gd name="T10" fmla="*/ 8 w 10"/>
                <a:gd name="T11" fmla="*/ 12 h 18"/>
                <a:gd name="T12" fmla="*/ 5 w 10"/>
                <a:gd name="T13" fmla="*/ 16 h 18"/>
                <a:gd name="T14" fmla="*/ 8 w 10"/>
                <a:gd name="T15" fmla="*/ 1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8">
                  <a:moveTo>
                    <a:pt x="5" y="17"/>
                  </a:moveTo>
                  <a:cubicBezTo>
                    <a:pt x="8" y="17"/>
                    <a:pt x="10" y="15"/>
                    <a:pt x="10" y="12"/>
                  </a:cubicBezTo>
                  <a:cubicBezTo>
                    <a:pt x="10" y="7"/>
                    <a:pt x="5" y="0"/>
                    <a:pt x="5" y="0"/>
                  </a:cubicBezTo>
                  <a:cubicBezTo>
                    <a:pt x="5" y="0"/>
                    <a:pt x="0" y="8"/>
                    <a:pt x="0" y="13"/>
                  </a:cubicBezTo>
                  <a:cubicBezTo>
                    <a:pt x="0" y="15"/>
                    <a:pt x="2" y="18"/>
                    <a:pt x="5" y="17"/>
                  </a:cubicBezTo>
                  <a:close/>
                  <a:moveTo>
                    <a:pt x="8" y="12"/>
                  </a:moveTo>
                  <a:cubicBezTo>
                    <a:pt x="8" y="12"/>
                    <a:pt x="8" y="16"/>
                    <a:pt x="5" y="16"/>
                  </a:cubicBezTo>
                  <a:lnTo>
                    <a:pt x="8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32"/>
            <p:cNvSpPr>
              <a:spLocks noEditPoints="1"/>
            </p:cNvSpPr>
            <p:nvPr/>
          </p:nvSpPr>
          <p:spPr bwMode="auto">
            <a:xfrm>
              <a:off x="3726" y="2531"/>
              <a:ext cx="36" cy="50"/>
            </a:xfrm>
            <a:custGeom>
              <a:avLst/>
              <a:gdLst>
                <a:gd name="T0" fmla="*/ 11 w 15"/>
                <a:gd name="T1" fmla="*/ 6 h 21"/>
                <a:gd name="T2" fmla="*/ 13 w 15"/>
                <a:gd name="T3" fmla="*/ 4 h 21"/>
                <a:gd name="T4" fmla="*/ 10 w 15"/>
                <a:gd name="T5" fmla="*/ 0 h 21"/>
                <a:gd name="T6" fmla="*/ 5 w 15"/>
                <a:gd name="T7" fmla="*/ 0 h 21"/>
                <a:gd name="T8" fmla="*/ 2 w 15"/>
                <a:gd name="T9" fmla="*/ 4 h 21"/>
                <a:gd name="T10" fmla="*/ 4 w 15"/>
                <a:gd name="T11" fmla="*/ 6 h 21"/>
                <a:gd name="T12" fmla="*/ 0 w 15"/>
                <a:gd name="T13" fmla="*/ 14 h 21"/>
                <a:gd name="T14" fmla="*/ 8 w 15"/>
                <a:gd name="T15" fmla="*/ 21 h 21"/>
                <a:gd name="T16" fmla="*/ 15 w 15"/>
                <a:gd name="T17" fmla="*/ 13 h 21"/>
                <a:gd name="T18" fmla="*/ 11 w 15"/>
                <a:gd name="T19" fmla="*/ 6 h 21"/>
                <a:gd name="T20" fmla="*/ 9 w 15"/>
                <a:gd name="T21" fmla="*/ 1 h 21"/>
                <a:gd name="T22" fmla="*/ 11 w 15"/>
                <a:gd name="T23" fmla="*/ 4 h 21"/>
                <a:gd name="T24" fmla="*/ 9 w 15"/>
                <a:gd name="T25" fmla="*/ 4 h 21"/>
                <a:gd name="T26" fmla="*/ 9 w 15"/>
                <a:gd name="T27" fmla="*/ 1 h 21"/>
                <a:gd name="T28" fmla="*/ 4 w 15"/>
                <a:gd name="T29" fmla="*/ 4 h 21"/>
                <a:gd name="T30" fmla="*/ 5 w 15"/>
                <a:gd name="T31" fmla="*/ 3 h 21"/>
                <a:gd name="T32" fmla="*/ 6 w 15"/>
                <a:gd name="T33" fmla="*/ 6 h 21"/>
                <a:gd name="T34" fmla="*/ 4 w 15"/>
                <a:gd name="T35" fmla="*/ 4 h 21"/>
                <a:gd name="T36" fmla="*/ 8 w 15"/>
                <a:gd name="T37" fmla="*/ 19 h 21"/>
                <a:gd name="T38" fmla="*/ 2 w 15"/>
                <a:gd name="T39" fmla="*/ 14 h 21"/>
                <a:gd name="T40" fmla="*/ 8 w 15"/>
                <a:gd name="T41" fmla="*/ 8 h 21"/>
                <a:gd name="T42" fmla="*/ 13 w 15"/>
                <a:gd name="T43" fmla="*/ 13 h 21"/>
                <a:gd name="T44" fmla="*/ 8 w 15"/>
                <a:gd name="T45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" h="21">
                  <a:moveTo>
                    <a:pt x="11" y="6"/>
                  </a:moveTo>
                  <a:cubicBezTo>
                    <a:pt x="13" y="4"/>
                    <a:pt x="13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8"/>
                    <a:pt x="0" y="10"/>
                    <a:pt x="0" y="14"/>
                  </a:cubicBezTo>
                  <a:cubicBezTo>
                    <a:pt x="0" y="18"/>
                    <a:pt x="3" y="21"/>
                    <a:pt x="8" y="21"/>
                  </a:cubicBezTo>
                  <a:cubicBezTo>
                    <a:pt x="12" y="21"/>
                    <a:pt x="15" y="18"/>
                    <a:pt x="15" y="13"/>
                  </a:cubicBezTo>
                  <a:cubicBezTo>
                    <a:pt x="15" y="10"/>
                    <a:pt x="14" y="8"/>
                    <a:pt x="11" y="6"/>
                  </a:cubicBezTo>
                  <a:close/>
                  <a:moveTo>
                    <a:pt x="9" y="1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9" y="4"/>
                    <a:pt x="9" y="4"/>
                    <a:pt x="9" y="4"/>
                  </a:cubicBezTo>
                  <a:lnTo>
                    <a:pt x="9" y="1"/>
                  </a:lnTo>
                  <a:close/>
                  <a:moveTo>
                    <a:pt x="4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6" y="6"/>
                    <a:pt x="6" y="6"/>
                    <a:pt x="6" y="6"/>
                  </a:cubicBezTo>
                  <a:lnTo>
                    <a:pt x="4" y="4"/>
                  </a:lnTo>
                  <a:close/>
                  <a:moveTo>
                    <a:pt x="8" y="19"/>
                  </a:moveTo>
                  <a:cubicBezTo>
                    <a:pt x="5" y="19"/>
                    <a:pt x="2" y="17"/>
                    <a:pt x="2" y="14"/>
                  </a:cubicBezTo>
                  <a:cubicBezTo>
                    <a:pt x="2" y="10"/>
                    <a:pt x="4" y="8"/>
                    <a:pt x="8" y="8"/>
                  </a:cubicBezTo>
                  <a:cubicBezTo>
                    <a:pt x="11" y="8"/>
                    <a:pt x="13" y="10"/>
                    <a:pt x="13" y="13"/>
                  </a:cubicBezTo>
                  <a:cubicBezTo>
                    <a:pt x="13" y="17"/>
                    <a:pt x="11" y="19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33"/>
            <p:cNvSpPr>
              <a:spLocks noEditPoints="1"/>
            </p:cNvSpPr>
            <p:nvPr/>
          </p:nvSpPr>
          <p:spPr bwMode="auto">
            <a:xfrm>
              <a:off x="3956" y="1824"/>
              <a:ext cx="26" cy="26"/>
            </a:xfrm>
            <a:custGeom>
              <a:avLst/>
              <a:gdLst>
                <a:gd name="T0" fmla="*/ 11 w 11"/>
                <a:gd name="T1" fmla="*/ 6 h 11"/>
                <a:gd name="T2" fmla="*/ 10 w 11"/>
                <a:gd name="T3" fmla="*/ 6 h 11"/>
                <a:gd name="T4" fmla="*/ 10 w 11"/>
                <a:gd name="T5" fmla="*/ 5 h 11"/>
                <a:gd name="T6" fmla="*/ 11 w 11"/>
                <a:gd name="T7" fmla="*/ 5 h 11"/>
                <a:gd name="T8" fmla="*/ 11 w 11"/>
                <a:gd name="T9" fmla="*/ 4 h 11"/>
                <a:gd name="T10" fmla="*/ 11 w 11"/>
                <a:gd name="T11" fmla="*/ 3 h 11"/>
                <a:gd name="T12" fmla="*/ 10 w 11"/>
                <a:gd name="T13" fmla="*/ 3 h 11"/>
                <a:gd name="T14" fmla="*/ 9 w 11"/>
                <a:gd name="T15" fmla="*/ 3 h 11"/>
                <a:gd name="T16" fmla="*/ 8 w 11"/>
                <a:gd name="T17" fmla="*/ 3 h 11"/>
                <a:gd name="T18" fmla="*/ 9 w 11"/>
                <a:gd name="T19" fmla="*/ 2 h 11"/>
                <a:gd name="T20" fmla="*/ 8 w 11"/>
                <a:gd name="T21" fmla="*/ 1 h 11"/>
                <a:gd name="T22" fmla="*/ 7 w 11"/>
                <a:gd name="T23" fmla="*/ 0 h 11"/>
                <a:gd name="T24" fmla="*/ 6 w 11"/>
                <a:gd name="T25" fmla="*/ 1 h 11"/>
                <a:gd name="T26" fmla="*/ 6 w 11"/>
                <a:gd name="T27" fmla="*/ 2 h 11"/>
                <a:gd name="T28" fmla="*/ 5 w 11"/>
                <a:gd name="T29" fmla="*/ 2 h 11"/>
                <a:gd name="T30" fmla="*/ 5 w 11"/>
                <a:gd name="T31" fmla="*/ 1 h 11"/>
                <a:gd name="T32" fmla="*/ 4 w 11"/>
                <a:gd name="T33" fmla="*/ 0 h 11"/>
                <a:gd name="T34" fmla="*/ 3 w 11"/>
                <a:gd name="T35" fmla="*/ 1 h 11"/>
                <a:gd name="T36" fmla="*/ 3 w 11"/>
                <a:gd name="T37" fmla="*/ 2 h 11"/>
                <a:gd name="T38" fmla="*/ 3 w 11"/>
                <a:gd name="T39" fmla="*/ 3 h 11"/>
                <a:gd name="T40" fmla="*/ 2 w 11"/>
                <a:gd name="T41" fmla="*/ 3 h 11"/>
                <a:gd name="T42" fmla="*/ 2 w 11"/>
                <a:gd name="T43" fmla="*/ 3 h 11"/>
                <a:gd name="T44" fmla="*/ 1 w 11"/>
                <a:gd name="T45" fmla="*/ 3 h 11"/>
                <a:gd name="T46" fmla="*/ 0 w 11"/>
                <a:gd name="T47" fmla="*/ 4 h 11"/>
                <a:gd name="T48" fmla="*/ 1 w 11"/>
                <a:gd name="T49" fmla="*/ 5 h 11"/>
                <a:gd name="T50" fmla="*/ 1 w 11"/>
                <a:gd name="T51" fmla="*/ 5 h 11"/>
                <a:gd name="T52" fmla="*/ 1 w 11"/>
                <a:gd name="T53" fmla="*/ 6 h 11"/>
                <a:gd name="T54" fmla="*/ 1 w 11"/>
                <a:gd name="T55" fmla="*/ 7 h 11"/>
                <a:gd name="T56" fmla="*/ 0 w 11"/>
                <a:gd name="T57" fmla="*/ 8 h 11"/>
                <a:gd name="T58" fmla="*/ 1 w 11"/>
                <a:gd name="T59" fmla="*/ 8 h 11"/>
                <a:gd name="T60" fmla="*/ 2 w 11"/>
                <a:gd name="T61" fmla="*/ 9 h 11"/>
                <a:gd name="T62" fmla="*/ 2 w 11"/>
                <a:gd name="T63" fmla="*/ 9 h 11"/>
                <a:gd name="T64" fmla="*/ 3 w 11"/>
                <a:gd name="T65" fmla="*/ 9 h 11"/>
                <a:gd name="T66" fmla="*/ 3 w 11"/>
                <a:gd name="T67" fmla="*/ 10 h 11"/>
                <a:gd name="T68" fmla="*/ 3 w 11"/>
                <a:gd name="T69" fmla="*/ 11 h 11"/>
                <a:gd name="T70" fmla="*/ 4 w 11"/>
                <a:gd name="T71" fmla="*/ 11 h 11"/>
                <a:gd name="T72" fmla="*/ 5 w 11"/>
                <a:gd name="T73" fmla="*/ 11 h 11"/>
                <a:gd name="T74" fmla="*/ 5 w 11"/>
                <a:gd name="T75" fmla="*/ 10 h 11"/>
                <a:gd name="T76" fmla="*/ 6 w 11"/>
                <a:gd name="T77" fmla="*/ 10 h 11"/>
                <a:gd name="T78" fmla="*/ 7 w 11"/>
                <a:gd name="T79" fmla="*/ 11 h 11"/>
                <a:gd name="T80" fmla="*/ 8 w 11"/>
                <a:gd name="T81" fmla="*/ 11 h 11"/>
                <a:gd name="T82" fmla="*/ 8 w 11"/>
                <a:gd name="T83" fmla="*/ 11 h 11"/>
                <a:gd name="T84" fmla="*/ 9 w 11"/>
                <a:gd name="T85" fmla="*/ 10 h 11"/>
                <a:gd name="T86" fmla="*/ 9 w 11"/>
                <a:gd name="T87" fmla="*/ 9 h 11"/>
                <a:gd name="T88" fmla="*/ 9 w 11"/>
                <a:gd name="T89" fmla="*/ 8 h 11"/>
                <a:gd name="T90" fmla="*/ 10 w 11"/>
                <a:gd name="T91" fmla="*/ 9 h 11"/>
                <a:gd name="T92" fmla="*/ 11 w 11"/>
                <a:gd name="T93" fmla="*/ 8 h 11"/>
                <a:gd name="T94" fmla="*/ 11 w 11"/>
                <a:gd name="T95" fmla="*/ 7 h 11"/>
                <a:gd name="T96" fmla="*/ 11 w 11"/>
                <a:gd name="T97" fmla="*/ 6 h 11"/>
                <a:gd name="T98" fmla="*/ 7 w 11"/>
                <a:gd name="T99" fmla="*/ 8 h 11"/>
                <a:gd name="T100" fmla="*/ 4 w 11"/>
                <a:gd name="T101" fmla="*/ 7 h 11"/>
                <a:gd name="T102" fmla="*/ 5 w 11"/>
                <a:gd name="T103" fmla="*/ 4 h 11"/>
                <a:gd name="T104" fmla="*/ 8 w 11"/>
                <a:gd name="T105" fmla="*/ 5 h 11"/>
                <a:gd name="T106" fmla="*/ 7 w 11"/>
                <a:gd name="T10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1"/>
                    <a:pt x="7" y="11"/>
                    <a:pt x="8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9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6"/>
                  </a:cubicBezTo>
                  <a:close/>
                  <a:moveTo>
                    <a:pt x="7" y="8"/>
                  </a:moveTo>
                  <a:cubicBezTo>
                    <a:pt x="5" y="8"/>
                    <a:pt x="4" y="8"/>
                    <a:pt x="4" y="7"/>
                  </a:cubicBezTo>
                  <a:cubicBezTo>
                    <a:pt x="3" y="6"/>
                    <a:pt x="4" y="4"/>
                    <a:pt x="5" y="4"/>
                  </a:cubicBezTo>
                  <a:cubicBezTo>
                    <a:pt x="6" y="3"/>
                    <a:pt x="7" y="4"/>
                    <a:pt x="8" y="5"/>
                  </a:cubicBezTo>
                  <a:cubicBezTo>
                    <a:pt x="8" y="6"/>
                    <a:pt x="8" y="7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34"/>
            <p:cNvSpPr>
              <a:spLocks noEditPoints="1"/>
            </p:cNvSpPr>
            <p:nvPr/>
          </p:nvSpPr>
          <p:spPr bwMode="auto">
            <a:xfrm>
              <a:off x="4233" y="2061"/>
              <a:ext cx="26" cy="27"/>
            </a:xfrm>
            <a:custGeom>
              <a:avLst/>
              <a:gdLst>
                <a:gd name="T0" fmla="*/ 10 w 11"/>
                <a:gd name="T1" fmla="*/ 6 h 11"/>
                <a:gd name="T2" fmla="*/ 10 w 11"/>
                <a:gd name="T3" fmla="*/ 6 h 11"/>
                <a:gd name="T4" fmla="*/ 9 w 11"/>
                <a:gd name="T5" fmla="*/ 5 h 11"/>
                <a:gd name="T6" fmla="*/ 10 w 11"/>
                <a:gd name="T7" fmla="*/ 5 h 11"/>
                <a:gd name="T8" fmla="*/ 11 w 11"/>
                <a:gd name="T9" fmla="*/ 4 h 11"/>
                <a:gd name="T10" fmla="*/ 10 w 11"/>
                <a:gd name="T11" fmla="*/ 3 h 11"/>
                <a:gd name="T12" fmla="*/ 9 w 11"/>
                <a:gd name="T13" fmla="*/ 3 h 11"/>
                <a:gd name="T14" fmla="*/ 9 w 11"/>
                <a:gd name="T15" fmla="*/ 3 h 11"/>
                <a:gd name="T16" fmla="*/ 8 w 11"/>
                <a:gd name="T17" fmla="*/ 2 h 11"/>
                <a:gd name="T18" fmla="*/ 8 w 11"/>
                <a:gd name="T19" fmla="*/ 2 h 11"/>
                <a:gd name="T20" fmla="*/ 8 w 11"/>
                <a:gd name="T21" fmla="*/ 1 h 11"/>
                <a:gd name="T22" fmla="*/ 7 w 11"/>
                <a:gd name="T23" fmla="*/ 0 h 11"/>
                <a:gd name="T24" fmla="*/ 6 w 11"/>
                <a:gd name="T25" fmla="*/ 1 h 11"/>
                <a:gd name="T26" fmla="*/ 6 w 11"/>
                <a:gd name="T27" fmla="*/ 1 h 11"/>
                <a:gd name="T28" fmla="*/ 5 w 11"/>
                <a:gd name="T29" fmla="*/ 1 h 11"/>
                <a:gd name="T30" fmla="*/ 5 w 11"/>
                <a:gd name="T31" fmla="*/ 1 h 11"/>
                <a:gd name="T32" fmla="*/ 4 w 11"/>
                <a:gd name="T33" fmla="*/ 0 h 11"/>
                <a:gd name="T34" fmla="*/ 3 w 11"/>
                <a:gd name="T35" fmla="*/ 1 h 11"/>
                <a:gd name="T36" fmla="*/ 2 w 11"/>
                <a:gd name="T37" fmla="*/ 2 h 11"/>
                <a:gd name="T38" fmla="*/ 3 w 11"/>
                <a:gd name="T39" fmla="*/ 2 h 11"/>
                <a:gd name="T40" fmla="*/ 2 w 11"/>
                <a:gd name="T41" fmla="*/ 3 h 11"/>
                <a:gd name="T42" fmla="*/ 1 w 11"/>
                <a:gd name="T43" fmla="*/ 3 h 11"/>
                <a:gd name="T44" fmla="*/ 0 w 11"/>
                <a:gd name="T45" fmla="*/ 3 h 11"/>
                <a:gd name="T46" fmla="*/ 0 w 11"/>
                <a:gd name="T47" fmla="*/ 4 h 11"/>
                <a:gd name="T48" fmla="*/ 0 w 11"/>
                <a:gd name="T49" fmla="*/ 5 h 11"/>
                <a:gd name="T50" fmla="*/ 1 w 11"/>
                <a:gd name="T51" fmla="*/ 5 h 11"/>
                <a:gd name="T52" fmla="*/ 1 w 11"/>
                <a:gd name="T53" fmla="*/ 6 h 11"/>
                <a:gd name="T54" fmla="*/ 0 w 11"/>
                <a:gd name="T55" fmla="*/ 6 h 11"/>
                <a:gd name="T56" fmla="*/ 0 w 11"/>
                <a:gd name="T57" fmla="*/ 8 h 11"/>
                <a:gd name="T58" fmla="*/ 0 w 11"/>
                <a:gd name="T59" fmla="*/ 8 h 11"/>
                <a:gd name="T60" fmla="*/ 1 w 11"/>
                <a:gd name="T61" fmla="*/ 9 h 11"/>
                <a:gd name="T62" fmla="*/ 2 w 11"/>
                <a:gd name="T63" fmla="*/ 8 h 11"/>
                <a:gd name="T64" fmla="*/ 3 w 11"/>
                <a:gd name="T65" fmla="*/ 9 h 11"/>
                <a:gd name="T66" fmla="*/ 2 w 11"/>
                <a:gd name="T67" fmla="*/ 10 h 11"/>
                <a:gd name="T68" fmla="*/ 3 w 11"/>
                <a:gd name="T69" fmla="*/ 11 h 11"/>
                <a:gd name="T70" fmla="*/ 4 w 11"/>
                <a:gd name="T71" fmla="*/ 11 h 11"/>
                <a:gd name="T72" fmla="*/ 5 w 11"/>
                <a:gd name="T73" fmla="*/ 11 h 11"/>
                <a:gd name="T74" fmla="*/ 5 w 11"/>
                <a:gd name="T75" fmla="*/ 10 h 11"/>
                <a:gd name="T76" fmla="*/ 6 w 11"/>
                <a:gd name="T77" fmla="*/ 10 h 11"/>
                <a:gd name="T78" fmla="*/ 6 w 11"/>
                <a:gd name="T79" fmla="*/ 11 h 11"/>
                <a:gd name="T80" fmla="*/ 7 w 11"/>
                <a:gd name="T81" fmla="*/ 11 h 11"/>
                <a:gd name="T82" fmla="*/ 8 w 11"/>
                <a:gd name="T83" fmla="*/ 11 h 11"/>
                <a:gd name="T84" fmla="*/ 8 w 11"/>
                <a:gd name="T85" fmla="*/ 10 h 11"/>
                <a:gd name="T86" fmla="*/ 8 w 11"/>
                <a:gd name="T87" fmla="*/ 9 h 11"/>
                <a:gd name="T88" fmla="*/ 9 w 11"/>
                <a:gd name="T89" fmla="*/ 8 h 11"/>
                <a:gd name="T90" fmla="*/ 9 w 11"/>
                <a:gd name="T91" fmla="*/ 9 h 11"/>
                <a:gd name="T92" fmla="*/ 10 w 11"/>
                <a:gd name="T93" fmla="*/ 8 h 11"/>
                <a:gd name="T94" fmla="*/ 11 w 11"/>
                <a:gd name="T95" fmla="*/ 7 h 11"/>
                <a:gd name="T96" fmla="*/ 10 w 11"/>
                <a:gd name="T97" fmla="*/ 6 h 11"/>
                <a:gd name="T98" fmla="*/ 6 w 11"/>
                <a:gd name="T99" fmla="*/ 8 h 11"/>
                <a:gd name="T100" fmla="*/ 3 w 11"/>
                <a:gd name="T101" fmla="*/ 7 h 11"/>
                <a:gd name="T102" fmla="*/ 4 w 11"/>
                <a:gd name="T103" fmla="*/ 4 h 11"/>
                <a:gd name="T104" fmla="*/ 7 w 11"/>
                <a:gd name="T105" fmla="*/ 5 h 11"/>
                <a:gd name="T106" fmla="*/ 6 w 11"/>
                <a:gd name="T107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" h="11">
                  <a:moveTo>
                    <a:pt x="10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5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1" y="4"/>
                    <a:pt x="11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6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9"/>
                    <a:pt x="2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1"/>
                    <a:pt x="3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5" y="11"/>
                    <a:pt x="5" y="11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7" y="11"/>
                    <a:pt x="7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0"/>
                    <a:pt x="9" y="10"/>
                    <a:pt x="8" y="10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6"/>
                    <a:pt x="10" y="6"/>
                  </a:cubicBezTo>
                  <a:close/>
                  <a:moveTo>
                    <a:pt x="6" y="8"/>
                  </a:moveTo>
                  <a:cubicBezTo>
                    <a:pt x="5" y="8"/>
                    <a:pt x="4" y="8"/>
                    <a:pt x="3" y="7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5" y="3"/>
                    <a:pt x="7" y="4"/>
                    <a:pt x="7" y="5"/>
                  </a:cubicBezTo>
                  <a:cubicBezTo>
                    <a:pt x="8" y="6"/>
                    <a:pt x="7" y="7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35"/>
            <p:cNvSpPr>
              <a:spLocks/>
            </p:cNvSpPr>
            <p:nvPr/>
          </p:nvSpPr>
          <p:spPr bwMode="auto">
            <a:xfrm>
              <a:off x="2637" y="2607"/>
              <a:ext cx="2406" cy="356"/>
            </a:xfrm>
            <a:custGeom>
              <a:avLst/>
              <a:gdLst>
                <a:gd name="T0" fmla="*/ 0 w 2406"/>
                <a:gd name="T1" fmla="*/ 0 h 356"/>
                <a:gd name="T2" fmla="*/ 1108 w 2406"/>
                <a:gd name="T3" fmla="*/ 335 h 356"/>
                <a:gd name="T4" fmla="*/ 1179 w 2406"/>
                <a:gd name="T5" fmla="*/ 335 h 356"/>
                <a:gd name="T6" fmla="*/ 2406 w 2406"/>
                <a:gd name="T7" fmla="*/ 7 h 356"/>
                <a:gd name="T8" fmla="*/ 2406 w 2406"/>
                <a:gd name="T9" fmla="*/ 60 h 356"/>
                <a:gd name="T10" fmla="*/ 1175 w 2406"/>
                <a:gd name="T11" fmla="*/ 356 h 356"/>
                <a:gd name="T12" fmla="*/ 1104 w 2406"/>
                <a:gd name="T13" fmla="*/ 356 h 356"/>
                <a:gd name="T14" fmla="*/ 0 w 2406"/>
                <a:gd name="T15" fmla="*/ 41 h 356"/>
                <a:gd name="T16" fmla="*/ 0 w 2406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6" h="356">
                  <a:moveTo>
                    <a:pt x="0" y="0"/>
                  </a:moveTo>
                  <a:lnTo>
                    <a:pt x="1108" y="335"/>
                  </a:lnTo>
                  <a:lnTo>
                    <a:pt x="1179" y="335"/>
                  </a:lnTo>
                  <a:lnTo>
                    <a:pt x="2406" y="7"/>
                  </a:lnTo>
                  <a:lnTo>
                    <a:pt x="2406" y="60"/>
                  </a:lnTo>
                  <a:lnTo>
                    <a:pt x="1175" y="356"/>
                  </a:lnTo>
                  <a:lnTo>
                    <a:pt x="1104" y="356"/>
                  </a:lnTo>
                  <a:lnTo>
                    <a:pt x="0" y="4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6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0">
        <p14:vortex dir="r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22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1.63681E-6 L 1.1066 -0.03583 " pathEditMode="relative" rAng="0" ptsTypes="AA">
                                          <p:cBhvr>
                                            <p:cTn id="45" dur="4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330" y="-17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22" presetID="2" presetClass="entr" presetSubtype="8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38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1.63681E-6 L 1.1066 -0.03583 " pathEditMode="relative" rAng="0" ptsTypes="AA">
                                          <p:cBhvr>
                                            <p:cTn id="45" dur="4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5330" y="-179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" grpId="0"/>
          <p:bldP spid="30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47667" y="3327835"/>
            <a:ext cx="6455579" cy="12695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模板下载：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www.1ppt.com/moban/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</a:t>
            </a:r>
            <a:r>
              <a:rPr lang="zh-CN" altLang="en-US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行业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3"/>
              </a:rPr>
              <a:t>www.1ppt.com/hangye/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defTabSz="914400"/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节日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4"/>
              </a:rPr>
              <a:t>www.1ppt.com/jieri/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素材下载：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5"/>
              </a:rPr>
              <a:t>www.1ppt.com/sucai/</a:t>
            </a:r>
            <a:endParaRPr lang="en-US" altLang="zh-CN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/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背景图片：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6"/>
              </a:rPr>
              <a:t>www.1ppt.com/beijing/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图表下载：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7"/>
              </a:rPr>
              <a:t>www.1ppt.com/tubiao/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</a:p>
          <a:p>
            <a:pPr defTabSz="914400"/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优秀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8"/>
              </a:rPr>
              <a:t>www.1ppt.com/xiazai/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教程</a:t>
            </a:r>
            <a:r>
              <a:rPr lang="zh-CN" altLang="en-US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 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9"/>
              </a:rPr>
              <a:t>www.1ppt.com/powerpoint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9"/>
              </a:rPr>
              <a:t>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</a:p>
          <a:p>
            <a:pPr defTabSz="914400"/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Word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教程</a:t>
            </a:r>
            <a:r>
              <a:rPr lang="zh-CN" altLang="en-US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www.1ppt.com/word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0"/>
              </a:rPr>
              <a:t>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Excel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教程</a:t>
            </a:r>
            <a:r>
              <a:rPr lang="zh-CN" altLang="en-US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1"/>
              </a:rPr>
              <a:t>www.1ppt.com/excel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1"/>
              </a:rPr>
              <a:t>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  <a:p>
            <a:pPr defTabSz="914400"/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资料</a:t>
            </a:r>
            <a:r>
              <a:rPr lang="zh-CN" altLang="en-US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下载：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2"/>
              </a:rPr>
              <a:t>www.1ppt.com/ziliao/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课件下载：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3"/>
              </a:rPr>
              <a:t>www.1ppt.com/kejian/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defTabSz="914400"/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范文下载</a:t>
            </a:r>
            <a:r>
              <a:rPr lang="zh-CN" altLang="en-US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4"/>
              </a:rPr>
              <a:t>www.1ppt.com/fanwen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4"/>
              </a:rPr>
              <a:t>/</a:t>
            </a:r>
            <a:r>
              <a:rPr lang="en-US" altLang="zh-CN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试卷</a:t>
            </a:r>
            <a:r>
              <a:rPr lang="zh-CN" altLang="en-US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下载：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5"/>
              </a:rPr>
              <a:t>www.1ppt.com/shiti/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endParaRPr lang="en-US" altLang="zh-CN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914400"/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教案</a:t>
            </a:r>
            <a:r>
              <a:rPr lang="zh-CN" altLang="en-US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下载：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6"/>
              </a:rPr>
              <a:t>www.1ppt.com/jiaoan/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PPT</a:t>
            </a:r>
            <a:r>
              <a:rPr lang="zh-CN" altLang="en-US" sz="1100" dirty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论坛</a:t>
            </a:r>
            <a:r>
              <a:rPr lang="zh-CN" altLang="en-US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      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17"/>
              </a:rPr>
              <a:t>www.1ppt.cn</a:t>
            </a:r>
            <a:r>
              <a:rPr lang="en-US" altLang="zh-CN" sz="1100" dirty="0" smtClean="0">
                <a:solidFill>
                  <a:srgbClr val="EEECE1">
                    <a:lumMod val="2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</a:t>
            </a:r>
            <a:endParaRPr lang="zh-CN" altLang="en-US" sz="1100" dirty="0">
              <a:solidFill>
                <a:srgbClr val="EEECE1">
                  <a:lumMod val="2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gray">
          <a:xfrm>
            <a:off x="0" y="2248707"/>
            <a:ext cx="9144000" cy="1025122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>
              <a:defRPr/>
            </a:pPr>
            <a:endParaRPr lang="zh-CN" altLang="en-US" sz="1800" kern="0" dirty="0">
              <a:solidFill>
                <a:srgbClr val="005397"/>
              </a:solidFill>
              <a:latin typeface="Arial"/>
              <a:ea typeface="微软雅黑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02" y="236386"/>
            <a:ext cx="7711638" cy="201132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68316" y="2323010"/>
            <a:ext cx="4103687" cy="1214009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  <a:defRPr/>
            </a:pPr>
            <a:r>
              <a:rPr lang="zh-CN" altLang="en-US" sz="20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可以在下列情况使用</a:t>
            </a:r>
            <a:endParaRPr lang="zh-CN" altLang="en-US" sz="1200" kern="0" dirty="0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400">
              <a:lnSpc>
                <a:spcPct val="150000"/>
              </a:lnSpc>
              <a:buClr>
                <a:srgbClr val="5B8CC1"/>
              </a:buClr>
              <a:buFont typeface="Wingdings" pitchFamily="2" charset="2"/>
              <a:buChar char="n"/>
              <a:defRPr/>
            </a:pPr>
            <a:r>
              <a:rPr lang="zh-CN" altLang="en-US" sz="1200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不限次数的用于您个人</a:t>
            </a:r>
            <a:r>
              <a:rPr lang="en-US" altLang="zh-CN" sz="1200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200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公司、企业的商业演示。</a:t>
            </a:r>
          </a:p>
          <a:p>
            <a:pPr defTabSz="914400">
              <a:lnSpc>
                <a:spcPct val="150000"/>
              </a:lnSpc>
              <a:buClr>
                <a:srgbClr val="5B8CC1"/>
              </a:buClr>
              <a:buFont typeface="Wingdings" pitchFamily="2" charset="2"/>
              <a:buChar char="n"/>
              <a:defRPr/>
            </a:pPr>
            <a:r>
              <a:rPr lang="zh-CN" altLang="en-US" sz="1200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拷贝模板中的内容用于其它幻灯片母版中使用。</a:t>
            </a: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4572000" y="2323010"/>
            <a:ext cx="4103688" cy="1160003"/>
          </a:xfrm>
          <a:prstGeom prst="rect">
            <a:avLst/>
          </a:prstGeom>
          <a:noFill/>
          <a:ln w="3175" algn="ctr">
            <a:noFill/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>
              <a:spcBef>
                <a:spcPct val="20000"/>
              </a:spcBef>
              <a:buClr>
                <a:srgbClr val="5B8CC1"/>
              </a:buClr>
              <a:buFont typeface="Wingdings" pitchFamily="2" charset="2"/>
              <a:buNone/>
              <a:defRPr/>
            </a:pPr>
            <a:r>
              <a:rPr lang="zh-CN" altLang="en-US" sz="2000" b="1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不可以在以下情况使用</a:t>
            </a:r>
            <a:endParaRPr lang="zh-CN" altLang="en-US" sz="1050" b="1" kern="0" dirty="0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  <a:p>
            <a:pPr defTabSz="914400">
              <a:lnSpc>
                <a:spcPct val="150000"/>
              </a:lnSpc>
              <a:buClr>
                <a:srgbClr val="5B8CC1"/>
              </a:buClr>
              <a:buFont typeface="Wingdings" pitchFamily="2" charset="2"/>
              <a:buChar char="n"/>
              <a:defRPr/>
            </a:pPr>
            <a:r>
              <a:rPr lang="zh-CN" altLang="en-US" sz="1200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用于任何形式的在线付费下载。</a:t>
            </a:r>
          </a:p>
          <a:p>
            <a:pPr defTabSz="914400">
              <a:lnSpc>
                <a:spcPct val="150000"/>
              </a:lnSpc>
              <a:buClr>
                <a:srgbClr val="5B8CC1"/>
              </a:buClr>
              <a:buFont typeface="Wingdings" pitchFamily="2" charset="2"/>
              <a:buChar char="n"/>
              <a:defRPr/>
            </a:pPr>
            <a:r>
              <a:rPr lang="zh-CN" altLang="en-US" sz="1200" kern="0" dirty="0" smtClean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收集整理我们发布的免费资源后，刻录光碟销售。</a:t>
            </a:r>
            <a:endParaRPr lang="zh-CN" altLang="en-GB" sz="1200" kern="0" dirty="0" smtClean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7" name="Picture 10" descr="png-064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23010"/>
            <a:ext cx="393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1" descr="png-065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001" y="2323010"/>
            <a:ext cx="3937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50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44118" y="78884"/>
            <a:ext cx="2719292" cy="765994"/>
          </a:xfrm>
          <a:prstGeom prst="roundRect">
            <a:avLst>
              <a:gd name="adj" fmla="val 9976"/>
            </a:avLst>
          </a:prstGeom>
          <a:solidFill>
            <a:srgbClr val="00B7CA"/>
          </a:solidFill>
          <a:ln w="25400">
            <a:gradFill flip="none" rotWithShape="1">
              <a:gsLst>
                <a:gs pos="88000">
                  <a:schemeClr val="bg1"/>
                </a:gs>
                <a:gs pos="0">
                  <a:schemeClr val="bg1">
                    <a:lumMod val="75000"/>
                  </a:schemeClr>
                </a:gs>
                <a:gs pos="71000">
                  <a:schemeClr val="bg1">
                    <a:lumMod val="85000"/>
                  </a:schemeClr>
                </a:gs>
                <a:gs pos="55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200000" scaled="0"/>
              <a:tileRect/>
            </a:gradFill>
          </a:ln>
          <a:effectLst>
            <a:outerShdw blurRad="1016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/>
          </a:p>
        </p:txBody>
      </p:sp>
      <p:grpSp>
        <p:nvGrpSpPr>
          <p:cNvPr id="3" name="组合 2"/>
          <p:cNvGrpSpPr/>
          <p:nvPr/>
        </p:nvGrpSpPr>
        <p:grpSpPr>
          <a:xfrm>
            <a:off x="232948" y="215796"/>
            <a:ext cx="118508" cy="118509"/>
            <a:chOff x="4486616" y="3001075"/>
            <a:chExt cx="274695" cy="274699"/>
          </a:xfrm>
        </p:grpSpPr>
        <p:sp>
          <p:nvSpPr>
            <p:cNvPr id="4" name="椭圆 3"/>
            <p:cNvSpPr/>
            <p:nvPr/>
          </p:nvSpPr>
          <p:spPr>
            <a:xfrm rot="16200000">
              <a:off x="4486614" y="3001077"/>
              <a:ext cx="274699" cy="274695"/>
            </a:xfrm>
            <a:prstGeom prst="ellipse">
              <a:avLst/>
            </a:prstGeom>
            <a:gradFill>
              <a:gsLst>
                <a:gs pos="75000">
                  <a:schemeClr val="bg1">
                    <a:lumMod val="95000"/>
                  </a:schemeClr>
                </a:gs>
                <a:gs pos="55000">
                  <a:schemeClr val="bg1">
                    <a:lumMod val="65000"/>
                  </a:schemeClr>
                </a:gs>
                <a:gs pos="35000">
                  <a:schemeClr val="bg1">
                    <a:lumMod val="95000"/>
                  </a:schemeClr>
                </a:gs>
                <a:gs pos="17000">
                  <a:schemeClr val="bg1">
                    <a:lumMod val="65000"/>
                  </a:schemeClr>
                </a:gs>
                <a:gs pos="0">
                  <a:schemeClr val="bg1"/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5" name="椭圆 4"/>
            <p:cNvSpPr/>
            <p:nvPr/>
          </p:nvSpPr>
          <p:spPr>
            <a:xfrm rot="16200000">
              <a:off x="4511585" y="3026055"/>
              <a:ext cx="224753" cy="224751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>
              <a:innerShdw blurRad="12700" dist="127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0" y="249458"/>
            <a:ext cx="288238" cy="46073"/>
            <a:chOff x="4318304" y="3089060"/>
            <a:chExt cx="384317" cy="61430"/>
          </a:xfrm>
        </p:grpSpPr>
        <p:sp>
          <p:nvSpPr>
            <p:cNvPr id="7" name="圆角矩形 6"/>
            <p:cNvSpPr/>
            <p:nvPr/>
          </p:nvSpPr>
          <p:spPr>
            <a:xfrm rot="16200000">
              <a:off x="4499257" y="2947128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 rot="16200000">
              <a:off x="4499258" y="2908107"/>
              <a:ext cx="22409" cy="384316"/>
            </a:xfrm>
            <a:prstGeom prst="roundRect">
              <a:avLst>
                <a:gd name="adj" fmla="val 50000"/>
              </a:avLst>
            </a:prstGeom>
            <a:gradFill>
              <a:gsLst>
                <a:gs pos="74000">
                  <a:schemeClr val="bg1"/>
                </a:gs>
                <a:gs pos="52000">
                  <a:schemeClr val="bg1">
                    <a:lumMod val="85000"/>
                  </a:schemeClr>
                </a:gs>
                <a:gs pos="23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</a:gradFill>
            <a:ln w="9525">
              <a:gradFill flip="none" rotWithShape="1">
                <a:gsLst>
                  <a:gs pos="0">
                    <a:schemeClr val="bg1">
                      <a:lumMod val="65000"/>
                    </a:schemeClr>
                  </a:gs>
                  <a:gs pos="44000">
                    <a:schemeClr val="bg1">
                      <a:lumMod val="75000"/>
                    </a:schemeClr>
                  </a:gs>
                  <a:gs pos="78000">
                    <a:schemeClr val="bg1"/>
                  </a:gs>
                  <a:gs pos="61000">
                    <a:schemeClr val="bg1">
                      <a:lumMod val="10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0"/>
                <a:tileRect/>
              </a:gradFill>
            </a:ln>
            <a:effectLst>
              <a:outerShdw blurRad="254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243719" y="105774"/>
            <a:ext cx="2527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如何證明我是我自己？</a:t>
            </a:r>
            <a:endParaRPr lang="en-US" altLang="zh-TW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TW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證明我是我自己重要嗎？</a:t>
            </a:r>
            <a:r>
              <a:rPr lang="en-US" altLang="zh-TW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174031" y="2468674"/>
            <a:ext cx="1247133" cy="1620186"/>
            <a:chOff x="3446157" y="1908877"/>
            <a:chExt cx="3587723" cy="4660916"/>
          </a:xfrm>
        </p:grpSpPr>
        <p:sp>
          <p:nvSpPr>
            <p:cNvPr id="11" name="圆角矩形 10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  <p:sp>
          <p:nvSpPr>
            <p:cNvPr id="12" name="Freeform 5"/>
            <p:cNvSpPr>
              <a:spLocks/>
            </p:cNvSpPr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</a:endParaRPr>
            </a:p>
          </p:txBody>
        </p:sp>
        <p:sp>
          <p:nvSpPr>
            <p:cNvPr id="13" name="圆角矩形 12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FF9A05"/>
                </a:gs>
                <a:gs pos="0">
                  <a:srgbClr val="FFC165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100000">
                    <a:srgbClr val="FFC165"/>
                  </a:gs>
                  <a:gs pos="0">
                    <a:srgbClr val="FF9A05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34398" y="3283328"/>
            <a:ext cx="1247133" cy="1620186"/>
            <a:chOff x="3446157" y="1908877"/>
            <a:chExt cx="3587723" cy="4660916"/>
          </a:xfrm>
        </p:grpSpPr>
        <p:sp>
          <p:nvSpPr>
            <p:cNvPr id="16" name="圆角矩形 15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633B73"/>
                </a:gs>
                <a:gs pos="0">
                  <a:srgbClr val="77468A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100000">
                    <a:srgbClr val="77468A"/>
                  </a:gs>
                  <a:gs pos="0">
                    <a:srgbClr val="633B73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120219" y="844878"/>
            <a:ext cx="2927213" cy="2631133"/>
            <a:chOff x="3802431" y="815742"/>
            <a:chExt cx="4795414" cy="4219455"/>
          </a:xfrm>
          <a:solidFill>
            <a:schemeClr val="bg1">
              <a:lumMod val="85000"/>
              <a:alpha val="36000"/>
            </a:schemeClr>
          </a:solidFill>
        </p:grpSpPr>
        <p:sp>
          <p:nvSpPr>
            <p:cNvPr id="21" name="任意多边形 20"/>
            <p:cNvSpPr/>
            <p:nvPr/>
          </p:nvSpPr>
          <p:spPr>
            <a:xfrm>
              <a:off x="3802431" y="1726704"/>
              <a:ext cx="1114741" cy="1114740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4111394" y="2638731"/>
              <a:ext cx="1708759" cy="1708757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6251253" y="2688606"/>
              <a:ext cx="2346592" cy="2346591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4" name="任意多边形 23"/>
            <p:cNvSpPr/>
            <p:nvPr/>
          </p:nvSpPr>
          <p:spPr>
            <a:xfrm>
              <a:off x="6189737" y="815742"/>
              <a:ext cx="1569763" cy="1569761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5" name="任意多边形 24"/>
            <p:cNvSpPr/>
            <p:nvPr/>
          </p:nvSpPr>
          <p:spPr>
            <a:xfrm>
              <a:off x="5248158" y="1719896"/>
              <a:ext cx="1708759" cy="1708757"/>
            </a:xfrm>
            <a:custGeom>
              <a:avLst/>
              <a:gdLst>
                <a:gd name="connsiteX0" fmla="*/ 870381 w 1740762"/>
                <a:gd name="connsiteY0" fmla="*/ 422211 h 1740760"/>
                <a:gd name="connsiteX1" fmla="*/ 422212 w 1740762"/>
                <a:gd name="connsiteY1" fmla="*/ 870380 h 1740760"/>
                <a:gd name="connsiteX2" fmla="*/ 870381 w 1740762"/>
                <a:gd name="connsiteY2" fmla="*/ 1318549 h 1740760"/>
                <a:gd name="connsiteX3" fmla="*/ 1318550 w 1740762"/>
                <a:gd name="connsiteY3" fmla="*/ 870380 h 1740760"/>
                <a:gd name="connsiteX4" fmla="*/ 870381 w 1740762"/>
                <a:gd name="connsiteY4" fmla="*/ 422211 h 1740760"/>
                <a:gd name="connsiteX5" fmla="*/ 785261 w 1740762"/>
                <a:gd name="connsiteY5" fmla="*/ 0 h 1740760"/>
                <a:gd name="connsiteX6" fmla="*/ 955501 w 1740762"/>
                <a:gd name="connsiteY6" fmla="*/ 0 h 1740760"/>
                <a:gd name="connsiteX7" fmla="*/ 955501 w 1740762"/>
                <a:gd name="connsiteY7" fmla="*/ 134329 h 1740760"/>
                <a:gd name="connsiteX8" fmla="*/ 1014988 w 1740762"/>
                <a:gd name="connsiteY8" fmla="*/ 143408 h 1740760"/>
                <a:gd name="connsiteX9" fmla="*/ 1073317 w 1740762"/>
                <a:gd name="connsiteY9" fmla="*/ 158020 h 1740760"/>
                <a:gd name="connsiteX10" fmla="*/ 1124821 w 1740762"/>
                <a:gd name="connsiteY10" fmla="*/ 33680 h 1740760"/>
                <a:gd name="connsiteX11" fmla="*/ 1282102 w 1740762"/>
                <a:gd name="connsiteY11" fmla="*/ 98828 h 1740760"/>
                <a:gd name="connsiteX12" fmla="*/ 1229998 w 1740762"/>
                <a:gd name="connsiteY12" fmla="*/ 224619 h 1740760"/>
                <a:gd name="connsiteX13" fmla="*/ 1250218 w 1740762"/>
                <a:gd name="connsiteY13" fmla="*/ 235760 h 1740760"/>
                <a:gd name="connsiteX14" fmla="*/ 1327066 w 1740762"/>
                <a:gd name="connsiteY14" fmla="*/ 289364 h 1740760"/>
                <a:gd name="connsiteX15" fmla="*/ 1329143 w 1740762"/>
                <a:gd name="connsiteY15" fmla="*/ 291241 h 1740760"/>
                <a:gd name="connsiteX16" fmla="*/ 1425645 w 1740762"/>
                <a:gd name="connsiteY16" fmla="*/ 194739 h 1740760"/>
                <a:gd name="connsiteX17" fmla="*/ 1546022 w 1740762"/>
                <a:gd name="connsiteY17" fmla="*/ 315117 h 1740760"/>
                <a:gd name="connsiteX18" fmla="*/ 1448558 w 1740762"/>
                <a:gd name="connsiteY18" fmla="*/ 412582 h 1740760"/>
                <a:gd name="connsiteX19" fmla="*/ 1457388 w 1740762"/>
                <a:gd name="connsiteY19" fmla="*/ 422838 h 1740760"/>
                <a:gd name="connsiteX20" fmla="*/ 1514167 w 1740762"/>
                <a:gd name="connsiteY20" fmla="*/ 511583 h 1740760"/>
                <a:gd name="connsiteX21" fmla="*/ 1641935 w 1740762"/>
                <a:gd name="connsiteY21" fmla="*/ 458659 h 1740760"/>
                <a:gd name="connsiteX22" fmla="*/ 1707082 w 1740762"/>
                <a:gd name="connsiteY22" fmla="*/ 615941 h 1740760"/>
                <a:gd name="connsiteX23" fmla="*/ 1579247 w 1740762"/>
                <a:gd name="connsiteY23" fmla="*/ 668892 h 1740760"/>
                <a:gd name="connsiteX24" fmla="*/ 1584835 w 1740762"/>
                <a:gd name="connsiteY24" fmla="*/ 687711 h 1740760"/>
                <a:gd name="connsiteX25" fmla="*/ 1601709 w 1740762"/>
                <a:gd name="connsiteY25" fmla="*/ 777321 h 1740760"/>
                <a:gd name="connsiteX26" fmla="*/ 1602202 w 1740762"/>
                <a:gd name="connsiteY26" fmla="*/ 785260 h 1740760"/>
                <a:gd name="connsiteX27" fmla="*/ 1740762 w 1740762"/>
                <a:gd name="connsiteY27" fmla="*/ 785260 h 1740760"/>
                <a:gd name="connsiteX28" fmla="*/ 1740762 w 1740762"/>
                <a:gd name="connsiteY28" fmla="*/ 955500 h 1740760"/>
                <a:gd name="connsiteX29" fmla="*/ 1602244 w 1740762"/>
                <a:gd name="connsiteY29" fmla="*/ 955500 h 1740760"/>
                <a:gd name="connsiteX30" fmla="*/ 1592412 w 1740762"/>
                <a:gd name="connsiteY30" fmla="*/ 1019928 h 1740760"/>
                <a:gd name="connsiteX31" fmla="*/ 1579385 w 1740762"/>
                <a:gd name="connsiteY31" fmla="*/ 1071925 h 1740760"/>
                <a:gd name="connsiteX32" fmla="*/ 1707082 w 1740762"/>
                <a:gd name="connsiteY32" fmla="*/ 1124819 h 1740760"/>
                <a:gd name="connsiteX33" fmla="*/ 1641935 w 1740762"/>
                <a:gd name="connsiteY33" fmla="*/ 1282101 h 1740760"/>
                <a:gd name="connsiteX34" fmla="*/ 1514336 w 1740762"/>
                <a:gd name="connsiteY34" fmla="*/ 1229247 h 1740760"/>
                <a:gd name="connsiteX35" fmla="*/ 1500059 w 1740762"/>
                <a:gd name="connsiteY35" fmla="*/ 1255158 h 1740760"/>
                <a:gd name="connsiteX36" fmla="*/ 1448892 w 1740762"/>
                <a:gd name="connsiteY36" fmla="*/ 1328512 h 1740760"/>
                <a:gd name="connsiteX37" fmla="*/ 1546022 w 1740762"/>
                <a:gd name="connsiteY37" fmla="*/ 1425643 h 1740760"/>
                <a:gd name="connsiteX38" fmla="*/ 1425645 w 1740762"/>
                <a:gd name="connsiteY38" fmla="*/ 1546021 h 1740760"/>
                <a:gd name="connsiteX39" fmla="*/ 1328549 w 1740762"/>
                <a:gd name="connsiteY39" fmla="*/ 1448925 h 1740760"/>
                <a:gd name="connsiteX40" fmla="*/ 1312981 w 1740762"/>
                <a:gd name="connsiteY40" fmla="*/ 1462328 h 1740760"/>
                <a:gd name="connsiteX41" fmla="*/ 1229762 w 1740762"/>
                <a:gd name="connsiteY41" fmla="*/ 1515571 h 1740760"/>
                <a:gd name="connsiteX42" fmla="*/ 1282102 w 1740762"/>
                <a:gd name="connsiteY42" fmla="*/ 1641932 h 1740760"/>
                <a:gd name="connsiteX43" fmla="*/ 1124821 w 1740762"/>
                <a:gd name="connsiteY43" fmla="*/ 1707080 h 1740760"/>
                <a:gd name="connsiteX44" fmla="*/ 1073151 w 1740762"/>
                <a:gd name="connsiteY44" fmla="*/ 1582339 h 1740760"/>
                <a:gd name="connsiteX45" fmla="*/ 1048108 w 1740762"/>
                <a:gd name="connsiteY45" fmla="*/ 1589775 h 1740760"/>
                <a:gd name="connsiteX46" fmla="*/ 958498 w 1740762"/>
                <a:gd name="connsiteY46" fmla="*/ 1606649 h 1740760"/>
                <a:gd name="connsiteX47" fmla="*/ 955501 w 1740762"/>
                <a:gd name="connsiteY47" fmla="*/ 1606835 h 1740760"/>
                <a:gd name="connsiteX48" fmla="*/ 955501 w 1740762"/>
                <a:gd name="connsiteY48" fmla="*/ 1740760 h 1740760"/>
                <a:gd name="connsiteX49" fmla="*/ 785261 w 1740762"/>
                <a:gd name="connsiteY49" fmla="*/ 1740760 h 1740760"/>
                <a:gd name="connsiteX50" fmla="*/ 785261 w 1740762"/>
                <a:gd name="connsiteY50" fmla="*/ 1607939 h 1740760"/>
                <a:gd name="connsiteX51" fmla="*/ 715891 w 1740762"/>
                <a:gd name="connsiteY51" fmla="*/ 1597352 h 1740760"/>
                <a:gd name="connsiteX52" fmla="*/ 666516 w 1740762"/>
                <a:gd name="connsiteY52" fmla="*/ 1584982 h 1740760"/>
                <a:gd name="connsiteX53" fmla="*/ 615942 w 1740762"/>
                <a:gd name="connsiteY53" fmla="*/ 1707080 h 1740760"/>
                <a:gd name="connsiteX54" fmla="*/ 458661 w 1740762"/>
                <a:gd name="connsiteY54" fmla="*/ 1641932 h 1740760"/>
                <a:gd name="connsiteX55" fmla="*/ 508928 w 1740762"/>
                <a:gd name="connsiteY55" fmla="*/ 1520575 h 1740760"/>
                <a:gd name="connsiteX56" fmla="*/ 480660 w 1740762"/>
                <a:gd name="connsiteY56" fmla="*/ 1504999 h 1740760"/>
                <a:gd name="connsiteX57" fmla="*/ 407307 w 1740762"/>
                <a:gd name="connsiteY57" fmla="*/ 1453832 h 1740760"/>
                <a:gd name="connsiteX58" fmla="*/ 315118 w 1740762"/>
                <a:gd name="connsiteY58" fmla="*/ 1546021 h 1740760"/>
                <a:gd name="connsiteX59" fmla="*/ 194740 w 1740762"/>
                <a:gd name="connsiteY59" fmla="*/ 1425643 h 1740760"/>
                <a:gd name="connsiteX60" fmla="*/ 286894 w 1740762"/>
                <a:gd name="connsiteY60" fmla="*/ 1333489 h 1740760"/>
                <a:gd name="connsiteX61" fmla="*/ 273491 w 1740762"/>
                <a:gd name="connsiteY61" fmla="*/ 1317922 h 1740760"/>
                <a:gd name="connsiteX62" fmla="*/ 218783 w 1740762"/>
                <a:gd name="connsiteY62" fmla="*/ 1232414 h 1740760"/>
                <a:gd name="connsiteX63" fmla="*/ 98828 w 1740762"/>
                <a:gd name="connsiteY63" fmla="*/ 1282101 h 1740760"/>
                <a:gd name="connsiteX64" fmla="*/ 33680 w 1740762"/>
                <a:gd name="connsiteY64" fmla="*/ 1124819 h 1740760"/>
                <a:gd name="connsiteX65" fmla="*/ 152714 w 1740762"/>
                <a:gd name="connsiteY65" fmla="*/ 1075514 h 1740760"/>
                <a:gd name="connsiteX66" fmla="*/ 146043 w 1740762"/>
                <a:gd name="connsiteY66" fmla="*/ 1053048 h 1740760"/>
                <a:gd name="connsiteX67" fmla="*/ 129170 w 1740762"/>
                <a:gd name="connsiteY67" fmla="*/ 963438 h 1740760"/>
                <a:gd name="connsiteX68" fmla="*/ 128677 w 1740762"/>
                <a:gd name="connsiteY68" fmla="*/ 955500 h 1740760"/>
                <a:gd name="connsiteX69" fmla="*/ 0 w 1740762"/>
                <a:gd name="connsiteY69" fmla="*/ 955500 h 1740760"/>
                <a:gd name="connsiteX70" fmla="*/ 0 w 1740762"/>
                <a:gd name="connsiteY70" fmla="*/ 785260 h 1740760"/>
                <a:gd name="connsiteX71" fmla="*/ 128814 w 1740762"/>
                <a:gd name="connsiteY71" fmla="*/ 785260 h 1740760"/>
                <a:gd name="connsiteX72" fmla="*/ 134981 w 1740762"/>
                <a:gd name="connsiteY72" fmla="*/ 739025 h 1740760"/>
                <a:gd name="connsiteX73" fmla="*/ 147040 w 1740762"/>
                <a:gd name="connsiteY73" fmla="*/ 683819 h 1740760"/>
                <a:gd name="connsiteX74" fmla="*/ 152622 w 1740762"/>
                <a:gd name="connsiteY74" fmla="*/ 665208 h 1740760"/>
                <a:gd name="connsiteX75" fmla="*/ 33680 w 1740762"/>
                <a:gd name="connsiteY75" fmla="*/ 615940 h 1740760"/>
                <a:gd name="connsiteX76" fmla="*/ 98828 w 1740762"/>
                <a:gd name="connsiteY76" fmla="*/ 458659 h 1740760"/>
                <a:gd name="connsiteX77" fmla="*/ 219054 w 1740762"/>
                <a:gd name="connsiteY77" fmla="*/ 508459 h 1740760"/>
                <a:gd name="connsiteX78" fmla="*/ 264199 w 1740762"/>
                <a:gd name="connsiteY78" fmla="*/ 435381 h 1740760"/>
                <a:gd name="connsiteX79" fmla="*/ 286732 w 1740762"/>
                <a:gd name="connsiteY79" fmla="*/ 407109 h 1740760"/>
                <a:gd name="connsiteX80" fmla="*/ 194740 w 1740762"/>
                <a:gd name="connsiteY80" fmla="*/ 315117 h 1740760"/>
                <a:gd name="connsiteX81" fmla="*/ 315118 w 1740762"/>
                <a:gd name="connsiteY81" fmla="*/ 194739 h 1740760"/>
                <a:gd name="connsiteX82" fmla="*/ 407197 w 1740762"/>
                <a:gd name="connsiteY82" fmla="*/ 286817 h 1740760"/>
                <a:gd name="connsiteX83" fmla="*/ 460791 w 1740762"/>
                <a:gd name="connsiteY83" fmla="*/ 248268 h 1740760"/>
                <a:gd name="connsiteX84" fmla="*/ 508858 w 1740762"/>
                <a:gd name="connsiteY84" fmla="*/ 220014 h 1740760"/>
                <a:gd name="connsiteX85" fmla="*/ 458661 w 1740762"/>
                <a:gd name="connsiteY85" fmla="*/ 98828 h 1740760"/>
                <a:gd name="connsiteX86" fmla="*/ 615942 w 1740762"/>
                <a:gd name="connsiteY86" fmla="*/ 33679 h 1740760"/>
                <a:gd name="connsiteX87" fmla="*/ 666597 w 1740762"/>
                <a:gd name="connsiteY87" fmla="*/ 155970 h 1740760"/>
                <a:gd name="connsiteX88" fmla="*/ 715891 w 1740762"/>
                <a:gd name="connsiteY88" fmla="*/ 143408 h 1740760"/>
                <a:gd name="connsiteX89" fmla="*/ 785261 w 1740762"/>
                <a:gd name="connsiteY89" fmla="*/ 132820 h 1740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1740762" h="1740760">
                  <a:moveTo>
                    <a:pt x="870381" y="422211"/>
                  </a:moveTo>
                  <a:cubicBezTo>
                    <a:pt x="622864" y="422211"/>
                    <a:pt x="422212" y="622863"/>
                    <a:pt x="422212" y="870380"/>
                  </a:cubicBezTo>
                  <a:cubicBezTo>
                    <a:pt x="422212" y="1117897"/>
                    <a:pt x="622864" y="1318549"/>
                    <a:pt x="870381" y="1318549"/>
                  </a:cubicBezTo>
                  <a:cubicBezTo>
                    <a:pt x="1117898" y="1318549"/>
                    <a:pt x="1318550" y="1117897"/>
                    <a:pt x="1318550" y="870380"/>
                  </a:cubicBezTo>
                  <a:cubicBezTo>
                    <a:pt x="1318550" y="622863"/>
                    <a:pt x="1117898" y="422211"/>
                    <a:pt x="870381" y="422211"/>
                  </a:cubicBezTo>
                  <a:close/>
                  <a:moveTo>
                    <a:pt x="785261" y="0"/>
                  </a:moveTo>
                  <a:lnTo>
                    <a:pt x="955501" y="0"/>
                  </a:lnTo>
                  <a:lnTo>
                    <a:pt x="955501" y="134329"/>
                  </a:lnTo>
                  <a:lnTo>
                    <a:pt x="1014988" y="143408"/>
                  </a:lnTo>
                  <a:lnTo>
                    <a:pt x="1073317" y="158020"/>
                  </a:lnTo>
                  <a:lnTo>
                    <a:pt x="1124821" y="33680"/>
                  </a:lnTo>
                  <a:lnTo>
                    <a:pt x="1282102" y="98828"/>
                  </a:lnTo>
                  <a:lnTo>
                    <a:pt x="1229998" y="224619"/>
                  </a:lnTo>
                  <a:lnTo>
                    <a:pt x="1250218" y="235760"/>
                  </a:lnTo>
                  <a:cubicBezTo>
                    <a:pt x="1276992" y="252029"/>
                    <a:pt x="1302655" y="269943"/>
                    <a:pt x="1327066" y="289364"/>
                  </a:cubicBezTo>
                  <a:lnTo>
                    <a:pt x="1329143" y="291241"/>
                  </a:lnTo>
                  <a:lnTo>
                    <a:pt x="1425645" y="194739"/>
                  </a:lnTo>
                  <a:lnTo>
                    <a:pt x="1546022" y="315117"/>
                  </a:lnTo>
                  <a:lnTo>
                    <a:pt x="1448558" y="412582"/>
                  </a:lnTo>
                  <a:lnTo>
                    <a:pt x="1457388" y="422838"/>
                  </a:lnTo>
                  <a:lnTo>
                    <a:pt x="1514167" y="511583"/>
                  </a:lnTo>
                  <a:lnTo>
                    <a:pt x="1641935" y="458659"/>
                  </a:lnTo>
                  <a:lnTo>
                    <a:pt x="1707082" y="615941"/>
                  </a:lnTo>
                  <a:lnTo>
                    <a:pt x="1579247" y="668892"/>
                  </a:lnTo>
                  <a:lnTo>
                    <a:pt x="1584835" y="687711"/>
                  </a:lnTo>
                  <a:cubicBezTo>
                    <a:pt x="1592232" y="716929"/>
                    <a:pt x="1597895" y="746838"/>
                    <a:pt x="1601709" y="777321"/>
                  </a:cubicBezTo>
                  <a:lnTo>
                    <a:pt x="1602202" y="785260"/>
                  </a:lnTo>
                  <a:lnTo>
                    <a:pt x="1740762" y="785260"/>
                  </a:lnTo>
                  <a:lnTo>
                    <a:pt x="1740762" y="955500"/>
                  </a:lnTo>
                  <a:lnTo>
                    <a:pt x="1602244" y="955500"/>
                  </a:lnTo>
                  <a:lnTo>
                    <a:pt x="1592412" y="1019928"/>
                  </a:lnTo>
                  <a:lnTo>
                    <a:pt x="1579385" y="1071925"/>
                  </a:lnTo>
                  <a:lnTo>
                    <a:pt x="1707082" y="1124819"/>
                  </a:lnTo>
                  <a:lnTo>
                    <a:pt x="1641935" y="1282101"/>
                  </a:lnTo>
                  <a:lnTo>
                    <a:pt x="1514336" y="1229247"/>
                  </a:lnTo>
                  <a:lnTo>
                    <a:pt x="1500059" y="1255158"/>
                  </a:lnTo>
                  <a:lnTo>
                    <a:pt x="1448892" y="1328512"/>
                  </a:lnTo>
                  <a:lnTo>
                    <a:pt x="1546022" y="1425643"/>
                  </a:lnTo>
                  <a:lnTo>
                    <a:pt x="1425645" y="1546021"/>
                  </a:lnTo>
                  <a:lnTo>
                    <a:pt x="1328549" y="1448925"/>
                  </a:lnTo>
                  <a:lnTo>
                    <a:pt x="1312981" y="1462328"/>
                  </a:lnTo>
                  <a:lnTo>
                    <a:pt x="1229762" y="1515571"/>
                  </a:lnTo>
                  <a:lnTo>
                    <a:pt x="1282102" y="1641932"/>
                  </a:lnTo>
                  <a:lnTo>
                    <a:pt x="1124821" y="1707080"/>
                  </a:lnTo>
                  <a:lnTo>
                    <a:pt x="1073151" y="1582339"/>
                  </a:lnTo>
                  <a:lnTo>
                    <a:pt x="1048108" y="1589775"/>
                  </a:lnTo>
                  <a:cubicBezTo>
                    <a:pt x="1018890" y="1597172"/>
                    <a:pt x="988981" y="1602835"/>
                    <a:pt x="958498" y="1606649"/>
                  </a:cubicBezTo>
                  <a:lnTo>
                    <a:pt x="955501" y="1606835"/>
                  </a:lnTo>
                  <a:lnTo>
                    <a:pt x="955501" y="1740760"/>
                  </a:lnTo>
                  <a:lnTo>
                    <a:pt x="785261" y="1740760"/>
                  </a:lnTo>
                  <a:lnTo>
                    <a:pt x="785261" y="1607939"/>
                  </a:lnTo>
                  <a:lnTo>
                    <a:pt x="715891" y="1597352"/>
                  </a:lnTo>
                  <a:lnTo>
                    <a:pt x="666516" y="1584982"/>
                  </a:lnTo>
                  <a:lnTo>
                    <a:pt x="615942" y="1707080"/>
                  </a:lnTo>
                  <a:lnTo>
                    <a:pt x="458661" y="1641932"/>
                  </a:lnTo>
                  <a:lnTo>
                    <a:pt x="508928" y="1520575"/>
                  </a:lnTo>
                  <a:lnTo>
                    <a:pt x="480660" y="1504999"/>
                  </a:lnTo>
                  <a:lnTo>
                    <a:pt x="407307" y="1453832"/>
                  </a:lnTo>
                  <a:lnTo>
                    <a:pt x="315118" y="1546021"/>
                  </a:lnTo>
                  <a:lnTo>
                    <a:pt x="194740" y="1425643"/>
                  </a:lnTo>
                  <a:lnTo>
                    <a:pt x="286894" y="1333489"/>
                  </a:lnTo>
                  <a:lnTo>
                    <a:pt x="273491" y="1317922"/>
                  </a:lnTo>
                  <a:lnTo>
                    <a:pt x="218783" y="1232414"/>
                  </a:lnTo>
                  <a:lnTo>
                    <a:pt x="98828" y="1282101"/>
                  </a:lnTo>
                  <a:lnTo>
                    <a:pt x="33680" y="1124819"/>
                  </a:lnTo>
                  <a:lnTo>
                    <a:pt x="152714" y="1075514"/>
                  </a:lnTo>
                  <a:lnTo>
                    <a:pt x="146043" y="1053048"/>
                  </a:lnTo>
                  <a:cubicBezTo>
                    <a:pt x="138647" y="1023830"/>
                    <a:pt x="132984" y="993922"/>
                    <a:pt x="129170" y="963438"/>
                  </a:cubicBezTo>
                  <a:lnTo>
                    <a:pt x="128677" y="955500"/>
                  </a:lnTo>
                  <a:lnTo>
                    <a:pt x="0" y="955500"/>
                  </a:lnTo>
                  <a:lnTo>
                    <a:pt x="0" y="785260"/>
                  </a:lnTo>
                  <a:lnTo>
                    <a:pt x="128814" y="785260"/>
                  </a:lnTo>
                  <a:lnTo>
                    <a:pt x="134981" y="739025"/>
                  </a:lnTo>
                  <a:cubicBezTo>
                    <a:pt x="138313" y="720372"/>
                    <a:pt x="142341" y="701961"/>
                    <a:pt x="147040" y="683819"/>
                  </a:cubicBezTo>
                  <a:lnTo>
                    <a:pt x="152622" y="665208"/>
                  </a:lnTo>
                  <a:lnTo>
                    <a:pt x="33680" y="615940"/>
                  </a:lnTo>
                  <a:lnTo>
                    <a:pt x="98828" y="458659"/>
                  </a:lnTo>
                  <a:lnTo>
                    <a:pt x="219054" y="508459"/>
                  </a:lnTo>
                  <a:lnTo>
                    <a:pt x="264199" y="435381"/>
                  </a:lnTo>
                  <a:lnTo>
                    <a:pt x="286732" y="407109"/>
                  </a:lnTo>
                  <a:lnTo>
                    <a:pt x="194740" y="315117"/>
                  </a:lnTo>
                  <a:lnTo>
                    <a:pt x="315118" y="194739"/>
                  </a:lnTo>
                  <a:lnTo>
                    <a:pt x="407197" y="286817"/>
                  </a:lnTo>
                  <a:lnTo>
                    <a:pt x="460791" y="248268"/>
                  </a:lnTo>
                  <a:lnTo>
                    <a:pt x="508858" y="220014"/>
                  </a:lnTo>
                  <a:lnTo>
                    <a:pt x="458661" y="98828"/>
                  </a:lnTo>
                  <a:lnTo>
                    <a:pt x="615942" y="33679"/>
                  </a:lnTo>
                  <a:lnTo>
                    <a:pt x="666597" y="155970"/>
                  </a:lnTo>
                  <a:lnTo>
                    <a:pt x="715891" y="143408"/>
                  </a:lnTo>
                  <a:lnTo>
                    <a:pt x="785261" y="1328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491136" y="881356"/>
            <a:ext cx="1953587" cy="3186149"/>
            <a:chOff x="2628898" y="2"/>
            <a:chExt cx="3924299" cy="6265044"/>
          </a:xfrm>
        </p:grpSpPr>
        <p:sp>
          <p:nvSpPr>
            <p:cNvPr id="27" name="圆角矩形 26"/>
            <p:cNvSpPr/>
            <p:nvPr/>
          </p:nvSpPr>
          <p:spPr>
            <a:xfrm>
              <a:off x="4210044" y="6028686"/>
              <a:ext cx="762006" cy="217706"/>
            </a:xfrm>
            <a:prstGeom prst="roundRect">
              <a:avLst/>
            </a:prstGeom>
            <a:gradFill>
              <a:gsLst>
                <a:gs pos="53000">
                  <a:schemeClr val="bg1">
                    <a:lumMod val="75000"/>
                  </a:schemeClr>
                </a:gs>
                <a:gs pos="100000">
                  <a:schemeClr val="bg1">
                    <a:lumMod val="6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27"/>
            <p:cNvSpPr/>
            <p:nvPr/>
          </p:nvSpPr>
          <p:spPr>
            <a:xfrm rot="18900000">
              <a:off x="3939601" y="4936007"/>
              <a:ext cx="1302892" cy="1329039"/>
            </a:xfrm>
            <a:custGeom>
              <a:avLst/>
              <a:gdLst>
                <a:gd name="connsiteX0" fmla="*/ 221518 w 1329080"/>
                <a:gd name="connsiteY0" fmla="*/ 0 h 1329080"/>
                <a:gd name="connsiteX1" fmla="*/ 1329080 w 1329080"/>
                <a:gd name="connsiteY1" fmla="*/ 1107563 h 1329080"/>
                <a:gd name="connsiteX2" fmla="*/ 1107563 w 1329080"/>
                <a:gd name="connsiteY2" fmla="*/ 1329080 h 1329080"/>
                <a:gd name="connsiteX3" fmla="*/ 543947 w 1329080"/>
                <a:gd name="connsiteY3" fmla="*/ 1329080 h 1329080"/>
                <a:gd name="connsiteX4" fmla="*/ 0 w 1329080"/>
                <a:gd name="connsiteY4" fmla="*/ 785133 h 1329080"/>
                <a:gd name="connsiteX5" fmla="*/ 0 w 1329080"/>
                <a:gd name="connsiteY5" fmla="*/ 221518 h 1329080"/>
                <a:gd name="connsiteX6" fmla="*/ 221518 w 1329080"/>
                <a:gd name="connsiteY6" fmla="*/ 0 h 1329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9080" h="1329080">
                  <a:moveTo>
                    <a:pt x="221518" y="0"/>
                  </a:moveTo>
                  <a:lnTo>
                    <a:pt x="1329080" y="1107563"/>
                  </a:lnTo>
                  <a:cubicBezTo>
                    <a:pt x="1329080" y="1229903"/>
                    <a:pt x="1229903" y="1329080"/>
                    <a:pt x="1107563" y="1329080"/>
                  </a:cubicBezTo>
                  <a:lnTo>
                    <a:pt x="543947" y="1329080"/>
                  </a:lnTo>
                  <a:lnTo>
                    <a:pt x="0" y="785133"/>
                  </a:lnTo>
                  <a:lnTo>
                    <a:pt x="0" y="221518"/>
                  </a:lnTo>
                  <a:cubicBezTo>
                    <a:pt x="0" y="99177"/>
                    <a:pt x="99177" y="0"/>
                    <a:pt x="221518" y="0"/>
                  </a:cubicBezTo>
                  <a:close/>
                </a:path>
              </a:pathLst>
            </a:custGeom>
            <a:gradFill>
              <a:gsLst>
                <a:gs pos="48000">
                  <a:schemeClr val="bg1">
                    <a:lumMod val="65000"/>
                  </a:schemeClr>
                </a:gs>
                <a:gs pos="100000">
                  <a:schemeClr val="bg1">
                    <a:lumMod val="75000"/>
                    <a:alpha val="82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3748085" y="4667104"/>
              <a:ext cx="1685925" cy="933423"/>
            </a:xfrm>
            <a:custGeom>
              <a:avLst/>
              <a:gdLst>
                <a:gd name="connsiteX0" fmla="*/ 0 w 1685925"/>
                <a:gd name="connsiteY0" fmla="*/ 0 h 933452"/>
                <a:gd name="connsiteX1" fmla="*/ 1685925 w 1685925"/>
                <a:gd name="connsiteY1" fmla="*/ 0 h 933452"/>
                <a:gd name="connsiteX2" fmla="*/ 1685925 w 1685925"/>
                <a:gd name="connsiteY2" fmla="*/ 933452 h 933452"/>
                <a:gd name="connsiteX3" fmla="*/ 0 w 1685925"/>
                <a:gd name="connsiteY3" fmla="*/ 933452 h 93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85925" h="933452">
                  <a:moveTo>
                    <a:pt x="0" y="0"/>
                  </a:moveTo>
                  <a:lnTo>
                    <a:pt x="1685925" y="0"/>
                  </a:lnTo>
                  <a:lnTo>
                    <a:pt x="1685925" y="933452"/>
                  </a:lnTo>
                  <a:lnTo>
                    <a:pt x="0" y="933452"/>
                  </a:lnTo>
                  <a:close/>
                </a:path>
              </a:pathLst>
            </a:custGeom>
            <a:gradFill>
              <a:gsLst>
                <a:gs pos="88000">
                  <a:schemeClr val="bg1">
                    <a:lumMod val="75000"/>
                  </a:schemeClr>
                </a:gs>
                <a:gs pos="51000">
                  <a:schemeClr val="bg1">
                    <a:lumMod val="65000"/>
                  </a:schemeClr>
                </a:gs>
                <a:gs pos="64000">
                  <a:schemeClr val="bg1">
                    <a:lumMod val="85000"/>
                  </a:schemeClr>
                </a:gs>
                <a:gs pos="76000">
                  <a:schemeClr val="bg1"/>
                </a:gs>
                <a:gs pos="37000">
                  <a:schemeClr val="bg1">
                    <a:lumMod val="85000"/>
                  </a:schemeClr>
                </a:gs>
                <a:gs pos="22000">
                  <a:schemeClr val="bg1"/>
                </a:gs>
                <a:gs pos="100000">
                  <a:schemeClr val="bg1">
                    <a:lumMod val="65000"/>
                  </a:schemeClr>
                </a:gs>
                <a:gs pos="3000">
                  <a:schemeClr val="bg1">
                    <a:lumMod val="6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0" name="圆角矩形 29"/>
            <p:cNvSpPr/>
            <p:nvPr/>
          </p:nvSpPr>
          <p:spPr>
            <a:xfrm rot="21300000">
              <a:off x="3745775" y="5473679"/>
              <a:ext cx="1674822" cy="82844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1" name="圆角矩形 30"/>
            <p:cNvSpPr/>
            <p:nvPr/>
          </p:nvSpPr>
          <p:spPr>
            <a:xfrm rot="21300000">
              <a:off x="3745775" y="5002857"/>
              <a:ext cx="1674822" cy="78827"/>
            </a:xfrm>
            <a:prstGeom prst="roundRect">
              <a:avLst>
                <a:gd name="adj" fmla="val 18590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 rot="21300000">
              <a:off x="3745775" y="5169529"/>
              <a:ext cx="1674822" cy="78827"/>
            </a:xfrm>
            <a:prstGeom prst="roundRect">
              <a:avLst>
                <a:gd name="adj" fmla="val 1062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3" name="圆角矩形 32"/>
            <p:cNvSpPr/>
            <p:nvPr/>
          </p:nvSpPr>
          <p:spPr>
            <a:xfrm rot="21300000">
              <a:off x="3745775" y="5338342"/>
              <a:ext cx="1674822" cy="78827"/>
            </a:xfrm>
            <a:prstGeom prst="roundRect">
              <a:avLst>
                <a:gd name="adj" fmla="val 14265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2628898" y="2"/>
              <a:ext cx="3924299" cy="4667102"/>
            </a:xfrm>
            <a:custGeom>
              <a:avLst/>
              <a:gdLst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769902 w 3924300"/>
                <a:gd name="connsiteY3" fmla="*/ 2726328 h 4667248"/>
                <a:gd name="connsiteX4" fmla="*/ 3802289 w 3924300"/>
                <a:gd name="connsiteY4" fmla="*/ 2740482 h 4667248"/>
                <a:gd name="connsiteX5" fmla="*/ 3076575 w 3924300"/>
                <a:gd name="connsiteY5" fmla="*/ 4362442 h 4667248"/>
                <a:gd name="connsiteX6" fmla="*/ 2771769 w 3924300"/>
                <a:gd name="connsiteY6" fmla="*/ 4667248 h 4667248"/>
                <a:gd name="connsiteX7" fmla="*/ 1152531 w 3924300"/>
                <a:gd name="connsiteY7" fmla="*/ 4667248 h 4667248"/>
                <a:gd name="connsiteX8" fmla="*/ 847725 w 3924300"/>
                <a:gd name="connsiteY8" fmla="*/ 4362442 h 4667248"/>
                <a:gd name="connsiteX9" fmla="*/ 165554 w 3924300"/>
                <a:gd name="connsiteY9" fmla="*/ 2765883 h 4667248"/>
                <a:gd name="connsiteX10" fmla="*/ 172070 w 3924300"/>
                <a:gd name="connsiteY10" fmla="*/ 2763013 h 4667248"/>
                <a:gd name="connsiteX11" fmla="*/ 154196 w 3924300"/>
                <a:gd name="connsiteY11" fmla="*/ 2725908 h 4667248"/>
                <a:gd name="connsiteX12" fmla="*/ 0 w 3924300"/>
                <a:gd name="connsiteY12" fmla="*/ 1962150 h 4667248"/>
                <a:gd name="connsiteX13" fmla="*/ 1962150 w 3924300"/>
                <a:gd name="connsiteY13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802289 w 3924300"/>
                <a:gd name="connsiteY3" fmla="*/ 2740482 h 4667248"/>
                <a:gd name="connsiteX4" fmla="*/ 3076575 w 3924300"/>
                <a:gd name="connsiteY4" fmla="*/ 4362442 h 4667248"/>
                <a:gd name="connsiteX5" fmla="*/ 2771769 w 3924300"/>
                <a:gd name="connsiteY5" fmla="*/ 4667248 h 4667248"/>
                <a:gd name="connsiteX6" fmla="*/ 1152531 w 3924300"/>
                <a:gd name="connsiteY6" fmla="*/ 4667248 h 4667248"/>
                <a:gd name="connsiteX7" fmla="*/ 847725 w 3924300"/>
                <a:gd name="connsiteY7" fmla="*/ 4362442 h 4667248"/>
                <a:gd name="connsiteX8" fmla="*/ 165554 w 3924300"/>
                <a:gd name="connsiteY8" fmla="*/ 2765883 h 4667248"/>
                <a:gd name="connsiteX9" fmla="*/ 172070 w 3924300"/>
                <a:gd name="connsiteY9" fmla="*/ 2763013 h 4667248"/>
                <a:gd name="connsiteX10" fmla="*/ 154196 w 3924300"/>
                <a:gd name="connsiteY10" fmla="*/ 2725908 h 4667248"/>
                <a:gd name="connsiteX11" fmla="*/ 0 w 3924300"/>
                <a:gd name="connsiteY11" fmla="*/ 1962150 h 4667248"/>
                <a:gd name="connsiteX12" fmla="*/ 1962150 w 3924300"/>
                <a:gd name="connsiteY12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  <a:gd name="connsiteX0" fmla="*/ 1962150 w 3924300"/>
                <a:gd name="connsiteY0" fmla="*/ 0 h 4667248"/>
                <a:gd name="connsiteX1" fmla="*/ 3924300 w 3924300"/>
                <a:gd name="connsiteY1" fmla="*/ 1962150 h 4667248"/>
                <a:gd name="connsiteX2" fmla="*/ 3770105 w 3924300"/>
                <a:gd name="connsiteY2" fmla="*/ 2725908 h 4667248"/>
                <a:gd name="connsiteX3" fmla="*/ 3076575 w 3924300"/>
                <a:gd name="connsiteY3" fmla="*/ 4362442 h 4667248"/>
                <a:gd name="connsiteX4" fmla="*/ 2771769 w 3924300"/>
                <a:gd name="connsiteY4" fmla="*/ 4667248 h 4667248"/>
                <a:gd name="connsiteX5" fmla="*/ 1152531 w 3924300"/>
                <a:gd name="connsiteY5" fmla="*/ 4667248 h 4667248"/>
                <a:gd name="connsiteX6" fmla="*/ 847725 w 3924300"/>
                <a:gd name="connsiteY6" fmla="*/ 4362442 h 4667248"/>
                <a:gd name="connsiteX7" fmla="*/ 165554 w 3924300"/>
                <a:gd name="connsiteY7" fmla="*/ 2765883 h 4667248"/>
                <a:gd name="connsiteX8" fmla="*/ 172070 w 3924300"/>
                <a:gd name="connsiteY8" fmla="*/ 2763013 h 4667248"/>
                <a:gd name="connsiteX9" fmla="*/ 154196 w 3924300"/>
                <a:gd name="connsiteY9" fmla="*/ 2725908 h 4667248"/>
                <a:gd name="connsiteX10" fmla="*/ 0 w 3924300"/>
                <a:gd name="connsiteY10" fmla="*/ 1962150 h 4667248"/>
                <a:gd name="connsiteX11" fmla="*/ 1962150 w 3924300"/>
                <a:gd name="connsiteY11" fmla="*/ 0 h 4667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24300" h="4667248">
                  <a:moveTo>
                    <a:pt x="1962150" y="0"/>
                  </a:moveTo>
                  <a:cubicBezTo>
                    <a:pt x="3045816" y="0"/>
                    <a:pt x="3924300" y="878484"/>
                    <a:pt x="3924300" y="1962150"/>
                  </a:cubicBezTo>
                  <a:cubicBezTo>
                    <a:pt x="3924300" y="2233067"/>
                    <a:pt x="3869395" y="2491159"/>
                    <a:pt x="3770105" y="2725908"/>
                  </a:cubicBezTo>
                  <a:cubicBezTo>
                    <a:pt x="3628818" y="3125957"/>
                    <a:pt x="3071514" y="3695985"/>
                    <a:pt x="3076575" y="4362442"/>
                  </a:cubicBezTo>
                  <a:cubicBezTo>
                    <a:pt x="3076575" y="4530782"/>
                    <a:pt x="2940109" y="4667248"/>
                    <a:pt x="2771769" y="4667248"/>
                  </a:cubicBezTo>
                  <a:lnTo>
                    <a:pt x="1152531" y="4667248"/>
                  </a:lnTo>
                  <a:cubicBezTo>
                    <a:pt x="984191" y="4667248"/>
                    <a:pt x="847725" y="4530782"/>
                    <a:pt x="847725" y="4362442"/>
                  </a:cubicBezTo>
                  <a:cubicBezTo>
                    <a:pt x="870101" y="3728807"/>
                    <a:pt x="388106" y="3288393"/>
                    <a:pt x="165554" y="2765883"/>
                  </a:cubicBezTo>
                  <a:lnTo>
                    <a:pt x="172070" y="2763013"/>
                  </a:lnTo>
                  <a:lnTo>
                    <a:pt x="154196" y="2725908"/>
                  </a:lnTo>
                  <a:cubicBezTo>
                    <a:pt x="54905" y="2491159"/>
                    <a:pt x="0" y="2233067"/>
                    <a:pt x="0" y="1962150"/>
                  </a:cubicBezTo>
                  <a:cubicBezTo>
                    <a:pt x="0" y="878484"/>
                    <a:pt x="878484" y="0"/>
                    <a:pt x="1962150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chemeClr val="bg1"/>
                </a:gs>
                <a:gs pos="76000">
                  <a:schemeClr val="bg1"/>
                </a:gs>
                <a:gs pos="0">
                  <a:srgbClr val="DADADA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5" name="圆角矩形 34"/>
            <p:cNvSpPr/>
            <p:nvPr/>
          </p:nvSpPr>
          <p:spPr>
            <a:xfrm>
              <a:off x="3710111" y="4705672"/>
              <a:ext cx="1788888" cy="32661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1500">
                  <a:schemeClr val="bg1">
                    <a:lumMod val="85000"/>
                  </a:schemeClr>
                </a:gs>
                <a:gs pos="300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6" name="圆角矩形 35"/>
            <p:cNvSpPr/>
            <p:nvPr/>
          </p:nvSpPr>
          <p:spPr>
            <a:xfrm rot="21300000">
              <a:off x="3667321" y="4909824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 rot="21300000">
              <a:off x="3667321" y="5069962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8" name="圆角矩形 37"/>
            <p:cNvSpPr/>
            <p:nvPr/>
          </p:nvSpPr>
          <p:spPr>
            <a:xfrm rot="21300000">
              <a:off x="3667321" y="5236641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39" name="圆角矩形 38"/>
            <p:cNvSpPr/>
            <p:nvPr/>
          </p:nvSpPr>
          <p:spPr>
            <a:xfrm rot="21300000">
              <a:off x="3667321" y="5405455"/>
              <a:ext cx="1831730" cy="78827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0" name="圆角矩形 39"/>
            <p:cNvSpPr/>
            <p:nvPr/>
          </p:nvSpPr>
          <p:spPr>
            <a:xfrm rot="21300000">
              <a:off x="3667321" y="5540799"/>
              <a:ext cx="1831730" cy="82844"/>
            </a:xfrm>
            <a:prstGeom prst="roundRect">
              <a:avLst>
                <a:gd name="adj" fmla="val 50000"/>
              </a:avLst>
            </a:prstGeom>
            <a:gradFill>
              <a:gsLst>
                <a:gs pos="100000">
                  <a:schemeClr val="bg1">
                    <a:lumMod val="50000"/>
                  </a:schemeClr>
                </a:gs>
                <a:gs pos="50000">
                  <a:schemeClr val="bg1">
                    <a:lumMod val="75000"/>
                  </a:schemeClr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1" name="圆角矩形 40"/>
            <p:cNvSpPr/>
            <p:nvPr/>
          </p:nvSpPr>
          <p:spPr>
            <a:xfrm>
              <a:off x="4009765" y="5932949"/>
              <a:ext cx="1178587" cy="35135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2" name="圆角矩形 41"/>
            <p:cNvSpPr/>
            <p:nvPr/>
          </p:nvSpPr>
          <p:spPr>
            <a:xfrm>
              <a:off x="4201538" y="6135967"/>
              <a:ext cx="776005" cy="16226"/>
            </a:xfrm>
            <a:prstGeom prst="roundRect">
              <a:avLst>
                <a:gd name="adj" fmla="val 13637"/>
              </a:avLst>
            </a:prstGeom>
            <a:gradFill>
              <a:gsLst>
                <a:gs pos="78000">
                  <a:schemeClr val="bg1"/>
                </a:gs>
                <a:gs pos="53000">
                  <a:schemeClr val="tx1">
                    <a:lumMod val="50000"/>
                    <a:lumOff val="50000"/>
                  </a:schemeClr>
                </a:gs>
                <a:gs pos="100000">
                  <a:schemeClr val="bg1">
                    <a:lumMod val="50000"/>
                  </a:schemeClr>
                </a:gs>
                <a:gs pos="23000">
                  <a:schemeClr val="bg1"/>
                </a:gs>
                <a:gs pos="0">
                  <a:schemeClr val="bg1">
                    <a:lumMod val="5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sp>
        <p:nvSpPr>
          <p:cNvPr id="43" name="任意多边形 42"/>
          <p:cNvSpPr/>
          <p:nvPr/>
        </p:nvSpPr>
        <p:spPr>
          <a:xfrm>
            <a:off x="4018715" y="2193860"/>
            <a:ext cx="632016" cy="645634"/>
          </a:xfrm>
          <a:custGeom>
            <a:avLst/>
            <a:gdLst>
              <a:gd name="connsiteX0" fmla="*/ 870381 w 1740762"/>
              <a:gd name="connsiteY0" fmla="*/ 422211 h 1740760"/>
              <a:gd name="connsiteX1" fmla="*/ 422212 w 1740762"/>
              <a:gd name="connsiteY1" fmla="*/ 870380 h 1740760"/>
              <a:gd name="connsiteX2" fmla="*/ 870381 w 1740762"/>
              <a:gd name="connsiteY2" fmla="*/ 1318549 h 1740760"/>
              <a:gd name="connsiteX3" fmla="*/ 1318550 w 1740762"/>
              <a:gd name="connsiteY3" fmla="*/ 870380 h 1740760"/>
              <a:gd name="connsiteX4" fmla="*/ 870381 w 1740762"/>
              <a:gd name="connsiteY4" fmla="*/ 422211 h 1740760"/>
              <a:gd name="connsiteX5" fmla="*/ 785261 w 1740762"/>
              <a:gd name="connsiteY5" fmla="*/ 0 h 1740760"/>
              <a:gd name="connsiteX6" fmla="*/ 955501 w 1740762"/>
              <a:gd name="connsiteY6" fmla="*/ 0 h 1740760"/>
              <a:gd name="connsiteX7" fmla="*/ 955501 w 1740762"/>
              <a:gd name="connsiteY7" fmla="*/ 134329 h 1740760"/>
              <a:gd name="connsiteX8" fmla="*/ 1014988 w 1740762"/>
              <a:gd name="connsiteY8" fmla="*/ 143408 h 1740760"/>
              <a:gd name="connsiteX9" fmla="*/ 1073317 w 1740762"/>
              <a:gd name="connsiteY9" fmla="*/ 158020 h 1740760"/>
              <a:gd name="connsiteX10" fmla="*/ 1124821 w 1740762"/>
              <a:gd name="connsiteY10" fmla="*/ 33680 h 1740760"/>
              <a:gd name="connsiteX11" fmla="*/ 1282102 w 1740762"/>
              <a:gd name="connsiteY11" fmla="*/ 98828 h 1740760"/>
              <a:gd name="connsiteX12" fmla="*/ 1229998 w 1740762"/>
              <a:gd name="connsiteY12" fmla="*/ 224619 h 1740760"/>
              <a:gd name="connsiteX13" fmla="*/ 1250218 w 1740762"/>
              <a:gd name="connsiteY13" fmla="*/ 235760 h 1740760"/>
              <a:gd name="connsiteX14" fmla="*/ 1327066 w 1740762"/>
              <a:gd name="connsiteY14" fmla="*/ 289364 h 1740760"/>
              <a:gd name="connsiteX15" fmla="*/ 1329143 w 1740762"/>
              <a:gd name="connsiteY15" fmla="*/ 291241 h 1740760"/>
              <a:gd name="connsiteX16" fmla="*/ 1425645 w 1740762"/>
              <a:gd name="connsiteY16" fmla="*/ 194739 h 1740760"/>
              <a:gd name="connsiteX17" fmla="*/ 1546022 w 1740762"/>
              <a:gd name="connsiteY17" fmla="*/ 315117 h 1740760"/>
              <a:gd name="connsiteX18" fmla="*/ 1448558 w 1740762"/>
              <a:gd name="connsiteY18" fmla="*/ 412582 h 1740760"/>
              <a:gd name="connsiteX19" fmla="*/ 1457388 w 1740762"/>
              <a:gd name="connsiteY19" fmla="*/ 422838 h 1740760"/>
              <a:gd name="connsiteX20" fmla="*/ 1514167 w 1740762"/>
              <a:gd name="connsiteY20" fmla="*/ 511583 h 1740760"/>
              <a:gd name="connsiteX21" fmla="*/ 1641935 w 1740762"/>
              <a:gd name="connsiteY21" fmla="*/ 458659 h 1740760"/>
              <a:gd name="connsiteX22" fmla="*/ 1707082 w 1740762"/>
              <a:gd name="connsiteY22" fmla="*/ 615941 h 1740760"/>
              <a:gd name="connsiteX23" fmla="*/ 1579247 w 1740762"/>
              <a:gd name="connsiteY23" fmla="*/ 668892 h 1740760"/>
              <a:gd name="connsiteX24" fmla="*/ 1584835 w 1740762"/>
              <a:gd name="connsiteY24" fmla="*/ 687711 h 1740760"/>
              <a:gd name="connsiteX25" fmla="*/ 1601709 w 1740762"/>
              <a:gd name="connsiteY25" fmla="*/ 777321 h 1740760"/>
              <a:gd name="connsiteX26" fmla="*/ 1602202 w 1740762"/>
              <a:gd name="connsiteY26" fmla="*/ 785260 h 1740760"/>
              <a:gd name="connsiteX27" fmla="*/ 1740762 w 1740762"/>
              <a:gd name="connsiteY27" fmla="*/ 785260 h 1740760"/>
              <a:gd name="connsiteX28" fmla="*/ 1740762 w 1740762"/>
              <a:gd name="connsiteY28" fmla="*/ 955500 h 1740760"/>
              <a:gd name="connsiteX29" fmla="*/ 1602244 w 1740762"/>
              <a:gd name="connsiteY29" fmla="*/ 955500 h 1740760"/>
              <a:gd name="connsiteX30" fmla="*/ 1592412 w 1740762"/>
              <a:gd name="connsiteY30" fmla="*/ 1019928 h 1740760"/>
              <a:gd name="connsiteX31" fmla="*/ 1579385 w 1740762"/>
              <a:gd name="connsiteY31" fmla="*/ 1071925 h 1740760"/>
              <a:gd name="connsiteX32" fmla="*/ 1707082 w 1740762"/>
              <a:gd name="connsiteY32" fmla="*/ 1124819 h 1740760"/>
              <a:gd name="connsiteX33" fmla="*/ 1641935 w 1740762"/>
              <a:gd name="connsiteY33" fmla="*/ 1282101 h 1740760"/>
              <a:gd name="connsiteX34" fmla="*/ 1514336 w 1740762"/>
              <a:gd name="connsiteY34" fmla="*/ 1229247 h 1740760"/>
              <a:gd name="connsiteX35" fmla="*/ 1500059 w 1740762"/>
              <a:gd name="connsiteY35" fmla="*/ 1255158 h 1740760"/>
              <a:gd name="connsiteX36" fmla="*/ 1448892 w 1740762"/>
              <a:gd name="connsiteY36" fmla="*/ 1328512 h 1740760"/>
              <a:gd name="connsiteX37" fmla="*/ 1546022 w 1740762"/>
              <a:gd name="connsiteY37" fmla="*/ 1425643 h 1740760"/>
              <a:gd name="connsiteX38" fmla="*/ 1425645 w 1740762"/>
              <a:gd name="connsiteY38" fmla="*/ 1546021 h 1740760"/>
              <a:gd name="connsiteX39" fmla="*/ 1328549 w 1740762"/>
              <a:gd name="connsiteY39" fmla="*/ 1448925 h 1740760"/>
              <a:gd name="connsiteX40" fmla="*/ 1312981 w 1740762"/>
              <a:gd name="connsiteY40" fmla="*/ 1462328 h 1740760"/>
              <a:gd name="connsiteX41" fmla="*/ 1229762 w 1740762"/>
              <a:gd name="connsiteY41" fmla="*/ 1515571 h 1740760"/>
              <a:gd name="connsiteX42" fmla="*/ 1282102 w 1740762"/>
              <a:gd name="connsiteY42" fmla="*/ 1641932 h 1740760"/>
              <a:gd name="connsiteX43" fmla="*/ 1124821 w 1740762"/>
              <a:gd name="connsiteY43" fmla="*/ 1707080 h 1740760"/>
              <a:gd name="connsiteX44" fmla="*/ 1073151 w 1740762"/>
              <a:gd name="connsiteY44" fmla="*/ 1582339 h 1740760"/>
              <a:gd name="connsiteX45" fmla="*/ 1048108 w 1740762"/>
              <a:gd name="connsiteY45" fmla="*/ 1589775 h 1740760"/>
              <a:gd name="connsiteX46" fmla="*/ 958498 w 1740762"/>
              <a:gd name="connsiteY46" fmla="*/ 1606649 h 1740760"/>
              <a:gd name="connsiteX47" fmla="*/ 955501 w 1740762"/>
              <a:gd name="connsiteY47" fmla="*/ 1606835 h 1740760"/>
              <a:gd name="connsiteX48" fmla="*/ 955501 w 1740762"/>
              <a:gd name="connsiteY48" fmla="*/ 1740760 h 1740760"/>
              <a:gd name="connsiteX49" fmla="*/ 785261 w 1740762"/>
              <a:gd name="connsiteY49" fmla="*/ 1740760 h 1740760"/>
              <a:gd name="connsiteX50" fmla="*/ 785261 w 1740762"/>
              <a:gd name="connsiteY50" fmla="*/ 1607939 h 1740760"/>
              <a:gd name="connsiteX51" fmla="*/ 715891 w 1740762"/>
              <a:gd name="connsiteY51" fmla="*/ 1597352 h 1740760"/>
              <a:gd name="connsiteX52" fmla="*/ 666516 w 1740762"/>
              <a:gd name="connsiteY52" fmla="*/ 1584982 h 1740760"/>
              <a:gd name="connsiteX53" fmla="*/ 615942 w 1740762"/>
              <a:gd name="connsiteY53" fmla="*/ 1707080 h 1740760"/>
              <a:gd name="connsiteX54" fmla="*/ 458661 w 1740762"/>
              <a:gd name="connsiteY54" fmla="*/ 1641932 h 1740760"/>
              <a:gd name="connsiteX55" fmla="*/ 508928 w 1740762"/>
              <a:gd name="connsiteY55" fmla="*/ 1520575 h 1740760"/>
              <a:gd name="connsiteX56" fmla="*/ 480660 w 1740762"/>
              <a:gd name="connsiteY56" fmla="*/ 1504999 h 1740760"/>
              <a:gd name="connsiteX57" fmla="*/ 407307 w 1740762"/>
              <a:gd name="connsiteY57" fmla="*/ 1453832 h 1740760"/>
              <a:gd name="connsiteX58" fmla="*/ 315118 w 1740762"/>
              <a:gd name="connsiteY58" fmla="*/ 1546021 h 1740760"/>
              <a:gd name="connsiteX59" fmla="*/ 194740 w 1740762"/>
              <a:gd name="connsiteY59" fmla="*/ 1425643 h 1740760"/>
              <a:gd name="connsiteX60" fmla="*/ 286894 w 1740762"/>
              <a:gd name="connsiteY60" fmla="*/ 1333489 h 1740760"/>
              <a:gd name="connsiteX61" fmla="*/ 273491 w 1740762"/>
              <a:gd name="connsiteY61" fmla="*/ 1317922 h 1740760"/>
              <a:gd name="connsiteX62" fmla="*/ 218783 w 1740762"/>
              <a:gd name="connsiteY62" fmla="*/ 1232414 h 1740760"/>
              <a:gd name="connsiteX63" fmla="*/ 98828 w 1740762"/>
              <a:gd name="connsiteY63" fmla="*/ 1282101 h 1740760"/>
              <a:gd name="connsiteX64" fmla="*/ 33680 w 1740762"/>
              <a:gd name="connsiteY64" fmla="*/ 1124819 h 1740760"/>
              <a:gd name="connsiteX65" fmla="*/ 152714 w 1740762"/>
              <a:gd name="connsiteY65" fmla="*/ 1075514 h 1740760"/>
              <a:gd name="connsiteX66" fmla="*/ 146043 w 1740762"/>
              <a:gd name="connsiteY66" fmla="*/ 1053048 h 1740760"/>
              <a:gd name="connsiteX67" fmla="*/ 129170 w 1740762"/>
              <a:gd name="connsiteY67" fmla="*/ 963438 h 1740760"/>
              <a:gd name="connsiteX68" fmla="*/ 128677 w 1740762"/>
              <a:gd name="connsiteY68" fmla="*/ 955500 h 1740760"/>
              <a:gd name="connsiteX69" fmla="*/ 0 w 1740762"/>
              <a:gd name="connsiteY69" fmla="*/ 955500 h 1740760"/>
              <a:gd name="connsiteX70" fmla="*/ 0 w 1740762"/>
              <a:gd name="connsiteY70" fmla="*/ 785260 h 1740760"/>
              <a:gd name="connsiteX71" fmla="*/ 128814 w 1740762"/>
              <a:gd name="connsiteY71" fmla="*/ 785260 h 1740760"/>
              <a:gd name="connsiteX72" fmla="*/ 134981 w 1740762"/>
              <a:gd name="connsiteY72" fmla="*/ 739025 h 1740760"/>
              <a:gd name="connsiteX73" fmla="*/ 147040 w 1740762"/>
              <a:gd name="connsiteY73" fmla="*/ 683819 h 1740760"/>
              <a:gd name="connsiteX74" fmla="*/ 152622 w 1740762"/>
              <a:gd name="connsiteY74" fmla="*/ 665208 h 1740760"/>
              <a:gd name="connsiteX75" fmla="*/ 33680 w 1740762"/>
              <a:gd name="connsiteY75" fmla="*/ 615940 h 1740760"/>
              <a:gd name="connsiteX76" fmla="*/ 98828 w 1740762"/>
              <a:gd name="connsiteY76" fmla="*/ 458659 h 1740760"/>
              <a:gd name="connsiteX77" fmla="*/ 219054 w 1740762"/>
              <a:gd name="connsiteY77" fmla="*/ 508459 h 1740760"/>
              <a:gd name="connsiteX78" fmla="*/ 264199 w 1740762"/>
              <a:gd name="connsiteY78" fmla="*/ 435381 h 1740760"/>
              <a:gd name="connsiteX79" fmla="*/ 286732 w 1740762"/>
              <a:gd name="connsiteY79" fmla="*/ 407109 h 1740760"/>
              <a:gd name="connsiteX80" fmla="*/ 194740 w 1740762"/>
              <a:gd name="connsiteY80" fmla="*/ 315117 h 1740760"/>
              <a:gd name="connsiteX81" fmla="*/ 315118 w 1740762"/>
              <a:gd name="connsiteY81" fmla="*/ 194739 h 1740760"/>
              <a:gd name="connsiteX82" fmla="*/ 407197 w 1740762"/>
              <a:gd name="connsiteY82" fmla="*/ 286817 h 1740760"/>
              <a:gd name="connsiteX83" fmla="*/ 460791 w 1740762"/>
              <a:gd name="connsiteY83" fmla="*/ 248268 h 1740760"/>
              <a:gd name="connsiteX84" fmla="*/ 508858 w 1740762"/>
              <a:gd name="connsiteY84" fmla="*/ 220014 h 1740760"/>
              <a:gd name="connsiteX85" fmla="*/ 458661 w 1740762"/>
              <a:gd name="connsiteY85" fmla="*/ 98828 h 1740760"/>
              <a:gd name="connsiteX86" fmla="*/ 615942 w 1740762"/>
              <a:gd name="connsiteY86" fmla="*/ 33679 h 1740760"/>
              <a:gd name="connsiteX87" fmla="*/ 666597 w 1740762"/>
              <a:gd name="connsiteY87" fmla="*/ 155970 h 1740760"/>
              <a:gd name="connsiteX88" fmla="*/ 715891 w 1740762"/>
              <a:gd name="connsiteY88" fmla="*/ 143408 h 1740760"/>
              <a:gd name="connsiteX89" fmla="*/ 785261 w 1740762"/>
              <a:gd name="connsiteY89" fmla="*/ 132820 h 174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40762" h="1740760">
                <a:moveTo>
                  <a:pt x="870381" y="422211"/>
                </a:moveTo>
                <a:cubicBezTo>
                  <a:pt x="622864" y="422211"/>
                  <a:pt x="422212" y="622863"/>
                  <a:pt x="422212" y="870380"/>
                </a:cubicBezTo>
                <a:cubicBezTo>
                  <a:pt x="422212" y="1117897"/>
                  <a:pt x="622864" y="1318549"/>
                  <a:pt x="870381" y="1318549"/>
                </a:cubicBezTo>
                <a:cubicBezTo>
                  <a:pt x="1117898" y="1318549"/>
                  <a:pt x="1318550" y="1117897"/>
                  <a:pt x="1318550" y="870380"/>
                </a:cubicBezTo>
                <a:cubicBezTo>
                  <a:pt x="1318550" y="622863"/>
                  <a:pt x="1117898" y="422211"/>
                  <a:pt x="870381" y="422211"/>
                </a:cubicBezTo>
                <a:close/>
                <a:moveTo>
                  <a:pt x="785261" y="0"/>
                </a:moveTo>
                <a:lnTo>
                  <a:pt x="955501" y="0"/>
                </a:lnTo>
                <a:lnTo>
                  <a:pt x="955501" y="134329"/>
                </a:lnTo>
                <a:lnTo>
                  <a:pt x="1014988" y="143408"/>
                </a:lnTo>
                <a:lnTo>
                  <a:pt x="1073317" y="158020"/>
                </a:lnTo>
                <a:lnTo>
                  <a:pt x="1124821" y="33680"/>
                </a:lnTo>
                <a:lnTo>
                  <a:pt x="1282102" y="98828"/>
                </a:lnTo>
                <a:lnTo>
                  <a:pt x="1229998" y="224619"/>
                </a:lnTo>
                <a:lnTo>
                  <a:pt x="1250218" y="235760"/>
                </a:lnTo>
                <a:cubicBezTo>
                  <a:pt x="1276992" y="252029"/>
                  <a:pt x="1302655" y="269943"/>
                  <a:pt x="1327066" y="289364"/>
                </a:cubicBezTo>
                <a:lnTo>
                  <a:pt x="1329143" y="291241"/>
                </a:lnTo>
                <a:lnTo>
                  <a:pt x="1425645" y="194739"/>
                </a:lnTo>
                <a:lnTo>
                  <a:pt x="1546022" y="315117"/>
                </a:lnTo>
                <a:lnTo>
                  <a:pt x="1448558" y="412582"/>
                </a:lnTo>
                <a:lnTo>
                  <a:pt x="1457388" y="422838"/>
                </a:lnTo>
                <a:lnTo>
                  <a:pt x="1514167" y="511583"/>
                </a:lnTo>
                <a:lnTo>
                  <a:pt x="1641935" y="458659"/>
                </a:lnTo>
                <a:lnTo>
                  <a:pt x="1707082" y="615941"/>
                </a:lnTo>
                <a:lnTo>
                  <a:pt x="1579247" y="668892"/>
                </a:lnTo>
                <a:lnTo>
                  <a:pt x="1584835" y="687711"/>
                </a:lnTo>
                <a:cubicBezTo>
                  <a:pt x="1592232" y="716929"/>
                  <a:pt x="1597895" y="746838"/>
                  <a:pt x="1601709" y="777321"/>
                </a:cubicBezTo>
                <a:lnTo>
                  <a:pt x="1602202" y="785260"/>
                </a:lnTo>
                <a:lnTo>
                  <a:pt x="1740762" y="785260"/>
                </a:lnTo>
                <a:lnTo>
                  <a:pt x="1740762" y="955500"/>
                </a:lnTo>
                <a:lnTo>
                  <a:pt x="1602244" y="955500"/>
                </a:lnTo>
                <a:lnTo>
                  <a:pt x="1592412" y="1019928"/>
                </a:lnTo>
                <a:lnTo>
                  <a:pt x="1579385" y="1071925"/>
                </a:lnTo>
                <a:lnTo>
                  <a:pt x="1707082" y="1124819"/>
                </a:lnTo>
                <a:lnTo>
                  <a:pt x="1641935" y="1282101"/>
                </a:lnTo>
                <a:lnTo>
                  <a:pt x="1514336" y="1229247"/>
                </a:lnTo>
                <a:lnTo>
                  <a:pt x="1500059" y="1255158"/>
                </a:lnTo>
                <a:lnTo>
                  <a:pt x="1448892" y="1328512"/>
                </a:lnTo>
                <a:lnTo>
                  <a:pt x="1546022" y="1425643"/>
                </a:lnTo>
                <a:lnTo>
                  <a:pt x="1425645" y="1546021"/>
                </a:lnTo>
                <a:lnTo>
                  <a:pt x="1328549" y="1448925"/>
                </a:lnTo>
                <a:lnTo>
                  <a:pt x="1312981" y="1462328"/>
                </a:lnTo>
                <a:lnTo>
                  <a:pt x="1229762" y="1515571"/>
                </a:lnTo>
                <a:lnTo>
                  <a:pt x="1282102" y="1641932"/>
                </a:lnTo>
                <a:lnTo>
                  <a:pt x="1124821" y="1707080"/>
                </a:lnTo>
                <a:lnTo>
                  <a:pt x="1073151" y="1582339"/>
                </a:lnTo>
                <a:lnTo>
                  <a:pt x="1048108" y="1589775"/>
                </a:lnTo>
                <a:cubicBezTo>
                  <a:pt x="1018890" y="1597172"/>
                  <a:pt x="988981" y="1602835"/>
                  <a:pt x="958498" y="1606649"/>
                </a:cubicBezTo>
                <a:lnTo>
                  <a:pt x="955501" y="1606835"/>
                </a:lnTo>
                <a:lnTo>
                  <a:pt x="955501" y="1740760"/>
                </a:lnTo>
                <a:lnTo>
                  <a:pt x="785261" y="1740760"/>
                </a:lnTo>
                <a:lnTo>
                  <a:pt x="785261" y="1607939"/>
                </a:lnTo>
                <a:lnTo>
                  <a:pt x="715891" y="1597352"/>
                </a:lnTo>
                <a:lnTo>
                  <a:pt x="666516" y="1584982"/>
                </a:lnTo>
                <a:lnTo>
                  <a:pt x="615942" y="1707080"/>
                </a:lnTo>
                <a:lnTo>
                  <a:pt x="458661" y="1641932"/>
                </a:lnTo>
                <a:lnTo>
                  <a:pt x="508928" y="1520575"/>
                </a:lnTo>
                <a:lnTo>
                  <a:pt x="480660" y="1504999"/>
                </a:lnTo>
                <a:lnTo>
                  <a:pt x="407307" y="1453832"/>
                </a:lnTo>
                <a:lnTo>
                  <a:pt x="315118" y="1546021"/>
                </a:lnTo>
                <a:lnTo>
                  <a:pt x="194740" y="1425643"/>
                </a:lnTo>
                <a:lnTo>
                  <a:pt x="286894" y="1333489"/>
                </a:lnTo>
                <a:lnTo>
                  <a:pt x="273491" y="1317922"/>
                </a:lnTo>
                <a:lnTo>
                  <a:pt x="218783" y="1232414"/>
                </a:lnTo>
                <a:lnTo>
                  <a:pt x="98828" y="1282101"/>
                </a:lnTo>
                <a:lnTo>
                  <a:pt x="33680" y="1124819"/>
                </a:lnTo>
                <a:lnTo>
                  <a:pt x="152714" y="1075514"/>
                </a:lnTo>
                <a:lnTo>
                  <a:pt x="146043" y="1053048"/>
                </a:lnTo>
                <a:cubicBezTo>
                  <a:pt x="138647" y="1023830"/>
                  <a:pt x="132984" y="993922"/>
                  <a:pt x="129170" y="963438"/>
                </a:cubicBezTo>
                <a:lnTo>
                  <a:pt x="128677" y="955500"/>
                </a:lnTo>
                <a:lnTo>
                  <a:pt x="0" y="955500"/>
                </a:lnTo>
                <a:lnTo>
                  <a:pt x="0" y="785260"/>
                </a:lnTo>
                <a:lnTo>
                  <a:pt x="128814" y="785260"/>
                </a:lnTo>
                <a:lnTo>
                  <a:pt x="134981" y="739025"/>
                </a:lnTo>
                <a:cubicBezTo>
                  <a:pt x="138313" y="720372"/>
                  <a:pt x="142341" y="701961"/>
                  <a:pt x="147040" y="683819"/>
                </a:cubicBezTo>
                <a:lnTo>
                  <a:pt x="152622" y="665208"/>
                </a:lnTo>
                <a:lnTo>
                  <a:pt x="33680" y="615940"/>
                </a:lnTo>
                <a:lnTo>
                  <a:pt x="98828" y="458659"/>
                </a:lnTo>
                <a:lnTo>
                  <a:pt x="219054" y="508459"/>
                </a:lnTo>
                <a:lnTo>
                  <a:pt x="264199" y="435381"/>
                </a:lnTo>
                <a:lnTo>
                  <a:pt x="286732" y="407109"/>
                </a:lnTo>
                <a:lnTo>
                  <a:pt x="194740" y="315117"/>
                </a:lnTo>
                <a:lnTo>
                  <a:pt x="315118" y="194739"/>
                </a:lnTo>
                <a:lnTo>
                  <a:pt x="407197" y="286817"/>
                </a:lnTo>
                <a:lnTo>
                  <a:pt x="460791" y="248268"/>
                </a:lnTo>
                <a:lnTo>
                  <a:pt x="508858" y="220014"/>
                </a:lnTo>
                <a:lnTo>
                  <a:pt x="458661" y="98828"/>
                </a:lnTo>
                <a:lnTo>
                  <a:pt x="615942" y="33679"/>
                </a:lnTo>
                <a:lnTo>
                  <a:pt x="666597" y="155970"/>
                </a:lnTo>
                <a:lnTo>
                  <a:pt x="715891" y="143408"/>
                </a:lnTo>
                <a:lnTo>
                  <a:pt x="785261" y="13282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sp>
        <p:nvSpPr>
          <p:cNvPr id="44" name="任意多边形 43"/>
          <p:cNvSpPr/>
          <p:nvPr/>
        </p:nvSpPr>
        <p:spPr>
          <a:xfrm>
            <a:off x="4580375" y="2024899"/>
            <a:ext cx="472608" cy="482792"/>
          </a:xfrm>
          <a:custGeom>
            <a:avLst/>
            <a:gdLst>
              <a:gd name="connsiteX0" fmla="*/ 870381 w 1740762"/>
              <a:gd name="connsiteY0" fmla="*/ 422211 h 1740760"/>
              <a:gd name="connsiteX1" fmla="*/ 422212 w 1740762"/>
              <a:gd name="connsiteY1" fmla="*/ 870380 h 1740760"/>
              <a:gd name="connsiteX2" fmla="*/ 870381 w 1740762"/>
              <a:gd name="connsiteY2" fmla="*/ 1318549 h 1740760"/>
              <a:gd name="connsiteX3" fmla="*/ 1318550 w 1740762"/>
              <a:gd name="connsiteY3" fmla="*/ 870380 h 1740760"/>
              <a:gd name="connsiteX4" fmla="*/ 870381 w 1740762"/>
              <a:gd name="connsiteY4" fmla="*/ 422211 h 1740760"/>
              <a:gd name="connsiteX5" fmla="*/ 785261 w 1740762"/>
              <a:gd name="connsiteY5" fmla="*/ 0 h 1740760"/>
              <a:gd name="connsiteX6" fmla="*/ 955501 w 1740762"/>
              <a:gd name="connsiteY6" fmla="*/ 0 h 1740760"/>
              <a:gd name="connsiteX7" fmla="*/ 955501 w 1740762"/>
              <a:gd name="connsiteY7" fmla="*/ 134329 h 1740760"/>
              <a:gd name="connsiteX8" fmla="*/ 1014988 w 1740762"/>
              <a:gd name="connsiteY8" fmla="*/ 143408 h 1740760"/>
              <a:gd name="connsiteX9" fmla="*/ 1073317 w 1740762"/>
              <a:gd name="connsiteY9" fmla="*/ 158020 h 1740760"/>
              <a:gd name="connsiteX10" fmla="*/ 1124821 w 1740762"/>
              <a:gd name="connsiteY10" fmla="*/ 33680 h 1740760"/>
              <a:gd name="connsiteX11" fmla="*/ 1282102 w 1740762"/>
              <a:gd name="connsiteY11" fmla="*/ 98828 h 1740760"/>
              <a:gd name="connsiteX12" fmla="*/ 1229998 w 1740762"/>
              <a:gd name="connsiteY12" fmla="*/ 224619 h 1740760"/>
              <a:gd name="connsiteX13" fmla="*/ 1250218 w 1740762"/>
              <a:gd name="connsiteY13" fmla="*/ 235760 h 1740760"/>
              <a:gd name="connsiteX14" fmla="*/ 1327066 w 1740762"/>
              <a:gd name="connsiteY14" fmla="*/ 289364 h 1740760"/>
              <a:gd name="connsiteX15" fmla="*/ 1329143 w 1740762"/>
              <a:gd name="connsiteY15" fmla="*/ 291241 h 1740760"/>
              <a:gd name="connsiteX16" fmla="*/ 1425645 w 1740762"/>
              <a:gd name="connsiteY16" fmla="*/ 194739 h 1740760"/>
              <a:gd name="connsiteX17" fmla="*/ 1546022 w 1740762"/>
              <a:gd name="connsiteY17" fmla="*/ 315117 h 1740760"/>
              <a:gd name="connsiteX18" fmla="*/ 1448558 w 1740762"/>
              <a:gd name="connsiteY18" fmla="*/ 412582 h 1740760"/>
              <a:gd name="connsiteX19" fmla="*/ 1457388 w 1740762"/>
              <a:gd name="connsiteY19" fmla="*/ 422838 h 1740760"/>
              <a:gd name="connsiteX20" fmla="*/ 1514167 w 1740762"/>
              <a:gd name="connsiteY20" fmla="*/ 511583 h 1740760"/>
              <a:gd name="connsiteX21" fmla="*/ 1641935 w 1740762"/>
              <a:gd name="connsiteY21" fmla="*/ 458659 h 1740760"/>
              <a:gd name="connsiteX22" fmla="*/ 1707082 w 1740762"/>
              <a:gd name="connsiteY22" fmla="*/ 615941 h 1740760"/>
              <a:gd name="connsiteX23" fmla="*/ 1579247 w 1740762"/>
              <a:gd name="connsiteY23" fmla="*/ 668892 h 1740760"/>
              <a:gd name="connsiteX24" fmla="*/ 1584835 w 1740762"/>
              <a:gd name="connsiteY24" fmla="*/ 687711 h 1740760"/>
              <a:gd name="connsiteX25" fmla="*/ 1601709 w 1740762"/>
              <a:gd name="connsiteY25" fmla="*/ 777321 h 1740760"/>
              <a:gd name="connsiteX26" fmla="*/ 1602202 w 1740762"/>
              <a:gd name="connsiteY26" fmla="*/ 785260 h 1740760"/>
              <a:gd name="connsiteX27" fmla="*/ 1740762 w 1740762"/>
              <a:gd name="connsiteY27" fmla="*/ 785260 h 1740760"/>
              <a:gd name="connsiteX28" fmla="*/ 1740762 w 1740762"/>
              <a:gd name="connsiteY28" fmla="*/ 955500 h 1740760"/>
              <a:gd name="connsiteX29" fmla="*/ 1602244 w 1740762"/>
              <a:gd name="connsiteY29" fmla="*/ 955500 h 1740760"/>
              <a:gd name="connsiteX30" fmla="*/ 1592412 w 1740762"/>
              <a:gd name="connsiteY30" fmla="*/ 1019928 h 1740760"/>
              <a:gd name="connsiteX31" fmla="*/ 1579385 w 1740762"/>
              <a:gd name="connsiteY31" fmla="*/ 1071925 h 1740760"/>
              <a:gd name="connsiteX32" fmla="*/ 1707082 w 1740762"/>
              <a:gd name="connsiteY32" fmla="*/ 1124819 h 1740760"/>
              <a:gd name="connsiteX33" fmla="*/ 1641935 w 1740762"/>
              <a:gd name="connsiteY33" fmla="*/ 1282101 h 1740760"/>
              <a:gd name="connsiteX34" fmla="*/ 1514336 w 1740762"/>
              <a:gd name="connsiteY34" fmla="*/ 1229247 h 1740760"/>
              <a:gd name="connsiteX35" fmla="*/ 1500059 w 1740762"/>
              <a:gd name="connsiteY35" fmla="*/ 1255158 h 1740760"/>
              <a:gd name="connsiteX36" fmla="*/ 1448892 w 1740762"/>
              <a:gd name="connsiteY36" fmla="*/ 1328512 h 1740760"/>
              <a:gd name="connsiteX37" fmla="*/ 1546022 w 1740762"/>
              <a:gd name="connsiteY37" fmla="*/ 1425643 h 1740760"/>
              <a:gd name="connsiteX38" fmla="*/ 1425645 w 1740762"/>
              <a:gd name="connsiteY38" fmla="*/ 1546021 h 1740760"/>
              <a:gd name="connsiteX39" fmla="*/ 1328549 w 1740762"/>
              <a:gd name="connsiteY39" fmla="*/ 1448925 h 1740760"/>
              <a:gd name="connsiteX40" fmla="*/ 1312981 w 1740762"/>
              <a:gd name="connsiteY40" fmla="*/ 1462328 h 1740760"/>
              <a:gd name="connsiteX41" fmla="*/ 1229762 w 1740762"/>
              <a:gd name="connsiteY41" fmla="*/ 1515571 h 1740760"/>
              <a:gd name="connsiteX42" fmla="*/ 1282102 w 1740762"/>
              <a:gd name="connsiteY42" fmla="*/ 1641932 h 1740760"/>
              <a:gd name="connsiteX43" fmla="*/ 1124821 w 1740762"/>
              <a:gd name="connsiteY43" fmla="*/ 1707080 h 1740760"/>
              <a:gd name="connsiteX44" fmla="*/ 1073151 w 1740762"/>
              <a:gd name="connsiteY44" fmla="*/ 1582339 h 1740760"/>
              <a:gd name="connsiteX45" fmla="*/ 1048108 w 1740762"/>
              <a:gd name="connsiteY45" fmla="*/ 1589775 h 1740760"/>
              <a:gd name="connsiteX46" fmla="*/ 958498 w 1740762"/>
              <a:gd name="connsiteY46" fmla="*/ 1606649 h 1740760"/>
              <a:gd name="connsiteX47" fmla="*/ 955501 w 1740762"/>
              <a:gd name="connsiteY47" fmla="*/ 1606835 h 1740760"/>
              <a:gd name="connsiteX48" fmla="*/ 955501 w 1740762"/>
              <a:gd name="connsiteY48" fmla="*/ 1740760 h 1740760"/>
              <a:gd name="connsiteX49" fmla="*/ 785261 w 1740762"/>
              <a:gd name="connsiteY49" fmla="*/ 1740760 h 1740760"/>
              <a:gd name="connsiteX50" fmla="*/ 785261 w 1740762"/>
              <a:gd name="connsiteY50" fmla="*/ 1607939 h 1740760"/>
              <a:gd name="connsiteX51" fmla="*/ 715891 w 1740762"/>
              <a:gd name="connsiteY51" fmla="*/ 1597352 h 1740760"/>
              <a:gd name="connsiteX52" fmla="*/ 666516 w 1740762"/>
              <a:gd name="connsiteY52" fmla="*/ 1584982 h 1740760"/>
              <a:gd name="connsiteX53" fmla="*/ 615942 w 1740762"/>
              <a:gd name="connsiteY53" fmla="*/ 1707080 h 1740760"/>
              <a:gd name="connsiteX54" fmla="*/ 458661 w 1740762"/>
              <a:gd name="connsiteY54" fmla="*/ 1641932 h 1740760"/>
              <a:gd name="connsiteX55" fmla="*/ 508928 w 1740762"/>
              <a:gd name="connsiteY55" fmla="*/ 1520575 h 1740760"/>
              <a:gd name="connsiteX56" fmla="*/ 480660 w 1740762"/>
              <a:gd name="connsiteY56" fmla="*/ 1504999 h 1740760"/>
              <a:gd name="connsiteX57" fmla="*/ 407307 w 1740762"/>
              <a:gd name="connsiteY57" fmla="*/ 1453832 h 1740760"/>
              <a:gd name="connsiteX58" fmla="*/ 315118 w 1740762"/>
              <a:gd name="connsiteY58" fmla="*/ 1546021 h 1740760"/>
              <a:gd name="connsiteX59" fmla="*/ 194740 w 1740762"/>
              <a:gd name="connsiteY59" fmla="*/ 1425643 h 1740760"/>
              <a:gd name="connsiteX60" fmla="*/ 286894 w 1740762"/>
              <a:gd name="connsiteY60" fmla="*/ 1333489 h 1740760"/>
              <a:gd name="connsiteX61" fmla="*/ 273491 w 1740762"/>
              <a:gd name="connsiteY61" fmla="*/ 1317922 h 1740760"/>
              <a:gd name="connsiteX62" fmla="*/ 218783 w 1740762"/>
              <a:gd name="connsiteY62" fmla="*/ 1232414 h 1740760"/>
              <a:gd name="connsiteX63" fmla="*/ 98828 w 1740762"/>
              <a:gd name="connsiteY63" fmla="*/ 1282101 h 1740760"/>
              <a:gd name="connsiteX64" fmla="*/ 33680 w 1740762"/>
              <a:gd name="connsiteY64" fmla="*/ 1124819 h 1740760"/>
              <a:gd name="connsiteX65" fmla="*/ 152714 w 1740762"/>
              <a:gd name="connsiteY65" fmla="*/ 1075514 h 1740760"/>
              <a:gd name="connsiteX66" fmla="*/ 146043 w 1740762"/>
              <a:gd name="connsiteY66" fmla="*/ 1053048 h 1740760"/>
              <a:gd name="connsiteX67" fmla="*/ 129170 w 1740762"/>
              <a:gd name="connsiteY67" fmla="*/ 963438 h 1740760"/>
              <a:gd name="connsiteX68" fmla="*/ 128677 w 1740762"/>
              <a:gd name="connsiteY68" fmla="*/ 955500 h 1740760"/>
              <a:gd name="connsiteX69" fmla="*/ 0 w 1740762"/>
              <a:gd name="connsiteY69" fmla="*/ 955500 h 1740760"/>
              <a:gd name="connsiteX70" fmla="*/ 0 w 1740762"/>
              <a:gd name="connsiteY70" fmla="*/ 785260 h 1740760"/>
              <a:gd name="connsiteX71" fmla="*/ 128814 w 1740762"/>
              <a:gd name="connsiteY71" fmla="*/ 785260 h 1740760"/>
              <a:gd name="connsiteX72" fmla="*/ 134981 w 1740762"/>
              <a:gd name="connsiteY72" fmla="*/ 739025 h 1740760"/>
              <a:gd name="connsiteX73" fmla="*/ 147040 w 1740762"/>
              <a:gd name="connsiteY73" fmla="*/ 683819 h 1740760"/>
              <a:gd name="connsiteX74" fmla="*/ 152622 w 1740762"/>
              <a:gd name="connsiteY74" fmla="*/ 665208 h 1740760"/>
              <a:gd name="connsiteX75" fmla="*/ 33680 w 1740762"/>
              <a:gd name="connsiteY75" fmla="*/ 615940 h 1740760"/>
              <a:gd name="connsiteX76" fmla="*/ 98828 w 1740762"/>
              <a:gd name="connsiteY76" fmla="*/ 458659 h 1740760"/>
              <a:gd name="connsiteX77" fmla="*/ 219054 w 1740762"/>
              <a:gd name="connsiteY77" fmla="*/ 508459 h 1740760"/>
              <a:gd name="connsiteX78" fmla="*/ 264199 w 1740762"/>
              <a:gd name="connsiteY78" fmla="*/ 435381 h 1740760"/>
              <a:gd name="connsiteX79" fmla="*/ 286732 w 1740762"/>
              <a:gd name="connsiteY79" fmla="*/ 407109 h 1740760"/>
              <a:gd name="connsiteX80" fmla="*/ 194740 w 1740762"/>
              <a:gd name="connsiteY80" fmla="*/ 315117 h 1740760"/>
              <a:gd name="connsiteX81" fmla="*/ 315118 w 1740762"/>
              <a:gd name="connsiteY81" fmla="*/ 194739 h 1740760"/>
              <a:gd name="connsiteX82" fmla="*/ 407197 w 1740762"/>
              <a:gd name="connsiteY82" fmla="*/ 286817 h 1740760"/>
              <a:gd name="connsiteX83" fmla="*/ 460791 w 1740762"/>
              <a:gd name="connsiteY83" fmla="*/ 248268 h 1740760"/>
              <a:gd name="connsiteX84" fmla="*/ 508858 w 1740762"/>
              <a:gd name="connsiteY84" fmla="*/ 220014 h 1740760"/>
              <a:gd name="connsiteX85" fmla="*/ 458661 w 1740762"/>
              <a:gd name="connsiteY85" fmla="*/ 98828 h 1740760"/>
              <a:gd name="connsiteX86" fmla="*/ 615942 w 1740762"/>
              <a:gd name="connsiteY86" fmla="*/ 33679 h 1740760"/>
              <a:gd name="connsiteX87" fmla="*/ 666597 w 1740762"/>
              <a:gd name="connsiteY87" fmla="*/ 155970 h 1740760"/>
              <a:gd name="connsiteX88" fmla="*/ 715891 w 1740762"/>
              <a:gd name="connsiteY88" fmla="*/ 143408 h 1740760"/>
              <a:gd name="connsiteX89" fmla="*/ 785261 w 1740762"/>
              <a:gd name="connsiteY89" fmla="*/ 132820 h 174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740762" h="1740760">
                <a:moveTo>
                  <a:pt x="870381" y="422211"/>
                </a:moveTo>
                <a:cubicBezTo>
                  <a:pt x="622864" y="422211"/>
                  <a:pt x="422212" y="622863"/>
                  <a:pt x="422212" y="870380"/>
                </a:cubicBezTo>
                <a:cubicBezTo>
                  <a:pt x="422212" y="1117897"/>
                  <a:pt x="622864" y="1318549"/>
                  <a:pt x="870381" y="1318549"/>
                </a:cubicBezTo>
                <a:cubicBezTo>
                  <a:pt x="1117898" y="1318549"/>
                  <a:pt x="1318550" y="1117897"/>
                  <a:pt x="1318550" y="870380"/>
                </a:cubicBezTo>
                <a:cubicBezTo>
                  <a:pt x="1318550" y="622863"/>
                  <a:pt x="1117898" y="422211"/>
                  <a:pt x="870381" y="422211"/>
                </a:cubicBezTo>
                <a:close/>
                <a:moveTo>
                  <a:pt x="785261" y="0"/>
                </a:moveTo>
                <a:lnTo>
                  <a:pt x="955501" y="0"/>
                </a:lnTo>
                <a:lnTo>
                  <a:pt x="955501" y="134329"/>
                </a:lnTo>
                <a:lnTo>
                  <a:pt x="1014988" y="143408"/>
                </a:lnTo>
                <a:lnTo>
                  <a:pt x="1073317" y="158020"/>
                </a:lnTo>
                <a:lnTo>
                  <a:pt x="1124821" y="33680"/>
                </a:lnTo>
                <a:lnTo>
                  <a:pt x="1282102" y="98828"/>
                </a:lnTo>
                <a:lnTo>
                  <a:pt x="1229998" y="224619"/>
                </a:lnTo>
                <a:lnTo>
                  <a:pt x="1250218" y="235760"/>
                </a:lnTo>
                <a:cubicBezTo>
                  <a:pt x="1276992" y="252029"/>
                  <a:pt x="1302655" y="269943"/>
                  <a:pt x="1327066" y="289364"/>
                </a:cubicBezTo>
                <a:lnTo>
                  <a:pt x="1329143" y="291241"/>
                </a:lnTo>
                <a:lnTo>
                  <a:pt x="1425645" y="194739"/>
                </a:lnTo>
                <a:lnTo>
                  <a:pt x="1546022" y="315117"/>
                </a:lnTo>
                <a:lnTo>
                  <a:pt x="1448558" y="412582"/>
                </a:lnTo>
                <a:lnTo>
                  <a:pt x="1457388" y="422838"/>
                </a:lnTo>
                <a:lnTo>
                  <a:pt x="1514167" y="511583"/>
                </a:lnTo>
                <a:lnTo>
                  <a:pt x="1641935" y="458659"/>
                </a:lnTo>
                <a:lnTo>
                  <a:pt x="1707082" y="615941"/>
                </a:lnTo>
                <a:lnTo>
                  <a:pt x="1579247" y="668892"/>
                </a:lnTo>
                <a:lnTo>
                  <a:pt x="1584835" y="687711"/>
                </a:lnTo>
                <a:cubicBezTo>
                  <a:pt x="1592232" y="716929"/>
                  <a:pt x="1597895" y="746838"/>
                  <a:pt x="1601709" y="777321"/>
                </a:cubicBezTo>
                <a:lnTo>
                  <a:pt x="1602202" y="785260"/>
                </a:lnTo>
                <a:lnTo>
                  <a:pt x="1740762" y="785260"/>
                </a:lnTo>
                <a:lnTo>
                  <a:pt x="1740762" y="955500"/>
                </a:lnTo>
                <a:lnTo>
                  <a:pt x="1602244" y="955500"/>
                </a:lnTo>
                <a:lnTo>
                  <a:pt x="1592412" y="1019928"/>
                </a:lnTo>
                <a:lnTo>
                  <a:pt x="1579385" y="1071925"/>
                </a:lnTo>
                <a:lnTo>
                  <a:pt x="1707082" y="1124819"/>
                </a:lnTo>
                <a:lnTo>
                  <a:pt x="1641935" y="1282101"/>
                </a:lnTo>
                <a:lnTo>
                  <a:pt x="1514336" y="1229247"/>
                </a:lnTo>
                <a:lnTo>
                  <a:pt x="1500059" y="1255158"/>
                </a:lnTo>
                <a:lnTo>
                  <a:pt x="1448892" y="1328512"/>
                </a:lnTo>
                <a:lnTo>
                  <a:pt x="1546022" y="1425643"/>
                </a:lnTo>
                <a:lnTo>
                  <a:pt x="1425645" y="1546021"/>
                </a:lnTo>
                <a:lnTo>
                  <a:pt x="1328549" y="1448925"/>
                </a:lnTo>
                <a:lnTo>
                  <a:pt x="1312981" y="1462328"/>
                </a:lnTo>
                <a:lnTo>
                  <a:pt x="1229762" y="1515571"/>
                </a:lnTo>
                <a:lnTo>
                  <a:pt x="1282102" y="1641932"/>
                </a:lnTo>
                <a:lnTo>
                  <a:pt x="1124821" y="1707080"/>
                </a:lnTo>
                <a:lnTo>
                  <a:pt x="1073151" y="1582339"/>
                </a:lnTo>
                <a:lnTo>
                  <a:pt x="1048108" y="1589775"/>
                </a:lnTo>
                <a:cubicBezTo>
                  <a:pt x="1018890" y="1597172"/>
                  <a:pt x="988981" y="1602835"/>
                  <a:pt x="958498" y="1606649"/>
                </a:cubicBezTo>
                <a:lnTo>
                  <a:pt x="955501" y="1606835"/>
                </a:lnTo>
                <a:lnTo>
                  <a:pt x="955501" y="1740760"/>
                </a:lnTo>
                <a:lnTo>
                  <a:pt x="785261" y="1740760"/>
                </a:lnTo>
                <a:lnTo>
                  <a:pt x="785261" y="1607939"/>
                </a:lnTo>
                <a:lnTo>
                  <a:pt x="715891" y="1597352"/>
                </a:lnTo>
                <a:lnTo>
                  <a:pt x="666516" y="1584982"/>
                </a:lnTo>
                <a:lnTo>
                  <a:pt x="615942" y="1707080"/>
                </a:lnTo>
                <a:lnTo>
                  <a:pt x="458661" y="1641932"/>
                </a:lnTo>
                <a:lnTo>
                  <a:pt x="508928" y="1520575"/>
                </a:lnTo>
                <a:lnTo>
                  <a:pt x="480660" y="1504999"/>
                </a:lnTo>
                <a:lnTo>
                  <a:pt x="407307" y="1453832"/>
                </a:lnTo>
                <a:lnTo>
                  <a:pt x="315118" y="1546021"/>
                </a:lnTo>
                <a:lnTo>
                  <a:pt x="194740" y="1425643"/>
                </a:lnTo>
                <a:lnTo>
                  <a:pt x="286894" y="1333489"/>
                </a:lnTo>
                <a:lnTo>
                  <a:pt x="273491" y="1317922"/>
                </a:lnTo>
                <a:lnTo>
                  <a:pt x="218783" y="1232414"/>
                </a:lnTo>
                <a:lnTo>
                  <a:pt x="98828" y="1282101"/>
                </a:lnTo>
                <a:lnTo>
                  <a:pt x="33680" y="1124819"/>
                </a:lnTo>
                <a:lnTo>
                  <a:pt x="152714" y="1075514"/>
                </a:lnTo>
                <a:lnTo>
                  <a:pt x="146043" y="1053048"/>
                </a:lnTo>
                <a:cubicBezTo>
                  <a:pt x="138647" y="1023830"/>
                  <a:pt x="132984" y="993922"/>
                  <a:pt x="129170" y="963438"/>
                </a:cubicBezTo>
                <a:lnTo>
                  <a:pt x="128677" y="955500"/>
                </a:lnTo>
                <a:lnTo>
                  <a:pt x="0" y="955500"/>
                </a:lnTo>
                <a:lnTo>
                  <a:pt x="0" y="785260"/>
                </a:lnTo>
                <a:lnTo>
                  <a:pt x="128814" y="785260"/>
                </a:lnTo>
                <a:lnTo>
                  <a:pt x="134981" y="739025"/>
                </a:lnTo>
                <a:cubicBezTo>
                  <a:pt x="138313" y="720372"/>
                  <a:pt x="142341" y="701961"/>
                  <a:pt x="147040" y="683819"/>
                </a:cubicBezTo>
                <a:lnTo>
                  <a:pt x="152622" y="665208"/>
                </a:lnTo>
                <a:lnTo>
                  <a:pt x="33680" y="615940"/>
                </a:lnTo>
                <a:lnTo>
                  <a:pt x="98828" y="458659"/>
                </a:lnTo>
                <a:lnTo>
                  <a:pt x="219054" y="508459"/>
                </a:lnTo>
                <a:lnTo>
                  <a:pt x="264199" y="435381"/>
                </a:lnTo>
                <a:lnTo>
                  <a:pt x="286732" y="407109"/>
                </a:lnTo>
                <a:lnTo>
                  <a:pt x="194740" y="315117"/>
                </a:lnTo>
                <a:lnTo>
                  <a:pt x="315118" y="194739"/>
                </a:lnTo>
                <a:lnTo>
                  <a:pt x="407197" y="286817"/>
                </a:lnTo>
                <a:lnTo>
                  <a:pt x="460791" y="248268"/>
                </a:lnTo>
                <a:lnTo>
                  <a:pt x="508858" y="220014"/>
                </a:lnTo>
                <a:lnTo>
                  <a:pt x="458661" y="98828"/>
                </a:lnTo>
                <a:lnTo>
                  <a:pt x="615942" y="33679"/>
                </a:lnTo>
                <a:lnTo>
                  <a:pt x="666597" y="155970"/>
                </a:lnTo>
                <a:lnTo>
                  <a:pt x="715891" y="143408"/>
                </a:lnTo>
                <a:lnTo>
                  <a:pt x="785261" y="132820"/>
                </a:lnTo>
                <a:close/>
              </a:path>
            </a:pathLst>
          </a:custGeom>
          <a:solidFill>
            <a:srgbClr val="00AF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3">
              <a:solidFill>
                <a:prstClr val="white"/>
              </a:solidFill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3892457" y="1192194"/>
            <a:ext cx="1012594" cy="1034416"/>
            <a:chOff x="1325411" y="1372730"/>
            <a:chExt cx="1251557" cy="1251560"/>
          </a:xfrm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6" name="任意多边形 45"/>
            <p:cNvSpPr/>
            <p:nvPr/>
          </p:nvSpPr>
          <p:spPr>
            <a:xfrm>
              <a:off x="1325411" y="1372730"/>
              <a:ext cx="625779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 rot="5400000">
              <a:off x="1951189" y="1372730"/>
              <a:ext cx="625778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 rot="10800000">
              <a:off x="1951187" y="1998509"/>
              <a:ext cx="625779" cy="625779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 rot="16200000">
              <a:off x="1325412" y="1998511"/>
              <a:ext cx="625778" cy="625780"/>
            </a:xfrm>
            <a:custGeom>
              <a:avLst/>
              <a:gdLst>
                <a:gd name="connsiteX0" fmla="*/ 564580 w 625779"/>
                <a:gd name="connsiteY0" fmla="*/ 0 h 625780"/>
                <a:gd name="connsiteX1" fmla="*/ 625779 w 625779"/>
                <a:gd name="connsiteY1" fmla="*/ 0 h 625780"/>
                <a:gd name="connsiteX2" fmla="*/ 625779 w 625779"/>
                <a:gd name="connsiteY2" fmla="*/ 303558 h 625780"/>
                <a:gd name="connsiteX3" fmla="*/ 303558 w 625779"/>
                <a:gd name="connsiteY3" fmla="*/ 625779 h 625780"/>
                <a:gd name="connsiteX4" fmla="*/ 303559 w 625779"/>
                <a:gd name="connsiteY4" fmla="*/ 625780 h 625780"/>
                <a:gd name="connsiteX5" fmla="*/ 0 w 625779"/>
                <a:gd name="connsiteY5" fmla="*/ 625780 h 625780"/>
                <a:gd name="connsiteX6" fmla="*/ 0 w 625779"/>
                <a:gd name="connsiteY6" fmla="*/ 564580 h 625780"/>
                <a:gd name="connsiteX7" fmla="*/ 92614 w 625779"/>
                <a:gd name="connsiteY7" fmla="*/ 564580 h 625780"/>
                <a:gd name="connsiteX8" fmla="*/ 97048 w 625779"/>
                <a:gd name="connsiteY8" fmla="*/ 531339 h 625780"/>
                <a:gd name="connsiteX9" fmla="*/ 105718 w 625779"/>
                <a:gd name="connsiteY9" fmla="*/ 491647 h 625780"/>
                <a:gd name="connsiteX10" fmla="*/ 109731 w 625779"/>
                <a:gd name="connsiteY10" fmla="*/ 478266 h 625780"/>
                <a:gd name="connsiteX11" fmla="*/ 24215 w 625779"/>
                <a:gd name="connsiteY11" fmla="*/ 442844 h 625780"/>
                <a:gd name="connsiteX12" fmla="*/ 71055 w 625779"/>
                <a:gd name="connsiteY12" fmla="*/ 329763 h 625780"/>
                <a:gd name="connsiteX13" fmla="*/ 157494 w 625779"/>
                <a:gd name="connsiteY13" fmla="*/ 365568 h 625780"/>
                <a:gd name="connsiteX14" fmla="*/ 189952 w 625779"/>
                <a:gd name="connsiteY14" fmla="*/ 313027 h 625780"/>
                <a:gd name="connsiteX15" fmla="*/ 206152 w 625779"/>
                <a:gd name="connsiteY15" fmla="*/ 292700 h 625780"/>
                <a:gd name="connsiteX16" fmla="*/ 140013 w 625779"/>
                <a:gd name="connsiteY16" fmla="*/ 226560 h 625780"/>
                <a:gd name="connsiteX17" fmla="*/ 226561 w 625779"/>
                <a:gd name="connsiteY17" fmla="*/ 140012 h 625780"/>
                <a:gd name="connsiteX18" fmla="*/ 292763 w 625779"/>
                <a:gd name="connsiteY18" fmla="*/ 206214 h 625780"/>
                <a:gd name="connsiteX19" fmla="*/ 331296 w 625779"/>
                <a:gd name="connsiteY19" fmla="*/ 178498 h 625780"/>
                <a:gd name="connsiteX20" fmla="*/ 365854 w 625779"/>
                <a:gd name="connsiteY20" fmla="*/ 158184 h 625780"/>
                <a:gd name="connsiteX21" fmla="*/ 329764 w 625779"/>
                <a:gd name="connsiteY21" fmla="*/ 71055 h 625780"/>
                <a:gd name="connsiteX22" fmla="*/ 442845 w 625779"/>
                <a:gd name="connsiteY22" fmla="*/ 24214 h 625780"/>
                <a:gd name="connsiteX23" fmla="*/ 479264 w 625779"/>
                <a:gd name="connsiteY23" fmla="*/ 112138 h 625780"/>
                <a:gd name="connsiteX24" fmla="*/ 514705 w 625779"/>
                <a:gd name="connsiteY24" fmla="*/ 103106 h 625780"/>
                <a:gd name="connsiteX25" fmla="*/ 564580 w 625779"/>
                <a:gd name="connsiteY25" fmla="*/ 95494 h 625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25779" h="625780">
                  <a:moveTo>
                    <a:pt x="564580" y="0"/>
                  </a:moveTo>
                  <a:lnTo>
                    <a:pt x="625779" y="0"/>
                  </a:lnTo>
                  <a:lnTo>
                    <a:pt x="625779" y="303558"/>
                  </a:lnTo>
                  <a:cubicBezTo>
                    <a:pt x="447821" y="303558"/>
                    <a:pt x="303558" y="447821"/>
                    <a:pt x="303558" y="625779"/>
                  </a:cubicBezTo>
                  <a:lnTo>
                    <a:pt x="303559" y="625780"/>
                  </a:lnTo>
                  <a:lnTo>
                    <a:pt x="0" y="625780"/>
                  </a:lnTo>
                  <a:lnTo>
                    <a:pt x="0" y="564580"/>
                  </a:lnTo>
                  <a:lnTo>
                    <a:pt x="92614" y="564580"/>
                  </a:lnTo>
                  <a:lnTo>
                    <a:pt x="97048" y="531339"/>
                  </a:lnTo>
                  <a:cubicBezTo>
                    <a:pt x="99443" y="517928"/>
                    <a:pt x="102339" y="504691"/>
                    <a:pt x="105718" y="491647"/>
                  </a:cubicBezTo>
                  <a:lnTo>
                    <a:pt x="109731" y="478266"/>
                  </a:lnTo>
                  <a:lnTo>
                    <a:pt x="24215" y="442844"/>
                  </a:lnTo>
                  <a:lnTo>
                    <a:pt x="71055" y="329763"/>
                  </a:lnTo>
                  <a:lnTo>
                    <a:pt x="157494" y="365568"/>
                  </a:lnTo>
                  <a:lnTo>
                    <a:pt x="189952" y="313027"/>
                  </a:lnTo>
                  <a:lnTo>
                    <a:pt x="206152" y="292700"/>
                  </a:lnTo>
                  <a:lnTo>
                    <a:pt x="140013" y="226560"/>
                  </a:lnTo>
                  <a:lnTo>
                    <a:pt x="226561" y="140012"/>
                  </a:lnTo>
                  <a:lnTo>
                    <a:pt x="292763" y="206214"/>
                  </a:lnTo>
                  <a:lnTo>
                    <a:pt x="331296" y="178498"/>
                  </a:lnTo>
                  <a:lnTo>
                    <a:pt x="365854" y="158184"/>
                  </a:lnTo>
                  <a:lnTo>
                    <a:pt x="329764" y="71055"/>
                  </a:lnTo>
                  <a:lnTo>
                    <a:pt x="442845" y="24214"/>
                  </a:lnTo>
                  <a:lnTo>
                    <a:pt x="479264" y="112138"/>
                  </a:lnTo>
                  <a:lnTo>
                    <a:pt x="514705" y="103106"/>
                  </a:lnTo>
                  <a:lnTo>
                    <a:pt x="564580" y="95494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>
                <a:solidFill>
                  <a:prstClr val="white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2174031" y="887524"/>
            <a:ext cx="1247133" cy="1620186"/>
            <a:chOff x="3446157" y="1908877"/>
            <a:chExt cx="3587723" cy="4660916"/>
          </a:xfrm>
        </p:grpSpPr>
        <p:sp>
          <p:nvSpPr>
            <p:cNvPr id="51" name="圆角矩形 50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  <p:sp>
          <p:nvSpPr>
            <p:cNvPr id="52" name="Freeform 5"/>
            <p:cNvSpPr>
              <a:spLocks/>
            </p:cNvSpPr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  <p:sp>
          <p:nvSpPr>
            <p:cNvPr id="54" name="Freeform 5"/>
            <p:cNvSpPr>
              <a:spLocks/>
            </p:cNvSpPr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2B3C1"/>
                </a:gs>
                <a:gs pos="100000">
                  <a:srgbClr val="0699AC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0">
                    <a:srgbClr val="0699AC"/>
                  </a:gs>
                  <a:gs pos="100000">
                    <a:srgbClr val="02B3C1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134398" y="1702178"/>
            <a:ext cx="1247133" cy="1620186"/>
            <a:chOff x="3446157" y="1908877"/>
            <a:chExt cx="3587723" cy="4660916"/>
          </a:xfrm>
        </p:grpSpPr>
        <p:sp>
          <p:nvSpPr>
            <p:cNvPr id="56" name="圆角矩形 55"/>
            <p:cNvSpPr/>
            <p:nvPr/>
          </p:nvSpPr>
          <p:spPr>
            <a:xfrm rot="2760000">
              <a:off x="3098889" y="2634801"/>
              <a:ext cx="4660916" cy="3209067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  <p:sp>
          <p:nvSpPr>
            <p:cNvPr id="57" name="Freeform 5"/>
            <p:cNvSpPr>
              <a:spLocks/>
            </p:cNvSpPr>
            <p:nvPr/>
          </p:nvSpPr>
          <p:spPr bwMode="auto">
            <a:xfrm rot="16200000">
              <a:off x="3295850" y="2263222"/>
              <a:ext cx="2643766" cy="2343151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/>
                </a:gs>
                <a:gs pos="73000">
                  <a:srgbClr val="ECECEC"/>
                </a:gs>
                <a:gs pos="100000">
                  <a:srgbClr val="D9D9D9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29000">
                    <a:srgbClr val="E0E0E0"/>
                  </a:gs>
                  <a:gs pos="0">
                    <a:srgbClr val="999999"/>
                  </a:gs>
                  <a:gs pos="83000">
                    <a:sysClr val="window" lastClr="FFFFFF"/>
                  </a:gs>
                </a:gsLst>
                <a:lin ang="18900000" scaled="0"/>
                <a:tileRect/>
              </a:gradFill>
            </a:ln>
            <a:effectLst>
              <a:outerShdw blurRad="355600" dist="88900" dir="2700000" algn="tl" rotWithShape="0">
                <a:prstClr val="black">
                  <a:alpha val="2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</a:endParaRPr>
            </a:p>
          </p:txBody>
        </p:sp>
        <p:sp>
          <p:nvSpPr>
            <p:cNvPr id="58" name="圆角矩形 57"/>
            <p:cNvSpPr/>
            <p:nvPr/>
          </p:nvSpPr>
          <p:spPr>
            <a:xfrm rot="2760000">
              <a:off x="3358628" y="2852802"/>
              <a:ext cx="3953506" cy="2592561"/>
            </a:xfrm>
            <a:prstGeom prst="roundRect">
              <a:avLst>
                <a:gd name="adj" fmla="val 50000"/>
              </a:avLst>
            </a:prstGeom>
            <a:gradFill>
              <a:gsLst>
                <a:gs pos="37000">
                  <a:srgbClr val="6C6C6C">
                    <a:alpha val="50000"/>
                  </a:srgbClr>
                </a:gs>
                <a:gs pos="0">
                  <a:sysClr val="windowText" lastClr="000000">
                    <a:alpha val="61000"/>
                  </a:sysClr>
                </a:gs>
                <a:gs pos="100000">
                  <a:srgbClr val="D8D8D8">
                    <a:alpha val="0"/>
                  </a:srgbClr>
                </a:gs>
              </a:gsLst>
              <a:lin ang="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0"/>
            </a:effectLst>
          </p:spPr>
          <p:txBody>
            <a:bodyPr rtlCol="0" anchor="ctr"/>
            <a:lstStyle/>
            <a:p>
              <a:pPr algn="ctr">
                <a:defRPr/>
              </a:pPr>
              <a:endParaRPr lang="zh-CN" altLang="en-US" sz="1013" kern="0">
                <a:solidFill>
                  <a:prstClr val="white"/>
                </a:solidFill>
              </a:endParaRPr>
            </a:p>
          </p:txBody>
        </p:sp>
        <p:sp>
          <p:nvSpPr>
            <p:cNvPr id="59" name="Freeform 5"/>
            <p:cNvSpPr>
              <a:spLocks/>
            </p:cNvSpPr>
            <p:nvPr/>
          </p:nvSpPr>
          <p:spPr bwMode="auto">
            <a:xfrm rot="16200000">
              <a:off x="3589407" y="2523402"/>
              <a:ext cx="2056648" cy="1822793"/>
            </a:xfrm>
            <a:custGeom>
              <a:avLst/>
              <a:gdLst>
                <a:gd name="T0" fmla="*/ 407 w 1375"/>
                <a:gd name="T1" fmla="*/ 1218 h 1218"/>
                <a:gd name="T2" fmla="*/ 299 w 1375"/>
                <a:gd name="T3" fmla="*/ 1156 h 1218"/>
                <a:gd name="T4" fmla="*/ 19 w 1375"/>
                <a:gd name="T5" fmla="*/ 671 h 1218"/>
                <a:gd name="T6" fmla="*/ 19 w 1375"/>
                <a:gd name="T7" fmla="*/ 547 h 1218"/>
                <a:gd name="T8" fmla="*/ 299 w 1375"/>
                <a:gd name="T9" fmla="*/ 62 h 1218"/>
                <a:gd name="T10" fmla="*/ 407 w 1375"/>
                <a:gd name="T11" fmla="*/ 0 h 1218"/>
                <a:gd name="T12" fmla="*/ 967 w 1375"/>
                <a:gd name="T13" fmla="*/ 0 h 1218"/>
                <a:gd name="T14" fmla="*/ 1075 w 1375"/>
                <a:gd name="T15" fmla="*/ 62 h 1218"/>
                <a:gd name="T16" fmla="*/ 1355 w 1375"/>
                <a:gd name="T17" fmla="*/ 547 h 1218"/>
                <a:gd name="T18" fmla="*/ 1355 w 1375"/>
                <a:gd name="T19" fmla="*/ 671 h 1218"/>
                <a:gd name="T20" fmla="*/ 1075 w 1375"/>
                <a:gd name="T21" fmla="*/ 1156 h 1218"/>
                <a:gd name="T22" fmla="*/ 967 w 1375"/>
                <a:gd name="T23" fmla="*/ 1218 h 1218"/>
                <a:gd name="T24" fmla="*/ 407 w 1375"/>
                <a:gd name="T25" fmla="*/ 1218 h 1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1218">
                  <a:moveTo>
                    <a:pt x="407" y="1218"/>
                  </a:moveTo>
                  <a:cubicBezTo>
                    <a:pt x="368" y="1218"/>
                    <a:pt x="319" y="1190"/>
                    <a:pt x="299" y="1156"/>
                  </a:cubicBezTo>
                  <a:cubicBezTo>
                    <a:pt x="19" y="671"/>
                    <a:pt x="19" y="671"/>
                    <a:pt x="19" y="671"/>
                  </a:cubicBezTo>
                  <a:cubicBezTo>
                    <a:pt x="0" y="637"/>
                    <a:pt x="0" y="581"/>
                    <a:pt x="19" y="547"/>
                  </a:cubicBezTo>
                  <a:cubicBezTo>
                    <a:pt x="299" y="62"/>
                    <a:pt x="299" y="62"/>
                    <a:pt x="299" y="62"/>
                  </a:cubicBezTo>
                  <a:cubicBezTo>
                    <a:pt x="319" y="28"/>
                    <a:pt x="368" y="0"/>
                    <a:pt x="407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1007" y="0"/>
                    <a:pt x="1055" y="28"/>
                    <a:pt x="1075" y="62"/>
                  </a:cubicBezTo>
                  <a:cubicBezTo>
                    <a:pt x="1355" y="547"/>
                    <a:pt x="1355" y="547"/>
                    <a:pt x="1355" y="547"/>
                  </a:cubicBezTo>
                  <a:cubicBezTo>
                    <a:pt x="1375" y="581"/>
                    <a:pt x="1375" y="637"/>
                    <a:pt x="1355" y="671"/>
                  </a:cubicBezTo>
                  <a:cubicBezTo>
                    <a:pt x="1075" y="1156"/>
                    <a:pt x="1075" y="1156"/>
                    <a:pt x="1075" y="1156"/>
                  </a:cubicBezTo>
                  <a:cubicBezTo>
                    <a:pt x="1055" y="1190"/>
                    <a:pt x="1007" y="1218"/>
                    <a:pt x="967" y="1218"/>
                  </a:cubicBezTo>
                  <a:lnTo>
                    <a:pt x="407" y="121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EA8384"/>
                </a:gs>
                <a:gs pos="100000">
                  <a:srgbClr val="E45C5B"/>
                </a:gs>
              </a:gsLst>
              <a:lin ang="18900000" scaled="0"/>
              <a:tileRect/>
            </a:gradFill>
            <a:ln w="25400">
              <a:gradFill flip="none" rotWithShape="1">
                <a:gsLst>
                  <a:gs pos="0">
                    <a:srgbClr val="E45C5B"/>
                  </a:gs>
                  <a:gs pos="100000">
                    <a:srgbClr val="EA8384"/>
                  </a:gs>
                </a:gsLst>
                <a:lin ang="18900000" scaled="0"/>
                <a:tileRect/>
              </a:gradFill>
            </a:ln>
            <a:effectLst>
              <a:outerShdw blurRad="254000" dist="114300" dir="2700000" algn="tl" rotWithShape="0">
                <a:prstClr val="black">
                  <a:alpha val="25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zh-CN" altLang="en-US" sz="1013" kern="0">
                <a:solidFill>
                  <a:prstClr val="black"/>
                </a:solidFill>
              </a:endParaRPr>
            </a:p>
          </p:txBody>
        </p:sp>
      </p:grpSp>
      <p:sp>
        <p:nvSpPr>
          <p:cNvPr id="61" name="文本框 60"/>
          <p:cNvSpPr txBox="1"/>
          <p:nvPr/>
        </p:nvSpPr>
        <p:spPr>
          <a:xfrm>
            <a:off x="885986" y="1131947"/>
            <a:ext cx="114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1ACB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法律</a:t>
            </a:r>
            <a:endParaRPr lang="zh-CN" altLang="en-US" sz="3200" dirty="0">
              <a:solidFill>
                <a:srgbClr val="01ACB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907415" y="2770656"/>
            <a:ext cx="11218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FFB850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哲學</a:t>
            </a:r>
            <a:endParaRPr lang="zh-CN" altLang="en-US" sz="3200" dirty="0">
              <a:solidFill>
                <a:srgbClr val="FFB850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117813" y="1948120"/>
            <a:ext cx="2152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E8707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生物學</a:t>
            </a:r>
            <a:endParaRPr lang="zh-CN" altLang="en-US" sz="3200" dirty="0">
              <a:solidFill>
                <a:srgbClr val="E8707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177081" y="3535962"/>
            <a:ext cx="10873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663A77"/>
                </a:solidFill>
                <a:latin typeface="造字工房悦黑体验版细体" pitchFamily="50" charset="-122"/>
                <a:ea typeface="造字工房悦黑体验版细体" pitchFamily="50" charset="-122"/>
              </a:rPr>
              <a:t>數學</a:t>
            </a:r>
            <a:endParaRPr lang="en-US" altLang="zh-TW" sz="3200" dirty="0" smtClean="0">
              <a:solidFill>
                <a:srgbClr val="663A77"/>
              </a:solidFill>
              <a:latin typeface="造字工房悦黑体验版细体" pitchFamily="50" charset="-122"/>
              <a:ea typeface="造字工房悦黑体验版细体" pitchFamily="50" charset="-122"/>
            </a:endParaRPr>
          </a:p>
        </p:txBody>
      </p:sp>
      <p:grpSp>
        <p:nvGrpSpPr>
          <p:cNvPr id="72" name="Group 4"/>
          <p:cNvGrpSpPr>
            <a:grpSpLocks noChangeAspect="1"/>
          </p:cNvGrpSpPr>
          <p:nvPr/>
        </p:nvGrpSpPr>
        <p:grpSpPr bwMode="auto">
          <a:xfrm>
            <a:off x="2420803" y="1217514"/>
            <a:ext cx="315440" cy="369659"/>
            <a:chOff x="1776" y="1776"/>
            <a:chExt cx="64" cy="75"/>
          </a:xfrm>
          <a:solidFill>
            <a:schemeClr val="bg1"/>
          </a:solidFill>
        </p:grpSpPr>
        <p:sp>
          <p:nvSpPr>
            <p:cNvPr id="73" name="Freeform 5"/>
            <p:cNvSpPr>
              <a:spLocks/>
            </p:cNvSpPr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74" name="Freeform 6"/>
            <p:cNvSpPr>
              <a:spLocks/>
            </p:cNvSpPr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75" name="Freeform 7"/>
            <p:cNvSpPr>
              <a:spLocks/>
            </p:cNvSpPr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76" name="Freeform 8"/>
            <p:cNvSpPr>
              <a:spLocks/>
            </p:cNvSpPr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77" name="Group 18"/>
          <p:cNvGrpSpPr>
            <a:grpSpLocks noChangeAspect="1"/>
          </p:cNvGrpSpPr>
          <p:nvPr/>
        </p:nvGrpSpPr>
        <p:grpSpPr bwMode="auto">
          <a:xfrm>
            <a:off x="407287" y="3648890"/>
            <a:ext cx="320356" cy="298512"/>
            <a:chOff x="3802" y="2858"/>
            <a:chExt cx="616" cy="574"/>
          </a:xfrm>
          <a:solidFill>
            <a:schemeClr val="bg1"/>
          </a:solidFill>
        </p:grpSpPr>
        <p:sp>
          <p:nvSpPr>
            <p:cNvPr id="78" name="Rectangle 19"/>
            <p:cNvSpPr>
              <a:spLocks noChangeArrowheads="1"/>
            </p:cNvSpPr>
            <p:nvPr/>
          </p:nvSpPr>
          <p:spPr bwMode="auto">
            <a:xfrm>
              <a:off x="3802" y="3205"/>
              <a:ext cx="129" cy="22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79" name="Rectangle 20"/>
            <p:cNvSpPr>
              <a:spLocks noChangeArrowheads="1"/>
            </p:cNvSpPr>
            <p:nvPr/>
          </p:nvSpPr>
          <p:spPr bwMode="auto">
            <a:xfrm>
              <a:off x="3964" y="3174"/>
              <a:ext cx="129" cy="25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80" name="Rectangle 21"/>
            <p:cNvSpPr>
              <a:spLocks noChangeArrowheads="1"/>
            </p:cNvSpPr>
            <p:nvPr/>
          </p:nvSpPr>
          <p:spPr bwMode="auto">
            <a:xfrm>
              <a:off x="4129" y="3131"/>
              <a:ext cx="129" cy="3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81" name="Rectangle 22"/>
            <p:cNvSpPr>
              <a:spLocks noChangeArrowheads="1"/>
            </p:cNvSpPr>
            <p:nvPr/>
          </p:nvSpPr>
          <p:spPr bwMode="auto">
            <a:xfrm>
              <a:off x="4289" y="3078"/>
              <a:ext cx="129" cy="3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82" name="Freeform 23"/>
            <p:cNvSpPr>
              <a:spLocks/>
            </p:cNvSpPr>
            <p:nvPr/>
          </p:nvSpPr>
          <p:spPr bwMode="auto">
            <a:xfrm>
              <a:off x="3888" y="2858"/>
              <a:ext cx="370" cy="270"/>
            </a:xfrm>
            <a:custGeom>
              <a:avLst/>
              <a:gdLst>
                <a:gd name="T0" fmla="*/ 94 w 155"/>
                <a:gd name="T1" fmla="*/ 21 h 113"/>
                <a:gd name="T2" fmla="*/ 0 w 155"/>
                <a:gd name="T3" fmla="*/ 72 h 113"/>
                <a:gd name="T4" fmla="*/ 114 w 155"/>
                <a:gd name="T5" fmla="*/ 63 h 113"/>
                <a:gd name="T6" fmla="*/ 122 w 155"/>
                <a:gd name="T7" fmla="*/ 82 h 113"/>
                <a:gd name="T8" fmla="*/ 155 w 155"/>
                <a:gd name="T9" fmla="*/ 0 h 113"/>
                <a:gd name="T10" fmla="*/ 85 w 155"/>
                <a:gd name="T11" fmla="*/ 2 h 113"/>
                <a:gd name="T12" fmla="*/ 94 w 155"/>
                <a:gd name="T13" fmla="*/ 2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13">
                  <a:moveTo>
                    <a:pt x="94" y="21"/>
                  </a:moveTo>
                  <a:cubicBezTo>
                    <a:pt x="85" y="33"/>
                    <a:pt x="53" y="68"/>
                    <a:pt x="0" y="72"/>
                  </a:cubicBezTo>
                  <a:cubicBezTo>
                    <a:pt x="0" y="72"/>
                    <a:pt x="31" y="113"/>
                    <a:pt x="114" y="63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55" y="0"/>
                    <a:pt x="155" y="0"/>
                    <a:pt x="155" y="0"/>
                  </a:cubicBezTo>
                  <a:cubicBezTo>
                    <a:pt x="85" y="2"/>
                    <a:pt x="85" y="2"/>
                    <a:pt x="85" y="2"/>
                  </a:cubicBezTo>
                  <a:lnTo>
                    <a:pt x="94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83" name="Group 13"/>
          <p:cNvGrpSpPr>
            <a:grpSpLocks noChangeAspect="1"/>
          </p:cNvGrpSpPr>
          <p:nvPr/>
        </p:nvGrpSpPr>
        <p:grpSpPr bwMode="auto">
          <a:xfrm>
            <a:off x="2386189" y="2787915"/>
            <a:ext cx="384668" cy="391155"/>
            <a:chOff x="2426" y="2745"/>
            <a:chExt cx="593" cy="603"/>
          </a:xfrm>
          <a:solidFill>
            <a:schemeClr val="bg1"/>
          </a:solidFill>
        </p:grpSpPr>
        <p:sp>
          <p:nvSpPr>
            <p:cNvPr id="84" name="Freeform 14"/>
            <p:cNvSpPr>
              <a:spLocks/>
            </p:cNvSpPr>
            <p:nvPr/>
          </p:nvSpPr>
          <p:spPr bwMode="auto">
            <a:xfrm>
              <a:off x="2442" y="2772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85" name="Freeform 15"/>
            <p:cNvSpPr>
              <a:spLocks noEditPoints="1"/>
            </p:cNvSpPr>
            <p:nvPr/>
          </p:nvSpPr>
          <p:spPr bwMode="auto">
            <a:xfrm>
              <a:off x="2426" y="2745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grpSp>
        <p:nvGrpSpPr>
          <p:cNvPr id="86" name="组合 85"/>
          <p:cNvGrpSpPr/>
          <p:nvPr/>
        </p:nvGrpSpPr>
        <p:grpSpPr>
          <a:xfrm>
            <a:off x="402185" y="2037131"/>
            <a:ext cx="330562" cy="359730"/>
            <a:chOff x="4873628" y="1965320"/>
            <a:chExt cx="269874" cy="293687"/>
          </a:xfrm>
          <a:solidFill>
            <a:schemeClr val="bg1"/>
          </a:solidFill>
        </p:grpSpPr>
        <p:sp>
          <p:nvSpPr>
            <p:cNvPr id="87" name="Freeform 502"/>
            <p:cNvSpPr>
              <a:spLocks/>
            </p:cNvSpPr>
            <p:nvPr/>
          </p:nvSpPr>
          <p:spPr bwMode="auto">
            <a:xfrm>
              <a:off x="4873628" y="2127243"/>
              <a:ext cx="112713" cy="131762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88" name="Freeform 503"/>
            <p:cNvSpPr>
              <a:spLocks/>
            </p:cNvSpPr>
            <p:nvPr/>
          </p:nvSpPr>
          <p:spPr bwMode="auto">
            <a:xfrm>
              <a:off x="4884746" y="1973256"/>
              <a:ext cx="41275" cy="146049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89" name="Freeform 504"/>
            <p:cNvSpPr>
              <a:spLocks/>
            </p:cNvSpPr>
            <p:nvPr/>
          </p:nvSpPr>
          <p:spPr bwMode="auto">
            <a:xfrm>
              <a:off x="4940314" y="1965320"/>
              <a:ext cx="177801" cy="293687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  <p:sp>
          <p:nvSpPr>
            <p:cNvPr id="90" name="Freeform 505"/>
            <p:cNvSpPr>
              <a:spLocks/>
            </p:cNvSpPr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solidFill>
                  <a:prstClr val="black"/>
                </a:solidFill>
              </a:endParaRPr>
            </a:p>
          </p:txBody>
        </p:sp>
      </p:grpSp>
      <p:pic>
        <p:nvPicPr>
          <p:cNvPr id="62" name="圖片 6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52" y="491861"/>
            <a:ext cx="266065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3" name="文字方塊 62"/>
          <p:cNvSpPr txBox="1"/>
          <p:nvPr/>
        </p:nvSpPr>
        <p:spPr>
          <a:xfrm>
            <a:off x="2988537" y="4412223"/>
            <a:ext cx="31665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電影：我想念我自己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0" name="圖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51" y="2748685"/>
            <a:ext cx="2596092" cy="221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" name="圖片 6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451" y="303736"/>
            <a:ext cx="2609067" cy="213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0603651"/>
      </p:ext>
    </p:extLst>
  </p:cSld>
  <p:clrMapOvr>
    <a:masterClrMapping/>
  </p:clrMapOvr>
  <p:transition spd="slow" advTm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2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4" dur="2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2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7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accel="70000" fill="hold" nodeType="withEffect" p14:presetBounceEnd="4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accel="70000" fill="hold" nodeType="withEffect" p14:presetBounceEnd="4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accel="70000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64" presetID="1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67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71" presetID="1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8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8" presetID="1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1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85" presetID="1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8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0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43" grpId="0" animBg="1"/>
          <p:bldP spid="43" grpId="1" animBg="1"/>
          <p:bldP spid="44" grpId="0" animBg="1"/>
          <p:bldP spid="44" grpId="1" animBg="1"/>
          <p:bldP spid="61" grpId="0"/>
          <p:bldP spid="64" grpId="0"/>
          <p:bldP spid="67" grpId="0"/>
          <p:bldP spid="70" grpId="0"/>
          <p:bldP spid="6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2" accel="7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16" presetClass="entr" presetSubtype="37" fill="hold" grpId="0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70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2" dur="21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3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4" dur="21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21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accel="7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accel="7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accel="7000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accel="7000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64" presetID="1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00"/>
                                </p:stCondLst>
                                <p:childTnLst>
                                  <p:par>
                                    <p:cTn id="67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25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71" presetID="1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4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8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8" presetID="1" presetClass="entr" presetSubtype="0" fill="hold" nodeType="after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0" fill="hold">
                                <p:stCondLst>
                                  <p:cond delay="6900"/>
                                </p:stCondLst>
                                <p:childTnLst>
                                  <p:par>
                                    <p:cTn id="81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 tmFilter="0, 0; .2, .5; .8, .5; 1, 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3" dur="250" autoRev="1" fill="hold"/>
                                            <p:tgtEl>
                                              <p:spTgt spid="8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4" fill="hold">
                                <p:stCondLst>
                                  <p:cond delay="7400"/>
                                </p:stCondLst>
                                <p:childTnLst>
                                  <p:par>
                                    <p:cTn id="85" presetID="1" presetClass="entr" presetSubtype="0" fill="hold" nodeType="after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7700"/>
                                </p:stCondLst>
                                <p:childTnLst>
                                  <p:par>
                                    <p:cTn id="88" presetID="2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9" dur="500" tmFilter="0, 0; .2, .5; .8, .5; 1, 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0" dur="250" autoRev="1" fill="hold"/>
                                            <p:tgtEl>
                                              <p:spTgt spid="7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1" fill="hold">
                          <p:stCondLst>
                            <p:cond delay="indefinite"/>
                          </p:stCondLst>
                          <p:childTnLst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6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10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0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3" fill="hold">
                          <p:stCondLst>
                            <p:cond delay="indefinite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8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0" fill="hold">
                          <p:stCondLst>
                            <p:cond delay="indefinite"/>
                          </p:stCondLst>
                          <p:childTnLst>
                            <p:par>
                              <p:cTn id="1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2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5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7" fill="hold">
                          <p:stCondLst>
                            <p:cond delay="indefinite"/>
                          </p:stCondLst>
                          <p:childTnLst>
                            <p:par>
                              <p:cTn id="1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2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1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4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6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1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9" grpId="0"/>
          <p:bldP spid="43" grpId="0" animBg="1"/>
          <p:bldP spid="43" grpId="1" animBg="1"/>
          <p:bldP spid="44" grpId="0" animBg="1"/>
          <p:bldP spid="44" grpId="1" animBg="1"/>
          <p:bldP spid="61" grpId="0"/>
          <p:bldP spid="64" grpId="0"/>
          <p:bldP spid="67" grpId="0"/>
          <p:bldP spid="70" grpId="0"/>
          <p:bldP spid="6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70813" y="118143"/>
            <a:ext cx="399211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存在是不停的變化</a:t>
            </a:r>
            <a:endParaRPr lang="en-US" altLang="zh-TW" sz="24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</a:t>
            </a:r>
            <a:r>
              <a:rPr lang="zh-TW" altLang="en-US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不能兩次踏入同一條</a:t>
            </a:r>
            <a:r>
              <a:rPr lang="zh-TW" altLang="en-US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河流</a:t>
            </a:r>
            <a:endParaRPr lang="en-US" altLang="zh-TW" sz="2400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赫</a:t>
            </a:r>
            <a:r>
              <a:rPr lang="zh-TW" altLang="zh-TW" sz="24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拉克利</a:t>
            </a:r>
            <a:r>
              <a:rPr lang="zh-TW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</a:t>
            </a:r>
            <a:r>
              <a:rPr lang="en-US" altLang="zh-TW" sz="2400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24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785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55955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35466" y="84666"/>
            <a:ext cx="53086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存在是靜止永恆，變化運動只是幻覺</a:t>
            </a:r>
            <a:endParaRPr lang="en-US" altLang="zh-TW" sz="2400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飛矢不動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-</a:t>
            </a:r>
            <a:r>
              <a:rPr lang="zh-TW" altLang="en-US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芝諾</a:t>
            </a:r>
            <a:r>
              <a:rPr lang="en-US" altLang="zh-TW" sz="24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981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01600" y="321733"/>
            <a:ext cx="89153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數學連續性是精神的存在，而經驗是對精神存在的認識。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柏拉圖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數學連續性是不能用於經驗的，它是為了增強初等數學力量的輔助概念，我們只知道它不與初等數學矛盾。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希爾柏特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</a:p>
          <a:p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數學連續性是經驗連續性逐步修改而來，在一定條件下它與經驗是一致的。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龐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萊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2336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81824" y="84667"/>
            <a:ext cx="8779932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連續性的發展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直到十七世紀，牛頓、萊布尼茲為了描述運動，在數學上應用「變量」、「函數」、「無窮小量」的概念，才找到精確描述運動與變化的工具。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但上述「無窮小量」一直受到邏輯上的質疑，貝克萊主教戲稱為「量的鬼魂」。這部分一直到十九世紀康托、戴德金、柯西等數學家的努力，才有牢不可破的邏輯基礎。</a:t>
            </a: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r"/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張景中</a:t>
            </a:r>
            <a:r>
              <a:rPr lang="en-US" altLang="zh-TW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118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Rectangle 3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1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3201907"/>
  <p:tag name="MH_LIBRARY" val="GRAPHIC"/>
  <p:tag name="MH_ORDER" val="Diamond 2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1183</TotalTime>
  <Words>1496</Words>
  <Application>Microsoft Office PowerPoint</Application>
  <PresentationFormat>如螢幕大小 (16:9)</PresentationFormat>
  <Paragraphs>213</Paragraphs>
  <Slides>45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46" baseType="lpstr">
      <vt:lpstr>Office 主题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>P R 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www.1ppt.com</dc:title>
  <dc:creator>www.1ppt.com</dc:creator>
  <cp:keywords>www.1ppt.com</cp:keywords>
  <cp:lastModifiedBy>減八</cp:lastModifiedBy>
  <cp:revision>224</cp:revision>
  <dcterms:created xsi:type="dcterms:W3CDTF">2016-05-19T05:14:05Z</dcterms:created>
  <dcterms:modified xsi:type="dcterms:W3CDTF">2018-10-04T13:56:04Z</dcterms:modified>
</cp:coreProperties>
</file>