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6" r:id="rId2"/>
    <p:sldId id="256" r:id="rId3"/>
    <p:sldId id="269" r:id="rId4"/>
    <p:sldId id="257" r:id="rId5"/>
    <p:sldId id="270" r:id="rId6"/>
    <p:sldId id="258" r:id="rId7"/>
    <p:sldId id="271" r:id="rId8"/>
    <p:sldId id="259" r:id="rId9"/>
    <p:sldId id="260" r:id="rId10"/>
    <p:sldId id="261" r:id="rId11"/>
    <p:sldId id="262" r:id="rId12"/>
    <p:sldId id="263" r:id="rId13"/>
    <p:sldId id="273" r:id="rId14"/>
    <p:sldId id="264" r:id="rId15"/>
    <p:sldId id="267" r:id="rId16"/>
    <p:sldId id="272" r:id="rId17"/>
    <p:sldId id="268" r:id="rId18"/>
    <p:sldId id="26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FFFF00"/>
    <a:srgbClr val="0066FF"/>
    <a:srgbClr val="33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CF47F6-50EF-4860-9D84-985DCAAA7FA3}" type="datetimeFigureOut">
              <a:rPr lang="zh-TW" altLang="en-US" smtClean="0"/>
              <a:t>2018/7/14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3D7FAB-3264-4985-A7D3-024A58CF9C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</a:rPr>
              <a:t>外心、內心、重心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altLang="zh-TW" sz="3600" dirty="0" smtClean="0">
              <a:solidFill>
                <a:srgbClr val="FF0000"/>
              </a:solidFill>
            </a:endParaRPr>
          </a:p>
          <a:p>
            <a:r>
              <a:rPr lang="zh-TW" altLang="en-US" sz="3600" dirty="0" smtClean="0">
                <a:solidFill>
                  <a:schemeClr val="tx1"/>
                </a:solidFill>
              </a:rPr>
              <a:t>演 講 者 </a:t>
            </a:r>
            <a:r>
              <a:rPr lang="en-US" altLang="zh-TW" sz="3600" dirty="0" smtClean="0">
                <a:solidFill>
                  <a:schemeClr val="tx1"/>
                </a:solidFill>
              </a:rPr>
              <a:t>: </a:t>
            </a:r>
            <a:r>
              <a:rPr lang="zh-TW" altLang="en-US" sz="3600" dirty="0" smtClean="0">
                <a:solidFill>
                  <a:schemeClr val="tx1"/>
                </a:solidFill>
              </a:rPr>
              <a:t>傅 芝 芸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2448272" cy="352839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鋪 陳 學 習 脈 絡</a:t>
            </a:r>
            <a:endParaRPr lang="en-US" altLang="zh-TW" sz="4400" b="1" dirty="0" smtClean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 解 學 習 概 念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 少 數 問 題</a:t>
            </a:r>
            <a:endParaRPr lang="en-US" altLang="zh-TW" sz="44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偵 測 是 否 理 解</a:t>
            </a:r>
            <a:endParaRPr lang="zh-TW" altLang="en-US" sz="4400" b="1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學  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37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9" y="3573016"/>
            <a:ext cx="2939525" cy="32538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 何 要 學 習 ？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為 何 不 學 習 ？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84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  同 </a:t>
            </a:r>
            <a:r>
              <a:rPr lang="zh-TW" altLang="en-US" sz="66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⇔</a:t>
            </a:r>
            <a:r>
              <a:rPr lang="zh-TW" altLang="en-US" sz="6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熱  情</a:t>
            </a:r>
            <a:endParaRPr lang="zh-TW" altLang="en-US" sz="6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5832648" cy="20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152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  在  教  你  們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學  數  學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  們  則  在  教  我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  何  當  一  個  老  師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0546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     論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450273" cy="24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41148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51882"/>
            <a:ext cx="7128792" cy="3583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  思  提  問</a:t>
            </a:r>
            <a: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  心  概  念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  絡  發  展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共  備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4319972" y="2636912"/>
            <a:ext cx="4680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319972" y="4077072"/>
            <a:ext cx="46805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弧形箭號 (上彎) 6"/>
          <p:cNvSpPr/>
          <p:nvPr/>
        </p:nvSpPr>
        <p:spPr>
          <a:xfrm rot="16200000">
            <a:off x="5976156" y="2960948"/>
            <a:ext cx="3096344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大 家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 謝 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 根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12963"/>
            <a:ext cx="2209534" cy="31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     備</a:t>
            </a: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     什     麼  </a:t>
            </a:r>
            <a:endParaRPr lang="zh-TW" altLang="en-US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3076947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6204181" cy="4653136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510389" cy="4680520"/>
          </a:xfrm>
        </p:spPr>
      </p:pic>
    </p:spTree>
    <p:extLst>
      <p:ext uri="{BB962C8B-B14F-4D97-AF65-F5344CB8AC3E}">
        <p14:creationId xmlns:p14="http://schemas.microsoft.com/office/powerpoint/2010/main" val="36353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4437112"/>
            <a:ext cx="2436140" cy="19819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marL="324000">
              <a:spcBef>
                <a:spcPts val="600"/>
              </a:spcBef>
            </a:pP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        變</a:t>
            </a:r>
            <a: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            長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28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24" y="1323528"/>
            <a:ext cx="9189623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3" y="-27384"/>
            <a:ext cx="4572000" cy="3429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69" y="-27384"/>
            <a:ext cx="4607131" cy="34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7632848" cy="29969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     覺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 出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       法</a:t>
            </a:r>
            <a:endParaRPr lang="zh-TW" altLang="en-US" sz="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44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6732240" cy="67322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501008"/>
            <a:ext cx="5295802" cy="397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6" y="3429001"/>
            <a:ext cx="7272808" cy="30466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   心   →   幾   </a:t>
            </a:r>
            <a:r>
              <a:rPr lang="zh-TW" altLang="en-US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</a:t>
            </a: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r>
              <a:rPr lang="en-US" altLang="zh-TW" sz="1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2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   心   →   幾   何</a:t>
            </a:r>
            <a: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   心   →   物   理    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98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61048"/>
            <a:ext cx="7128792" cy="3583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  思  提  問</a:t>
            </a:r>
            <a: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  心  概  念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脈  絡  發  展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915816" y="418506"/>
            <a:ext cx="3528392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共  備  單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向下箭號 3"/>
          <p:cNvSpPr/>
          <p:nvPr/>
        </p:nvSpPr>
        <p:spPr>
          <a:xfrm>
            <a:off x="4319972" y="278092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4319972" y="400506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弧形箭號 (上彎) 8"/>
          <p:cNvSpPr/>
          <p:nvPr/>
        </p:nvSpPr>
        <p:spPr>
          <a:xfrm rot="16200000">
            <a:off x="6120172" y="3104964"/>
            <a:ext cx="3096344" cy="12961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213</TotalTime>
  <Words>83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波形</vt:lpstr>
      <vt:lpstr>外心、內心、重心</vt:lpstr>
      <vt:lpstr>共     備  是     什     麼  </vt:lpstr>
      <vt:lpstr>PowerPoint 簡報</vt:lpstr>
      <vt:lpstr>改        變  與  成            長</vt:lpstr>
      <vt:lpstr>PowerPoint 簡報</vt:lpstr>
      <vt:lpstr>感     覺  帶 出  講       法</vt:lpstr>
      <vt:lpstr>PowerPoint 簡報</vt:lpstr>
      <vt:lpstr>外   心   →   幾   何          內   心   →   幾   何  重   心   →   物   理    </vt:lpstr>
      <vt:lpstr> 反  思  提  問 ↓ 核  心  概  念 ↓ 脈  絡  發  展</vt:lpstr>
      <vt:lpstr>PowerPoint 簡報</vt:lpstr>
      <vt:lpstr>生 :  為 何 要 學 習 ？   師 :  為 何 不 學 習 ？</vt:lpstr>
      <vt:lpstr>認  同 ⇔ 熱  情</vt:lpstr>
      <vt:lpstr>PowerPoint 簡報</vt:lpstr>
      <vt:lpstr>我  在  教  你  們          學  數  學  你  們  則  在  教  我  如  何  當  一  個  老  師 !</vt:lpstr>
      <vt:lpstr>討     論</vt:lpstr>
      <vt:lpstr>PowerPoint 簡報</vt:lpstr>
      <vt:lpstr> 反  思  提  問 ↓ 核  心  概  念 ↓ 脈  絡  發  展</vt:lpstr>
      <vt:lpstr>謝 謝 大 家  謝 謝 生 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     備  是     什     麼</dc:title>
  <dc:creator>user</dc:creator>
  <cp:lastModifiedBy>user</cp:lastModifiedBy>
  <cp:revision>12</cp:revision>
  <dcterms:created xsi:type="dcterms:W3CDTF">2018-07-13T06:24:37Z</dcterms:created>
  <dcterms:modified xsi:type="dcterms:W3CDTF">2018-07-14T07:57:29Z</dcterms:modified>
</cp:coreProperties>
</file>