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80" r:id="rId3"/>
    <p:sldId id="281" r:id="rId4"/>
    <p:sldId id="286" r:id="rId5"/>
    <p:sldId id="287" r:id="rId6"/>
    <p:sldId id="288" r:id="rId7"/>
    <p:sldId id="289" r:id="rId8"/>
    <p:sldId id="284" r:id="rId9"/>
    <p:sldId id="267" r:id="rId10"/>
    <p:sldId id="273" r:id="rId11"/>
    <p:sldId id="274" r:id="rId12"/>
    <p:sldId id="275" r:id="rId13"/>
    <p:sldId id="276" r:id="rId14"/>
    <p:sldId id="277" r:id="rId15"/>
    <p:sldId id="27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751C3F-6219-4648-B710-579DD5C15841}" type="datetimeFigureOut">
              <a:rPr lang="zh-TW" altLang="en-US" smtClean="0"/>
              <a:pPr/>
              <a:t>2018/7/27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30963A-6807-4FE9-B328-08EDFC82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6477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整數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小數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的四則運算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955224" cy="172819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想法出處：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和 屏東縣琉球國中 陳梅仙老師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教材來源：數學新世界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單教材</a:t>
            </a:r>
          </a:p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共備引導者：臺東縣桃源國中 曾秀華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65618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16.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下面有兩種乘法運算，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(1)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請比較差異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b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(2)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請使用下面兩種版本計算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34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×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27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b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    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康</a:t>
            </a: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●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版</a:t>
            </a: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CA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版</a:t>
            </a:r>
            <a:endParaRPr lang="zh-TW" altLang="zh-TW" sz="32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7487" t="21746" r="53286" b="39511"/>
          <a:stretch/>
        </p:blipFill>
        <p:spPr bwMode="auto">
          <a:xfrm>
            <a:off x="611560" y="2276872"/>
            <a:ext cx="3663307" cy="3533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44272" cy="3603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65618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17.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下面有兩種除法運算的紀錄方式，請比較差異。</a:t>
            </a:r>
            <a:b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    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康</a:t>
            </a: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●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版</a:t>
            </a:r>
            <a:r>
              <a:rPr lang="zh-TW" altLang="en-US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           </a:t>
            </a:r>
            <a:r>
              <a:rPr lang="en-US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CA</a:t>
            </a:r>
            <a:r>
              <a:rPr lang="zh-TW" altLang="zh-TW" sz="32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版</a:t>
            </a:r>
            <a:endParaRPr lang="zh-TW" altLang="zh-TW" sz="32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53843" t="38191" r="22022" b="51033"/>
          <a:stretch/>
        </p:blipFill>
        <p:spPr bwMode="auto">
          <a:xfrm>
            <a:off x="683568" y="2132856"/>
            <a:ext cx="367240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 cstate="print"/>
          <a:srcRect l="31640" t="33345" r="29313" b="21953"/>
          <a:stretch/>
        </p:blipFill>
        <p:spPr bwMode="auto">
          <a:xfrm>
            <a:off x="4572000" y="2204864"/>
            <a:ext cx="3744416" cy="3411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sz="5400" b="0" dirty="0" smtClean="0">
                <a:effectLst/>
              </a:rPr>
              <a:t/>
            </a:r>
            <a:br>
              <a:rPr lang="zh-TW" altLang="zh-TW" sz="5400" b="0" dirty="0" smtClean="0">
                <a:effectLst/>
              </a:rPr>
            </a:br>
            <a:r>
              <a:rPr lang="en-US" altLang="zh-TW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18.</a:t>
            </a:r>
            <a:r>
              <a:rPr lang="zh-TW" altLang="zh-TW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下面的除法運算在想什麼？對齊格式選擇的理由為何？ </a:t>
            </a:r>
            <a:endParaRPr lang="zh-TW" altLang="zh-TW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42" t="25962" r="15882" b="15961"/>
          <a:stretch>
            <a:fillRect/>
          </a:stretch>
        </p:blipFill>
        <p:spPr bwMode="auto">
          <a:xfrm>
            <a:off x="971600" y="1700808"/>
            <a:ext cx="7137110" cy="45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759" t="26731" r="19450" b="23269"/>
          <a:stretch>
            <a:fillRect/>
          </a:stretch>
        </p:blipFill>
        <p:spPr bwMode="auto">
          <a:xfrm>
            <a:off x="683568" y="764704"/>
            <a:ext cx="7728397" cy="45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785" t="31538" r="24512" b="31731"/>
          <a:stretch>
            <a:fillRect/>
          </a:stretch>
        </p:blipFill>
        <p:spPr bwMode="auto">
          <a:xfrm>
            <a:off x="611560" y="1196752"/>
            <a:ext cx="782995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1916832"/>
            <a:ext cx="7772400" cy="22322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謝謝各位老師</a:t>
            </a:r>
            <a:r>
              <a:rPr kumimoji="0" lang="en-US" altLang="zh-TW" sz="6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6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與我共備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64778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反思問題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1916832"/>
            <a:ext cx="7772400" cy="223224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	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為什麼會需要用到「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」這個數字？為什麼任何數乘以「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」就等於「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」？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539552" y="4581128"/>
            <a:ext cx="8183880" cy="42062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數的作用？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920880" cy="1584176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2.	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從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數到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10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是「排序」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加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」、還是？</a:t>
            </a:r>
            <a:endParaRPr lang="zh-TW" altLang="en-US" sz="40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8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183880" cy="2232248"/>
          </a:xfrm>
        </p:spPr>
        <p:txBody>
          <a:bodyPr>
            <a:noAutofit/>
          </a:bodyPr>
          <a:lstStyle/>
          <a:p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四則運算當中的「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+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」、「－」、「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×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」、「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÷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」符號分別所代表的意義是什麼呢？</a:t>
            </a:r>
            <a:endParaRPr lang="zh-TW" altLang="zh-TW" sz="40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83880" cy="3184214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6+9=15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」的計算想法哪一種比較自然？哪一種可以和「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15-9=6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」教法比較一致呢？怎麼讓學生可以接著數數，而不是重頭數數？</a:t>
            </a:r>
            <a:endParaRPr lang="zh-TW" altLang="zh-TW" sz="40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5.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買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台玩具貨車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194</a:t>
            </a:r>
            <a:r>
              <a:rPr lang="zh-TW" altLang="zh-TW" sz="40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元，你會怎麼付錢呢？</a:t>
            </a:r>
            <a:endParaRPr lang="zh-TW" altLang="zh-TW" sz="4000" b="0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2636912"/>
            <a:ext cx="7425152" cy="1329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186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比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168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還要大呢？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1916832"/>
            <a:ext cx="7772400" cy="223224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早餐店每天結束營業時會怎麼數錢呢？會從大額的開始還是從小額的呢？那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35+12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應該從哪裡開始算？位值高、位值低、還是？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25152" cy="1455908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8.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哪一種講法比較好？或是怎麼講更自然？</a:t>
            </a:r>
            <a:endParaRPr lang="zh-TW" altLang="zh-TW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4284" t="24471" r="16086" b="12260"/>
          <a:stretch>
            <a:fillRect/>
          </a:stretch>
        </p:blipFill>
        <p:spPr bwMode="auto">
          <a:xfrm>
            <a:off x="2563836" y="2106177"/>
            <a:ext cx="5680571" cy="38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7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</TotalTime>
  <Words>220</Words>
  <Application>Microsoft Office PowerPoint</Application>
  <PresentationFormat>如螢幕大小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觀點</vt:lpstr>
      <vt:lpstr>整數與 小數的四則運算</vt:lpstr>
      <vt:lpstr>反思問題</vt:lpstr>
      <vt:lpstr>投影片 3</vt:lpstr>
      <vt:lpstr>2. 從1數到10是「排序」、    「加1」、還是？</vt:lpstr>
      <vt:lpstr>3.四則運算當中的「+」、「－」、「×」、「÷」符號分別所代表的意義是什麼呢？</vt:lpstr>
      <vt:lpstr>4.「6+9=15」的計算想法哪一種比較自然？哪一種可以和「15-9=6」教法比較一致呢？怎麼讓學生可以接著數數，而不是重頭數數？</vt:lpstr>
      <vt:lpstr>5.買1台玩具貨車194元，你會怎麼付錢呢？</vt:lpstr>
      <vt:lpstr>投影片 8</vt:lpstr>
      <vt:lpstr>8.哪一種講法比較好？或是怎麼講更自然？</vt:lpstr>
      <vt:lpstr>16.下面有兩種乘法運算，(1)請比較差異     (2)請使用下面兩種版本計算34×27。       康●版              CA版</vt:lpstr>
      <vt:lpstr>17.下面有兩種除法運算的紀錄方式，請比較差異。       康●版             CA版</vt:lpstr>
      <vt:lpstr> 18.下面的除法運算在想什麼？對齊格式選擇的理由為何？ 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User</dc:creator>
  <cp:lastModifiedBy>Windows User</cp:lastModifiedBy>
  <cp:revision>124</cp:revision>
  <dcterms:created xsi:type="dcterms:W3CDTF">2018-07-27T07:35:13Z</dcterms:created>
  <dcterms:modified xsi:type="dcterms:W3CDTF">2018-07-27T16:26:47Z</dcterms:modified>
</cp:coreProperties>
</file>