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7" r:id="rId3"/>
    <p:sldId id="273" r:id="rId4"/>
    <p:sldId id="369" r:id="rId5"/>
    <p:sldId id="279" r:id="rId6"/>
    <p:sldId id="278" r:id="rId7"/>
    <p:sldId id="367" r:id="rId8"/>
    <p:sldId id="362" r:id="rId9"/>
    <p:sldId id="366" r:id="rId10"/>
    <p:sldId id="277" r:id="rId11"/>
    <p:sldId id="290" r:id="rId12"/>
    <p:sldId id="280" r:id="rId13"/>
    <p:sldId id="281" r:id="rId14"/>
    <p:sldId id="282" r:id="rId15"/>
    <p:sldId id="283" r:id="rId16"/>
    <p:sldId id="368" r:id="rId17"/>
    <p:sldId id="284" r:id="rId18"/>
    <p:sldId id="327" r:id="rId19"/>
    <p:sldId id="328" r:id="rId20"/>
    <p:sldId id="286" r:id="rId21"/>
    <p:sldId id="370" r:id="rId22"/>
    <p:sldId id="354" r:id="rId23"/>
    <p:sldId id="355" r:id="rId24"/>
    <p:sldId id="285" r:id="rId25"/>
    <p:sldId id="288" r:id="rId26"/>
    <p:sldId id="287" r:id="rId27"/>
    <p:sldId id="289" r:id="rId28"/>
    <p:sldId id="291" r:id="rId29"/>
    <p:sldId id="364" r:id="rId30"/>
    <p:sldId id="365" r:id="rId31"/>
    <p:sldId id="292" r:id="rId32"/>
    <p:sldId id="293" r:id="rId33"/>
    <p:sldId id="363" r:id="rId34"/>
    <p:sldId id="299" r:id="rId35"/>
    <p:sldId id="295" r:id="rId36"/>
    <p:sldId id="294" r:id="rId37"/>
    <p:sldId id="356" r:id="rId38"/>
    <p:sldId id="357" r:id="rId39"/>
    <p:sldId id="358" r:id="rId40"/>
    <p:sldId id="359" r:id="rId41"/>
    <p:sldId id="361" r:id="rId42"/>
    <p:sldId id="275" r:id="rId43"/>
    <p:sldId id="315" r:id="rId44"/>
    <p:sldId id="322" r:id="rId45"/>
    <p:sldId id="330" r:id="rId46"/>
    <p:sldId id="345" r:id="rId47"/>
    <p:sldId id="346" r:id="rId48"/>
    <p:sldId id="331" r:id="rId49"/>
    <p:sldId id="351" r:id="rId50"/>
    <p:sldId id="350" r:id="rId51"/>
    <p:sldId id="318" r:id="rId52"/>
    <p:sldId id="352" r:id="rId53"/>
    <p:sldId id="348" r:id="rId54"/>
    <p:sldId id="349" r:id="rId55"/>
    <p:sldId id="342" r:id="rId56"/>
    <p:sldId id="347" r:id="rId57"/>
    <p:sldId id="344" r:id="rId58"/>
    <p:sldId id="341" r:id="rId59"/>
    <p:sldId id="296" r:id="rId60"/>
    <p:sldId id="300" r:id="rId61"/>
    <p:sldId id="333" r:id="rId62"/>
    <p:sldId id="309" r:id="rId63"/>
    <p:sldId id="332" r:id="rId64"/>
    <p:sldId id="338" r:id="rId65"/>
    <p:sldId id="310" r:id="rId66"/>
    <p:sldId id="353" r:id="rId67"/>
    <p:sldId id="312" r:id="rId68"/>
    <p:sldId id="335" r:id="rId69"/>
    <p:sldId id="336" r:id="rId70"/>
    <p:sldId id="340" r:id="rId71"/>
    <p:sldId id="297" r:id="rId72"/>
    <p:sldId id="301" r:id="rId73"/>
    <p:sldId id="321" r:id="rId7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332">
          <p15:clr>
            <a:srgbClr val="A4A3A4"/>
          </p15:clr>
        </p15:guide>
        <p15:guide id="5" pos="142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4453"/>
    <a:srgbClr val="FF0000"/>
    <a:srgbClr val="0E7886"/>
    <a:srgbClr val="05AFC8"/>
    <a:srgbClr val="FFC000"/>
    <a:srgbClr val="E0E0E0"/>
    <a:srgbClr val="5DDDD3"/>
    <a:srgbClr val="275791"/>
    <a:srgbClr val="4F81BD"/>
    <a:srgbClr val="8D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Objects="1">
      <p:cViewPr>
        <p:scale>
          <a:sx n="115" d="100"/>
          <a:sy n="115" d="100"/>
        </p:scale>
        <p:origin x="42" y="42"/>
      </p:cViewPr>
      <p:guideLst>
        <p:guide orient="horz" pos="804"/>
        <p:guide orient="horz" pos="2436"/>
        <p:guide orient="horz" pos="1620"/>
        <p:guide pos="4332"/>
        <p:guide pos="14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1FEDFAA-3411-4DE2-AAFD-395CEAD4D809}">
          <dgm:prSet phldrT="[文字]"/>
          <dgm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m:oMathPara>
              </a14:m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dgm:t>
        </dgm:pt>
      </mc:Choice>
      <mc:Fallback xmlns="">
        <dgm:pt modelId="{A1FEDFAA-3411-4DE2-AAFD-395CEAD4D809}">
          <dgm:prSet phldrT="[文字]"/>
          <dgm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dgm:spPr>
          <dgm:t>
            <a:bodyPr/>
            <a:lstStyle/>
            <a:p>
              <a:r>
                <a:rPr lang="en-US" altLang="zh-TW" b="0" i="0" smtClean="0">
                  <a:latin typeface="Cambria Math" panose="02040503050406030204" pitchFamily="18" charset="0"/>
                  <a:ea typeface="微軟正黑體" panose="020B0604030504040204" pitchFamily="34" charset="-120"/>
                </a:rPr>
                <a:t>2</a:t>
              </a:r>
              <a:r>
                <a:rPr lang="en-US" altLang="zh-TW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×3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dgm:t>
        </dgm:pt>
      </mc:Fallback>
    </mc:AlternateContent>
    <dgm:pt modelId="{C62839F9-0451-43BE-B045-0113C0EB60EB}" type="par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79DDA636-34E6-4DA7-9948-660C974476A2}" type="sib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208EB30C-BD7D-4EFE-A39E-1D1130FC374B}" type="presOf" srcId="{A1FEDFAA-3411-4DE2-AAFD-395CEAD4D809}" destId="{42859C9F-B846-4673-99C9-D240BB33B0A6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195B62B8-1A59-4075-AE00-C76B7308D6FF}" srcId="{3F3CA46F-BE50-48EA-A730-5E3DA4FFB724}" destId="{A1FEDFAA-3411-4DE2-AAFD-395CEAD4D809}" srcOrd="0" destOrd="0" parTransId="{C62839F9-0451-43BE-B045-0113C0EB60EB}" sibTransId="{79DDA636-34E6-4DA7-9948-660C974476A2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A1FEDFAA-3411-4DE2-AAFD-395CEAD4D809}">
      <dgm:prSet phldrT="[文字]"/>
      <dgm:spPr>
        <a:blipFill>
          <a:blip xmlns:r="http://schemas.openxmlformats.org/officeDocument/2006/relationships" r:embed="rId1"/>
          <a:stretch>
            <a:fillRect l="-1951"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C62839F9-0451-43BE-B045-0113C0EB60EB}" type="par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79DDA636-34E6-4DA7-9948-660C974476A2}" type="sib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195B62B8-1A59-4075-AE00-C76B7308D6FF}" srcId="{3F3CA46F-BE50-48EA-A730-5E3DA4FFB724}" destId="{A1FEDFAA-3411-4DE2-AAFD-395CEAD4D809}" srcOrd="0" destOrd="0" parTransId="{C62839F9-0451-43BE-B045-0113C0EB60EB}" sibTransId="{79DDA636-34E6-4DA7-9948-660C974476A2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08EB30C-BD7D-4EFE-A39E-1D1130FC374B}" type="presOf" srcId="{A1FEDFAA-3411-4DE2-AAFD-395CEAD4D809}" destId="{42859C9F-B846-4673-99C9-D240BB33B0A6}" srcOrd="0" destOrd="0" presId="urn:microsoft.com/office/officeart/2005/8/layout/hList1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0" presStyleCnt="1" custScaleX="9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0" presStyleCnt="1" custScaleX="950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FCB5278E-0321-4932-89A4-2D1AC84158E1}" srcId="{6EC2F857-9547-46D8-A404-87E4051382EC}" destId="{3F3CA46F-BE50-48EA-A730-5E3DA4FFB724}" srcOrd="0" destOrd="0" parTransId="{911AC486-D317-4DF7-8408-2C834FE55245}" sibTransId="{1211ACBB-699F-4052-8286-E794CE664681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16D66891-22F4-4466-8C1C-9C61F6EC79D7}" type="presParOf" srcId="{D973521E-3724-4318-9679-53E5B6A2F620}" destId="{64E78C16-80D3-41A3-A7C0-FDF6CE57D983}" srcOrd="0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7D6E33-4A33-48D4-BBE9-C61A7DC4FD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B8175-9516-43F1-AB83-A366524D6063}" type="par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C2D5D-F167-47FD-BEEE-3FDCBC50AF1B}" type="sib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5C22D7D-058E-4192-9A1E-A22A245B2519}">
      <dgm:prSet phldrT="[文字]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C4E93A-1C98-4851-A0D5-7BDC368363DB}" type="par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5648CE43-0153-4E42-A40B-773F63B00A49}" type="sib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77DEE528-1270-416E-889A-B1A756BF65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6D741-521A-426B-9046-8D7D0CDB9489}" type="par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BD0E863E-21B3-4093-934B-6E7AB21FD858}" type="sib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9C15F2A0-046E-46F8-9160-F095015251FF}" type="presOf" srcId="{1D7D6E33-4A33-48D4-BBE9-C61A7DC4FD61}" destId="{14E82D91-C20B-4E6C-BB85-1D7657BFC6E0}" srcOrd="0" destOrd="0" presId="urn:microsoft.com/office/officeart/2005/8/layout/hList1"/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1699A393-A710-49C8-B410-23F36E6305F6}" srcId="{A832D392-D0F4-4CC3-A979-E571487E480E}" destId="{D5C22D7D-058E-4192-9A1E-A22A245B2519}" srcOrd="1" destOrd="0" parTransId="{0CC4E93A-1C98-4851-A0D5-7BDC368363DB}" sibTransId="{5648CE43-0153-4E42-A40B-773F63B00A49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06E814B3-4507-4973-BBBE-48EBE279781D}" type="presOf" srcId="{77DEE528-1270-416E-889A-B1A756BF6561}" destId="{14E82D91-C20B-4E6C-BB85-1D7657BFC6E0}" srcOrd="0" destOrd="2" presId="urn:microsoft.com/office/officeart/2005/8/layout/hList1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8576C2B6-DB3E-417F-8838-F33ABE3A7385}" srcId="{A832D392-D0F4-4CC3-A979-E571487E480E}" destId="{1D7D6E33-4A33-48D4-BBE9-C61A7DC4FD61}" srcOrd="0" destOrd="0" parTransId="{468B8175-9516-43F1-AB83-A366524D6063}" sibTransId="{8B5C2D5D-F167-47FD-BEEE-3FDCBC50AF1B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4D33D15A-F795-421D-9FD8-804A142D328F}" srcId="{A832D392-D0F4-4CC3-A979-E571487E480E}" destId="{77DEE528-1270-416E-889A-B1A756BF6561}" srcOrd="2" destOrd="0" parTransId="{BB56D741-521A-426B-9046-8D7D0CDB9489}" sibTransId="{BD0E863E-21B3-4093-934B-6E7AB21FD858}"/>
    <dgm:cxn modelId="{E05B38E5-3922-4E52-924B-DB0F01866874}" type="presOf" srcId="{D5C22D7D-058E-4192-9A1E-A22A245B2519}" destId="{14E82D91-C20B-4E6C-BB85-1D7657BFC6E0}" srcOrd="0" destOrd="1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12296-537E-4A22-B077-3A36B068EF6C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19CC0-2450-4B3D-BCB7-722E8778BCBB}">
      <dgm:prSet phldrT="[文字]"/>
      <dgm:spPr>
        <a:solidFill>
          <a:srgbClr val="05AFC8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gm:t>
    </dgm:pt>
    <dgm:pt modelId="{2F67F0E9-8E48-4476-A769-5F534B05BD38}" type="parTrans" cxnId="{F3D61170-3673-4138-989D-2EE3DBE540BB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F264E3D-972B-4811-AE76-C092CB0F385E}" type="sibTrans" cxnId="{F3D61170-3673-4138-989D-2EE3DBE540BB}">
      <dgm:prSet/>
      <dgm:spPr>
        <a:solidFill>
          <a:srgbClr val="05AFC8"/>
        </a:solidFill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A87C72C-2F4B-4907-B37B-4580833E0DBD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</dgm:t>
    </dgm:pt>
    <dgm:pt modelId="{9FE63A47-DC40-48F2-B2CD-77F9FC95A683}" type="par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CD50856-3781-483A-A8D0-9A97B79B9BA6}" type="sib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629FD6A-A593-4F6C-92CB-A82FE41746CA}">
      <dgm:prSet phldrT="[文字]"/>
      <dgm:spPr>
        <a:solidFill>
          <a:srgbClr val="FA4453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gm:t>
    </dgm:pt>
    <dgm:pt modelId="{F8C14767-E46F-4A33-9893-FB9E02B4C20E}" type="par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B4FE1C6-83E9-4ABC-BDF7-4B6BC76093B1}" type="sib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0DB4FE7-2BEF-4C4E-852A-115831DE7D2F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</dgm:t>
    </dgm:pt>
    <dgm:pt modelId="{185A7287-51E0-4596-8943-CD7E161BAD7C}" type="par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EB40CEB-BC43-4B67-939A-DA3F9C2CE231}" type="sib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43D8168-02FD-44B1-A400-1C0C4569DA53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gm:t>
    </dgm:pt>
    <dgm:pt modelId="{AA4C31BD-40F8-44F6-8D30-E107C8AFE81B}" type="par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DF07D09-8482-4A44-980F-E5930768C025}" type="sib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B9BA4C5-BEFF-4D6F-9F92-9BE359137734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gm:t>
    </dgm:pt>
    <dgm:pt modelId="{5058AC05-A307-43C4-8EA5-B67B0553ACDD}" type="par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0C8B08E-2BA6-4A52-A0E7-6A2C67EDF4E3}" type="sib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AF6B2F-92DE-4726-B994-8259F0189ED0}">
      <dgm:prSet phldrT="[文字]"/>
      <dgm:spPr/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</dgm:t>
    </dgm:pt>
    <dgm:pt modelId="{7DA04134-08D4-4730-B0AA-26F770347FC0}" type="par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292603F-A533-43A7-ADE7-875B7F051D89}" type="sib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F621ABD-A2C6-4916-9B52-20B17A93DEB5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gm:t>
    </dgm:pt>
    <dgm:pt modelId="{1A31ED9E-BA37-4FB7-A25C-51170BCA6C3C}" type="par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B645BC3-E3A5-49D0-A704-7CED95FC95AE}" type="sib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786C5143-5223-4A47-AD60-6DD84AC25578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gm:t>
    </dgm:pt>
    <dgm:pt modelId="{49711EEE-9399-405D-826D-67923728F2BC}" type="parTrans" cxnId="{8DF8F152-C4F7-446F-94E8-15558EEFCE9D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43239B1-7E34-48F3-BCF4-F251EAC6FD16}" type="sibTrans" cxnId="{8DF8F152-C4F7-446F-94E8-15558EEFCE9D}">
      <dgm:prSet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FDFA036-F7AD-4542-AEFF-45ADC909B523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gm:t>
    </dgm:pt>
    <dgm:pt modelId="{A187E3FC-617F-41A8-992D-514F256A6840}" type="par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844D0A-B1DD-482F-8657-3D70E998409B}" type="sib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5B552D0-A314-4F5A-A8B5-D8372B22E316}">
      <dgm:prSet phldrT="[文字]"/>
      <dgm:spPr>
        <a:ln>
          <a:solidFill>
            <a:srgbClr val="FFC000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gm:t>
    </dgm:pt>
    <dgm:pt modelId="{666743B8-E174-4102-A597-05E1859C04BF}" type="par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AD80B39-72C5-4E3B-A0CC-4FE566B9CBCE}" type="sib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61C0491-DE55-4764-93F9-85C615AF8919}" type="pres">
      <dgm:prSet presAssocID="{4CB12296-537E-4A22-B077-3A36B068E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885A8E-CC2B-4EE7-B4F7-DD85204A5D79}" type="pres">
      <dgm:prSet presAssocID="{4CB12296-537E-4A22-B077-3A36B068EF6C}" presName="tSp" presStyleCnt="0"/>
      <dgm:spPr/>
      <dgm:t>
        <a:bodyPr/>
        <a:lstStyle/>
        <a:p>
          <a:endParaRPr lang="zh-TW" altLang="en-US"/>
        </a:p>
      </dgm:t>
    </dgm:pt>
    <dgm:pt modelId="{384A8810-0B18-4348-8325-A5A5CF400544}" type="pres">
      <dgm:prSet presAssocID="{4CB12296-537E-4A22-B077-3A36B068EF6C}" presName="bSp" presStyleCnt="0"/>
      <dgm:spPr/>
      <dgm:t>
        <a:bodyPr/>
        <a:lstStyle/>
        <a:p>
          <a:endParaRPr lang="zh-TW" altLang="en-US"/>
        </a:p>
      </dgm:t>
    </dgm:pt>
    <dgm:pt modelId="{80F1BCBF-A848-4637-AAC1-E3014175DF2B}" type="pres">
      <dgm:prSet presAssocID="{4CB12296-537E-4A22-B077-3A36B068EF6C}" presName="process" presStyleCnt="0"/>
      <dgm:spPr/>
      <dgm:t>
        <a:bodyPr/>
        <a:lstStyle/>
        <a:p>
          <a:endParaRPr lang="zh-TW" altLang="en-US"/>
        </a:p>
      </dgm:t>
    </dgm:pt>
    <dgm:pt modelId="{B57351D2-D671-409E-95E7-4422DABE0C09}" type="pres">
      <dgm:prSet presAssocID="{C5119CC0-2450-4B3D-BCB7-722E8778BCBB}" presName="composite1" presStyleCnt="0"/>
      <dgm:spPr/>
      <dgm:t>
        <a:bodyPr/>
        <a:lstStyle/>
        <a:p>
          <a:endParaRPr lang="zh-TW" altLang="en-US"/>
        </a:p>
      </dgm:t>
    </dgm:pt>
    <dgm:pt modelId="{AD74130D-6C6F-480F-BBB7-37388AA61002}" type="pres">
      <dgm:prSet presAssocID="{C5119CC0-2450-4B3D-BCB7-722E8778BCBB}" presName="dummyNode1" presStyleLbl="node1" presStyleIdx="0" presStyleCnt="4"/>
      <dgm:spPr/>
      <dgm:t>
        <a:bodyPr/>
        <a:lstStyle/>
        <a:p>
          <a:endParaRPr lang="zh-TW" altLang="en-US"/>
        </a:p>
      </dgm:t>
    </dgm:pt>
    <dgm:pt modelId="{DB3BCD51-C530-4C60-811C-C9A3787A3438}" type="pres">
      <dgm:prSet presAssocID="{C5119CC0-2450-4B3D-BCB7-722E8778BC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3897D-0E9D-4648-B304-F88B32D76A8E}" type="pres">
      <dgm:prSet presAssocID="{C5119CC0-2450-4B3D-BCB7-722E8778BC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D2879D-9018-4EDD-B87A-02DB56C20610}" type="pres">
      <dgm:prSet presAssocID="{C5119CC0-2450-4B3D-BCB7-722E8778BC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D20E0-ECE5-444E-B246-3B9D235EBBF0}" type="pres">
      <dgm:prSet presAssocID="{C5119CC0-2450-4B3D-BCB7-722E8778BCBB}" presName="connSite1" presStyleCnt="0"/>
      <dgm:spPr/>
      <dgm:t>
        <a:bodyPr/>
        <a:lstStyle/>
        <a:p>
          <a:endParaRPr lang="zh-TW" altLang="en-US"/>
        </a:p>
      </dgm:t>
    </dgm:pt>
    <dgm:pt modelId="{63D62309-7709-4D4F-8DE7-51CF10DD404B}" type="pres">
      <dgm:prSet presAssocID="{9F264E3D-972B-4811-AE76-C092CB0F385E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7EF8573E-6497-4A9A-8505-397DDB90F9E7}" type="pres">
      <dgm:prSet presAssocID="{BB9BA4C5-BEFF-4D6F-9F92-9BE359137734}" presName="composite2" presStyleCnt="0"/>
      <dgm:spPr/>
      <dgm:t>
        <a:bodyPr/>
        <a:lstStyle/>
        <a:p>
          <a:endParaRPr lang="zh-TW" altLang="en-US"/>
        </a:p>
      </dgm:t>
    </dgm:pt>
    <dgm:pt modelId="{8017F49A-700A-42F8-AF90-CF2EF25F0011}" type="pres">
      <dgm:prSet presAssocID="{BB9BA4C5-BEFF-4D6F-9F92-9BE359137734}" presName="dummyNode2" presStyleLbl="node1" presStyleIdx="0" presStyleCnt="4"/>
      <dgm:spPr/>
      <dgm:t>
        <a:bodyPr/>
        <a:lstStyle/>
        <a:p>
          <a:endParaRPr lang="zh-TW" altLang="en-US"/>
        </a:p>
      </dgm:t>
    </dgm:pt>
    <dgm:pt modelId="{C15B3088-1511-4F7E-B7E0-AF3DF17EDFDE}" type="pres">
      <dgm:prSet presAssocID="{BB9BA4C5-BEFF-4D6F-9F92-9BE35913773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6FECB-6D26-4503-A39E-2AFA80EC7B8B}" type="pres">
      <dgm:prSet presAssocID="{BB9BA4C5-BEFF-4D6F-9F92-9BE35913773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C8FF2-7057-4FF5-A44B-5AAF55C54EF7}" type="pres">
      <dgm:prSet presAssocID="{BB9BA4C5-BEFF-4D6F-9F92-9BE35913773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FA3C3-AE75-4D4D-BDE2-50856AAF096A}" type="pres">
      <dgm:prSet presAssocID="{BB9BA4C5-BEFF-4D6F-9F92-9BE359137734}" presName="connSite2" presStyleCnt="0"/>
      <dgm:spPr/>
      <dgm:t>
        <a:bodyPr/>
        <a:lstStyle/>
        <a:p>
          <a:endParaRPr lang="zh-TW" altLang="en-US"/>
        </a:p>
      </dgm:t>
    </dgm:pt>
    <dgm:pt modelId="{13505A61-946F-4A46-9F43-832E332DF3CD}" type="pres">
      <dgm:prSet presAssocID="{60C8B08E-2BA6-4A52-A0E7-6A2C67EDF4E3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1ADA2661-D2F3-4687-89BA-980A7AFDC061}" type="pres">
      <dgm:prSet presAssocID="{786C5143-5223-4A47-AD60-6DD84AC25578}" presName="composite1" presStyleCnt="0"/>
      <dgm:spPr/>
      <dgm:t>
        <a:bodyPr/>
        <a:lstStyle/>
        <a:p>
          <a:endParaRPr lang="zh-TW" altLang="en-US"/>
        </a:p>
      </dgm:t>
    </dgm:pt>
    <dgm:pt modelId="{8A97D3ED-3EB0-412E-8873-E423A30306B3}" type="pres">
      <dgm:prSet presAssocID="{786C5143-5223-4A47-AD60-6DD84AC25578}" presName="dummyNode1" presStyleLbl="node1" presStyleIdx="1" presStyleCnt="4"/>
      <dgm:spPr/>
      <dgm:t>
        <a:bodyPr/>
        <a:lstStyle/>
        <a:p>
          <a:endParaRPr lang="zh-TW" altLang="en-US"/>
        </a:p>
      </dgm:t>
    </dgm:pt>
    <dgm:pt modelId="{A9A0A881-8DAD-473D-AF1C-3964A819DC2B}" type="pres">
      <dgm:prSet presAssocID="{786C5143-5223-4A47-AD60-6DD84AC2557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421DA-DF7C-48E6-BA13-FA1F7CC09824}" type="pres">
      <dgm:prSet presAssocID="{786C5143-5223-4A47-AD60-6DD84AC2557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B4AE3-7C4B-446B-B942-6F2EDA967840}" type="pres">
      <dgm:prSet presAssocID="{786C5143-5223-4A47-AD60-6DD84AC2557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1F2FA-2782-4A5E-949C-132FFBD4BA8A}" type="pres">
      <dgm:prSet presAssocID="{786C5143-5223-4A47-AD60-6DD84AC25578}" presName="connSite1" presStyleCnt="0"/>
      <dgm:spPr/>
      <dgm:t>
        <a:bodyPr/>
        <a:lstStyle/>
        <a:p>
          <a:endParaRPr lang="zh-TW" altLang="en-US"/>
        </a:p>
      </dgm:t>
    </dgm:pt>
    <dgm:pt modelId="{5167A59A-8296-4DA8-9BA5-2C1F172868B4}" type="pres">
      <dgm:prSet presAssocID="{843239B1-7E34-48F3-BCF4-F251EAC6FD16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03502181-7BF7-4234-88BB-D2784EB9131B}" type="pres">
      <dgm:prSet presAssocID="{9629FD6A-A593-4F6C-92CB-A82FE41746CA}" presName="composite2" presStyleCnt="0"/>
      <dgm:spPr/>
      <dgm:t>
        <a:bodyPr/>
        <a:lstStyle/>
        <a:p>
          <a:endParaRPr lang="zh-TW" altLang="en-US"/>
        </a:p>
      </dgm:t>
    </dgm:pt>
    <dgm:pt modelId="{6D8608A2-4E6E-4534-9A5D-718D4E10C80C}" type="pres">
      <dgm:prSet presAssocID="{9629FD6A-A593-4F6C-92CB-A82FE41746CA}" presName="dummyNode2" presStyleLbl="node1" presStyleIdx="2" presStyleCnt="4"/>
      <dgm:spPr/>
      <dgm:t>
        <a:bodyPr/>
        <a:lstStyle/>
        <a:p>
          <a:endParaRPr lang="zh-TW" altLang="en-US"/>
        </a:p>
      </dgm:t>
    </dgm:pt>
    <dgm:pt modelId="{768B0CE7-6826-4165-8F75-167DAC4D27DD}" type="pres">
      <dgm:prSet presAssocID="{9629FD6A-A593-4F6C-92CB-A82FE41746C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D15B5-983B-4E39-AA79-5F843C5031B4}" type="pres">
      <dgm:prSet presAssocID="{9629FD6A-A593-4F6C-92CB-A82FE41746C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A0770-1EE4-4FAA-8FCE-AA77B6D438A0}" type="pres">
      <dgm:prSet presAssocID="{9629FD6A-A593-4F6C-92CB-A82FE41746C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F905D-2F70-4AA2-B149-6ADBB44FEB34}" type="pres">
      <dgm:prSet presAssocID="{9629FD6A-A593-4F6C-92CB-A82FE41746CA}" presName="connSite2" presStyleCnt="0"/>
      <dgm:spPr/>
      <dgm:t>
        <a:bodyPr/>
        <a:lstStyle/>
        <a:p>
          <a:endParaRPr lang="zh-TW" altLang="en-US"/>
        </a:p>
      </dgm:t>
    </dgm:pt>
  </dgm:ptLst>
  <dgm:cxnLst>
    <dgm:cxn modelId="{8D28DDA6-304D-4B62-843A-CF22FD317E4F}" srcId="{4CB12296-537E-4A22-B077-3A36B068EF6C}" destId="{BB9BA4C5-BEFF-4D6F-9F92-9BE359137734}" srcOrd="1" destOrd="0" parTransId="{5058AC05-A307-43C4-8EA5-B67B0553ACDD}" sibTransId="{60C8B08E-2BA6-4A52-A0E7-6A2C67EDF4E3}"/>
    <dgm:cxn modelId="{99597C0F-A483-4ED2-AC38-A56E8DF6CA29}" type="presOf" srcId="{60C8B08E-2BA6-4A52-A0E7-6A2C67EDF4E3}" destId="{13505A61-946F-4A46-9F43-832E332DF3CD}" srcOrd="0" destOrd="0" presId="urn:microsoft.com/office/officeart/2005/8/layout/hProcess4"/>
    <dgm:cxn modelId="{A82E41FE-9E2F-4A80-B28D-A0C09083FDB7}" type="presOf" srcId="{FF621ABD-A2C6-4916-9B52-20B17A93DEB5}" destId="{C15B3088-1511-4F7E-B7E0-AF3DF17EDFDE}" srcOrd="0" destOrd="1" presId="urn:microsoft.com/office/officeart/2005/8/layout/hProcess4"/>
    <dgm:cxn modelId="{9120631C-05E2-40CB-90C2-BBA699C03F02}" srcId="{4CB12296-537E-4A22-B077-3A36B068EF6C}" destId="{9629FD6A-A593-4F6C-92CB-A82FE41746CA}" srcOrd="3" destOrd="0" parTransId="{F8C14767-E46F-4A33-9893-FB9E02B4C20E}" sibTransId="{6B4FE1C6-83E9-4ABC-BDF7-4B6BC76093B1}"/>
    <dgm:cxn modelId="{9DD9229E-9BB7-4B4E-815B-6AD7EE110C14}" type="presOf" srcId="{45AF6B2F-92DE-4726-B994-8259F0189ED0}" destId="{AB86FECB-6D26-4503-A39E-2AFA80EC7B8B}" srcOrd="1" destOrd="0" presId="urn:microsoft.com/office/officeart/2005/8/layout/hProcess4"/>
    <dgm:cxn modelId="{258018DA-F6DF-41A7-A86E-8D34CAA6BE0A}" srcId="{C5119CC0-2450-4B3D-BCB7-722E8778BCBB}" destId="{6FDFA036-F7AD-4542-AEFF-45ADC909B523}" srcOrd="1" destOrd="0" parTransId="{A187E3FC-617F-41A8-992D-514F256A6840}" sibTransId="{45844D0A-B1DD-482F-8657-3D70E998409B}"/>
    <dgm:cxn modelId="{E7AC826D-53F5-4C88-972E-D84D7F1354A0}" type="presOf" srcId="{843239B1-7E34-48F3-BCF4-F251EAC6FD16}" destId="{5167A59A-8296-4DA8-9BA5-2C1F172868B4}" srcOrd="0" destOrd="0" presId="urn:microsoft.com/office/officeart/2005/8/layout/hProcess4"/>
    <dgm:cxn modelId="{4095B6FB-6513-4634-9779-5132F9259323}" type="presOf" srcId="{30DB4FE7-2BEF-4C4E-852A-115831DE7D2F}" destId="{768B0CE7-6826-4165-8F75-167DAC4D27DD}" srcOrd="0" destOrd="0" presId="urn:microsoft.com/office/officeart/2005/8/layout/hProcess4"/>
    <dgm:cxn modelId="{DFA0BE60-F62F-48A1-BA81-BBD1ECB93D5A}" srcId="{9629FD6A-A593-4F6C-92CB-A82FE41746CA}" destId="{30DB4FE7-2BEF-4C4E-852A-115831DE7D2F}" srcOrd="0" destOrd="0" parTransId="{185A7287-51E0-4596-8943-CD7E161BAD7C}" sibTransId="{BEB40CEB-BC43-4B67-939A-DA3F9C2CE231}"/>
    <dgm:cxn modelId="{F507A58F-3DE4-41F7-8961-6AE25C65A7AE}" type="presOf" srcId="{DA87C72C-2F4B-4907-B37B-4580833E0DBD}" destId="{2B33897D-0E9D-4648-B304-F88B32D76A8E}" srcOrd="1" destOrd="0" presId="urn:microsoft.com/office/officeart/2005/8/layout/hProcess4"/>
    <dgm:cxn modelId="{F3D61170-3673-4138-989D-2EE3DBE540BB}" srcId="{4CB12296-537E-4A22-B077-3A36B068EF6C}" destId="{C5119CC0-2450-4B3D-BCB7-722E8778BCBB}" srcOrd="0" destOrd="0" parTransId="{2F67F0E9-8E48-4476-A769-5F534B05BD38}" sibTransId="{9F264E3D-972B-4811-AE76-C092CB0F385E}"/>
    <dgm:cxn modelId="{D5D7FC33-7351-4C3A-A989-5BA827E0B925}" type="presOf" srcId="{C5119CC0-2450-4B3D-BCB7-722E8778BCBB}" destId="{EAD2879D-9018-4EDD-B87A-02DB56C20610}" srcOrd="0" destOrd="0" presId="urn:microsoft.com/office/officeart/2005/8/layout/hProcess4"/>
    <dgm:cxn modelId="{288F6B88-DA40-40CA-9571-5EA02FA6D837}" type="presOf" srcId="{143D8168-02FD-44B1-A400-1C0C4569DA53}" destId="{768B0CE7-6826-4165-8F75-167DAC4D27DD}" srcOrd="0" destOrd="1" presId="urn:microsoft.com/office/officeart/2005/8/layout/hProcess4"/>
    <dgm:cxn modelId="{F3E0BE1D-9DF0-4D36-9E67-EB8845EA44A1}" type="presOf" srcId="{DA87C72C-2F4B-4907-B37B-4580833E0DBD}" destId="{DB3BCD51-C530-4C60-811C-C9A3787A3438}" srcOrd="0" destOrd="0" presId="urn:microsoft.com/office/officeart/2005/8/layout/hProcess4"/>
    <dgm:cxn modelId="{A1EBBFED-2DB8-452B-AAAC-3D8D4B44FBED}" type="presOf" srcId="{9629FD6A-A593-4F6C-92CB-A82FE41746CA}" destId="{8F6A0770-1EE4-4FAA-8FCE-AA77B6D438A0}" srcOrd="0" destOrd="0" presId="urn:microsoft.com/office/officeart/2005/8/layout/hProcess4"/>
    <dgm:cxn modelId="{D168EEE7-8DA3-43D1-847E-DA91D8E816F5}" type="presOf" srcId="{143D8168-02FD-44B1-A400-1C0C4569DA53}" destId="{6DCD15B5-983B-4E39-AA79-5F843C5031B4}" srcOrd="1" destOrd="1" presId="urn:microsoft.com/office/officeart/2005/8/layout/hProcess4"/>
    <dgm:cxn modelId="{1832461D-9829-4FBA-B762-5B2F9E3DACCA}" type="presOf" srcId="{9F264E3D-972B-4811-AE76-C092CB0F385E}" destId="{63D62309-7709-4D4F-8DE7-51CF10DD404B}" srcOrd="0" destOrd="0" presId="urn:microsoft.com/office/officeart/2005/8/layout/hProcess4"/>
    <dgm:cxn modelId="{E6EFA0BC-5AD3-4D7A-8296-B728577B82F5}" type="presOf" srcId="{6FDFA036-F7AD-4542-AEFF-45ADC909B523}" destId="{DB3BCD51-C530-4C60-811C-C9A3787A3438}" srcOrd="0" destOrd="1" presId="urn:microsoft.com/office/officeart/2005/8/layout/hProcess4"/>
    <dgm:cxn modelId="{5CC33F91-D5A4-4691-93D8-E52902F75A5F}" type="presOf" srcId="{BB9BA4C5-BEFF-4D6F-9F92-9BE359137734}" destId="{7C6C8FF2-7057-4FF5-A44B-5AAF55C54EF7}" srcOrd="0" destOrd="0" presId="urn:microsoft.com/office/officeart/2005/8/layout/hProcess4"/>
    <dgm:cxn modelId="{AF8AF875-FD8B-4A4C-8AED-D7B4A80C9FB0}" srcId="{C5119CC0-2450-4B3D-BCB7-722E8778BCBB}" destId="{DA87C72C-2F4B-4907-B37B-4580833E0DBD}" srcOrd="0" destOrd="0" parTransId="{9FE63A47-DC40-48F2-B2CD-77F9FC95A683}" sibTransId="{0CD50856-3781-483A-A8D0-9A97B79B9BA6}"/>
    <dgm:cxn modelId="{1B4E6DEC-3AEC-4990-B703-5F61F82BBE83}" srcId="{BB9BA4C5-BEFF-4D6F-9F92-9BE359137734}" destId="{45AF6B2F-92DE-4726-B994-8259F0189ED0}" srcOrd="0" destOrd="0" parTransId="{7DA04134-08D4-4730-B0AA-26F770347FC0}" sibTransId="{1292603F-A533-43A7-ADE7-875B7F051D89}"/>
    <dgm:cxn modelId="{DF6F6F74-22D4-48AE-8417-73A71ADDD6A8}" srcId="{9629FD6A-A593-4F6C-92CB-A82FE41746CA}" destId="{143D8168-02FD-44B1-A400-1C0C4569DA53}" srcOrd="1" destOrd="0" parTransId="{AA4C31BD-40F8-44F6-8D30-E107C8AFE81B}" sibTransId="{3DF07D09-8482-4A44-980F-E5930768C025}"/>
    <dgm:cxn modelId="{8DF8F152-C4F7-446F-94E8-15558EEFCE9D}" srcId="{4CB12296-537E-4A22-B077-3A36B068EF6C}" destId="{786C5143-5223-4A47-AD60-6DD84AC25578}" srcOrd="2" destOrd="0" parTransId="{49711EEE-9399-405D-826D-67923728F2BC}" sibTransId="{843239B1-7E34-48F3-BCF4-F251EAC6FD16}"/>
    <dgm:cxn modelId="{7E77BC46-2AF5-411B-9BAB-48AA8C971AC3}" type="presOf" srcId="{30DB4FE7-2BEF-4C4E-852A-115831DE7D2F}" destId="{6DCD15B5-983B-4E39-AA79-5F843C5031B4}" srcOrd="1" destOrd="0" presId="urn:microsoft.com/office/officeart/2005/8/layout/hProcess4"/>
    <dgm:cxn modelId="{573C5D3F-10C9-4BBA-B2BC-EBC5E28E9DE3}" type="presOf" srcId="{6FDFA036-F7AD-4542-AEFF-45ADC909B523}" destId="{2B33897D-0E9D-4648-B304-F88B32D76A8E}" srcOrd="1" destOrd="1" presId="urn:microsoft.com/office/officeart/2005/8/layout/hProcess4"/>
    <dgm:cxn modelId="{ED81FA62-6506-4C12-807A-417203E09786}" type="presOf" srcId="{FF621ABD-A2C6-4916-9B52-20B17A93DEB5}" destId="{AB86FECB-6D26-4503-A39E-2AFA80EC7B8B}" srcOrd="1" destOrd="1" presId="urn:microsoft.com/office/officeart/2005/8/layout/hProcess4"/>
    <dgm:cxn modelId="{DA866FCE-2B4C-4D90-B543-41C5DF9EA8F5}" srcId="{786C5143-5223-4A47-AD60-6DD84AC25578}" destId="{D5B552D0-A314-4F5A-A8B5-D8372B22E316}" srcOrd="0" destOrd="0" parTransId="{666743B8-E174-4102-A597-05E1859C04BF}" sibTransId="{1AD80B39-72C5-4E3B-A0CC-4FE566B9CBCE}"/>
    <dgm:cxn modelId="{823F88BC-C370-4511-A066-4EFE566AD849}" type="presOf" srcId="{786C5143-5223-4A47-AD60-6DD84AC25578}" destId="{80DB4AE3-7C4B-446B-B942-6F2EDA967840}" srcOrd="0" destOrd="0" presId="urn:microsoft.com/office/officeart/2005/8/layout/hProcess4"/>
    <dgm:cxn modelId="{05DDC552-808F-4B13-AC08-EA17F6D7AAE5}" type="presOf" srcId="{4CB12296-537E-4A22-B077-3A36B068EF6C}" destId="{861C0491-DE55-4764-93F9-85C615AF8919}" srcOrd="0" destOrd="0" presId="urn:microsoft.com/office/officeart/2005/8/layout/hProcess4"/>
    <dgm:cxn modelId="{8224A321-2577-4A3B-B501-C28BE7349817}" type="presOf" srcId="{D5B552D0-A314-4F5A-A8B5-D8372B22E316}" destId="{DB9421DA-DF7C-48E6-BA13-FA1F7CC09824}" srcOrd="1" destOrd="0" presId="urn:microsoft.com/office/officeart/2005/8/layout/hProcess4"/>
    <dgm:cxn modelId="{FCA1F65B-678F-4C3F-8209-3D6A0B9AE736}" srcId="{BB9BA4C5-BEFF-4D6F-9F92-9BE359137734}" destId="{FF621ABD-A2C6-4916-9B52-20B17A93DEB5}" srcOrd="1" destOrd="0" parTransId="{1A31ED9E-BA37-4FB7-A25C-51170BCA6C3C}" sibTransId="{FB645BC3-E3A5-49D0-A704-7CED95FC95AE}"/>
    <dgm:cxn modelId="{3A712945-1E49-4D33-A8CC-5B1AFED22AEE}" type="presOf" srcId="{D5B552D0-A314-4F5A-A8B5-D8372B22E316}" destId="{A9A0A881-8DAD-473D-AF1C-3964A819DC2B}" srcOrd="0" destOrd="0" presId="urn:microsoft.com/office/officeart/2005/8/layout/hProcess4"/>
    <dgm:cxn modelId="{78CA499C-28F4-4BFC-88A2-A7D7DC81B8A6}" type="presOf" srcId="{45AF6B2F-92DE-4726-B994-8259F0189ED0}" destId="{C15B3088-1511-4F7E-B7E0-AF3DF17EDFDE}" srcOrd="0" destOrd="0" presId="urn:microsoft.com/office/officeart/2005/8/layout/hProcess4"/>
    <dgm:cxn modelId="{652E779F-BCA1-4616-BD3B-6FEC2ACA44BF}" type="presParOf" srcId="{861C0491-DE55-4764-93F9-85C615AF8919}" destId="{0C885A8E-CC2B-4EE7-B4F7-DD85204A5D79}" srcOrd="0" destOrd="0" presId="urn:microsoft.com/office/officeart/2005/8/layout/hProcess4"/>
    <dgm:cxn modelId="{96E3F4B2-0211-4511-9232-FAC755FCC874}" type="presParOf" srcId="{861C0491-DE55-4764-93F9-85C615AF8919}" destId="{384A8810-0B18-4348-8325-A5A5CF400544}" srcOrd="1" destOrd="0" presId="urn:microsoft.com/office/officeart/2005/8/layout/hProcess4"/>
    <dgm:cxn modelId="{1C897E96-707E-4036-B534-D8CC721F0618}" type="presParOf" srcId="{861C0491-DE55-4764-93F9-85C615AF8919}" destId="{80F1BCBF-A848-4637-AAC1-E3014175DF2B}" srcOrd="2" destOrd="0" presId="urn:microsoft.com/office/officeart/2005/8/layout/hProcess4"/>
    <dgm:cxn modelId="{B22102FC-38E5-4AEF-B7E6-78B1E0E088F6}" type="presParOf" srcId="{80F1BCBF-A848-4637-AAC1-E3014175DF2B}" destId="{B57351D2-D671-409E-95E7-4422DABE0C09}" srcOrd="0" destOrd="0" presId="urn:microsoft.com/office/officeart/2005/8/layout/hProcess4"/>
    <dgm:cxn modelId="{55DC4666-3846-450D-A239-8831C8EDBE85}" type="presParOf" srcId="{B57351D2-D671-409E-95E7-4422DABE0C09}" destId="{AD74130D-6C6F-480F-BBB7-37388AA61002}" srcOrd="0" destOrd="0" presId="urn:microsoft.com/office/officeart/2005/8/layout/hProcess4"/>
    <dgm:cxn modelId="{D31B4D25-84A6-489E-B486-AACF1A70C8C2}" type="presParOf" srcId="{B57351D2-D671-409E-95E7-4422DABE0C09}" destId="{DB3BCD51-C530-4C60-811C-C9A3787A3438}" srcOrd="1" destOrd="0" presId="urn:microsoft.com/office/officeart/2005/8/layout/hProcess4"/>
    <dgm:cxn modelId="{4AC7D3C2-39A0-4524-A894-608BDB1AE3D7}" type="presParOf" srcId="{B57351D2-D671-409E-95E7-4422DABE0C09}" destId="{2B33897D-0E9D-4648-B304-F88B32D76A8E}" srcOrd="2" destOrd="0" presId="urn:microsoft.com/office/officeart/2005/8/layout/hProcess4"/>
    <dgm:cxn modelId="{B1DE6542-A8A7-44F9-9601-EF25C002851E}" type="presParOf" srcId="{B57351D2-D671-409E-95E7-4422DABE0C09}" destId="{EAD2879D-9018-4EDD-B87A-02DB56C20610}" srcOrd="3" destOrd="0" presId="urn:microsoft.com/office/officeart/2005/8/layout/hProcess4"/>
    <dgm:cxn modelId="{31A1001E-E0A9-4EAD-AD2B-20A04D2A5F47}" type="presParOf" srcId="{B57351D2-D671-409E-95E7-4422DABE0C09}" destId="{506D20E0-ECE5-444E-B246-3B9D235EBBF0}" srcOrd="4" destOrd="0" presId="urn:microsoft.com/office/officeart/2005/8/layout/hProcess4"/>
    <dgm:cxn modelId="{1AFFE03B-6356-49BB-8BD0-219D0EBFA325}" type="presParOf" srcId="{80F1BCBF-A848-4637-AAC1-E3014175DF2B}" destId="{63D62309-7709-4D4F-8DE7-51CF10DD404B}" srcOrd="1" destOrd="0" presId="urn:microsoft.com/office/officeart/2005/8/layout/hProcess4"/>
    <dgm:cxn modelId="{06C8502B-4AA4-466A-BC54-2B84FE3A70BD}" type="presParOf" srcId="{80F1BCBF-A848-4637-AAC1-E3014175DF2B}" destId="{7EF8573E-6497-4A9A-8505-397DDB90F9E7}" srcOrd="2" destOrd="0" presId="urn:microsoft.com/office/officeart/2005/8/layout/hProcess4"/>
    <dgm:cxn modelId="{5CD67CC9-C251-460A-9665-485150A6C18C}" type="presParOf" srcId="{7EF8573E-6497-4A9A-8505-397DDB90F9E7}" destId="{8017F49A-700A-42F8-AF90-CF2EF25F0011}" srcOrd="0" destOrd="0" presId="urn:microsoft.com/office/officeart/2005/8/layout/hProcess4"/>
    <dgm:cxn modelId="{0B039F15-2CB2-4E61-9F5D-65FDA349CA04}" type="presParOf" srcId="{7EF8573E-6497-4A9A-8505-397DDB90F9E7}" destId="{C15B3088-1511-4F7E-B7E0-AF3DF17EDFDE}" srcOrd="1" destOrd="0" presId="urn:microsoft.com/office/officeart/2005/8/layout/hProcess4"/>
    <dgm:cxn modelId="{33D8C0CE-1E7D-42AE-9D93-A95976174FE6}" type="presParOf" srcId="{7EF8573E-6497-4A9A-8505-397DDB90F9E7}" destId="{AB86FECB-6D26-4503-A39E-2AFA80EC7B8B}" srcOrd="2" destOrd="0" presId="urn:microsoft.com/office/officeart/2005/8/layout/hProcess4"/>
    <dgm:cxn modelId="{3D29E55D-6064-422F-9FE1-AC22F4419CA6}" type="presParOf" srcId="{7EF8573E-6497-4A9A-8505-397DDB90F9E7}" destId="{7C6C8FF2-7057-4FF5-A44B-5AAF55C54EF7}" srcOrd="3" destOrd="0" presId="urn:microsoft.com/office/officeart/2005/8/layout/hProcess4"/>
    <dgm:cxn modelId="{9F3DDEF9-CA67-451A-8391-242C49A13ABB}" type="presParOf" srcId="{7EF8573E-6497-4A9A-8505-397DDB90F9E7}" destId="{F21FA3C3-AE75-4D4D-BDE2-50856AAF096A}" srcOrd="4" destOrd="0" presId="urn:microsoft.com/office/officeart/2005/8/layout/hProcess4"/>
    <dgm:cxn modelId="{BB3D0460-217E-4FCF-9B50-B5EBE9D12CBF}" type="presParOf" srcId="{80F1BCBF-A848-4637-AAC1-E3014175DF2B}" destId="{13505A61-946F-4A46-9F43-832E332DF3CD}" srcOrd="3" destOrd="0" presId="urn:microsoft.com/office/officeart/2005/8/layout/hProcess4"/>
    <dgm:cxn modelId="{82C985C8-A289-4527-8700-42548E4D117B}" type="presParOf" srcId="{80F1BCBF-A848-4637-AAC1-E3014175DF2B}" destId="{1ADA2661-D2F3-4687-89BA-980A7AFDC061}" srcOrd="4" destOrd="0" presId="urn:microsoft.com/office/officeart/2005/8/layout/hProcess4"/>
    <dgm:cxn modelId="{4C993396-C727-4B92-BA5C-709B526CFF48}" type="presParOf" srcId="{1ADA2661-D2F3-4687-89BA-980A7AFDC061}" destId="{8A97D3ED-3EB0-412E-8873-E423A30306B3}" srcOrd="0" destOrd="0" presId="urn:microsoft.com/office/officeart/2005/8/layout/hProcess4"/>
    <dgm:cxn modelId="{FEAD1EC7-7D80-44E8-8D75-8555910CAB94}" type="presParOf" srcId="{1ADA2661-D2F3-4687-89BA-980A7AFDC061}" destId="{A9A0A881-8DAD-473D-AF1C-3964A819DC2B}" srcOrd="1" destOrd="0" presId="urn:microsoft.com/office/officeart/2005/8/layout/hProcess4"/>
    <dgm:cxn modelId="{B7B05336-C2E8-483A-8E95-75783FEE7329}" type="presParOf" srcId="{1ADA2661-D2F3-4687-89BA-980A7AFDC061}" destId="{DB9421DA-DF7C-48E6-BA13-FA1F7CC09824}" srcOrd="2" destOrd="0" presId="urn:microsoft.com/office/officeart/2005/8/layout/hProcess4"/>
    <dgm:cxn modelId="{CB7424C2-8C5B-4124-A3C3-20F332637255}" type="presParOf" srcId="{1ADA2661-D2F3-4687-89BA-980A7AFDC061}" destId="{80DB4AE3-7C4B-446B-B942-6F2EDA967840}" srcOrd="3" destOrd="0" presId="urn:microsoft.com/office/officeart/2005/8/layout/hProcess4"/>
    <dgm:cxn modelId="{8CB68BE1-37A0-4B94-AD57-CA7F516D2273}" type="presParOf" srcId="{1ADA2661-D2F3-4687-89BA-980A7AFDC061}" destId="{BE61F2FA-2782-4A5E-949C-132FFBD4BA8A}" srcOrd="4" destOrd="0" presId="urn:microsoft.com/office/officeart/2005/8/layout/hProcess4"/>
    <dgm:cxn modelId="{C0337533-2E4E-4231-BE13-3E449AE4C7DC}" type="presParOf" srcId="{80F1BCBF-A848-4637-AAC1-E3014175DF2B}" destId="{5167A59A-8296-4DA8-9BA5-2C1F172868B4}" srcOrd="5" destOrd="0" presId="urn:microsoft.com/office/officeart/2005/8/layout/hProcess4"/>
    <dgm:cxn modelId="{22F8C70C-2E0C-4547-97D8-FBE01116BA3E}" type="presParOf" srcId="{80F1BCBF-A848-4637-AAC1-E3014175DF2B}" destId="{03502181-7BF7-4234-88BB-D2784EB9131B}" srcOrd="6" destOrd="0" presId="urn:microsoft.com/office/officeart/2005/8/layout/hProcess4"/>
    <dgm:cxn modelId="{49926440-8626-420B-B636-35E59D80951A}" type="presParOf" srcId="{03502181-7BF7-4234-88BB-D2784EB9131B}" destId="{6D8608A2-4E6E-4534-9A5D-718D4E10C80C}" srcOrd="0" destOrd="0" presId="urn:microsoft.com/office/officeart/2005/8/layout/hProcess4"/>
    <dgm:cxn modelId="{5E797C80-E924-44E6-AB3F-91CF054AEDCB}" type="presParOf" srcId="{03502181-7BF7-4234-88BB-D2784EB9131B}" destId="{768B0CE7-6826-4165-8F75-167DAC4D27DD}" srcOrd="1" destOrd="0" presId="urn:microsoft.com/office/officeart/2005/8/layout/hProcess4"/>
    <dgm:cxn modelId="{7EC6FD80-1CD9-4B12-B548-185426C5E629}" type="presParOf" srcId="{03502181-7BF7-4234-88BB-D2784EB9131B}" destId="{6DCD15B5-983B-4E39-AA79-5F843C5031B4}" srcOrd="2" destOrd="0" presId="urn:microsoft.com/office/officeart/2005/8/layout/hProcess4"/>
    <dgm:cxn modelId="{17FC796B-7D6C-4B58-A1FC-1735A8EA7876}" type="presParOf" srcId="{03502181-7BF7-4234-88BB-D2784EB9131B}" destId="{8F6A0770-1EE4-4FAA-8FCE-AA77B6D438A0}" srcOrd="3" destOrd="0" presId="urn:microsoft.com/office/officeart/2005/8/layout/hProcess4"/>
    <dgm:cxn modelId="{2B76285B-747E-4C4D-B561-5819BDC37CC9}" type="presParOf" srcId="{03502181-7BF7-4234-88BB-D2784EB9131B}" destId="{B62F905D-2F70-4AA2-B149-6ADBB44FEB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56595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56595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1055559"/>
          <a:ext cx="1226271" cy="9865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1055559"/>
        <a:ext cx="1226271" cy="986527"/>
      </dsp:txXfrm>
    </dsp:sp>
    <dsp:sp modelId="{546A06B7-EDBA-4A16-B608-E1BD8DD0B8C5}">
      <dsp:nvSpPr>
        <dsp:cNvPr id="0" name=""/>
        <dsp:cNvSpPr/>
      </dsp:nvSpPr>
      <dsp:spPr>
        <a:xfrm>
          <a:off x="1399988" y="56595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56595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1055559"/>
          <a:ext cx="1226271" cy="986527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1055559"/>
        <a:ext cx="1226271" cy="986527"/>
      </dsp:txXfrm>
    </dsp:sp>
    <dsp:sp modelId="{0EEC7AB3-FBD2-47D3-824B-C4D9CC725A0F}">
      <dsp:nvSpPr>
        <dsp:cNvPr id="0" name=""/>
        <dsp:cNvSpPr/>
      </dsp:nvSpPr>
      <dsp:spPr>
        <a:xfrm>
          <a:off x="2797937" y="56595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56595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1055559"/>
          <a:ext cx="1226271" cy="98652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altLang="zh-TW" sz="1700" b="0" i="1" kern="1200" smtClean="0">
                  <a:latin typeface="Cambria Math" panose="02040503050406030204" pitchFamily="18" charset="0"/>
                  <a:ea typeface="微軟正黑體" panose="020B0604030504040204" pitchFamily="34" charset="-120"/>
                </a:rPr>
                <m:t>2</m:t>
              </m:r>
              <m:r>
                <a:rPr lang="en-US" altLang="zh-TW" sz="1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×3</m:t>
              </m:r>
            </m:oMath>
          </a14:m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1055559"/>
        <a:ext cx="1226271" cy="986527"/>
      </dsp:txXfrm>
    </dsp:sp>
    <dsp:sp modelId="{0E9F37EA-ACE1-479D-93CE-58F9D700E628}">
      <dsp:nvSpPr>
        <dsp:cNvPr id="0" name=""/>
        <dsp:cNvSpPr/>
      </dsp:nvSpPr>
      <dsp:spPr>
        <a:xfrm>
          <a:off x="4195887" y="56595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56595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1055559"/>
          <a:ext cx="1226271" cy="986527"/>
        </a:xfrm>
        <a:prstGeom prst="rect">
          <a:avLst/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C7AB3-FBD2-47D3-824B-C4D9CC725A0F}">
      <dsp:nvSpPr>
        <dsp:cNvPr id="0" name=""/>
        <dsp:cNvSpPr/>
      </dsp:nvSpPr>
      <dsp:spPr>
        <a:xfrm>
          <a:off x="31688" y="337876"/>
          <a:ext cx="1224001" cy="514951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337876"/>
        <a:ext cx="1224001" cy="514951"/>
      </dsp:txXfrm>
    </dsp:sp>
    <dsp:sp modelId="{42859C9F-B846-4673-99C9-D240BB33B0A6}">
      <dsp:nvSpPr>
        <dsp:cNvPr id="0" name=""/>
        <dsp:cNvSpPr/>
      </dsp:nvSpPr>
      <dsp:spPr>
        <a:xfrm>
          <a:off x="31688" y="852827"/>
          <a:ext cx="1224001" cy="93878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852827"/>
        <a:ext cx="1224001" cy="938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42722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42722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916829"/>
          <a:ext cx="1226271" cy="12639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916829"/>
        <a:ext cx="1226271" cy="1263988"/>
      </dsp:txXfrm>
    </dsp:sp>
    <dsp:sp modelId="{546A06B7-EDBA-4A16-B608-E1BD8DD0B8C5}">
      <dsp:nvSpPr>
        <dsp:cNvPr id="0" name=""/>
        <dsp:cNvSpPr/>
      </dsp:nvSpPr>
      <dsp:spPr>
        <a:xfrm>
          <a:off x="1399988" y="42722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42722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916829"/>
          <a:ext cx="1226271" cy="1263988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916829"/>
        <a:ext cx="1226271" cy="1263988"/>
      </dsp:txXfrm>
    </dsp:sp>
    <dsp:sp modelId="{0EEC7AB3-FBD2-47D3-824B-C4D9CC725A0F}">
      <dsp:nvSpPr>
        <dsp:cNvPr id="0" name=""/>
        <dsp:cNvSpPr/>
      </dsp:nvSpPr>
      <dsp:spPr>
        <a:xfrm>
          <a:off x="2797937" y="42722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42722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916829"/>
          <a:ext cx="1226271" cy="126398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916829"/>
        <a:ext cx="1226271" cy="1263988"/>
      </dsp:txXfrm>
    </dsp:sp>
    <dsp:sp modelId="{0E9F37EA-ACE1-479D-93CE-58F9D700E628}">
      <dsp:nvSpPr>
        <dsp:cNvPr id="0" name=""/>
        <dsp:cNvSpPr/>
      </dsp:nvSpPr>
      <dsp:spPr>
        <a:xfrm>
          <a:off x="4195887" y="42722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42722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916829"/>
          <a:ext cx="1226271" cy="1263988"/>
        </a:xfrm>
        <a:prstGeom prst="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rgbClr val="CC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916829"/>
        <a:ext cx="1226271" cy="1263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BCD51-C530-4C60-811C-C9A3787A3438}">
      <dsp:nvSpPr>
        <dsp:cNvPr id="0" name=""/>
        <dsp:cNvSpPr/>
      </dsp:nvSpPr>
      <dsp:spPr>
        <a:xfrm>
          <a:off x="161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sp:txBody>
      <dsp:txXfrm>
        <a:off x="26858" y="999076"/>
        <a:ext cx="1279650" cy="811505"/>
      </dsp:txXfrm>
    </dsp:sp>
    <dsp:sp modelId="{63D62309-7709-4D4F-8DE7-51CF10DD404B}">
      <dsp:nvSpPr>
        <dsp:cNvPr id="0" name=""/>
        <dsp:cNvSpPr/>
      </dsp:nvSpPr>
      <dsp:spPr>
        <a:xfrm>
          <a:off x="74182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05AF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879D-9018-4EDD-B87A-02DB56C20610}">
      <dsp:nvSpPr>
        <dsp:cNvPr id="0" name=""/>
        <dsp:cNvSpPr/>
      </dsp:nvSpPr>
      <dsp:spPr>
        <a:xfrm>
          <a:off x="297199" y="1835829"/>
          <a:ext cx="1182350" cy="470181"/>
        </a:xfrm>
        <a:prstGeom prst="roundRect">
          <a:avLst>
            <a:gd name="adj" fmla="val 10000"/>
          </a:avLst>
        </a:prstGeom>
        <a:solidFill>
          <a:srgbClr val="05AF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sp:txBody>
      <dsp:txXfrm>
        <a:off x="310970" y="1849600"/>
        <a:ext cx="1154808" cy="442639"/>
      </dsp:txXfrm>
    </dsp:sp>
    <dsp:sp modelId="{C15B3088-1511-4F7E-B7E0-AF3DF17EDFDE}">
      <dsp:nvSpPr>
        <dsp:cNvPr id="0" name=""/>
        <dsp:cNvSpPr/>
      </dsp:nvSpPr>
      <dsp:spPr>
        <a:xfrm>
          <a:off x="172399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326688"/>
              <a:satOff val="230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sp:txBody>
      <dsp:txXfrm>
        <a:off x="1749238" y="1234166"/>
        <a:ext cx="1279650" cy="811505"/>
      </dsp:txXfrm>
    </dsp:sp>
    <dsp:sp modelId="{13505A61-946F-4A46-9F43-832E332DF3CD}">
      <dsp:nvSpPr>
        <dsp:cNvPr id="0" name=""/>
        <dsp:cNvSpPr/>
      </dsp:nvSpPr>
      <dsp:spPr>
        <a:xfrm>
          <a:off x="2453122" y="287210"/>
          <a:ext cx="1675549" cy="1675549"/>
        </a:xfrm>
        <a:prstGeom prst="circularArrow">
          <a:avLst>
            <a:gd name="adj1" fmla="val 3064"/>
            <a:gd name="adj2" fmla="val 376215"/>
            <a:gd name="adj3" fmla="val 19448274"/>
            <a:gd name="adj4" fmla="val 12575511"/>
            <a:gd name="adj5" fmla="val 3574"/>
          </a:avLst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8FF2-7057-4FF5-A44B-5AAF55C54EF7}">
      <dsp:nvSpPr>
        <dsp:cNvPr id="0" name=""/>
        <dsp:cNvSpPr/>
      </dsp:nvSpPr>
      <dsp:spPr>
        <a:xfrm>
          <a:off x="2019579" y="738738"/>
          <a:ext cx="1182350" cy="470181"/>
        </a:xfrm>
        <a:prstGeom prst="roundRect">
          <a:avLst>
            <a:gd name="adj" fmla="val 10000"/>
          </a:avLst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sp:txBody>
      <dsp:txXfrm>
        <a:off x="2033350" y="752509"/>
        <a:ext cx="1154808" cy="442639"/>
      </dsp:txXfrm>
    </dsp:sp>
    <dsp:sp modelId="{A9A0A881-8DAD-473D-AF1C-3964A819DC2B}">
      <dsp:nvSpPr>
        <dsp:cNvPr id="0" name=""/>
        <dsp:cNvSpPr/>
      </dsp:nvSpPr>
      <dsp:spPr>
        <a:xfrm>
          <a:off x="344637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sp:txBody>
      <dsp:txXfrm>
        <a:off x="3471618" y="999076"/>
        <a:ext cx="1279650" cy="811505"/>
      </dsp:txXfrm>
    </dsp:sp>
    <dsp:sp modelId="{5167A59A-8296-4DA8-9BA5-2C1F172868B4}">
      <dsp:nvSpPr>
        <dsp:cNvPr id="0" name=""/>
        <dsp:cNvSpPr/>
      </dsp:nvSpPr>
      <dsp:spPr>
        <a:xfrm>
          <a:off x="418658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FA4453"/>
        </a:solidFill>
        <a:ln>
          <a:solidFill>
            <a:srgbClr val="FA44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B4AE3-7C4B-446B-B942-6F2EDA967840}">
      <dsp:nvSpPr>
        <dsp:cNvPr id="0" name=""/>
        <dsp:cNvSpPr/>
      </dsp:nvSpPr>
      <dsp:spPr>
        <a:xfrm>
          <a:off x="3741959" y="1835829"/>
          <a:ext cx="1182350" cy="4701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sp:txBody>
      <dsp:txXfrm>
        <a:off x="3755730" y="1849600"/>
        <a:ext cx="1154808" cy="442639"/>
      </dsp:txXfrm>
    </dsp:sp>
    <dsp:sp modelId="{768B0CE7-6826-4165-8F75-167DAC4D27DD}">
      <dsp:nvSpPr>
        <dsp:cNvPr id="0" name=""/>
        <dsp:cNvSpPr/>
      </dsp:nvSpPr>
      <dsp:spPr>
        <a:xfrm>
          <a:off x="5168752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sp:txBody>
      <dsp:txXfrm>
        <a:off x="5193999" y="1234166"/>
        <a:ext cx="1279650" cy="811505"/>
      </dsp:txXfrm>
    </dsp:sp>
    <dsp:sp modelId="{8F6A0770-1EE4-4FAA-8FCE-AA77B6D438A0}">
      <dsp:nvSpPr>
        <dsp:cNvPr id="0" name=""/>
        <dsp:cNvSpPr/>
      </dsp:nvSpPr>
      <dsp:spPr>
        <a:xfrm>
          <a:off x="5464339" y="738738"/>
          <a:ext cx="1182350" cy="470181"/>
        </a:xfrm>
        <a:prstGeom prst="roundRect">
          <a:avLst>
            <a:gd name="adj" fmla="val 10000"/>
          </a:avLst>
        </a:prstGeom>
        <a:solidFill>
          <a:srgbClr val="FA44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sp:txBody>
      <dsp:txXfrm>
        <a:off x="5478110" y="752509"/>
        <a:ext cx="1154808" cy="44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9AD4-2950-43DD-80C4-F2F74625B39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7F5F-4970-46E1-ABD1-6F2C6859D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46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5A6-B6C2-4919-BB44-76CD9F43438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6691-E9D3-48CE-8571-CBBE382EAAD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09F1-EEC3-420A-BFC6-BEFA04DB55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A557ACEA-8BB9-4C66-80A6-39D6E9455E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B2C09-8377-4DAC-B297-C262D23DF4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1D71-1B49-4248-8410-16B0ACBD585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0DFC-2EC5-489E-A8DE-F839042E3DF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CB7B-53CC-46C7-A2CD-3C49F47401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FB96-87BC-4ED8-AB1A-D14A00A405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B145-661E-4A25-A42E-A2A85C2BD7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FD61-B17B-49F1-8DDB-225D7A7AB09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AD53-AF45-4F54-8253-9F7FE4C80A4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6E6E29-45B7-4AF6-849B-1A2CC8795401}" type="datetime1">
              <a:rPr lang="zh-CN" altLang="en-US"/>
              <a:pPr/>
              <a:t>2018/7/26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0B2CEF-4FE7-4EA7-A65B-EAFB251AAD1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tags" Target="../tags/tag9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7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6.png"/><Relationship Id="rId5" Type="http://schemas.openxmlformats.org/officeDocument/2006/relationships/tags" Target="../tags/tag14.xml"/><Relationship Id="rId10" Type="http://schemas.openxmlformats.org/officeDocument/2006/relationships/image" Target="../media/image25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5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1"/>
          <p:cNvSpPr>
            <a:spLocks noChangeArrowheads="1"/>
          </p:cNvSpPr>
          <p:nvPr/>
        </p:nvSpPr>
        <p:spPr bwMode="auto">
          <a:xfrm>
            <a:off x="-71438" y="390983"/>
            <a:ext cx="9251822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-71438" y="-19050"/>
            <a:ext cx="9253538" cy="2282825"/>
          </a:xfrm>
          <a:prstGeom prst="rect">
            <a:avLst/>
          </a:prstGeom>
          <a:solidFill>
            <a:srgbClr val="FA4453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7" name="TextBox 53"/>
          <p:cNvSpPr>
            <a:spLocks noChangeArrowheads="1"/>
          </p:cNvSpPr>
          <p:nvPr/>
        </p:nvSpPr>
        <p:spPr bwMode="auto">
          <a:xfrm>
            <a:off x="957263" y="2495550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整數與數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線</a:t>
            </a:r>
            <a:endParaRPr lang="zh-CN" altLang="en-US"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方正小标宋简体" pitchFamily="2" charset="-122"/>
            </a:endParaRPr>
          </a:p>
        </p:txBody>
      </p:sp>
      <p:sp>
        <p:nvSpPr>
          <p:cNvPr id="3088" name="矩形 37"/>
          <p:cNvSpPr>
            <a:spLocks noChangeArrowheads="1"/>
          </p:cNvSpPr>
          <p:nvPr/>
        </p:nvSpPr>
        <p:spPr bwMode="auto">
          <a:xfrm>
            <a:off x="3436174" y="3143250"/>
            <a:ext cx="22589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 smtClean="0">
                <a:solidFill>
                  <a:srgbClr val="595959"/>
                </a:solidFill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高雄市立溪埔國中  盧宥姍</a:t>
            </a:r>
            <a:endParaRPr lang="en-US" sz="1400" dirty="0">
              <a:solidFill>
                <a:srgbClr val="595959"/>
              </a:solidFill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sp>
        <p:nvSpPr>
          <p:cNvPr id="3090" name="TextBox 42"/>
          <p:cNvSpPr>
            <a:spLocks noChangeArrowheads="1"/>
          </p:cNvSpPr>
          <p:nvPr/>
        </p:nvSpPr>
        <p:spPr bwMode="auto">
          <a:xfrm>
            <a:off x="3819525" y="1778000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44066" y="267558"/>
            <a:ext cx="1620000" cy="1620000"/>
            <a:chOff x="1331730" y="3219804"/>
            <a:chExt cx="1476634" cy="1476634"/>
          </a:xfrm>
        </p:grpSpPr>
        <p:sp>
          <p:nvSpPr>
            <p:cNvPr id="2" name="橢圓 1"/>
            <p:cNvSpPr/>
            <p:nvPr/>
          </p:nvSpPr>
          <p:spPr bwMode="auto">
            <a:xfrm>
              <a:off x="1331730" y="3219804"/>
              <a:ext cx="1476000" cy="1476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E4D25AC6-75B5-C140-9E81-A619B2F0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30" y="3219804"/>
              <a:ext cx="1476634" cy="14766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798873" y="3814581"/>
            <a:ext cx="1517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負數的本質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學習負數的目的何在？負數扮演著什麼角色？負數與正數的關係是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5543" y="3449330"/>
            <a:ext cx="427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的本質是相反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』可以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抵銷『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08" y="14577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846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試著讓下面的所做的事情不見了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杯茶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脫掉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外套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家裡走到學校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捲起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袖子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相反數的意義是什麼？相反數有什麼功用呢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807" y="1419654"/>
            <a:ext cx="511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打開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原始狀態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-55+(-5)=0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是抵銷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乘法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相反數的本質是抵銷後還原到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69095" y="3814581"/>
            <a:ext cx="1791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負號的本質是與正號相反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一邊減少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的那一邊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癌細胞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標靶藥物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套在身上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將身體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伸出</a:t>
            </a:r>
            <a:r>
              <a:rPr lang="zh-TW" altLang="zh-TW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endParaRPr lang="en-US" altLang="zh-TW" dirty="0" smtClean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8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「功過相抵」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加減法運算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記警告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拿掉相同數量的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舞池找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數學好好玩第一期模組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「向左走向右走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6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2 2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82 3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282 4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7+(-10)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82 5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282 6"/>
          <p:cNvSpPr txBox="1"/>
          <p:nvPr/>
        </p:nvSpPr>
        <p:spPr>
          <a:xfrm>
            <a:off x="1813084" y="3450432"/>
            <a:ext cx="1701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(-3)+(-7)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82 7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282 8"/>
          <p:cNvSpPr txBox="1"/>
          <p:nvPr/>
        </p:nvSpPr>
        <p:spPr>
          <a:xfrm>
            <a:off x="5955983" y="3461386"/>
            <a:ext cx="995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82 9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Picture 282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282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282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Picture 282 13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grpSp>
        <p:nvGrpSpPr>
          <p:cNvPr id="14" name="Group 282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矩形 282 19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7-(-10)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813084" y="3450431"/>
            <a:ext cx="15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(-3)-(-7)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5955982" y="3461386"/>
            <a:ext cx="1382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FBE191E1-E64B-034F-B599-24A935180A45}"/>
              </a:ext>
            </a:extLst>
          </p:cNvPr>
          <p:cNvSpPr txBox="1"/>
          <p:nvPr/>
        </p:nvSpPr>
        <p:spPr>
          <a:xfrm>
            <a:off x="834529" y="292035"/>
            <a:ext cx="1745133" cy="489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Example </a:t>
            </a:r>
            <a:r>
              <a: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AC0A9D-63AF-8A4C-B48A-54EE5C002C15}"/>
              </a:ext>
            </a:extLst>
          </p:cNvPr>
          <p:cNvSpPr/>
          <p:nvPr/>
        </p:nvSpPr>
        <p:spPr>
          <a:xfrm>
            <a:off x="834529" y="733083"/>
            <a:ext cx="1460363" cy="2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69095" y="3814581"/>
            <a:ext cx="1791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7" name="TextBox 36"/>
          <p:cNvSpPr>
            <a:spLocks noChangeArrowheads="1"/>
          </p:cNvSpPr>
          <p:nvPr/>
        </p:nvSpPr>
        <p:spPr bwMode="auto">
          <a:xfrm>
            <a:off x="2253502" y="1482358"/>
            <a:ext cx="6222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有負負得正嗎</a:t>
            </a:r>
            <a:r>
              <a:rPr lang="en-US" altLang="zh-TW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你覺得哪一個是負負得正</a:t>
            </a:r>
            <a:r>
              <a:rPr lang="en-US" altLang="zh-TW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rgbClr val="0E78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67808" y="1888245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−3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5−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−4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−4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Cambria Math" panose="02040503050406030204" pitchFamily="18" charset="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4−(−4)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×(3−7)</m:t>
                    </m:r>
                  </m:oMath>
                </a14:m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08" y="1888245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t="-2304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談正負數的乘除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真的走走看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再三倍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3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步可以走幾次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58501"/>
            <a:chOff x="402286" y="387216"/>
            <a:chExt cx="2150998" cy="624884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12243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2</a:t>
              </a:r>
              <a:endPara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1" name="TextBox 327 6"/>
          <p:cNvSpPr txBox="1"/>
          <p:nvPr/>
        </p:nvSpPr>
        <p:spPr>
          <a:xfrm>
            <a:off x="6039981" y="3424156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327 18"/>
          <p:cNvSpPr txBox="1"/>
          <p:nvPr/>
        </p:nvSpPr>
        <p:spPr>
          <a:xfrm>
            <a:off x="6012120" y="3872783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8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67 4099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00" name="直接连接符 267 4100"/>
          <p:cNvSpPr>
            <a:spLocks noChangeShapeType="1"/>
          </p:cNvSpPr>
          <p:nvPr/>
        </p:nvSpPr>
        <p:spPr bwMode="auto">
          <a:xfrm>
            <a:off x="755650" y="771525"/>
            <a:ext cx="7705725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直接连接符 267 4101"/>
          <p:cNvSpPr>
            <a:spLocks noChangeShapeType="1"/>
          </p:cNvSpPr>
          <p:nvPr/>
        </p:nvSpPr>
        <p:spPr bwMode="auto">
          <a:xfrm flipV="1">
            <a:off x="2222597" y="339725"/>
            <a:ext cx="0" cy="288925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TextBox 267 4102"/>
          <p:cNvSpPr>
            <a:spLocks noChangeArrowheads="1"/>
          </p:cNvSpPr>
          <p:nvPr/>
        </p:nvSpPr>
        <p:spPr bwMode="auto">
          <a:xfrm>
            <a:off x="909638" y="282575"/>
            <a:ext cx="1286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分享大</a:t>
            </a:r>
            <a:r>
              <a: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綱</a:t>
            </a:r>
            <a:endParaRPr lang="zh-CN" altLang="en-US" sz="20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7" name="TextBox 267 4107"/>
          <p:cNvSpPr>
            <a:spLocks noChangeArrowheads="1"/>
          </p:cNvSpPr>
          <p:nvPr/>
        </p:nvSpPr>
        <p:spPr bwMode="auto">
          <a:xfrm>
            <a:off x="2824497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8" name="TextBox 267 4108"/>
          <p:cNvSpPr>
            <a:spLocks noChangeArrowheads="1"/>
          </p:cNvSpPr>
          <p:nvPr/>
        </p:nvSpPr>
        <p:spPr bwMode="auto">
          <a:xfrm>
            <a:off x="4436266" y="3043106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脈絡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9" name="TextBox 267 4109"/>
          <p:cNvSpPr>
            <a:spLocks noChangeArrowheads="1"/>
          </p:cNvSpPr>
          <p:nvPr/>
        </p:nvSpPr>
        <p:spPr bwMode="auto">
          <a:xfrm>
            <a:off x="6048034" y="3046869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Picture 267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1" y="1808027"/>
            <a:ext cx="1080000" cy="1080000"/>
          </a:xfrm>
          <a:prstGeom prst="rect">
            <a:avLst/>
          </a:prstGeom>
        </p:spPr>
      </p:pic>
      <p:sp>
        <p:nvSpPr>
          <p:cNvPr id="21" name="TextBox 267 21"/>
          <p:cNvSpPr>
            <a:spLocks noChangeArrowheads="1"/>
          </p:cNvSpPr>
          <p:nvPr/>
        </p:nvSpPr>
        <p:spPr bwMode="auto">
          <a:xfrm>
            <a:off x="1212729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問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Picture 267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9" y="1802295"/>
            <a:ext cx="1080000" cy="1080000"/>
          </a:xfrm>
          <a:prstGeom prst="rect">
            <a:avLst/>
          </a:prstGeom>
        </p:spPr>
      </p:pic>
      <p:pic>
        <p:nvPicPr>
          <p:cNvPr id="4" name="Picture 267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5" y="1805756"/>
            <a:ext cx="1080000" cy="1080000"/>
          </a:xfrm>
          <a:prstGeom prst="rect">
            <a:avLst/>
          </a:prstGeom>
        </p:spPr>
      </p:pic>
      <p:pic>
        <p:nvPicPr>
          <p:cNvPr id="5" name="Picture 267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47" y="1813759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0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生活中何時會用到數線？數線上的數字代表什麼意思？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892" r="34537" b="174"/>
          <a:stretch/>
        </p:blipFill>
        <p:spPr>
          <a:xfrm>
            <a:off x="2267808" y="1128738"/>
            <a:ext cx="923445" cy="3096258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3140822" y="1976873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7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7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70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7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70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原點、方向、單位長</a:t>
            </a:r>
            <a:r>
              <a:rPr lang="en-US" altLang="zh-TW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7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70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370 22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370 23"/>
          <p:cNvSpPr>
            <a:spLocks noChangeShapeType="1"/>
          </p:cNvSpPr>
          <p:nvPr/>
        </p:nvSpPr>
        <p:spPr bwMode="auto">
          <a:xfrm>
            <a:off x="4379192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70 24"/>
          <p:cNvSpPr>
            <a:spLocks noChangeShapeType="1"/>
          </p:cNvSpPr>
          <p:nvPr/>
        </p:nvSpPr>
        <p:spPr bwMode="auto">
          <a:xfrm>
            <a:off x="5292060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370 3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370 35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70 25"/>
          <p:cNvSpPr>
            <a:spLocks noChangeShapeType="1"/>
          </p:cNvSpPr>
          <p:nvPr/>
        </p:nvSpPr>
        <p:spPr bwMode="auto">
          <a:xfrm>
            <a:off x="2555832" y="2141091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70 28"/>
          <p:cNvSpPr>
            <a:spLocks noChangeShapeType="1"/>
          </p:cNvSpPr>
          <p:nvPr/>
        </p:nvSpPr>
        <p:spPr bwMode="auto">
          <a:xfrm>
            <a:off x="7164216" y="2173434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370 37"/>
          <p:cNvSpPr txBox="1">
            <a:spLocks noChangeArrowheads="1"/>
          </p:cNvSpPr>
          <p:nvPr/>
        </p:nvSpPr>
        <p:spPr bwMode="auto">
          <a:xfrm>
            <a:off x="702020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1" name="Text 370 41"/>
          <p:cNvSpPr txBox="1">
            <a:spLocks noChangeArrowheads="1"/>
          </p:cNvSpPr>
          <p:nvPr/>
        </p:nvSpPr>
        <p:spPr bwMode="auto">
          <a:xfrm>
            <a:off x="240456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1" name="AutoShape 370 31"/>
          <p:cNvSpPr>
            <a:spLocks noChangeShapeType="1"/>
          </p:cNvSpPr>
          <p:nvPr/>
        </p:nvSpPr>
        <p:spPr bwMode="auto">
          <a:xfrm>
            <a:off x="6228138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AutoShape 370 32"/>
          <p:cNvSpPr>
            <a:spLocks noChangeShapeType="1"/>
          </p:cNvSpPr>
          <p:nvPr/>
        </p:nvSpPr>
        <p:spPr bwMode="auto">
          <a:xfrm>
            <a:off x="3419904" y="2141091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52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這裡有兩把市面上販售得直尺，有什麼不同呢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有哪一把比較好用嗎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6093" b="51808"/>
          <a:stretch/>
        </p:blipFill>
        <p:spPr bwMode="auto">
          <a:xfrm>
            <a:off x="2267808" y="2424128"/>
            <a:ext cx="4966970" cy="89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片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2267808" y="1484154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r="23541"/>
          <a:stretch/>
        </p:blipFill>
        <p:spPr>
          <a:xfrm>
            <a:off x="611670" y="1746494"/>
            <a:ext cx="2268660" cy="327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2987868" y="1831821"/>
            <a:ext cx="475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數線上的數字代表著從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的向量的倍數。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96264" y="2571750"/>
            <a:ext cx="4644000" cy="872460"/>
            <a:chOff x="3096264" y="2571750"/>
            <a:chExt cx="4644000" cy="872460"/>
          </a:xfrm>
        </p:grpSpPr>
        <p:pic>
          <p:nvPicPr>
            <p:cNvPr id="21" name="圖片 20"/>
            <p:cNvPicPr/>
            <p:nvPr/>
          </p:nvPicPr>
          <p:blipFill rotWithShape="1">
            <a:blip r:embed="rId3" cstate="print"/>
            <a:srcRect t="21951"/>
            <a:stretch/>
          </p:blipFill>
          <p:spPr bwMode="auto">
            <a:xfrm>
              <a:off x="3096264" y="2679792"/>
              <a:ext cx="4644000" cy="39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5265062" y="2571750"/>
              <a:ext cx="1045014" cy="314325"/>
              <a:chOff x="5265062" y="2571750"/>
              <a:chExt cx="1045014" cy="314325"/>
            </a:xfrm>
          </p:grpSpPr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265062" y="2742063"/>
                <a:ext cx="360000" cy="0"/>
              </a:xfrm>
              <a:prstGeom prst="straightConnector1">
                <a:avLst/>
              </a:prstGeom>
              <a:ln w="38100">
                <a:solidFill>
                  <a:srgbClr val="2757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群組 2"/>
              <p:cNvGrpSpPr/>
              <p:nvPr/>
            </p:nvGrpSpPr>
            <p:grpSpPr>
              <a:xfrm>
                <a:off x="5580084" y="2571750"/>
                <a:ext cx="729992" cy="314325"/>
                <a:chOff x="5570122" y="2414588"/>
                <a:chExt cx="729992" cy="314325"/>
              </a:xfrm>
            </p:grpSpPr>
            <p:sp>
              <p:nvSpPr>
                <p:cNvPr id="23" name="文字方塊 27"/>
                <p:cNvSpPr txBox="1">
                  <a:spLocks/>
                </p:cNvSpPr>
                <p:nvPr/>
              </p:nvSpPr>
              <p:spPr>
                <a:xfrm>
                  <a:off x="5570122" y="2414588"/>
                  <a:ext cx="622040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=1</a:t>
                  </a:r>
                  <a:r>
                    <a:rPr lang="zh-TW" sz="135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直線單箭頭接點 24"/>
                <p:cNvCxnSpPr>
                  <a:cxnSpLocks/>
                </p:cNvCxnSpPr>
                <p:nvPr/>
              </p:nvCxnSpPr>
              <p:spPr>
                <a:xfrm>
                  <a:off x="5940114" y="2571750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群組 5"/>
            <p:cNvGrpSpPr/>
            <p:nvPr/>
          </p:nvGrpSpPr>
          <p:grpSpPr>
            <a:xfrm>
              <a:off x="4846393" y="3075792"/>
              <a:ext cx="1021715" cy="368418"/>
              <a:chOff x="4846393" y="3075792"/>
              <a:chExt cx="1021715" cy="368418"/>
            </a:xfrm>
          </p:grpSpPr>
          <p:cxnSp>
            <p:nvCxnSpPr>
              <p:cNvPr id="27" name="直線單箭頭接點 26"/>
              <p:cNvCxnSpPr>
                <a:cxnSpLocks/>
              </p:cNvCxnSpPr>
              <p:nvPr/>
            </p:nvCxnSpPr>
            <p:spPr>
              <a:xfrm flipH="1">
                <a:off x="4897045" y="3075792"/>
                <a:ext cx="36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群組 1"/>
              <p:cNvGrpSpPr/>
              <p:nvPr/>
            </p:nvGrpSpPr>
            <p:grpSpPr>
              <a:xfrm>
                <a:off x="4846393" y="3129885"/>
                <a:ext cx="1021715" cy="314325"/>
                <a:chOff x="5335195" y="3049491"/>
                <a:chExt cx="1021715" cy="314325"/>
              </a:xfrm>
            </p:grpSpPr>
            <p:sp>
              <p:nvSpPr>
                <p:cNvPr id="29" name="文字方塊 34"/>
                <p:cNvSpPr txBox="1">
                  <a:spLocks/>
                </p:cNvSpPr>
                <p:nvPr/>
              </p:nvSpPr>
              <p:spPr>
                <a:xfrm>
                  <a:off x="5335195" y="3049491"/>
                  <a:ext cx="1021715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0" name="直線單箭頭接點 29"/>
                <p:cNvCxnSpPr>
                  <a:cxnSpLocks/>
                </p:cNvCxnSpPr>
                <p:nvPr/>
              </p:nvCxnSpPr>
              <p:spPr>
                <a:xfrm>
                  <a:off x="5897170" y="3211416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555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8"/>
          <p:cNvSpPr>
            <a:spLocks noChangeArrowheads="1"/>
          </p:cNvSpPr>
          <p:nvPr/>
        </p:nvSpPr>
        <p:spPr bwMode="auto">
          <a:xfrm>
            <a:off x="0" y="-38100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6" name="流程图: 合并 38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-38100"/>
            <a:ext cx="9180384" cy="52720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499" t="17702" r="54604" b="23822"/>
          <a:stretch/>
        </p:blipFill>
        <p:spPr>
          <a:xfrm>
            <a:off x="3059875" y="123546"/>
            <a:ext cx="3330972" cy="48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數字的大小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誰比較大呢？為什麼是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比較小呢？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67807" y="2787768"/>
                <a:ext cx="51124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負號不代表比較小，</a:t>
                </a:r>
                <a14:m>
                  <m:oMath xmlns:m="http://schemas.openxmlformats.org/officeDocument/2006/math">
                    <m:r>
                      <a:rPr lang="en-US" altLang="zh-TW" i="1" kern="10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−(−1)</m:t>
                    </m:r>
                  </m:oMath>
                </a14:m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不比</a:t>
                </a:r>
                <a14:m>
                  <m:oMath xmlns:m="http://schemas.openxmlformats.org/officeDocument/2006/math">
                    <m:r>
                      <a:rPr lang="en-US" altLang="zh-TW" i="1" kern="10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小</a:t>
                </a:r>
                <a:endPara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lvl="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zh-TW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數字</a:t>
                </a:r>
                <a:r>
                  <a:rPr lang="zh-TW" altLang="zh-TW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的大小是被排出來的序位</a:t>
                </a:r>
                <a:r>
                  <a:rPr lang="zh-TW" altLang="zh-TW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大小</a:t>
                </a:r>
                <a:endPara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07" y="2787768"/>
                <a:ext cx="5112427" cy="646331"/>
              </a:xfrm>
              <a:prstGeom prst="rect">
                <a:avLst/>
              </a:prstGeom>
              <a:blipFill>
                <a:blip r:embed="rId2"/>
                <a:stretch>
                  <a:fillRect l="-715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和負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本質上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一樣大的，只是性質相反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32" r="-639" b="21931"/>
          <a:stretch/>
        </p:blipFill>
        <p:spPr>
          <a:xfrm>
            <a:off x="2339814" y="1645173"/>
            <a:ext cx="1779190" cy="95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1645173"/>
            <a:ext cx="1778400" cy="95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9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77480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267807" y="1419654"/>
            <a:ext cx="554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數線上兩點的距離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微軟正黑體" panose="020B0604030504040204" pitchFamily="34" charset="-120"/>
              </a:rPr>
              <a:t>|5-(-4)|=|(-4)-5|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|9|=|-9|=9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16334"/>
              </p:ext>
            </p:extLst>
          </p:nvPr>
        </p:nvGraphicFramePr>
        <p:xfrm>
          <a:off x="4499994" y="1444022"/>
          <a:ext cx="1158034" cy="3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4" y="1444022"/>
                        <a:ext cx="1158034" cy="33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圖片 23"/>
          <p:cNvPicPr/>
          <p:nvPr/>
        </p:nvPicPr>
        <p:blipFill rotWithShape="1">
          <a:blip r:embed="rId5" cstate="print"/>
          <a:srcRect t="21951"/>
          <a:stretch/>
        </p:blipFill>
        <p:spPr bwMode="auto">
          <a:xfrm>
            <a:off x="2429806" y="2770797"/>
            <a:ext cx="4644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橢圓 3"/>
          <p:cNvSpPr>
            <a:spLocks noChangeAspect="1"/>
          </p:cNvSpPr>
          <p:nvPr/>
        </p:nvSpPr>
        <p:spPr bwMode="auto">
          <a:xfrm>
            <a:off x="3216468" y="294016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橢圓 25"/>
          <p:cNvSpPr>
            <a:spLocks noChangeAspect="1"/>
          </p:cNvSpPr>
          <p:nvPr/>
        </p:nvSpPr>
        <p:spPr bwMode="auto">
          <a:xfrm flipH="1">
            <a:off x="6245628" y="294872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1548" y="2562448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A(a)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06048" y="2563457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B(b)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左大括弧 5"/>
          <p:cNvSpPr/>
          <p:nvPr/>
        </p:nvSpPr>
        <p:spPr bwMode="auto">
          <a:xfrm rot="16200000">
            <a:off x="4679892" y="1743798"/>
            <a:ext cx="216000" cy="3024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24498" y="3363816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</p:spTree>
    <p:extLst>
      <p:ext uri="{BB962C8B-B14F-4D97-AF65-F5344CB8AC3E}">
        <p14:creationId xmlns:p14="http://schemas.microsoft.com/office/powerpoint/2010/main" val="8420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6" grpId="0" animBg="1"/>
      <p:bldP spid="5" grpId="0"/>
      <p:bldP spid="28" grpId="0"/>
      <p:bldP spid="6" grpId="0" animBg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>
            <a:off x="971550" y="4156075"/>
            <a:ext cx="7200900" cy="1008063"/>
          </a:xfrm>
          <a:prstGeom prst="flowChartMerge">
            <a:avLst/>
          </a:prstGeom>
          <a:solidFill>
            <a:srgbClr val="FFC000">
              <a:alpha val="68999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>
            <a:off x="1187450" y="4227513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6600" y="40957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1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52525" y="2427738"/>
            <a:ext cx="684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反思提問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>
            <a:off x="-107950" y="-22225"/>
            <a:ext cx="1008063" cy="349250"/>
          </a:xfrm>
          <a:prstGeom prst="flowChartMerge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>
            <a:off x="0" y="-22225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9" y="12221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3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2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2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2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2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2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2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" name="Rectangle 292 2"/>
          <p:cNvSpPr/>
          <p:nvPr/>
        </p:nvSpPr>
        <p:spPr>
          <a:xfrm>
            <a:off x="2267807" y="1419654"/>
            <a:ext cx="568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絕對值的本質是不考慮性質符號，回到自然數的狀態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十字路口計算車流量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小琉球島上計算交通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在東港港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計算交通船進出量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可以將自然數抵銷的數稱為負數，因此自然數被稱為正數</a:t>
            </a: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292 19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絕對值僅看差距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92 3"/>
              <p:cNvSpPr txBox="1"/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|+|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TW" altLang="en-US" dirty="0">
                  <a:solidFill>
                    <a:srgbClr val="05AFC8"/>
                  </a:solidFill>
                </a:endParaRPr>
              </a:p>
            </p:txBody>
          </p:sp>
        </mc:Choice>
        <mc:Fallback xmlns="">
          <p:sp>
            <p:nvSpPr>
              <p:cNvPr id="3" name="TextBox 292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0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24849" y="1936164"/>
            <a:ext cx="1080090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05A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graphicFrame>
        <p:nvGraphicFramePr>
          <p:cNvPr id="3" name="Table 293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28525"/>
              </p:ext>
            </p:extLst>
          </p:nvPr>
        </p:nvGraphicFramePr>
        <p:xfrm>
          <a:off x="1855571" y="2065092"/>
          <a:ext cx="1006475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280">
                  <a:extLst>
                    <a:ext uri="{9D8B030D-6E8A-4147-A177-3AD203B41FA5}">
                      <a16:colId xmlns:a16="http://schemas.microsoft.com/office/drawing/2014/main" val="1710996098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750979118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1318426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12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72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380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4898" t="-72222" r="-6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94898" t="-72222" r="-5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4898" t="-72222" r="-4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4898" t="-72222" r="-3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9899" t="-72222" r="-200000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5918" t="-72222" r="-10204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95918" t="-72222" r="-2041" b="-1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293 6"/>
          <p:cNvSpPr txBox="1"/>
          <p:nvPr/>
        </p:nvSpPr>
        <p:spPr>
          <a:xfrm>
            <a:off x="1707129" y="1598296"/>
            <a:ext cx="1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國小定位版</a:t>
            </a:r>
            <a:endParaRPr lang="zh-TW" altLang="en-US" b="1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293 25"/>
          <p:cNvSpPr txBox="1"/>
          <p:nvPr/>
        </p:nvSpPr>
        <p:spPr>
          <a:xfrm>
            <a:off x="4788217" y="15942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293 4"/>
          <p:cNvSpPr txBox="1"/>
          <p:nvPr/>
        </p:nvSpPr>
        <p:spPr>
          <a:xfrm>
            <a:off x="5199219" y="3074607"/>
            <a:ext cx="49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26" name="TextBox 293 26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45922" y="3074607"/>
            <a:ext cx="492383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7" name="TextBox 293 7"/>
          <p:cNvSpPr txBox="1"/>
          <p:nvPr/>
        </p:nvSpPr>
        <p:spPr>
          <a:xfrm>
            <a:off x="4544156" y="3074607"/>
            <a:ext cx="5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</a:t>
            </a:r>
            <a:endParaRPr lang="zh-TW" altLang="en-US" sz="1400" dirty="0"/>
          </a:p>
        </p:txBody>
      </p:sp>
      <p:sp>
        <p:nvSpPr>
          <p:cNvPr id="28" name="TextBox 293 28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44156" y="3074607"/>
            <a:ext cx="56804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8" name="TextBox 293 8"/>
          <p:cNvSpPr txBox="1"/>
          <p:nvPr/>
        </p:nvSpPr>
        <p:spPr>
          <a:xfrm>
            <a:off x="3882695" y="3074607"/>
            <a:ext cx="6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1000</a:t>
            </a:r>
            <a:endParaRPr lang="zh-TW" altLang="en-US" sz="1400" dirty="0"/>
          </a:p>
        </p:txBody>
      </p:sp>
      <p:sp>
        <p:nvSpPr>
          <p:cNvPr id="30" name="TextBox 293 30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82695" y="3074607"/>
            <a:ext cx="652169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9" name="TextBox 293 9"/>
          <p:cNvSpPr txBox="1"/>
          <p:nvPr/>
        </p:nvSpPr>
        <p:spPr>
          <a:xfrm>
            <a:off x="6382799" y="3074607"/>
            <a:ext cx="53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0.1</a:t>
            </a:r>
            <a:endParaRPr lang="zh-TW" altLang="en-US" sz="1400" dirty="0"/>
          </a:p>
        </p:txBody>
      </p:sp>
      <p:sp>
        <p:nvSpPr>
          <p:cNvPr id="32" name="TextBox 293 32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82799" y="3074607"/>
            <a:ext cx="537547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2" name="TextBox 293 12"/>
          <p:cNvSpPr txBox="1"/>
          <p:nvPr/>
        </p:nvSpPr>
        <p:spPr>
          <a:xfrm>
            <a:off x="6925305" y="3074607"/>
            <a:ext cx="59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0.01</a:t>
            </a:r>
            <a:endParaRPr lang="zh-TW" altLang="en-US" sz="1400" dirty="0"/>
          </a:p>
        </p:txBody>
      </p:sp>
      <p:sp>
        <p:nvSpPr>
          <p:cNvPr id="36" name="TextBox 293 36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25305" y="3074607"/>
            <a:ext cx="599446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3" name="TextBox 293 13"/>
          <p:cNvSpPr txBox="1"/>
          <p:nvPr/>
        </p:nvSpPr>
        <p:spPr>
          <a:xfrm>
            <a:off x="7492362" y="3074607"/>
            <a:ext cx="671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0.001</a:t>
            </a:r>
            <a:endParaRPr lang="zh-TW" altLang="en-US" sz="1400" dirty="0"/>
          </a:p>
        </p:txBody>
      </p:sp>
      <p:sp>
        <p:nvSpPr>
          <p:cNvPr id="38" name="TextBox 38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492362" y="3074607"/>
            <a:ext cx="67169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685404" y="3435822"/>
            <a:ext cx="2102813" cy="602506"/>
            <a:chOff x="2685404" y="3435822"/>
            <a:chExt cx="2102813" cy="602506"/>
          </a:xfrm>
        </p:grpSpPr>
        <p:sp>
          <p:nvSpPr>
            <p:cNvPr id="15" name="直線圖說文字 1 14"/>
            <p:cNvSpPr/>
            <p:nvPr/>
          </p:nvSpPr>
          <p:spPr bwMode="auto">
            <a:xfrm>
              <a:off x="2685404" y="3654029"/>
              <a:ext cx="1670578" cy="384299"/>
            </a:xfrm>
            <a:prstGeom prst="borderCallout1">
              <a:avLst>
                <a:gd name="adj1" fmla="val 45614"/>
                <a:gd name="adj2" fmla="val -93"/>
                <a:gd name="adj3" fmla="val -152304"/>
                <a:gd name="adj4" fmla="val -13066"/>
              </a:avLst>
            </a:prstGeom>
            <a:solidFill>
              <a:srgbClr val="FA445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為等級</a:t>
              </a:r>
              <a:endPara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 flipV="1">
              <a:off x="4355982" y="3435822"/>
              <a:ext cx="432235" cy="4320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6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6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6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6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6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6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25" name="TextBox 363 25"/>
          <p:cNvSpPr txBox="1"/>
          <p:nvPr/>
        </p:nvSpPr>
        <p:spPr>
          <a:xfrm>
            <a:off x="4839216" y="10669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Line 363 22"/>
          <p:cNvSpPr/>
          <p:nvPr/>
        </p:nvSpPr>
        <p:spPr bwMode="auto">
          <a:xfrm>
            <a:off x="6660174" y="1079025"/>
            <a:ext cx="1527724" cy="365840"/>
          </a:xfrm>
          <a:prstGeom prst="borderCallout1">
            <a:avLst>
              <a:gd name="adj1" fmla="val 48352"/>
              <a:gd name="adj2" fmla="val 171"/>
              <a:gd name="adj3" fmla="val 101205"/>
              <a:gd name="adj4" fmla="val -20653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晉級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7" name="Group 363 77"/>
          <p:cNvGrpSpPr/>
          <p:nvPr/>
        </p:nvGrpSpPr>
        <p:grpSpPr>
          <a:xfrm>
            <a:off x="1860213" y="2491199"/>
            <a:ext cx="5616469" cy="1208770"/>
            <a:chOff x="1835771" y="2367969"/>
            <a:chExt cx="5616469" cy="1208770"/>
          </a:xfrm>
        </p:grpSpPr>
        <p:grpSp>
          <p:nvGrpSpPr>
            <p:cNvPr id="78" name="群組 77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109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9" name="直線單箭頭接點 12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7" name="直線單箭頭接點 12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直線單箭頭接點 12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1" name="直線單箭頭接點 12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7" name="直線單箭頭接點 11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直線單箭頭接點 106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8" name="物件 10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07858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3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" name="群組 81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直線單箭頭接點 10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5" name="物件 10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5824072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4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" name="群組 82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00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直線單箭頭接點 100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" name="物件 10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20393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5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群組 83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直線單箭頭接點 9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9" name="物件 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529113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6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5" name="群組 84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直線單箭頭接點 94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6" name="物件 9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909645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7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6" name="群組 85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9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" name="直線單箭頭接點 9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物件 9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879055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8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7" name="群組 86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直線單箭頭接點 88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0" name="物件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320638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9" name="Equation" r:id="rId13" imgW="203112" imgH="393529" progId="Equation.DSMT4">
                      <p:embed/>
                    </p:oleObj>
                  </mc:Choice>
                  <mc:Fallback>
                    <p:oleObj name="Equation" r:id="rId13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" name="TextBox 363 6"/>
          <p:cNvSpPr txBox="1"/>
          <p:nvPr/>
        </p:nvSpPr>
        <p:spPr>
          <a:xfrm>
            <a:off x="3036382" y="1945172"/>
            <a:ext cx="61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0.7</a:t>
            </a:r>
            <a:endParaRPr lang="zh-TW" altLang="en-US" sz="1600" dirty="0"/>
          </a:p>
        </p:txBody>
      </p:sp>
      <p:sp>
        <p:nvSpPr>
          <p:cNvPr id="132" name="TextBox 363 132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36382" y="1945172"/>
            <a:ext cx="61081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7" name="TextBox 363 7"/>
          <p:cNvSpPr txBox="1"/>
          <p:nvPr/>
        </p:nvSpPr>
        <p:spPr>
          <a:xfrm>
            <a:off x="2339814" y="1914394"/>
            <a:ext cx="504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2.5</a:t>
            </a:r>
            <a:endParaRPr lang="zh-TW" altLang="en-US" sz="1600" dirty="0"/>
          </a:p>
        </p:txBody>
      </p:sp>
      <p:sp>
        <p:nvSpPr>
          <p:cNvPr id="134" name="TextBox 363 134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39814" y="1914394"/>
            <a:ext cx="50404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80421" y="1923696"/>
            <a:ext cx="64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84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取對數</a:t>
                          </a:r>
                          <a:endParaRPr lang="en-US" altLang="zh-TW" sz="1200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𝑙𝑜𝑔𝑥</m:t>
                              </m:r>
                            </m:oMath>
                          </a14:m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9" t="-68056" r="-72076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62" t="-68056" r="-89680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500" t="-68056" r="-6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7500" t="-68056" r="-5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500" t="-68056" r="-4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3471" t="-68056" r="-299174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8333" t="-68056" r="-2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8333" t="-68056" r="-1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8333" t="-68056" r="-1667" b="-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字方塊 24"/>
          <p:cNvSpPr txBox="1"/>
          <p:nvPr/>
        </p:nvSpPr>
        <p:spPr>
          <a:xfrm>
            <a:off x="4071077" y="1464033"/>
            <a:ext cx="158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高中對數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𝑙𝑜𝑔𝑥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=3.5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3.5</m:t>
                          </m:r>
                        </m:sup>
                      </m:sSup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≈3162.277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直線圖說文字 1 28"/>
          <p:cNvSpPr/>
          <p:nvPr/>
        </p:nvSpPr>
        <p:spPr bwMode="auto">
          <a:xfrm>
            <a:off x="4354133" y="3017938"/>
            <a:ext cx="1734369" cy="680900"/>
          </a:xfrm>
          <a:prstGeom prst="borderCallout1">
            <a:avLst>
              <a:gd name="adj1" fmla="val 48352"/>
              <a:gd name="adj2" fmla="val 171"/>
              <a:gd name="adj3" fmla="val 71642"/>
              <a:gd name="adj4" fmla="val -21220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成等級之後進行還原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科學記號的核心概念是以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晉級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1556088"/>
            <a:ext cx="55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定位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板、科學記號到對數函數，核心概念都是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晉級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標準從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進位到非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進位，等級的大小由晉級標準所決定。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指數函數的作用，是當數字大小被改寫成等級表示之後，想還原回數字大小的表現方式。</a:t>
            </a:r>
            <a:endParaRPr lang="zh-TW" altLang="zh-TW" sz="1800" kern="10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4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4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4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4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4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4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" name="TextBox 294 11284"/>
              <p:cNvSpPr>
                <a:spLocks noChangeArrowheads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不是負數呢？</a:t>
                </a:r>
              </a:p>
            </p:txBody>
          </p:sp>
        </mc:Choice>
        <mc:Fallback xmlns="">
          <p:sp>
            <p:nvSpPr>
              <p:cNvPr id="11284" name="TextBox 294 11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blipFill>
                <a:blip r:embed="rId10"/>
                <a:stretch>
                  <a:fillRect l="-857" t="-819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0000" t="-68085" r="-7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80000" t="-68085" r="-6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0000" t="-68085" r="-5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80000" t="-68085" r="-4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80000" t="-68085" r="-3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80000" t="-68085" r="-2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0000" t="-68085" r="-1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80000" t="-68085" r="-1905" b="-1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294 2"/>
          <p:cNvSpPr txBox="1"/>
          <p:nvPr/>
        </p:nvSpPr>
        <p:spPr>
          <a:xfrm>
            <a:off x="4874315" y="2455417"/>
            <a:ext cx="417745" cy="37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TextBox 294 25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4315" y="2455417"/>
            <a:ext cx="417745" cy="37650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TextBox 294 4"/>
          <p:cNvSpPr txBox="1"/>
          <p:nvPr/>
        </p:nvSpPr>
        <p:spPr>
          <a:xfrm>
            <a:off x="7355442" y="2447402"/>
            <a:ext cx="5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6" name="TextBox 294 26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55442" y="2447402"/>
            <a:ext cx="511522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5" name="TextBox 294 5"/>
          <p:cNvSpPr txBox="1"/>
          <p:nvPr/>
        </p:nvSpPr>
        <p:spPr>
          <a:xfrm>
            <a:off x="7308228" y="2850472"/>
            <a:ext cx="792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0.004</a:t>
            </a:r>
            <a:endParaRPr lang="zh-TW" altLang="en-US" sz="1600" dirty="0"/>
          </a:p>
        </p:txBody>
      </p:sp>
      <p:sp>
        <p:nvSpPr>
          <p:cNvPr id="28" name="TextBox 294 28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08228" y="2850472"/>
            <a:ext cx="792066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6" name="Down 294 6"/>
          <p:cNvSpPr/>
          <p:nvPr/>
        </p:nvSpPr>
        <p:spPr bwMode="auto">
          <a:xfrm>
            <a:off x="7452240" y="1131630"/>
            <a:ext cx="288024" cy="288024"/>
          </a:xfrm>
          <a:prstGeom prst="downArrow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294 7"/>
          <p:cNvSpPr txBox="1"/>
          <p:nvPr/>
        </p:nvSpPr>
        <p:spPr>
          <a:xfrm>
            <a:off x="4788018" y="2850472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50</a:t>
            </a:r>
            <a:endParaRPr lang="zh-TW" altLang="en-US" dirty="0"/>
          </a:p>
        </p:txBody>
      </p:sp>
      <p:sp>
        <p:nvSpPr>
          <p:cNvPr id="31" name="TextBox 294 31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88018" y="2850472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8" name="TextBox 294 8"/>
          <p:cNvSpPr txBox="1"/>
          <p:nvPr/>
        </p:nvSpPr>
        <p:spPr>
          <a:xfrm>
            <a:off x="3527913" y="2472166"/>
            <a:ext cx="5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3" name="TextBox 294 33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27913" y="2472166"/>
            <a:ext cx="540045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9" name="TextBox 294 9"/>
          <p:cNvSpPr txBox="1"/>
          <p:nvPr/>
        </p:nvSpPr>
        <p:spPr>
          <a:xfrm>
            <a:off x="4139964" y="2472166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</a:t>
            </a:r>
            <a:endParaRPr lang="zh-TW" altLang="en-US" dirty="0"/>
          </a:p>
        </p:txBody>
      </p:sp>
      <p:sp>
        <p:nvSpPr>
          <p:cNvPr id="35" name="TextBox 294 35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39964" y="2472166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10" name="TextBox 294 10"/>
          <p:cNvSpPr txBox="1"/>
          <p:nvPr/>
        </p:nvSpPr>
        <p:spPr>
          <a:xfrm>
            <a:off x="6084126" y="2427738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7" name="TextBox 294 37" descr="poButton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084126" y="2427738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1" name="TextBox 294 11"/>
          <p:cNvSpPr txBox="1"/>
          <p:nvPr/>
        </p:nvSpPr>
        <p:spPr>
          <a:xfrm>
            <a:off x="6048278" y="2899443"/>
            <a:ext cx="6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0.7</a:t>
            </a:r>
            <a:endParaRPr lang="zh-TW" altLang="en-US" dirty="0"/>
          </a:p>
        </p:txBody>
      </p:sp>
      <p:sp>
        <p:nvSpPr>
          <p:cNvPr id="39" name="TextBox 39" descr="poButton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48278" y="2899443"/>
            <a:ext cx="611896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1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4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8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r="-420" b="19202"/>
          <a:stretch/>
        </p:blipFill>
        <p:spPr>
          <a:xfrm>
            <a:off x="2979315" y="1362093"/>
            <a:ext cx="2864021" cy="2769498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6012121" y="1635672"/>
            <a:ext cx="936078" cy="360030"/>
          </a:xfrm>
          <a:prstGeom prst="borderCallout1">
            <a:avLst>
              <a:gd name="adj1" fmla="val 18750"/>
              <a:gd name="adj2" fmla="val -8333"/>
              <a:gd name="adj3" fmla="val 139053"/>
              <a:gd name="adj4" fmla="val -58055"/>
            </a:avLst>
          </a:prstGeom>
          <a:solidFill>
            <a:srgbClr val="FF0000"/>
          </a:solidFill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2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9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2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3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12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0E7886"/>
          </a:solidFill>
          <a:ln>
            <a:solidFill>
              <a:srgbClr val="0E7886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2" name="流程图: 合并 38"/>
          <p:cNvSpPr>
            <a:spLocks noChangeArrowheads="1"/>
          </p:cNvSpPr>
          <p:nvPr/>
        </p:nvSpPr>
        <p:spPr bwMode="auto">
          <a:xfrm rot="5400000">
            <a:off x="5019675" y="860425"/>
            <a:ext cx="5329238" cy="3135312"/>
          </a:xfrm>
          <a:prstGeom prst="flowChartMerge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3" name="流程图: 合并 40"/>
          <p:cNvSpPr>
            <a:spLocks noChangeArrowheads="1"/>
          </p:cNvSpPr>
          <p:nvPr/>
        </p:nvSpPr>
        <p:spPr bwMode="auto">
          <a:xfrm rot="5400000">
            <a:off x="5380831" y="1059657"/>
            <a:ext cx="4606925" cy="2735262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4" name="TextBox 41"/>
          <p:cNvSpPr>
            <a:spLocks noChangeArrowheads="1"/>
          </p:cNvSpPr>
          <p:nvPr/>
        </p:nvSpPr>
        <p:spPr bwMode="auto">
          <a:xfrm>
            <a:off x="6602413" y="1919288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2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7175" name="流程图: 合并 43"/>
          <p:cNvSpPr>
            <a:spLocks noChangeArrowheads="1"/>
          </p:cNvSpPr>
          <p:nvPr/>
        </p:nvSpPr>
        <p:spPr bwMode="auto">
          <a:xfrm rot="16200000">
            <a:off x="2700338" y="2282825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6" name="TextBox 9"/>
          <p:cNvSpPr>
            <a:spLocks noChangeArrowheads="1"/>
          </p:cNvSpPr>
          <p:nvPr/>
        </p:nvSpPr>
        <p:spPr bwMode="auto">
          <a:xfrm>
            <a:off x="3254375" y="2165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6" y="18398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06009" y="2512798"/>
            <a:ext cx="3540491" cy="643152"/>
            <a:chOff x="206009" y="2512798"/>
            <a:chExt cx="3540491" cy="643152"/>
          </a:xfrm>
        </p:grpSpPr>
        <p:cxnSp>
          <p:nvCxnSpPr>
            <p:cNvPr id="6151" name="直接连接符 315 6151"/>
            <p:cNvCxnSpPr>
              <a:cxnSpLocks noChangeShapeType="1"/>
              <a:stCxn id="6185" idx="3"/>
              <a:endCxn id="6160" idx="6"/>
            </p:cNvCxnSpPr>
            <p:nvPr/>
          </p:nvCxnSpPr>
          <p:spPr bwMode="auto">
            <a:xfrm flipH="1">
              <a:off x="2898775" y="2822575"/>
              <a:ext cx="847725" cy="15875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流程图: 315 6160"/>
            <p:cNvSpPr>
              <a:spLocks noChangeArrowheads="1"/>
            </p:cNvSpPr>
            <p:nvPr/>
          </p:nvSpPr>
          <p:spPr bwMode="auto">
            <a:xfrm>
              <a:off x="2252663" y="2520950"/>
              <a:ext cx="646112" cy="635000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1" name="流程图: 315 6171"/>
            <p:cNvSpPr>
              <a:spLocks noChangeArrowheads="1"/>
            </p:cNvSpPr>
            <p:nvPr/>
          </p:nvSpPr>
          <p:spPr bwMode="auto">
            <a:xfrm>
              <a:off x="2255838" y="2512798"/>
              <a:ext cx="646112" cy="635000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5" name="TextBox 315 6195"/>
            <p:cNvSpPr>
              <a:spLocks noChangeArrowheads="1"/>
            </p:cNvSpPr>
            <p:nvPr/>
          </p:nvSpPr>
          <p:spPr bwMode="auto">
            <a:xfrm>
              <a:off x="1952625" y="27019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206009" y="2630243"/>
              <a:ext cx="19914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正負抵銷做加減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329701"/>
            <a:ext cx="3659960" cy="1132512"/>
            <a:chOff x="5232400" y="1329701"/>
            <a:chExt cx="3659960" cy="1132512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329701"/>
              <a:ext cx="211056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VS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好人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壞人眼中的壞人是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340350" y="2489200"/>
            <a:ext cx="3394075" cy="633413"/>
            <a:chOff x="5340350" y="2489200"/>
            <a:chExt cx="3394075" cy="633413"/>
          </a:xfrm>
        </p:grpSpPr>
        <p:sp>
          <p:nvSpPr>
            <p:cNvPr id="6156" name="直接连接符 315 6156"/>
            <p:cNvSpPr>
              <a:spLocks noChangeShapeType="1"/>
            </p:cNvSpPr>
            <p:nvPr/>
          </p:nvSpPr>
          <p:spPr bwMode="auto">
            <a:xfrm flipH="1">
              <a:off x="5340350" y="2811463"/>
              <a:ext cx="1175812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流程图: 315 6167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9" name="流程图: 315 6179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9" name="TextBox 315 6199"/>
            <p:cNvSpPr>
              <a:spLocks noChangeArrowheads="1"/>
            </p:cNvSpPr>
            <p:nvPr/>
          </p:nvSpPr>
          <p:spPr bwMode="auto">
            <a:xfrm>
              <a:off x="5837238" y="26511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4" name="TextBox 315 6204"/>
            <p:cNvSpPr>
              <a:spLocks noChangeArrowheads="1"/>
            </p:cNvSpPr>
            <p:nvPr/>
          </p:nvSpPr>
          <p:spPr bwMode="auto">
            <a:xfrm>
              <a:off x="6823075" y="2605851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功過相抵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32400" y="3095625"/>
            <a:ext cx="3803972" cy="1036638"/>
            <a:chOff x="5232400" y="3095625"/>
            <a:chExt cx="3803972" cy="1036638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535765"/>
              <a:ext cx="22323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反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的相反是原來</a:t>
              </a:r>
              <a:endParaRPr lang="en-US" altLang="zh-TW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5351" y="1520825"/>
            <a:ext cx="3554499" cy="971550"/>
            <a:chOff x="325351" y="1520825"/>
            <a:chExt cx="3554499" cy="971550"/>
          </a:xfrm>
        </p:grpSpPr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25351" y="1520825"/>
              <a:ext cx="3554499" cy="971550"/>
              <a:chOff x="325351" y="1520825"/>
              <a:chExt cx="3554499" cy="971550"/>
            </a:xfrm>
          </p:grpSpPr>
          <p:sp>
            <p:nvSpPr>
              <p:cNvPr id="6149" name="直接连接符 315 6149"/>
              <p:cNvSpPr>
                <a:spLocks noChangeShapeType="1"/>
              </p:cNvSpPr>
              <p:nvPr/>
            </p:nvSpPr>
            <p:spPr bwMode="auto">
              <a:xfrm flipH="1" flipV="1">
                <a:off x="3476625" y="1871663"/>
                <a:ext cx="403225" cy="620712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直接连接符 315 6150"/>
              <p:cNvSpPr>
                <a:spLocks noChangeShapeType="1"/>
              </p:cNvSpPr>
              <p:nvPr/>
            </p:nvSpPr>
            <p:spPr bwMode="auto">
              <a:xfrm flipH="1">
                <a:off x="2903538" y="1871663"/>
                <a:ext cx="573087" cy="0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流程图: 315 6188"/>
              <p:cNvSpPr>
                <a:spLocks noChangeArrowheads="1"/>
              </p:cNvSpPr>
              <p:nvPr/>
            </p:nvSpPr>
            <p:spPr bwMode="auto">
              <a:xfrm>
                <a:off x="2243138" y="1520825"/>
                <a:ext cx="646112" cy="633413"/>
              </a:xfrm>
              <a:prstGeom prst="flowChartConnector">
                <a:avLst/>
              </a:prstGeom>
              <a:solidFill>
                <a:srgbClr val="0E7886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4" name="TextBox 315 6194"/>
              <p:cNvSpPr>
                <a:spLocks noChangeArrowheads="1"/>
              </p:cNvSpPr>
              <p:nvPr/>
            </p:nvSpPr>
            <p:spPr bwMode="auto">
              <a:xfrm>
                <a:off x="1954213" y="168433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6207" name="TextBox 315 6207"/>
              <p:cNvSpPr>
                <a:spLocks noChangeArrowheads="1"/>
              </p:cNvSpPr>
              <p:nvPr/>
            </p:nvSpPr>
            <p:spPr bwMode="auto">
              <a:xfrm>
                <a:off x="325351" y="1637476"/>
                <a:ext cx="18721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lang="zh-TW" altLang="en-US" sz="2000" b="1" dirty="0" smtClean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與正數相</a:t>
                </a:r>
                <a:r>
                  <a:rPr lang="zh-TW" alt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反</a:t>
                </a:r>
                <a:endParaRPr 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203608" y="3127375"/>
            <a:ext cx="3738155" cy="974725"/>
            <a:chOff x="203608" y="3127375"/>
            <a:chExt cx="3738155" cy="97472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5" name="TextBox 315 55"/>
            <p:cNvSpPr>
              <a:spLocks noChangeArrowheads="1"/>
            </p:cNvSpPr>
            <p:nvPr/>
          </p:nvSpPr>
          <p:spPr bwMode="auto">
            <a:xfrm>
              <a:off x="203608" y="3585339"/>
              <a:ext cx="19938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相反的倍做乘除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18315" y="389978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負負得原來</a:t>
            </a:r>
            <a:endParaRPr lang="en-US" altLang="zh-TW" sz="20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負數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9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4049" y="3127375"/>
            <a:ext cx="3317714" cy="1054895"/>
            <a:chOff x="624049" y="3127375"/>
            <a:chExt cx="3317714" cy="105489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624049" y="3474384"/>
              <a:ext cx="1571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相加後能將數字歸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零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9672" y="1483588"/>
            <a:ext cx="3580178" cy="1008787"/>
            <a:chOff x="299672" y="1483588"/>
            <a:chExt cx="3580178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299672" y="1483588"/>
              <a:ext cx="18721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性質符號不同相互抵消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483588"/>
            <a:ext cx="3570114" cy="978625"/>
            <a:chOff x="5232400" y="1483588"/>
            <a:chExt cx="3570114" cy="978625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649413"/>
              <a:ext cx="191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6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6838950" y="1483588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支嘉獎和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支警告能互相抵銷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32400" y="3095625"/>
            <a:ext cx="3584184" cy="1071226"/>
            <a:chOff x="5232400" y="3095625"/>
            <a:chExt cx="3584184" cy="1071226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6853020" y="3458965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抵銷即回到原始狀態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</a:t>
              </a:r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232400" y="3095625"/>
            <a:ext cx="3587750" cy="1036638"/>
            <a:chOff x="5232400" y="3095625"/>
            <a:chExt cx="3587750" cy="1036638"/>
          </a:xfrm>
        </p:grpSpPr>
        <p:grpSp>
          <p:nvGrpSpPr>
            <p:cNvPr id="4" name="群組 3"/>
            <p:cNvGrpSpPr/>
            <p:nvPr/>
          </p:nvGrpSpPr>
          <p:grpSpPr>
            <a:xfrm>
              <a:off x="5232400" y="3095625"/>
              <a:ext cx="1847850" cy="1036638"/>
              <a:chOff x="5232400" y="3095625"/>
              <a:chExt cx="1847850" cy="1036638"/>
            </a:xfrm>
          </p:grpSpPr>
          <p:sp>
            <p:nvSpPr>
              <p:cNvPr id="6157" name="直接连接符 315 6157"/>
              <p:cNvSpPr>
                <a:spLocks noChangeShapeType="1"/>
              </p:cNvSpPr>
              <p:nvPr/>
            </p:nvSpPr>
            <p:spPr bwMode="auto">
              <a:xfrm flipH="1">
                <a:off x="5737225" y="3838575"/>
                <a:ext cx="574675" cy="1588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315 6158"/>
              <p:cNvSpPr>
                <a:spLocks noChangeShapeType="1"/>
              </p:cNvSpPr>
              <p:nvPr/>
            </p:nvSpPr>
            <p:spPr bwMode="auto">
              <a:xfrm flipH="1" flipV="1">
                <a:off x="5232400" y="3095625"/>
                <a:ext cx="504825" cy="742950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流程图: 315 6169"/>
              <p:cNvSpPr>
                <a:spLocks noChangeArrowheads="1"/>
              </p:cNvSpPr>
              <p:nvPr/>
            </p:nvSpPr>
            <p:spPr bwMode="auto">
              <a:xfrm>
                <a:off x="6130925" y="3498850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0" name="流程图: 315 6170"/>
              <p:cNvSpPr>
                <a:spLocks noChangeArrowheads="1"/>
              </p:cNvSpPr>
              <p:nvPr/>
            </p:nvSpPr>
            <p:spPr bwMode="auto">
              <a:xfrm rot="5400000" flipH="1" flipV="1">
                <a:off x="6345238" y="3659187"/>
                <a:ext cx="439738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2" name="流程图: 315 6182"/>
              <p:cNvSpPr>
                <a:spLocks noChangeArrowheads="1"/>
              </p:cNvSpPr>
              <p:nvPr/>
            </p:nvSpPr>
            <p:spPr bwMode="auto">
              <a:xfrm>
                <a:off x="6135688" y="3498850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200" name="TextBox 315 6200"/>
              <p:cNvSpPr>
                <a:spLocks noChangeArrowheads="1"/>
              </p:cNvSpPr>
              <p:nvPr/>
            </p:nvSpPr>
            <p:spPr bwMode="auto">
              <a:xfrm>
                <a:off x="5830888" y="368458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02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637727"/>
              <a:ext cx="2016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原點</a:t>
              </a:r>
              <a:r>
                <a:rPr lang="en-US" altLang="zh-TW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?!</a:t>
              </a:r>
              <a:endParaRPr lang="en-US" sz="2000" b="1" dirty="0">
                <a:solidFill>
                  <a:srgbClr val="0E788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93198" y="1483588"/>
            <a:ext cx="3386652" cy="1008787"/>
            <a:chOff x="493198" y="1483588"/>
            <a:chExt cx="3386652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493198" y="1483588"/>
              <a:ext cx="1678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包含</a:t>
              </a:r>
              <a:r>
                <a:rPr lang="zh-TW" altLang="en-US" sz="2000" b="1" dirty="0" smtClean="0">
                  <a:solidFill>
                    <a:srgbClr val="FA4453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方向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</a:t>
              </a:r>
              <a:r>
                <a:rPr lang="zh-TW" altLang="en-US" sz="20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單位</a:t>
              </a:r>
              <a:r>
                <a:rPr lang="zh-TW" altLang="en-US" sz="20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長</a:t>
              </a:r>
              <a:endParaRPr 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—20180411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高雄市國教輔導團 數線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232400" y="1470890"/>
            <a:ext cx="3630612" cy="991323"/>
            <a:chOff x="5232400" y="1470890"/>
            <a:chExt cx="3630612" cy="991323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7" name="TextBox 315 6205"/>
            <p:cNvSpPr>
              <a:spLocks noChangeArrowheads="1"/>
            </p:cNvSpPr>
            <p:nvPr/>
          </p:nvSpPr>
          <p:spPr bwMode="auto">
            <a:xfrm>
              <a:off x="6846887" y="1470890"/>
              <a:ext cx="2016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兩個數字就能表示方向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線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7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184" name="组合 315 6184"/>
          <p:cNvGrpSpPr>
            <a:grpSpLocks/>
          </p:cNvGrpSpPr>
          <p:nvPr/>
        </p:nvGrpSpPr>
        <p:grpSpPr bwMode="auto">
          <a:xfrm>
            <a:off x="3746500" y="2101850"/>
            <a:ext cx="1670050" cy="1439863"/>
            <a:chOff x="0" y="0"/>
            <a:chExt cx="1670586" cy="1440160"/>
          </a:xfrm>
        </p:grpSpPr>
        <p:sp>
          <p:nvSpPr>
            <p:cNvPr id="618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670586" cy="144016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6" name="六边形 16"/>
            <p:cNvSpPr>
              <a:spLocks noChangeArrowheads="1"/>
            </p:cNvSpPr>
            <p:nvPr/>
          </p:nvSpPr>
          <p:spPr bwMode="auto">
            <a:xfrm>
              <a:off x="70076" y="52570"/>
              <a:ext cx="1524799" cy="131448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395E8A"/>
                  </a:solidFill>
                  <a:prstDash val="sysDot"/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6193" name="TextBox 315 6193"/>
          <p:cNvSpPr>
            <a:spLocks noChangeArrowheads="1"/>
          </p:cNvSpPr>
          <p:nvPr/>
        </p:nvSpPr>
        <p:spPr bwMode="auto">
          <a:xfrm>
            <a:off x="3930650" y="2576661"/>
            <a:ext cx="124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en-US" sz="24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646" y="3127375"/>
            <a:ext cx="3618117" cy="1208784"/>
            <a:chOff x="323646" y="3127375"/>
            <a:chExt cx="3618117" cy="1208784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323646" y="3320496"/>
              <a:ext cx="18721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透過兩數相減歸零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來讀差距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232400" y="1464539"/>
            <a:ext cx="3587750" cy="997674"/>
            <a:chOff x="5232400" y="1464539"/>
            <a:chExt cx="3587750" cy="997674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464539"/>
              <a:ext cx="2038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計算路口來去車流量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94824" y="1483588"/>
            <a:ext cx="3085026" cy="1008787"/>
            <a:chOff x="794824" y="1483588"/>
            <a:chExt cx="3085026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794824" y="1483588"/>
              <a:ext cx="13770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只談差距不談性質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10:48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8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279 2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6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ight 279 25"/>
          <p:cNvSpPr>
            <a:spLocks/>
          </p:cNvSpPr>
          <p:nvPr/>
        </p:nvSpPr>
        <p:spPr>
          <a:xfrm>
            <a:off x="3419904" y="2355732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TextBox 279 3"/>
          <p:cNvSpPr txBox="1"/>
          <p:nvPr/>
        </p:nvSpPr>
        <p:spPr>
          <a:xfrm>
            <a:off x="2699844" y="1711675"/>
            <a:ext cx="2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79 27"/>
          <p:cNvSpPr txBox="1"/>
          <p:nvPr/>
        </p:nvSpPr>
        <p:spPr>
          <a:xfrm>
            <a:off x="4056744" y="1711675"/>
            <a:ext cx="2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79 28"/>
          <p:cNvSpPr txBox="1"/>
          <p:nvPr/>
        </p:nvSpPr>
        <p:spPr>
          <a:xfrm>
            <a:off x="5731546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279 29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0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79 30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8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279 31"/>
          <p:cNvSpPr>
            <a:spLocks/>
          </p:cNvSpPr>
          <p:nvPr/>
        </p:nvSpPr>
        <p:spPr>
          <a:xfrm>
            <a:off x="4922976" y="2346180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2" name="Picture 279 32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82" y="220561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79 3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0" y="221782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79 34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4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79 4"/>
          <p:cNvSpPr txBox="1"/>
          <p:nvPr/>
        </p:nvSpPr>
        <p:spPr>
          <a:xfrm>
            <a:off x="1464528" y="3737744"/>
            <a:ext cx="25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數字是「倍」的作用</a:t>
            </a:r>
            <a:endParaRPr lang="zh-TW" altLang="en-US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279 3"/>
          <p:cNvSpPr txBox="1"/>
          <p:nvPr/>
        </p:nvSpPr>
        <p:spPr>
          <a:xfrm>
            <a:off x="2876752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279 27"/>
          <p:cNvSpPr txBox="1"/>
          <p:nvPr/>
        </p:nvSpPr>
        <p:spPr>
          <a:xfrm>
            <a:off x="4067958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279 28"/>
          <p:cNvSpPr txBox="1"/>
          <p:nvPr/>
        </p:nvSpPr>
        <p:spPr>
          <a:xfrm>
            <a:off x="5759581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4" grpId="0"/>
      <p:bldP spid="35" grpId="0"/>
      <p:bldP spid="36" grpId="0"/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為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等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850" y="3127375"/>
            <a:ext cx="3617913" cy="1011962"/>
            <a:chOff x="323850" y="3127375"/>
            <a:chExt cx="3617913" cy="1011962"/>
          </a:xfrm>
        </p:grpSpPr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323850" y="3431451"/>
              <a:ext cx="1909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利用定位板做加減運算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32400" y="1520825"/>
            <a:ext cx="3460750" cy="941388"/>
            <a:chOff x="5232400" y="1520825"/>
            <a:chExt cx="3460750" cy="941388"/>
          </a:xfrm>
        </p:grpSpPr>
        <p:sp>
          <p:nvSpPr>
            <p:cNvPr id="6154" name="直接连接符 318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8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8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8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8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8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8 620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81800" y="1618427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晉級及降級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3095625"/>
            <a:ext cx="3057896" cy="1098480"/>
            <a:chOff x="5232400" y="3095625"/>
            <a:chExt cx="3057896" cy="1098480"/>
          </a:xfrm>
        </p:grpSpPr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0" name="TextBox 318 6203"/>
            <p:cNvSpPr>
              <a:spLocks noChangeArrowheads="1"/>
            </p:cNvSpPr>
            <p:nvPr/>
          </p:nvSpPr>
          <p:spPr bwMode="auto">
            <a:xfrm>
              <a:off x="6823800" y="3486219"/>
              <a:ext cx="14664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直式做加減運算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391995"/>
              <a:ext cx="12493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科學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記號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2" name="Equation" r:id="rId5" imgW="203112" imgH="393529" progId="Equation.DSMT4">
                      <p:embed/>
                    </p:oleObj>
                  </mc:Choice>
                  <mc:Fallback>
                    <p:oleObj name="Equation" r:id="rId5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3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4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5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6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7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8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3750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9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0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7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3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升級及降級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0550" y="3127375"/>
            <a:ext cx="3351213" cy="1011962"/>
            <a:chOff x="590550" y="3127375"/>
            <a:chExt cx="3351213" cy="1011962"/>
          </a:xfrm>
        </p:grpSpPr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590550" y="3431451"/>
              <a:ext cx="16430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作功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與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抵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消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32400" y="3095625"/>
            <a:ext cx="3587750" cy="1096100"/>
            <a:chOff x="5232400" y="3095625"/>
            <a:chExt cx="3587750" cy="1096100"/>
          </a:xfrm>
        </p:grpSpPr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5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的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次方與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(−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)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</a:t>
                  </a:r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方</a:t>
                  </a:r>
                  <a:endParaRPr lang="en-US" altLang="zh-TW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205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1511" t="-3419" b="-145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1520825"/>
            <a:ext cx="3549956" cy="941388"/>
            <a:chOff x="5232400" y="1520825"/>
            <a:chExt cx="3549956" cy="941388"/>
          </a:xfrm>
        </p:grpSpPr>
        <p:grpSp>
          <p:nvGrpSpPr>
            <p:cNvPr id="7" name="群組 6"/>
            <p:cNvGrpSpPr/>
            <p:nvPr/>
          </p:nvGrpSpPr>
          <p:grpSpPr>
            <a:xfrm>
              <a:off x="5232400" y="1520825"/>
              <a:ext cx="1835150" cy="941388"/>
              <a:chOff x="5232400" y="1520825"/>
              <a:chExt cx="1835150" cy="941388"/>
            </a:xfrm>
          </p:grpSpPr>
          <p:sp>
            <p:nvSpPr>
              <p:cNvPr id="6154" name="直接连接符 318 6154"/>
              <p:cNvSpPr>
                <a:spLocks noChangeShapeType="1"/>
              </p:cNvSpPr>
              <p:nvPr/>
            </p:nvSpPr>
            <p:spPr bwMode="auto">
              <a:xfrm flipH="1">
                <a:off x="5519738" y="1871663"/>
                <a:ext cx="574675" cy="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直接连接符 318 6155"/>
              <p:cNvSpPr>
                <a:spLocks noChangeShapeType="1"/>
              </p:cNvSpPr>
              <p:nvPr/>
            </p:nvSpPr>
            <p:spPr bwMode="auto">
              <a:xfrm flipH="1">
                <a:off x="5232400" y="1871663"/>
                <a:ext cx="287338" cy="59055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流程图: 318 6165"/>
              <p:cNvSpPr>
                <a:spLocks noChangeArrowheads="1"/>
              </p:cNvSpPr>
              <p:nvPr/>
            </p:nvSpPr>
            <p:spPr bwMode="auto">
              <a:xfrm>
                <a:off x="6127750" y="1520825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66" name="流程图: 318 6166"/>
              <p:cNvSpPr>
                <a:spLocks noChangeArrowheads="1"/>
              </p:cNvSpPr>
              <p:nvPr/>
            </p:nvSpPr>
            <p:spPr bwMode="auto">
              <a:xfrm rot="5400000" flipH="1" flipV="1">
                <a:off x="6161088" y="1657350"/>
                <a:ext cx="439737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7" name="流程图: 318 6177"/>
              <p:cNvSpPr>
                <a:spLocks noChangeArrowheads="1"/>
              </p:cNvSpPr>
              <p:nvPr/>
            </p:nvSpPr>
            <p:spPr bwMode="auto">
              <a:xfrm>
                <a:off x="6135688" y="1520825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8" name="TextBox 318 6198"/>
              <p:cNvSpPr>
                <a:spLocks noChangeArrowheads="1"/>
              </p:cNvSpPr>
              <p:nvPr/>
            </p:nvSpPr>
            <p:spPr bwMode="auto">
              <a:xfrm>
                <a:off x="5816600" y="1684338"/>
                <a:ext cx="1250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以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做功</a:t>
                  </a:r>
                  <a:endParaRPr 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3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3323" t="-7692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6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8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9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93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0" y="-34925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流程图: 合并 38"/>
          <p:cNvSpPr>
            <a:spLocks noChangeArrowheads="1"/>
          </p:cNvSpPr>
          <p:nvPr/>
        </p:nvSpPr>
        <p:spPr bwMode="auto">
          <a:xfrm rot="16200000">
            <a:off x="-1171575" y="2011362"/>
            <a:ext cx="5329238" cy="3135313"/>
          </a:xfrm>
          <a:prstGeom prst="flowChartMerge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4" name="流程图: 合并 40"/>
          <p:cNvSpPr>
            <a:spLocks noChangeArrowheads="1"/>
          </p:cNvSpPr>
          <p:nvPr/>
        </p:nvSpPr>
        <p:spPr bwMode="auto">
          <a:xfrm rot="16200000">
            <a:off x="-811213" y="2211388"/>
            <a:ext cx="4606925" cy="273685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5" name="流程图: 合并 43"/>
          <p:cNvSpPr>
            <a:spLocks noChangeArrowheads="1"/>
          </p:cNvSpPr>
          <p:nvPr/>
        </p:nvSpPr>
        <p:spPr bwMode="auto">
          <a:xfrm rot="5400000">
            <a:off x="6084094" y="3429794"/>
            <a:ext cx="431800" cy="287338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6" name="TextBox 9"/>
          <p:cNvSpPr>
            <a:spLocks noChangeArrowheads="1"/>
          </p:cNvSpPr>
          <p:nvPr/>
        </p:nvSpPr>
        <p:spPr bwMode="auto">
          <a:xfrm>
            <a:off x="3070225" y="3203583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發展脈絡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47" name="TextBox 11"/>
          <p:cNvSpPr>
            <a:spLocks noChangeArrowheads="1"/>
          </p:cNvSpPr>
          <p:nvPr/>
        </p:nvSpPr>
        <p:spPr bwMode="auto">
          <a:xfrm>
            <a:off x="941388" y="3117850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3</a:t>
            </a:r>
            <a:endParaRPr lang="zh-CN" altLang="en-US" sz="5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10248" name="矩形 58"/>
          <p:cNvSpPr>
            <a:spLocks noChangeArrowheads="1"/>
          </p:cNvSpPr>
          <p:nvPr/>
        </p:nvSpPr>
        <p:spPr bwMode="auto">
          <a:xfrm>
            <a:off x="0" y="5019675"/>
            <a:ext cx="9144000" cy="215900"/>
          </a:xfrm>
          <a:prstGeom prst="rect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29318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資料庫圖表 1"/>
              <p:cNvGraphicFramePr/>
              <p:nvPr>
                <p:extLst>
                  <p:ext uri="{D42A27DB-BD31-4B8C-83A1-F6EECF244321}">
                    <p14:modId xmlns:p14="http://schemas.microsoft.com/office/powerpoint/2010/main" val="1422733796"/>
                  </p:ext>
                </p:extLst>
              </p:nvPr>
            </p:nvGraphicFramePr>
            <p:xfrm>
              <a:off x="1988513" y="1157119"/>
              <a:ext cx="5424198" cy="26080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資料庫圖表 1"/>
              <p:cNvGraphicFramePr/>
              <p:nvPr>
                <p:extLst>
                  <p:ext uri="{D42A27DB-BD31-4B8C-83A1-F6EECF244321}">
                    <p14:modId xmlns:p14="http://schemas.microsoft.com/office/powerpoint/2010/main" val="1422733796"/>
                  </p:ext>
                </p:extLst>
              </p:nvPr>
            </p:nvGraphicFramePr>
            <p:xfrm>
              <a:off x="1988513" y="1157119"/>
              <a:ext cx="5424198" cy="26080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43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FBBD-6D1F-4DCC-A7F2-A8E1D932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A06B7-EDBA-4A16-B608-E1BD8DD0B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C7AB3-FBD2-47D3-824B-C4D9CC725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37EA-ACE1-479D-93CE-58F9D700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EF2CC-7C9F-4E4A-B47B-DD9E561F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6C71B-ED64-42DD-B87F-596EA14FC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59C9F-B846-4673-99C9-D240BB33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592217" cy="406400"/>
            <a:chOff x="0" y="0"/>
            <a:chExt cx="2592435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800099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概念發展脈絡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dist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solidFill>
              <a:srgbClr val="FA445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2903235097"/>
              </p:ext>
            </p:extLst>
          </p:nvPr>
        </p:nvGraphicFramePr>
        <p:xfrm>
          <a:off x="1247849" y="1203636"/>
          <a:ext cx="6648302" cy="304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8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AD2879D-9018-4EDD-B87A-02DB56C2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D62309-7709-4D4F-8DE7-51CF10DD4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6C8FF2-7057-4FF5-A44B-5AAF55C5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3505A61-946F-4A46-9F43-832E332DF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DB4AE3-7C4B-446B-B942-6F2EDA9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67A59A-8296-4DA8-9BA5-2C1F1728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F6A0770-1EE4-4FAA-8FCE-AA77B6D43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B3BCD51-C530-4C60-811C-C9A3787A3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15B3088-1511-4F7E-B7E0-AF3DF17ED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A0A881-8DAD-473D-AF1C-3964A81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68B0CE7-6826-4165-8F75-167DAC4D2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3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3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3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倍的作用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3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Rectangle 333 2"/>
          <p:cNvSpPr/>
          <p:nvPr/>
        </p:nvSpPr>
        <p:spPr>
          <a:xfrm>
            <a:off x="2339814" y="8436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感受數字是倍的作用。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579836" y="1477277"/>
            <a:ext cx="3864320" cy="1526509"/>
            <a:chOff x="2189031" y="1484034"/>
            <a:chExt cx="3864320" cy="152650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2189031" y="1484034"/>
              <a:ext cx="864072" cy="1512126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4410899" y="1484230"/>
              <a:ext cx="864072" cy="1512126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3689155" y="1498417"/>
              <a:ext cx="864072" cy="1512126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5189279" y="1488657"/>
              <a:ext cx="864072" cy="1512126"/>
            </a:xfrm>
            <a:prstGeom prst="rect">
              <a:avLst/>
            </a:prstGeom>
          </p:spPr>
        </p:pic>
        <p:sp>
          <p:nvSpPr>
            <p:cNvPr id="6" name="向右箭號 5"/>
            <p:cNvSpPr/>
            <p:nvPr/>
          </p:nvSpPr>
          <p:spPr bwMode="auto">
            <a:xfrm>
              <a:off x="3275892" y="2196207"/>
              <a:ext cx="388588" cy="231531"/>
            </a:xfrm>
            <a:prstGeom prst="rightArrow">
              <a:avLst/>
            </a:prstGeom>
            <a:solidFill>
              <a:srgbClr val="05AFC8"/>
            </a:solidFill>
            <a:ln w="952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3" name="Rectangle 333 2"/>
          <p:cNvSpPr/>
          <p:nvPr/>
        </p:nvSpPr>
        <p:spPr>
          <a:xfrm>
            <a:off x="1368001" y="3737483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朵花、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隻筆、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通電話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0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09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09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09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09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正數與負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09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09 18"/>
          <p:cNvSpPr/>
          <p:nvPr/>
        </p:nvSpPr>
        <p:spPr>
          <a:xfrm>
            <a:off x="2339814" y="84360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感受相反抵銷的作用，帶出負數的概念。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87718" y="24017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Rectangle 333 2"/>
          <p:cNvSpPr/>
          <p:nvPr/>
        </p:nvSpPr>
        <p:spPr>
          <a:xfrm>
            <a:off x="1368001" y="3737483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本質是相反，能與正號互相抵銷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332 6"/>
          <p:cNvSpPr/>
          <p:nvPr/>
        </p:nvSpPr>
        <p:spPr>
          <a:xfrm>
            <a:off x="1362304" y="1419654"/>
            <a:ext cx="673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從家裡走到學校、從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樓走到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樓、水位上升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…….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2202"/>
          <a:stretch/>
        </p:blipFill>
        <p:spPr>
          <a:xfrm>
            <a:off x="3478915" y="1860484"/>
            <a:ext cx="2061447" cy="1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透過直尺測量距離的功用，談出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a-b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是以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為基準來看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有多大，也就是將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歸零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333 2"/>
          <p:cNvSpPr/>
          <p:nvPr/>
        </p:nvSpPr>
        <p:spPr>
          <a:xfrm>
            <a:off x="1368001" y="373748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數線本質是包含方向的單位長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數線與相反數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數線感受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是表示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具有方向的長度，並由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的方向相反抵銷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695428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0579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5438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057918" y="2576365"/>
            <a:ext cx="148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75742" y="1419654"/>
            <a:ext cx="62833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觀察下面數字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的位置，數字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應該畫在哪裡，才會有表達出負號代表想法，又可以將數字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抵銷掉的感覺呢？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10280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364066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3 2"/>
          <p:cNvSpPr/>
          <p:nvPr/>
        </p:nvSpPr>
        <p:spPr>
          <a:xfrm>
            <a:off x="1368001" y="3737483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相反數的功用是將數字歸零到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9" grpId="0"/>
      <p:bldP spid="3" grpId="0"/>
      <p:bldP spid="35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653308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相反抵銷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利用「功過相抵」談加減法運算：記警告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和拿掉相同數量的嘉獎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的結果相同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數學好好玩第一期奠基模組</a:t>
            </a:r>
            <a:r>
              <a:rPr lang="en-US" altLang="zh-TW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向左走向右走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青蛙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相反抵銷談正負數加減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516162" y="3847818"/>
            <a:ext cx="2023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相反的倍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566798" y="2283726"/>
            <a:ext cx="1356995" cy="314325"/>
            <a:chOff x="0" y="0"/>
            <a:chExt cx="1356995" cy="314325"/>
          </a:xfrm>
        </p:grpSpPr>
        <p:sp>
          <p:nvSpPr>
            <p:cNvPr id="29" name="文字方塊 27"/>
            <p:cNvSpPr txBox="1">
              <a:spLocks/>
            </p:cNvSpPr>
            <p:nvPr/>
          </p:nvSpPr>
          <p:spPr>
            <a:xfrm>
              <a:off x="419100" y="0"/>
              <a:ext cx="93789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=1</a:t>
              </a:r>
              <a:r>
                <a:rPr lang="zh-TW" sz="135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單箭頭接點 29"/>
            <p:cNvCxnSpPr>
              <a:cxnSpLocks/>
            </p:cNvCxnSpPr>
            <p:nvPr/>
          </p:nvCxnSpPr>
          <p:spPr>
            <a:xfrm>
              <a:off x="0" y="171450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785812" y="157162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5220054" y="2283726"/>
            <a:ext cx="1823720" cy="276225"/>
            <a:chOff x="0" y="0"/>
            <a:chExt cx="1823720" cy="276225"/>
          </a:xfrm>
        </p:grpSpPr>
        <p:cxnSp>
          <p:nvCxnSpPr>
            <p:cNvPr id="25" name="直線單箭頭接點 24"/>
            <p:cNvCxnSpPr>
              <a:cxnSpLocks/>
            </p:cNvCxnSpPr>
            <p:nvPr/>
          </p:nvCxnSpPr>
          <p:spPr>
            <a:xfrm>
              <a:off x="0" y="161925"/>
              <a:ext cx="949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885825" y="0"/>
              <a:ext cx="937895" cy="276225"/>
              <a:chOff x="0" y="0"/>
              <a:chExt cx="937895" cy="314325"/>
            </a:xfrm>
          </p:grpSpPr>
          <p:sp>
            <p:nvSpPr>
              <p:cNvPr id="27" name="文字方塊 31"/>
              <p:cNvSpPr txBox="1">
                <a:spLocks/>
              </p:cNvSpPr>
              <p:nvPr/>
            </p:nvSpPr>
            <p:spPr>
              <a:xfrm>
                <a:off x="0" y="0"/>
                <a:ext cx="93789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=2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單箭頭接點 27"/>
              <p:cNvCxnSpPr>
                <a:cxnSpLocks/>
              </p:cNvCxnSpPr>
              <p:nvPr/>
            </p:nvCxnSpPr>
            <p:spPr>
              <a:xfrm>
                <a:off x="381000" y="157162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群組 19"/>
          <p:cNvGrpSpPr/>
          <p:nvPr/>
        </p:nvGrpSpPr>
        <p:grpSpPr>
          <a:xfrm>
            <a:off x="3275892" y="2283726"/>
            <a:ext cx="1475105" cy="314325"/>
            <a:chOff x="0" y="0"/>
            <a:chExt cx="1475105" cy="314325"/>
          </a:xfrm>
        </p:grpSpPr>
        <p:cxnSp>
          <p:nvCxnSpPr>
            <p:cNvPr id="21" name="直線單箭頭接點 20"/>
            <p:cNvCxnSpPr>
              <a:cxnSpLocks/>
            </p:cNvCxnSpPr>
            <p:nvPr/>
          </p:nvCxnSpPr>
          <p:spPr>
            <a:xfrm flipH="1">
              <a:off x="0" y="161925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21"/>
            <p:cNvGrpSpPr/>
            <p:nvPr/>
          </p:nvGrpSpPr>
          <p:grpSpPr>
            <a:xfrm>
              <a:off x="438150" y="0"/>
              <a:ext cx="1036955" cy="314325"/>
              <a:chOff x="0" y="0"/>
              <a:chExt cx="1036955" cy="314325"/>
            </a:xfrm>
          </p:grpSpPr>
          <p:sp>
            <p:nvSpPr>
              <p:cNvPr id="23" name="文字方塊 34"/>
              <p:cNvSpPr txBox="1">
                <a:spLocks/>
              </p:cNvSpPr>
              <p:nvPr/>
            </p:nvSpPr>
            <p:spPr>
              <a:xfrm>
                <a:off x="0" y="0"/>
                <a:ext cx="102171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61975" y="161925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1259724" y="1347648"/>
            <a:ext cx="54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    (2)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     (3)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 (5)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(7)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31"/>
          <p:cNvPicPr/>
          <p:nvPr/>
        </p:nvPicPr>
        <p:blipFill rotWithShape="1">
          <a:blip r:embed="rId2" cstate="print"/>
          <a:srcRect t="21951"/>
          <a:stretch/>
        </p:blipFill>
        <p:spPr bwMode="auto">
          <a:xfrm>
            <a:off x="1476228" y="3003786"/>
            <a:ext cx="5832000" cy="28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相反的倍談正負數乘除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0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相同的量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絕對值是在消除性質符號之後看兩者的差距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港口船隻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吞吐量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船遊客進出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333 2"/>
          <p:cNvSpPr/>
          <p:nvPr/>
        </p:nvSpPr>
        <p:spPr>
          <a:xfrm>
            <a:off x="1368001" y="3737483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僅看兩者差距，不看性質符號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3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15667" y="1419654"/>
            <a:ext cx="2896604" cy="2520210"/>
            <a:chOff x="-2" y="1"/>
            <a:chExt cx="2896983" cy="2293657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-2" y="1"/>
              <a:ext cx="2338388" cy="1993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到了晚上，老師和朋友聚餐。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老師：今天買了部新車。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友人：什麼等級？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老師：千萬等級。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友人：幾個千萬？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0.2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個千萬。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這是哪門子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的千萬跑車，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明明是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076" y="1007092"/>
              <a:ext cx="1265905" cy="128656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13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等級的感受與使用帶出科學記號。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90" y="1431748"/>
            <a:ext cx="2952246" cy="2508116"/>
            <a:chOff x="1" y="-1"/>
            <a:chExt cx="2953678" cy="250845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" y="-1"/>
              <a:ext cx="2405648" cy="220533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老師想買一部車，到了車行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老師：這部車不錯，很貴吧？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銷售員：不貴啦，百萬等級。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老師：幾個百萬？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20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個百萬。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我買不起！那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不叫百萬了吧！那應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該說成什麼比較恰當？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674" y="1413082"/>
              <a:ext cx="1056005" cy="1095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33 2"/>
              <p:cNvSpPr/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由情</a:t>
                </a:r>
                <a:r>
                  <a:rPr lang="zh-TW" altLang="en-US" b="1" dirty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感受</a:t>
                </a:r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位址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zh-TW" b="1" dirty="0">
                  <a:solidFill>
                    <a:srgbClr val="FA445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6" name="Rectangle 333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  <a:blipFill>
                <a:blip r:embed="rId4"/>
                <a:stretch>
                  <a:fillRect l="-1905" t="-8197" r="-19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0" name="Equation" r:id="rId4" imgW="203112" imgH="393529" progId="Equation.DSMT4">
                      <p:embed/>
                    </p:oleObj>
                  </mc:Choice>
                  <mc:Fallback>
                    <p:oleObj name="Equation" r:id="rId4" imgW="203112" imgH="393529" progId="Equation.DSMT4">
                      <p:embed/>
                      <p:pic>
                        <p:nvPicPr>
                          <p:cNvPr id="0" name="Object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1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2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3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4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5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6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" name="Rectangle 333 2"/>
          <p:cNvSpPr/>
          <p:nvPr/>
        </p:nvSpPr>
        <p:spPr>
          <a:xfrm>
            <a:off x="1368001" y="3737483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為等級進行晉級及降級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5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sp>
        <p:nvSpPr>
          <p:cNvPr id="45" name="TextBox 36"/>
          <p:cNvSpPr>
            <a:spLocks noChangeArrowheads="1"/>
          </p:cNvSpPr>
          <p:nvPr/>
        </p:nvSpPr>
        <p:spPr bwMode="auto">
          <a:xfrm>
            <a:off x="2253502" y="1203636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你覺得哪一個圖比較能夠表現</a:t>
            </a:r>
            <a:r>
              <a:rPr lang="en-US" altLang="zh-TW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2×3</a:t>
            </a:r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rgbClr val="0E78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19754" y="1595075"/>
            <a:ext cx="2412000" cy="1480639"/>
            <a:chOff x="1619754" y="1595075"/>
            <a:chExt cx="2412000" cy="1480639"/>
          </a:xfrm>
        </p:grpSpPr>
        <p:grpSp>
          <p:nvGrpSpPr>
            <p:cNvPr id="5" name="群組 4"/>
            <p:cNvGrpSpPr/>
            <p:nvPr/>
          </p:nvGrpSpPr>
          <p:grpSpPr>
            <a:xfrm>
              <a:off x="1619754" y="2139714"/>
              <a:ext cx="2412000" cy="936000"/>
              <a:chOff x="4261846" y="1923726"/>
              <a:chExt cx="2485458" cy="1000944"/>
            </a:xfrm>
          </p:grpSpPr>
          <p:sp>
            <p:nvSpPr>
              <p:cNvPr id="18" name="心形 17"/>
              <p:cNvSpPr/>
              <p:nvPr/>
            </p:nvSpPr>
            <p:spPr bwMode="auto">
              <a:xfrm>
                <a:off x="4261846" y="256329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心形 18"/>
              <p:cNvSpPr/>
              <p:nvPr/>
            </p:nvSpPr>
            <p:spPr bwMode="auto">
              <a:xfrm>
                <a:off x="4280398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心形 21"/>
              <p:cNvSpPr/>
              <p:nvPr/>
            </p:nvSpPr>
            <p:spPr bwMode="auto">
              <a:xfrm>
                <a:off x="5292060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向下箭號 22"/>
              <p:cNvSpPr/>
              <p:nvPr/>
            </p:nvSpPr>
            <p:spPr bwMode="auto">
              <a:xfrm rot="16200000">
                <a:off x="4879985" y="2260493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心形 23"/>
              <p:cNvSpPr/>
              <p:nvPr/>
            </p:nvSpPr>
            <p:spPr bwMode="auto">
              <a:xfrm>
                <a:off x="6387274" y="192510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心形 24"/>
              <p:cNvSpPr/>
              <p:nvPr/>
            </p:nvSpPr>
            <p:spPr bwMode="auto">
              <a:xfrm>
                <a:off x="5867511" y="192510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心形 25"/>
              <p:cNvSpPr/>
              <p:nvPr/>
            </p:nvSpPr>
            <p:spPr bwMode="auto">
              <a:xfrm>
                <a:off x="5292060" y="256329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心形 27"/>
              <p:cNvSpPr/>
              <p:nvPr/>
            </p:nvSpPr>
            <p:spPr bwMode="auto">
              <a:xfrm>
                <a:off x="6387274" y="2564670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心形 28"/>
              <p:cNvSpPr/>
              <p:nvPr/>
            </p:nvSpPr>
            <p:spPr bwMode="auto">
              <a:xfrm>
                <a:off x="5867511" y="2564670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2553882" y="1595075"/>
              <a:ext cx="57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A4453"/>
                  </a:solidFill>
                </a:rPr>
                <a:t>(A)</a:t>
              </a:r>
              <a:endParaRPr lang="zh-TW" altLang="en-US" dirty="0">
                <a:solidFill>
                  <a:srgbClr val="FA4453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644006" y="1556620"/>
            <a:ext cx="3060000" cy="1843082"/>
            <a:chOff x="4644006" y="1556620"/>
            <a:chExt cx="3060000" cy="1843082"/>
          </a:xfrm>
        </p:grpSpPr>
        <p:grpSp>
          <p:nvGrpSpPr>
            <p:cNvPr id="31" name="群組 30"/>
            <p:cNvGrpSpPr/>
            <p:nvPr/>
          </p:nvGrpSpPr>
          <p:grpSpPr>
            <a:xfrm>
              <a:off x="4644006" y="1995702"/>
              <a:ext cx="3060000" cy="1404000"/>
              <a:chOff x="3559583" y="1841828"/>
              <a:chExt cx="3187721" cy="1523366"/>
            </a:xfrm>
          </p:grpSpPr>
          <p:sp>
            <p:nvSpPr>
              <p:cNvPr id="32" name="心形 31"/>
              <p:cNvSpPr/>
              <p:nvPr/>
            </p:nvSpPr>
            <p:spPr bwMode="auto">
              <a:xfrm>
                <a:off x="3559583" y="249064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心形 32"/>
              <p:cNvSpPr/>
              <p:nvPr/>
            </p:nvSpPr>
            <p:spPr bwMode="auto">
              <a:xfrm>
                <a:off x="4283976" y="300381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" name="心形 33"/>
              <p:cNvSpPr/>
              <p:nvPr/>
            </p:nvSpPr>
            <p:spPr bwMode="auto">
              <a:xfrm>
                <a:off x="4280398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向下箭號 34"/>
              <p:cNvSpPr/>
              <p:nvPr/>
            </p:nvSpPr>
            <p:spPr bwMode="auto">
              <a:xfrm rot="12600000">
                <a:off x="4003738" y="2139714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向下箭號 35"/>
              <p:cNvSpPr/>
              <p:nvPr/>
            </p:nvSpPr>
            <p:spPr bwMode="auto">
              <a:xfrm rot="19800000">
                <a:off x="4003739" y="2804130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7" name="心形 36"/>
              <p:cNvSpPr/>
              <p:nvPr/>
            </p:nvSpPr>
            <p:spPr bwMode="auto">
              <a:xfrm>
                <a:off x="5284904" y="1841828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8" name="向下箭號 37"/>
              <p:cNvSpPr/>
              <p:nvPr/>
            </p:nvSpPr>
            <p:spPr bwMode="auto">
              <a:xfrm rot="16200000">
                <a:off x="4916942" y="1851660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心形 38"/>
              <p:cNvSpPr/>
              <p:nvPr/>
            </p:nvSpPr>
            <p:spPr bwMode="auto">
              <a:xfrm>
                <a:off x="6380118" y="184320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0" name="心形 39"/>
              <p:cNvSpPr/>
              <p:nvPr/>
            </p:nvSpPr>
            <p:spPr bwMode="auto">
              <a:xfrm>
                <a:off x="5860355" y="184320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1" name="心形 40"/>
              <p:cNvSpPr/>
              <p:nvPr/>
            </p:nvSpPr>
            <p:spPr bwMode="auto">
              <a:xfrm>
                <a:off x="5292060" y="300381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2" name="向下箭號 41"/>
              <p:cNvSpPr/>
              <p:nvPr/>
            </p:nvSpPr>
            <p:spPr bwMode="auto">
              <a:xfrm rot="16200000">
                <a:off x="4924098" y="3013648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3" name="心形 42"/>
              <p:cNvSpPr/>
              <p:nvPr/>
            </p:nvSpPr>
            <p:spPr bwMode="auto">
              <a:xfrm>
                <a:off x="6387274" y="300519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心形 43"/>
              <p:cNvSpPr/>
              <p:nvPr/>
            </p:nvSpPr>
            <p:spPr bwMode="auto">
              <a:xfrm>
                <a:off x="5867511" y="300519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6" name="文字方塊 45"/>
            <p:cNvSpPr txBox="1"/>
            <p:nvPr/>
          </p:nvSpPr>
          <p:spPr>
            <a:xfrm>
              <a:off x="6112718" y="1556620"/>
              <a:ext cx="57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A4453"/>
                  </a:solidFill>
                </a:rPr>
                <a:t>(B)</a:t>
              </a:r>
              <a:endParaRPr lang="zh-TW" altLang="en-US" dirty="0">
                <a:solidFill>
                  <a:srgbClr val="FA445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1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7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8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Rectangle 333 2"/>
          <p:cNvSpPr/>
          <p:nvPr/>
        </p:nvSpPr>
        <p:spPr>
          <a:xfrm>
            <a:off x="1368001" y="373748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作用」與「抵銷作用」談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9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  <p:bldP spid="1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 flipV="1">
            <a:off x="1008063" y="-27782"/>
            <a:ext cx="7200900" cy="1008063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 flipV="1">
            <a:off x="1238218" y="34765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5892" y="-28382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4</a:t>
            </a:r>
            <a:endParaRPr lang="zh-CN" altLang="en-US" sz="60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00700" y="2989546"/>
            <a:ext cx="68405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 flipV="1">
            <a:off x="7452240" y="4909498"/>
            <a:ext cx="1008063" cy="349250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 flipH="1" flipV="1">
            <a:off x="7596252" y="4945459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2" y="175775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466396" cy="406400"/>
            <a:chOff x="0" y="0"/>
            <a:chExt cx="2466604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674268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評量檢核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5DDDD3"/>
          </a:solidFill>
          <a:ln>
            <a:solidFill>
              <a:srgbClr val="5DDDD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682" y="1227438"/>
            <a:ext cx="792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可以自然的帶出負數的概念，並且談出正負數運算、相反數的味道。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藉由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談科學記號更有感覺，並且帶出科學記號加、減、乘、除的運算規則。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>
            <a:spLocks noChangeArrowheads="1"/>
          </p:cNvSpPr>
          <p:nvPr/>
        </p:nvSpPr>
        <p:spPr bwMode="auto">
          <a:xfrm>
            <a:off x="7721600" y="-92075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1" name="TextBox 8"/>
          <p:cNvSpPr>
            <a:spLocks noChangeArrowheads="1"/>
          </p:cNvSpPr>
          <p:nvPr/>
        </p:nvSpPr>
        <p:spPr bwMode="auto">
          <a:xfrm>
            <a:off x="310923" y="1779684"/>
            <a:ext cx="2964969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如果請你用一種動物來形容數學，</a:t>
            </a:r>
            <a:endParaRPr lang="en-US" altLang="zh-TW" sz="28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endParaRPr lang="en-US" altLang="zh-TW" sz="28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對你來說數學會是哪一種動物呢</a:t>
            </a:r>
            <a:r>
              <a:rPr lang="en-US" altLang="zh-TW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?</a:t>
            </a:r>
          </a:p>
        </p:txBody>
      </p:sp>
      <p:sp>
        <p:nvSpPr>
          <p:cNvPr id="12292" name="TextBox 10"/>
          <p:cNvSpPr>
            <a:spLocks noChangeArrowheads="1"/>
          </p:cNvSpPr>
          <p:nvPr/>
        </p:nvSpPr>
        <p:spPr bwMode="auto">
          <a:xfrm>
            <a:off x="8091488" y="-92075"/>
            <a:ext cx="49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8523288" y="-92075"/>
            <a:ext cx="42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4" name="直接连接符 14"/>
          <p:cNvSpPr>
            <a:spLocks noChangeShapeType="1"/>
          </p:cNvSpPr>
          <p:nvPr/>
        </p:nvSpPr>
        <p:spPr bwMode="auto">
          <a:xfrm>
            <a:off x="179388" y="5556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3613150" y="1059625"/>
            <a:ext cx="5278438" cy="381631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/>
        </p:blipFill>
        <p:spPr>
          <a:xfrm rot="394588">
            <a:off x="4045926" y="1386342"/>
            <a:ext cx="4536000" cy="3168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 rot="19777981">
            <a:off x="3182922" y="1357012"/>
            <a:ext cx="2101251" cy="152102"/>
          </a:xfrm>
          <a:prstGeom prst="rect">
            <a:avLst/>
          </a:prstGeom>
          <a:solidFill>
            <a:srgbClr val="FF0000">
              <a:alpha val="5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 rot="19777981">
            <a:off x="7140609" y="4532566"/>
            <a:ext cx="2101251" cy="152102"/>
          </a:xfrm>
          <a:prstGeom prst="rect">
            <a:avLst/>
          </a:prstGeom>
          <a:solidFill>
            <a:srgbClr val="FF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8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 bldLvl="0" autoUpdateAnimBg="0"/>
      <p:bldP spid="12291" grpId="0" bldLvl="0" autoUpdateAnimBg="0"/>
      <p:bldP spid="12292" grpId="0" bldLvl="0" autoUpdateAnimBg="0"/>
      <p:bldP spid="12292" grpId="1" build="allAtOnce" bldLvl="0" autoUpdateAnimBg="0"/>
      <p:bldP spid="12293" grpId="0" bldLvl="0" autoUpdateAnimBg="0"/>
      <p:bldP spid="12293" grpId="1" build="allAtOnce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30398160"/>
              </p:ext>
            </p:extLst>
          </p:nvPr>
        </p:nvGraphicFramePr>
        <p:xfrm>
          <a:off x="1988513" y="1635672"/>
          <a:ext cx="1287379" cy="212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760477" y="1841828"/>
            <a:ext cx="3187721" cy="1523366"/>
            <a:chOff x="3559583" y="1841828"/>
            <a:chExt cx="3187721" cy="1523366"/>
          </a:xfrm>
        </p:grpSpPr>
        <p:sp>
          <p:nvSpPr>
            <p:cNvPr id="3" name="心形 2"/>
            <p:cNvSpPr/>
            <p:nvPr/>
          </p:nvSpPr>
          <p:spPr bwMode="auto">
            <a:xfrm>
              <a:off x="3559583" y="2490642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心形 17"/>
            <p:cNvSpPr/>
            <p:nvPr/>
          </p:nvSpPr>
          <p:spPr bwMode="auto">
            <a:xfrm>
              <a:off x="4283976" y="300381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心形 18"/>
            <p:cNvSpPr/>
            <p:nvPr/>
          </p:nvSpPr>
          <p:spPr bwMode="auto">
            <a:xfrm>
              <a:off x="4280398" y="192372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向下箭號 3"/>
            <p:cNvSpPr/>
            <p:nvPr/>
          </p:nvSpPr>
          <p:spPr bwMode="auto">
            <a:xfrm rot="12600000">
              <a:off x="4003738" y="2139714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向下箭號 20"/>
            <p:cNvSpPr/>
            <p:nvPr/>
          </p:nvSpPr>
          <p:spPr bwMode="auto">
            <a:xfrm rot="19800000">
              <a:off x="4003739" y="2804130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心形 21"/>
            <p:cNvSpPr/>
            <p:nvPr/>
          </p:nvSpPr>
          <p:spPr bwMode="auto">
            <a:xfrm>
              <a:off x="5284904" y="1841828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向下箭號 22"/>
            <p:cNvSpPr/>
            <p:nvPr/>
          </p:nvSpPr>
          <p:spPr bwMode="auto">
            <a:xfrm rot="16200000">
              <a:off x="4916942" y="1851660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心形 23"/>
            <p:cNvSpPr/>
            <p:nvPr/>
          </p:nvSpPr>
          <p:spPr bwMode="auto">
            <a:xfrm>
              <a:off x="6380118" y="184320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心形 24"/>
            <p:cNvSpPr/>
            <p:nvPr/>
          </p:nvSpPr>
          <p:spPr bwMode="auto">
            <a:xfrm>
              <a:off x="5860355" y="184320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心形 25"/>
            <p:cNvSpPr/>
            <p:nvPr/>
          </p:nvSpPr>
          <p:spPr bwMode="auto">
            <a:xfrm>
              <a:off x="5292060" y="300381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向下箭號 26"/>
            <p:cNvSpPr/>
            <p:nvPr/>
          </p:nvSpPr>
          <p:spPr bwMode="auto">
            <a:xfrm rot="16200000">
              <a:off x="4924098" y="3013648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心形 27"/>
            <p:cNvSpPr/>
            <p:nvPr/>
          </p:nvSpPr>
          <p:spPr bwMode="auto">
            <a:xfrm>
              <a:off x="6387274" y="3005194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心形 28"/>
            <p:cNvSpPr/>
            <p:nvPr/>
          </p:nvSpPr>
          <p:spPr bwMode="auto">
            <a:xfrm>
              <a:off x="5867511" y="3005194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8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1233511"/>
              </p:ext>
            </p:extLst>
          </p:nvPr>
        </p:nvGraphicFramePr>
        <p:xfrm>
          <a:off x="1988513" y="1157119"/>
          <a:ext cx="5424198" cy="26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3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8857</TotalTime>
  <Pages>0</Pages>
  <Words>3654</Words>
  <Characters>0</Characters>
  <Application>Microsoft Office PowerPoint</Application>
  <DocSecurity>0</DocSecurity>
  <PresentationFormat>如螢幕大小 (16:9)</PresentationFormat>
  <Lines>0</Lines>
  <Paragraphs>987</Paragraphs>
  <Slides>73</Slides>
  <Notes>4</Notes>
  <HiddenSlides>1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90" baseType="lpstr">
      <vt:lpstr>Arial Unicode MS</vt:lpstr>
      <vt:lpstr>BatangChe</vt:lpstr>
      <vt:lpstr>DFKaiShu-SB-Estd-BF</vt:lpstr>
      <vt:lpstr>微软雅黑</vt:lpstr>
      <vt:lpstr>宋体</vt:lpstr>
      <vt:lpstr>方正小标宋简体</vt:lpstr>
      <vt:lpstr>Microsoft JhengHei</vt:lpstr>
      <vt:lpstr>Microsoft JhengHei</vt:lpstr>
      <vt:lpstr>微軟正黑體 Light</vt:lpstr>
      <vt:lpstr>新細明體</vt:lpstr>
      <vt:lpstr>Arial</vt:lpstr>
      <vt:lpstr>Calibri</vt:lpstr>
      <vt:lpstr>Cambria Math</vt:lpstr>
      <vt:lpstr>Times New Roman</vt:lpstr>
      <vt:lpstr>Wingdings</vt:lpstr>
      <vt:lpstr>Office 主题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杨睿</dc:creator>
  <cp:lastModifiedBy>yoshan lu</cp:lastModifiedBy>
  <cp:revision>279</cp:revision>
  <dcterms:created xsi:type="dcterms:W3CDTF">1988-01-08T08:00:00Z</dcterms:created>
  <dcterms:modified xsi:type="dcterms:W3CDTF">2018-07-27T15:00:00Z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