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0" r:id="rId1"/>
  </p:sldMasterIdLst>
  <p:sldIdLst>
    <p:sldId id="386" r:id="rId2"/>
    <p:sldId id="387" r:id="rId3"/>
    <p:sldId id="388" r:id="rId4"/>
    <p:sldId id="389" r:id="rId5"/>
    <p:sldId id="390" r:id="rId6"/>
    <p:sldId id="391" r:id="rId7"/>
    <p:sldId id="392" r:id="rId8"/>
    <p:sldId id="330" r:id="rId9"/>
    <p:sldId id="393" r:id="rId10"/>
    <p:sldId id="394" r:id="rId11"/>
    <p:sldId id="348" r:id="rId12"/>
    <p:sldId id="337" r:id="rId13"/>
    <p:sldId id="338" r:id="rId14"/>
    <p:sldId id="335" r:id="rId15"/>
    <p:sldId id="395" r:id="rId16"/>
    <p:sldId id="396" r:id="rId17"/>
    <p:sldId id="397" r:id="rId18"/>
    <p:sldId id="398" r:id="rId19"/>
    <p:sldId id="399" r:id="rId20"/>
    <p:sldId id="400" r:id="rId21"/>
    <p:sldId id="401" r:id="rId22"/>
    <p:sldId id="365" r:id="rId23"/>
    <p:sldId id="402" r:id="rId24"/>
    <p:sldId id="259" r:id="rId25"/>
    <p:sldId id="264" r:id="rId26"/>
  </p:sldIdLst>
  <p:sldSz cx="9144000" cy="6858000" type="screen4x3"/>
  <p:notesSz cx="6858000" cy="9144000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omic Sans MS" pitchFamily="66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omic Sans MS" pitchFamily="66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omic Sans MS" pitchFamily="66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omic Sans MS" pitchFamily="66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omic Sans MS" pitchFamily="66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Comic Sans MS" pitchFamily="66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Comic Sans MS" pitchFamily="66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Comic Sans MS" pitchFamily="66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Comic Sans MS" pitchFamily="66" charset="0"/>
        <a:ea typeface="新細明體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54" autoAdjust="0"/>
    <p:restoredTop sz="94660"/>
  </p:normalViewPr>
  <p:slideViewPr>
    <p:cSldViewPr>
      <p:cViewPr varScale="1">
        <p:scale>
          <a:sx n="69" d="100"/>
          <a:sy n="69" d="100"/>
        </p:scale>
        <p:origin x="50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diagrams/_rels/data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diagrams/_rels/data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6.png"/></Relationships>
</file>

<file path=ppt/diagrams/_rels/data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image" Target="../media/image27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diagrams/_rels/data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image" Target="../media/image32.png"/><Relationship Id="rId4" Type="http://schemas.openxmlformats.org/officeDocument/2006/relationships/image" Target="../media/image35.png"/></Relationships>
</file>

<file path=ppt/diagrams/_rels/data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image" Target="../media/image36.png"/></Relationships>
</file>

<file path=ppt/diagrams/_rels/data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image" Target="../media/image38.png"/></Relationships>
</file>

<file path=ppt/diagrams/_rels/data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41.png"/></Relationships>
</file>

<file path=ppt/diagrams/_rels/data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2.jp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Relationship Id="rId4" Type="http://schemas.openxmlformats.org/officeDocument/2006/relationships/image" Target="../media/image14.png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diagrams/_rels/drawing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diagrams/_rels/drawing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diagrams/_rels/drawing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6.png"/></Relationships>
</file>

<file path=ppt/diagrams/_rels/drawing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image" Target="../media/image27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diagrams/_rels/drawing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2.png"/><Relationship Id="rId1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diagrams/_rels/drawing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image" Target="../media/image36.png"/></Relationships>
</file>

<file path=ppt/diagrams/_rels/drawing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image" Target="../media/image38.png"/></Relationships>
</file>

<file path=ppt/diagrams/_rels/drawing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41.png"/></Relationships>
</file>

<file path=ppt/diagrams/_rels/drawing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2.jp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Relationship Id="rId4" Type="http://schemas.openxmlformats.org/officeDocument/2006/relationships/image" Target="../media/image14.png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200907C-17AD-4B97-A4AC-A8F03715CD6A}" type="doc">
      <dgm:prSet loTypeId="urn:microsoft.com/office/officeart/2008/layout/SquareAccentList" loCatId="list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CE193EAA-2A63-4C46-8A4E-D24048154968}">
      <dgm:prSet phldrT="[文字]"/>
      <dgm:spPr/>
      <dgm:t>
        <a:bodyPr/>
        <a:lstStyle/>
        <a:p>
          <a:pPr algn="ctr"/>
          <a:r>
            <a:rPr lang="zh-TW" altLang="en-US" dirty="0" smtClean="0">
              <a:solidFill>
                <a:schemeClr val="folHlink"/>
              </a:solidFill>
              <a:latin typeface="+mj-ea"/>
              <a:ea typeface="+mj-ea"/>
            </a:rPr>
            <a:t>陳欣伃</a:t>
          </a:r>
          <a:endParaRPr lang="zh-TW" altLang="en-US" dirty="0"/>
        </a:p>
      </dgm:t>
    </dgm:pt>
    <dgm:pt modelId="{9E6E217B-FD1F-482B-98BA-E19EA16BA417}" type="parTrans" cxnId="{7B42A124-C2E8-46F4-9187-E6DDEF62B262}">
      <dgm:prSet/>
      <dgm:spPr/>
      <dgm:t>
        <a:bodyPr/>
        <a:lstStyle/>
        <a:p>
          <a:endParaRPr lang="zh-TW" altLang="en-US"/>
        </a:p>
      </dgm:t>
    </dgm:pt>
    <dgm:pt modelId="{02AB6B86-CCD4-4A62-B4C8-8B28D1207C0A}" type="sibTrans" cxnId="{7B42A124-C2E8-46F4-9187-E6DDEF62B262}">
      <dgm:prSet/>
      <dgm:spPr/>
      <dgm:t>
        <a:bodyPr/>
        <a:lstStyle/>
        <a:p>
          <a:endParaRPr lang="zh-TW" altLang="en-US"/>
        </a:p>
      </dgm:t>
    </dgm:pt>
    <dgm:pt modelId="{224EE814-24A0-4648-80E0-5C155434E66A}">
      <dgm:prSet phldrT="[文字]"/>
      <dgm:spPr/>
      <dgm:t>
        <a:bodyPr/>
        <a:lstStyle/>
        <a:p>
          <a:r>
            <a:rPr lang="zh-TW" altLang="en-US" dirty="0" smtClean="0">
              <a:latin typeface="+mn-ea"/>
            </a:rPr>
            <a:t>私立逢甲大學材料科學系</a:t>
          </a:r>
          <a:endParaRPr lang="zh-TW" altLang="en-US" dirty="0"/>
        </a:p>
      </dgm:t>
    </dgm:pt>
    <dgm:pt modelId="{3AD76154-645C-4159-B395-CCD0F8A81373}" type="parTrans" cxnId="{B814AC3C-CC7D-49D8-A0ED-A59F84FDAF76}">
      <dgm:prSet/>
      <dgm:spPr/>
      <dgm:t>
        <a:bodyPr/>
        <a:lstStyle/>
        <a:p>
          <a:endParaRPr lang="zh-TW" altLang="en-US"/>
        </a:p>
      </dgm:t>
    </dgm:pt>
    <dgm:pt modelId="{1AE3E1A6-1F55-4BD9-AD04-D2B53203C546}" type="sibTrans" cxnId="{B814AC3C-CC7D-49D8-A0ED-A59F84FDAF76}">
      <dgm:prSet/>
      <dgm:spPr/>
      <dgm:t>
        <a:bodyPr/>
        <a:lstStyle/>
        <a:p>
          <a:endParaRPr lang="zh-TW" altLang="en-US"/>
        </a:p>
      </dgm:t>
    </dgm:pt>
    <dgm:pt modelId="{700F3A37-C5AB-4561-9D89-B98B88C40F99}">
      <dgm:prSet phldrT="[文字]"/>
      <dgm:spPr/>
      <dgm:t>
        <a:bodyPr/>
        <a:lstStyle/>
        <a:p>
          <a:r>
            <a:rPr lang="zh-TW" altLang="en-US" dirty="0" smtClean="0">
              <a:latin typeface="+mn-ea"/>
            </a:rPr>
            <a:t>嘉義師範學院修</a:t>
          </a:r>
          <a:r>
            <a:rPr lang="en-US" altLang="zh-TW" dirty="0" smtClean="0">
              <a:latin typeface="+mn-ea"/>
            </a:rPr>
            <a:t>40</a:t>
          </a:r>
          <a:r>
            <a:rPr lang="zh-TW" altLang="en-US" dirty="0" smtClean="0">
              <a:latin typeface="+mn-ea"/>
            </a:rPr>
            <a:t>學分班</a:t>
          </a:r>
          <a:endParaRPr lang="zh-TW" altLang="en-US" dirty="0"/>
        </a:p>
      </dgm:t>
    </dgm:pt>
    <dgm:pt modelId="{82DD8148-003E-44BC-8C7B-94516200E8F1}" type="parTrans" cxnId="{6AB217E1-C600-45EE-879E-16A5722CC2A2}">
      <dgm:prSet/>
      <dgm:spPr/>
      <dgm:t>
        <a:bodyPr/>
        <a:lstStyle/>
        <a:p>
          <a:endParaRPr lang="zh-TW" altLang="en-US"/>
        </a:p>
      </dgm:t>
    </dgm:pt>
    <dgm:pt modelId="{5A44B6AD-C498-476D-B602-3FC449241D1A}" type="sibTrans" cxnId="{6AB217E1-C600-45EE-879E-16A5722CC2A2}">
      <dgm:prSet/>
      <dgm:spPr/>
      <dgm:t>
        <a:bodyPr/>
        <a:lstStyle/>
        <a:p>
          <a:endParaRPr lang="zh-TW" altLang="en-US"/>
        </a:p>
      </dgm:t>
    </dgm:pt>
    <dgm:pt modelId="{2DEBAF1A-6E7E-4DE1-A26C-6035B66EB328}">
      <dgm:prSet phldrT="[文字]"/>
      <dgm:spPr/>
      <dgm:t>
        <a:bodyPr/>
        <a:lstStyle/>
        <a:p>
          <a:r>
            <a:rPr lang="zh-TW" altLang="en-US" dirty="0" smtClean="0">
              <a:latin typeface="+mn-ea"/>
            </a:rPr>
            <a:t>大葉大學環境科學研究所</a:t>
          </a:r>
          <a:endParaRPr lang="zh-TW" altLang="en-US" dirty="0"/>
        </a:p>
      </dgm:t>
    </dgm:pt>
    <dgm:pt modelId="{4B138A73-7AA4-4154-856C-1E9B9C6FAE07}" type="parTrans" cxnId="{7357E9B6-3EAC-462E-8D59-2CFA70986408}">
      <dgm:prSet/>
      <dgm:spPr/>
      <dgm:t>
        <a:bodyPr/>
        <a:lstStyle/>
        <a:p>
          <a:endParaRPr lang="zh-TW" altLang="en-US"/>
        </a:p>
      </dgm:t>
    </dgm:pt>
    <dgm:pt modelId="{41D91955-879D-4AC2-9719-B80028C5413F}" type="sibTrans" cxnId="{7357E9B6-3EAC-462E-8D59-2CFA70986408}">
      <dgm:prSet/>
      <dgm:spPr/>
      <dgm:t>
        <a:bodyPr/>
        <a:lstStyle/>
        <a:p>
          <a:endParaRPr lang="zh-TW" altLang="en-US"/>
        </a:p>
      </dgm:t>
    </dgm:pt>
    <dgm:pt modelId="{8BBEC925-F8DF-46BB-9464-040FBA3DCEF4}" type="pres">
      <dgm:prSet presAssocID="{2200907C-17AD-4B97-A4AC-A8F03715CD6A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D7F73133-630A-46F9-A4DE-DE88316A9B77}" type="pres">
      <dgm:prSet presAssocID="{CE193EAA-2A63-4C46-8A4E-D24048154968}" presName="root" presStyleCnt="0">
        <dgm:presLayoutVars>
          <dgm:chMax/>
          <dgm:chPref/>
        </dgm:presLayoutVars>
      </dgm:prSet>
      <dgm:spPr/>
    </dgm:pt>
    <dgm:pt modelId="{BD1BCCFF-65CB-44AC-A140-6435F9CE211D}" type="pres">
      <dgm:prSet presAssocID="{CE193EAA-2A63-4C46-8A4E-D24048154968}" presName="rootComposite" presStyleCnt="0">
        <dgm:presLayoutVars/>
      </dgm:prSet>
      <dgm:spPr/>
    </dgm:pt>
    <dgm:pt modelId="{CB559422-95D9-4AA2-9DCD-9265B97E6F45}" type="pres">
      <dgm:prSet presAssocID="{CE193EAA-2A63-4C46-8A4E-D24048154968}" presName="ParentAccent" presStyleLbl="alignNode1" presStyleIdx="0" presStyleCnt="1"/>
      <dgm:spPr/>
    </dgm:pt>
    <dgm:pt modelId="{B538C4B0-C8D9-43A7-89C2-560408011AFB}" type="pres">
      <dgm:prSet presAssocID="{CE193EAA-2A63-4C46-8A4E-D24048154968}" presName="ParentSmallAccent" presStyleLbl="fgAcc1" presStyleIdx="0" presStyleCnt="1"/>
      <dgm:spPr/>
    </dgm:pt>
    <dgm:pt modelId="{8B91411C-0C29-4C63-9436-920D52527233}" type="pres">
      <dgm:prSet presAssocID="{CE193EAA-2A63-4C46-8A4E-D24048154968}" presName="Parent" presStyleLbl="revTx" presStyleIdx="0" presStyleCnt="4" custLinFactNeighborX="-7391" custLinFactNeighborY="-1711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709EFC5-CC19-420D-AF7A-6EED7466F811}" type="pres">
      <dgm:prSet presAssocID="{CE193EAA-2A63-4C46-8A4E-D24048154968}" presName="childShape" presStyleCnt="0">
        <dgm:presLayoutVars>
          <dgm:chMax val="0"/>
          <dgm:chPref val="0"/>
        </dgm:presLayoutVars>
      </dgm:prSet>
      <dgm:spPr/>
    </dgm:pt>
    <dgm:pt modelId="{0374CB33-1EE7-477A-8120-BB09119C306F}" type="pres">
      <dgm:prSet presAssocID="{224EE814-24A0-4648-80E0-5C155434E66A}" presName="childComposite" presStyleCnt="0">
        <dgm:presLayoutVars>
          <dgm:chMax val="0"/>
          <dgm:chPref val="0"/>
        </dgm:presLayoutVars>
      </dgm:prSet>
      <dgm:spPr/>
    </dgm:pt>
    <dgm:pt modelId="{992EC754-2FB8-4F4F-9D77-9A84F0497342}" type="pres">
      <dgm:prSet presAssocID="{224EE814-24A0-4648-80E0-5C155434E66A}" presName="ChildAccent" presStyleLbl="solidFgAcc1" presStyleIdx="0" presStyleCnt="3"/>
      <dgm:spPr/>
    </dgm:pt>
    <dgm:pt modelId="{14E694F5-A4D1-4BC9-BB98-B24B99FA180C}" type="pres">
      <dgm:prSet presAssocID="{224EE814-24A0-4648-80E0-5C155434E66A}" presName="Child" presStyleLbl="revTx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D381940-567B-4CD1-95A1-924DAF4550D2}" type="pres">
      <dgm:prSet presAssocID="{700F3A37-C5AB-4561-9D89-B98B88C40F99}" presName="childComposite" presStyleCnt="0">
        <dgm:presLayoutVars>
          <dgm:chMax val="0"/>
          <dgm:chPref val="0"/>
        </dgm:presLayoutVars>
      </dgm:prSet>
      <dgm:spPr/>
    </dgm:pt>
    <dgm:pt modelId="{C23EF8E1-2F88-482C-9A60-BBAF718458F8}" type="pres">
      <dgm:prSet presAssocID="{700F3A37-C5AB-4561-9D89-B98B88C40F99}" presName="ChildAccent" presStyleLbl="solidFgAcc1" presStyleIdx="1" presStyleCnt="3"/>
      <dgm:spPr/>
    </dgm:pt>
    <dgm:pt modelId="{083D4BAF-B626-452C-9CAF-51F160F48F97}" type="pres">
      <dgm:prSet presAssocID="{700F3A37-C5AB-4561-9D89-B98B88C40F99}" presName="Child" presStyleLbl="revTx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AEDE964-0F48-4EFF-B7C4-9652FE878AC0}" type="pres">
      <dgm:prSet presAssocID="{2DEBAF1A-6E7E-4DE1-A26C-6035B66EB328}" presName="childComposite" presStyleCnt="0">
        <dgm:presLayoutVars>
          <dgm:chMax val="0"/>
          <dgm:chPref val="0"/>
        </dgm:presLayoutVars>
      </dgm:prSet>
      <dgm:spPr/>
    </dgm:pt>
    <dgm:pt modelId="{2A929F2A-7E70-4E1F-B3C1-0480BEB677B6}" type="pres">
      <dgm:prSet presAssocID="{2DEBAF1A-6E7E-4DE1-A26C-6035B66EB328}" presName="ChildAccent" presStyleLbl="solidFgAcc1" presStyleIdx="2" presStyleCnt="3"/>
      <dgm:spPr/>
    </dgm:pt>
    <dgm:pt modelId="{9F31085C-0C3C-430F-BAFD-88B66971FCAB}" type="pres">
      <dgm:prSet presAssocID="{2DEBAF1A-6E7E-4DE1-A26C-6035B66EB328}" presName="Child" presStyleLbl="revTx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6AB217E1-C600-45EE-879E-16A5722CC2A2}" srcId="{CE193EAA-2A63-4C46-8A4E-D24048154968}" destId="{700F3A37-C5AB-4561-9D89-B98B88C40F99}" srcOrd="1" destOrd="0" parTransId="{82DD8148-003E-44BC-8C7B-94516200E8F1}" sibTransId="{5A44B6AD-C498-476D-B602-3FC449241D1A}"/>
    <dgm:cxn modelId="{B814AC3C-CC7D-49D8-A0ED-A59F84FDAF76}" srcId="{CE193EAA-2A63-4C46-8A4E-D24048154968}" destId="{224EE814-24A0-4648-80E0-5C155434E66A}" srcOrd="0" destOrd="0" parTransId="{3AD76154-645C-4159-B395-CCD0F8A81373}" sibTransId="{1AE3E1A6-1F55-4BD9-AD04-D2B53203C546}"/>
    <dgm:cxn modelId="{7357E9B6-3EAC-462E-8D59-2CFA70986408}" srcId="{CE193EAA-2A63-4C46-8A4E-D24048154968}" destId="{2DEBAF1A-6E7E-4DE1-A26C-6035B66EB328}" srcOrd="2" destOrd="0" parTransId="{4B138A73-7AA4-4154-856C-1E9B9C6FAE07}" sibTransId="{41D91955-879D-4AC2-9719-B80028C5413F}"/>
    <dgm:cxn modelId="{9249C622-C305-4AC3-A86A-97198E11C678}" type="presOf" srcId="{2DEBAF1A-6E7E-4DE1-A26C-6035B66EB328}" destId="{9F31085C-0C3C-430F-BAFD-88B66971FCAB}" srcOrd="0" destOrd="0" presId="urn:microsoft.com/office/officeart/2008/layout/SquareAccentList"/>
    <dgm:cxn modelId="{771AC534-6AFE-48E3-9131-BD66F7F50E50}" type="presOf" srcId="{2200907C-17AD-4B97-A4AC-A8F03715CD6A}" destId="{8BBEC925-F8DF-46BB-9464-040FBA3DCEF4}" srcOrd="0" destOrd="0" presId="urn:microsoft.com/office/officeart/2008/layout/SquareAccentList"/>
    <dgm:cxn modelId="{02EBBF51-3DE7-4244-A4ED-565C438A3AC2}" type="presOf" srcId="{CE193EAA-2A63-4C46-8A4E-D24048154968}" destId="{8B91411C-0C29-4C63-9436-920D52527233}" srcOrd="0" destOrd="0" presId="urn:microsoft.com/office/officeart/2008/layout/SquareAccentList"/>
    <dgm:cxn modelId="{7B42A124-C2E8-46F4-9187-E6DDEF62B262}" srcId="{2200907C-17AD-4B97-A4AC-A8F03715CD6A}" destId="{CE193EAA-2A63-4C46-8A4E-D24048154968}" srcOrd="0" destOrd="0" parTransId="{9E6E217B-FD1F-482B-98BA-E19EA16BA417}" sibTransId="{02AB6B86-CCD4-4A62-B4C8-8B28D1207C0A}"/>
    <dgm:cxn modelId="{59FDC92A-438C-47A0-A716-608E24CDD250}" type="presOf" srcId="{224EE814-24A0-4648-80E0-5C155434E66A}" destId="{14E694F5-A4D1-4BC9-BB98-B24B99FA180C}" srcOrd="0" destOrd="0" presId="urn:microsoft.com/office/officeart/2008/layout/SquareAccentList"/>
    <dgm:cxn modelId="{EF8CD40A-C7C9-44A8-A7F2-9CC2D4EBD1E1}" type="presOf" srcId="{700F3A37-C5AB-4561-9D89-B98B88C40F99}" destId="{083D4BAF-B626-452C-9CAF-51F160F48F97}" srcOrd="0" destOrd="0" presId="urn:microsoft.com/office/officeart/2008/layout/SquareAccentList"/>
    <dgm:cxn modelId="{A5EB8B2E-54C1-43A1-AA17-E5411ED7BBAE}" type="presParOf" srcId="{8BBEC925-F8DF-46BB-9464-040FBA3DCEF4}" destId="{D7F73133-630A-46F9-A4DE-DE88316A9B77}" srcOrd="0" destOrd="0" presId="urn:microsoft.com/office/officeart/2008/layout/SquareAccentList"/>
    <dgm:cxn modelId="{D5D6B4BD-D7BD-4355-A80C-430E26BED9DC}" type="presParOf" srcId="{D7F73133-630A-46F9-A4DE-DE88316A9B77}" destId="{BD1BCCFF-65CB-44AC-A140-6435F9CE211D}" srcOrd="0" destOrd="0" presId="urn:microsoft.com/office/officeart/2008/layout/SquareAccentList"/>
    <dgm:cxn modelId="{2D50B52A-DF60-4394-AA1B-60C84CE365CD}" type="presParOf" srcId="{BD1BCCFF-65CB-44AC-A140-6435F9CE211D}" destId="{CB559422-95D9-4AA2-9DCD-9265B97E6F45}" srcOrd="0" destOrd="0" presId="urn:microsoft.com/office/officeart/2008/layout/SquareAccentList"/>
    <dgm:cxn modelId="{525A0D03-AD90-4016-9020-7288379B6098}" type="presParOf" srcId="{BD1BCCFF-65CB-44AC-A140-6435F9CE211D}" destId="{B538C4B0-C8D9-43A7-89C2-560408011AFB}" srcOrd="1" destOrd="0" presId="urn:microsoft.com/office/officeart/2008/layout/SquareAccentList"/>
    <dgm:cxn modelId="{AADACEF8-50C1-4DFA-BD56-3DB6557497B4}" type="presParOf" srcId="{BD1BCCFF-65CB-44AC-A140-6435F9CE211D}" destId="{8B91411C-0C29-4C63-9436-920D52527233}" srcOrd="2" destOrd="0" presId="urn:microsoft.com/office/officeart/2008/layout/SquareAccentList"/>
    <dgm:cxn modelId="{7475717D-B353-47AD-99DD-CE34F4D8CB02}" type="presParOf" srcId="{D7F73133-630A-46F9-A4DE-DE88316A9B77}" destId="{6709EFC5-CC19-420D-AF7A-6EED7466F811}" srcOrd="1" destOrd="0" presId="urn:microsoft.com/office/officeart/2008/layout/SquareAccentList"/>
    <dgm:cxn modelId="{CC782220-5946-498B-B592-428610E84F45}" type="presParOf" srcId="{6709EFC5-CC19-420D-AF7A-6EED7466F811}" destId="{0374CB33-1EE7-477A-8120-BB09119C306F}" srcOrd="0" destOrd="0" presId="urn:microsoft.com/office/officeart/2008/layout/SquareAccentList"/>
    <dgm:cxn modelId="{A862720B-F6D4-4A62-84D1-A8C7D6BC4C09}" type="presParOf" srcId="{0374CB33-1EE7-477A-8120-BB09119C306F}" destId="{992EC754-2FB8-4F4F-9D77-9A84F0497342}" srcOrd="0" destOrd="0" presId="urn:microsoft.com/office/officeart/2008/layout/SquareAccentList"/>
    <dgm:cxn modelId="{5F7E3BBB-222F-4266-A8AE-898271BA9716}" type="presParOf" srcId="{0374CB33-1EE7-477A-8120-BB09119C306F}" destId="{14E694F5-A4D1-4BC9-BB98-B24B99FA180C}" srcOrd="1" destOrd="0" presId="urn:microsoft.com/office/officeart/2008/layout/SquareAccentList"/>
    <dgm:cxn modelId="{FD6B3023-E1DB-4D83-948C-305153782B0F}" type="presParOf" srcId="{6709EFC5-CC19-420D-AF7A-6EED7466F811}" destId="{3D381940-567B-4CD1-95A1-924DAF4550D2}" srcOrd="1" destOrd="0" presId="urn:microsoft.com/office/officeart/2008/layout/SquareAccentList"/>
    <dgm:cxn modelId="{68773D5A-D321-4C8C-93B8-73F603B95DE3}" type="presParOf" srcId="{3D381940-567B-4CD1-95A1-924DAF4550D2}" destId="{C23EF8E1-2F88-482C-9A60-BBAF718458F8}" srcOrd="0" destOrd="0" presId="urn:microsoft.com/office/officeart/2008/layout/SquareAccentList"/>
    <dgm:cxn modelId="{34AABC9D-C896-4C22-8D73-67C43AE160F6}" type="presParOf" srcId="{3D381940-567B-4CD1-95A1-924DAF4550D2}" destId="{083D4BAF-B626-452C-9CAF-51F160F48F97}" srcOrd="1" destOrd="0" presId="urn:microsoft.com/office/officeart/2008/layout/SquareAccentList"/>
    <dgm:cxn modelId="{FC11F4B3-CE3C-4E5F-9FCE-BACFDFB7E0B5}" type="presParOf" srcId="{6709EFC5-CC19-420D-AF7A-6EED7466F811}" destId="{DAEDE964-0F48-4EFF-B7C4-9652FE878AC0}" srcOrd="2" destOrd="0" presId="urn:microsoft.com/office/officeart/2008/layout/SquareAccentList"/>
    <dgm:cxn modelId="{EFF4B3FE-2468-42AE-8C7F-07B2FDD1A5C0}" type="presParOf" srcId="{DAEDE964-0F48-4EFF-B7C4-9652FE878AC0}" destId="{2A929F2A-7E70-4E1F-B3C1-0480BEB677B6}" srcOrd="0" destOrd="0" presId="urn:microsoft.com/office/officeart/2008/layout/SquareAccentList"/>
    <dgm:cxn modelId="{DD7B3C90-DBC1-4AC6-AD7A-619232818162}" type="presParOf" srcId="{DAEDE964-0F48-4EFF-B7C4-9652FE878AC0}" destId="{9F31085C-0C3C-430F-BAFD-88B66971FCAB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05E3981-9F30-490F-B021-3F7DDB7C5221}" type="doc">
      <dgm:prSet loTypeId="urn:microsoft.com/office/officeart/2005/8/layout/pyramid2" loCatId="list" qsTypeId="urn:microsoft.com/office/officeart/2005/8/quickstyle/simple2" qsCatId="simple" csTypeId="urn:microsoft.com/office/officeart/2005/8/colors/colorful3" csCatId="colorful" phldr="1"/>
      <dgm:spPr/>
    </dgm:pt>
    <dgm:pt modelId="{B9923F18-4763-4B6E-8715-81BFAF59F51B}">
      <dgm:prSet phldrT="[文字]"/>
      <dgm:spPr/>
      <dgm:t>
        <a:bodyPr/>
        <a:lstStyle/>
        <a:p>
          <a:pPr rtl="0"/>
          <a:r>
            <a:rPr lang="zh-TW" altLang="en-US" dirty="0" smtClean="0"/>
            <a:t>畫出三角形的高</a:t>
          </a:r>
          <a:endParaRPr lang="zh-TW" altLang="en-US" dirty="0"/>
        </a:p>
      </dgm:t>
    </dgm:pt>
    <dgm:pt modelId="{C11F26D1-CF2A-4013-8A41-11F6E9CE5F44}" type="parTrans" cxnId="{42E5C251-71AD-4646-86E4-F13D66F0E491}">
      <dgm:prSet/>
      <dgm:spPr/>
      <dgm:t>
        <a:bodyPr/>
        <a:lstStyle/>
        <a:p>
          <a:endParaRPr lang="zh-TW" altLang="en-US"/>
        </a:p>
      </dgm:t>
    </dgm:pt>
    <dgm:pt modelId="{E3A2DB86-C204-489A-9AD8-0EB321C0D418}" type="sibTrans" cxnId="{42E5C251-71AD-4646-86E4-F13D66F0E491}">
      <dgm:prSet/>
      <dgm:spPr/>
      <dgm:t>
        <a:bodyPr/>
        <a:lstStyle/>
        <a:p>
          <a:endParaRPr lang="zh-TW" altLang="en-US"/>
        </a:p>
      </dgm:t>
    </dgm:pt>
    <dgm:pt modelId="{E961AD1E-FB31-4B32-8C69-345980346A5E}">
      <dgm:prSet phldrT="[文字]"/>
      <dgm:spPr/>
      <dgm:t>
        <a:bodyPr/>
        <a:lstStyle/>
        <a:p>
          <a:pPr rtl="0"/>
          <a:r>
            <a:rPr lang="zh-TW" dirty="0" smtClean="0"/>
            <a:t>對小學生</a:t>
          </a:r>
          <a:r>
            <a:rPr lang="en-US" dirty="0" smtClean="0"/>
            <a:t/>
          </a:r>
          <a:br>
            <a:rPr lang="en-US" dirty="0" smtClean="0"/>
          </a:br>
          <a:r>
            <a:rPr lang="zh-TW" dirty="0" smtClean="0"/>
            <a:t>也是很難理解的</a:t>
          </a:r>
          <a:endParaRPr lang="zh-TW" altLang="en-US" dirty="0"/>
        </a:p>
      </dgm:t>
    </dgm:pt>
    <dgm:pt modelId="{87502512-318F-4586-91CE-0FDBBD46AF1C}" type="parTrans" cxnId="{2E06E8D3-8B41-4B46-920D-AF8B30DF4DE0}">
      <dgm:prSet/>
      <dgm:spPr/>
      <dgm:t>
        <a:bodyPr/>
        <a:lstStyle/>
        <a:p>
          <a:endParaRPr lang="zh-TW" altLang="en-US"/>
        </a:p>
      </dgm:t>
    </dgm:pt>
    <dgm:pt modelId="{A50A820F-9630-4116-857F-FD7D649DCE54}" type="sibTrans" cxnId="{2E06E8D3-8B41-4B46-920D-AF8B30DF4DE0}">
      <dgm:prSet/>
      <dgm:spPr/>
      <dgm:t>
        <a:bodyPr/>
        <a:lstStyle/>
        <a:p>
          <a:endParaRPr lang="zh-TW" altLang="en-US"/>
        </a:p>
      </dgm:t>
    </dgm:pt>
    <dgm:pt modelId="{5B433DCA-2555-4E36-B9B9-A76E23AABBD2}" type="pres">
      <dgm:prSet presAssocID="{705E3981-9F30-490F-B021-3F7DDB7C5221}" presName="compositeShape" presStyleCnt="0">
        <dgm:presLayoutVars>
          <dgm:dir/>
          <dgm:resizeHandles/>
        </dgm:presLayoutVars>
      </dgm:prSet>
      <dgm:spPr/>
    </dgm:pt>
    <dgm:pt modelId="{111C55CC-4418-4BE2-883D-71F4616D8981}" type="pres">
      <dgm:prSet presAssocID="{705E3981-9F30-490F-B021-3F7DDB7C5221}" presName="pyramid" presStyleLbl="node1" presStyleIdx="0" presStyleCnt="1"/>
      <dgm:spPr/>
    </dgm:pt>
    <dgm:pt modelId="{2CF20422-AB29-4F81-B5B4-19AD30126CEA}" type="pres">
      <dgm:prSet presAssocID="{705E3981-9F30-490F-B021-3F7DDB7C5221}" presName="theList" presStyleCnt="0"/>
      <dgm:spPr/>
    </dgm:pt>
    <dgm:pt modelId="{709E0DFA-F335-446D-83FC-97CCE57573E5}" type="pres">
      <dgm:prSet presAssocID="{B9923F18-4763-4B6E-8715-81BFAF59F51B}" presName="aNode" presStyleLbl="fgAcc1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5E16E9F-6569-4F03-901E-89E69F48BB35}" type="pres">
      <dgm:prSet presAssocID="{B9923F18-4763-4B6E-8715-81BFAF59F51B}" presName="aSpace" presStyleCnt="0"/>
      <dgm:spPr/>
    </dgm:pt>
    <dgm:pt modelId="{2AE0153B-19B1-488F-92D1-8B5193621783}" type="pres">
      <dgm:prSet presAssocID="{E961AD1E-FB31-4B32-8C69-345980346A5E}" presName="aNode" presStyleLbl="fgAcc1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9C63E8B-2905-4D62-8A2C-FEEBBC70A64A}" type="pres">
      <dgm:prSet presAssocID="{E961AD1E-FB31-4B32-8C69-345980346A5E}" presName="aSpace" presStyleCnt="0"/>
      <dgm:spPr/>
    </dgm:pt>
  </dgm:ptLst>
  <dgm:cxnLst>
    <dgm:cxn modelId="{6A694084-13BF-4989-8F1F-223A1440225C}" type="presOf" srcId="{B9923F18-4763-4B6E-8715-81BFAF59F51B}" destId="{709E0DFA-F335-446D-83FC-97CCE57573E5}" srcOrd="0" destOrd="0" presId="urn:microsoft.com/office/officeart/2005/8/layout/pyramid2"/>
    <dgm:cxn modelId="{2E06E8D3-8B41-4B46-920D-AF8B30DF4DE0}" srcId="{705E3981-9F30-490F-B021-3F7DDB7C5221}" destId="{E961AD1E-FB31-4B32-8C69-345980346A5E}" srcOrd="1" destOrd="0" parTransId="{87502512-318F-4586-91CE-0FDBBD46AF1C}" sibTransId="{A50A820F-9630-4116-857F-FD7D649DCE54}"/>
    <dgm:cxn modelId="{42E5C251-71AD-4646-86E4-F13D66F0E491}" srcId="{705E3981-9F30-490F-B021-3F7DDB7C5221}" destId="{B9923F18-4763-4B6E-8715-81BFAF59F51B}" srcOrd="0" destOrd="0" parTransId="{C11F26D1-CF2A-4013-8A41-11F6E9CE5F44}" sibTransId="{E3A2DB86-C204-489A-9AD8-0EB321C0D418}"/>
    <dgm:cxn modelId="{D2973718-8C97-4BF9-94CB-811C64437B01}" type="presOf" srcId="{E961AD1E-FB31-4B32-8C69-345980346A5E}" destId="{2AE0153B-19B1-488F-92D1-8B5193621783}" srcOrd="0" destOrd="0" presId="urn:microsoft.com/office/officeart/2005/8/layout/pyramid2"/>
    <dgm:cxn modelId="{D1D78C91-5879-4779-B88B-DF20D4C0B7DF}" type="presOf" srcId="{705E3981-9F30-490F-B021-3F7DDB7C5221}" destId="{5B433DCA-2555-4E36-B9B9-A76E23AABBD2}" srcOrd="0" destOrd="0" presId="urn:microsoft.com/office/officeart/2005/8/layout/pyramid2"/>
    <dgm:cxn modelId="{1AB3A66F-F006-4B55-A376-550186918FEC}" type="presParOf" srcId="{5B433DCA-2555-4E36-B9B9-A76E23AABBD2}" destId="{111C55CC-4418-4BE2-883D-71F4616D8981}" srcOrd="0" destOrd="0" presId="urn:microsoft.com/office/officeart/2005/8/layout/pyramid2"/>
    <dgm:cxn modelId="{DE4F489C-3B09-49FE-A0B9-E0FA6E44AE54}" type="presParOf" srcId="{5B433DCA-2555-4E36-B9B9-A76E23AABBD2}" destId="{2CF20422-AB29-4F81-B5B4-19AD30126CEA}" srcOrd="1" destOrd="0" presId="urn:microsoft.com/office/officeart/2005/8/layout/pyramid2"/>
    <dgm:cxn modelId="{058ACB7F-19A4-40DA-B550-D12B5F2B672D}" type="presParOf" srcId="{2CF20422-AB29-4F81-B5B4-19AD30126CEA}" destId="{709E0DFA-F335-446D-83FC-97CCE57573E5}" srcOrd="0" destOrd="0" presId="urn:microsoft.com/office/officeart/2005/8/layout/pyramid2"/>
    <dgm:cxn modelId="{9FDFF951-754B-4A8D-BD5B-48642160F1E1}" type="presParOf" srcId="{2CF20422-AB29-4F81-B5B4-19AD30126CEA}" destId="{E5E16E9F-6569-4F03-901E-89E69F48BB35}" srcOrd="1" destOrd="0" presId="urn:microsoft.com/office/officeart/2005/8/layout/pyramid2"/>
    <dgm:cxn modelId="{930169EE-F7E1-49BA-9094-89E1EFA5BA91}" type="presParOf" srcId="{2CF20422-AB29-4F81-B5B4-19AD30126CEA}" destId="{2AE0153B-19B1-488F-92D1-8B5193621783}" srcOrd="2" destOrd="0" presId="urn:microsoft.com/office/officeart/2005/8/layout/pyramid2"/>
    <dgm:cxn modelId="{8F574FBD-BBFA-4C4B-8738-DE94675C20F0}" type="presParOf" srcId="{2CF20422-AB29-4F81-B5B4-19AD30126CEA}" destId="{B9C63E8B-2905-4D62-8A2C-FEEBBC70A64A}" srcOrd="3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E084D17A-E2C8-4479-B8B7-08E6B37D5BAC}" type="doc">
      <dgm:prSet loTypeId="urn:microsoft.com/office/officeart/2005/8/layout/hList7" loCatId="picture" qsTypeId="urn:microsoft.com/office/officeart/2005/8/quickstyle/simple2" qsCatId="simple" csTypeId="urn:microsoft.com/office/officeart/2005/8/colors/colorful1" csCatId="colorful" phldr="1"/>
      <dgm:spPr/>
    </dgm:pt>
    <dgm:pt modelId="{2C65E06B-CF09-4E0B-B042-4E2500118239}">
      <dgm:prSet phldrT="[文字]"/>
      <dgm:spPr/>
      <dgm:t>
        <a:bodyPr/>
        <a:lstStyle/>
        <a:p>
          <a:r>
            <a:rPr lang="zh-TW" altLang="en-US" dirty="0" smtClean="0">
              <a:solidFill>
                <a:schemeClr val="tx1"/>
              </a:solidFill>
            </a:rPr>
            <a:t>一個一個上來畫</a:t>
          </a:r>
          <a:r>
            <a:rPr lang="en-US" altLang="zh-TW" dirty="0" smtClean="0">
              <a:solidFill>
                <a:schemeClr val="tx1"/>
              </a:solidFill>
            </a:rPr>
            <a:t>!</a:t>
          </a:r>
          <a:br>
            <a:rPr lang="en-US" altLang="zh-TW" dirty="0" smtClean="0">
              <a:solidFill>
                <a:schemeClr val="tx1"/>
              </a:solidFill>
            </a:rPr>
          </a:br>
          <a:r>
            <a:rPr lang="zh-TW" altLang="en-US" dirty="0" smtClean="0">
              <a:solidFill>
                <a:schemeClr val="tx1"/>
              </a:solidFill>
            </a:rPr>
            <a:t>想了好久</a:t>
          </a:r>
          <a:r>
            <a:rPr lang="en-US" altLang="zh-TW" dirty="0" smtClean="0">
              <a:solidFill>
                <a:schemeClr val="tx1"/>
              </a:solidFill>
            </a:rPr>
            <a:t>!!!</a:t>
          </a:r>
          <a:endParaRPr lang="zh-TW" altLang="en-US" dirty="0">
            <a:solidFill>
              <a:schemeClr val="tx1"/>
            </a:solidFill>
          </a:endParaRPr>
        </a:p>
      </dgm:t>
    </dgm:pt>
    <dgm:pt modelId="{FB83AC03-4433-422E-9C30-6D67CD908DE9}" type="parTrans" cxnId="{C86CD094-8008-4C2A-9214-8844394660B8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3E82AEFD-FFBF-468F-882B-A4F4529F4219}" type="sibTrans" cxnId="{C86CD094-8008-4C2A-9214-8844394660B8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F0C244D2-11EB-47A7-A0B1-5942687FDC71}">
      <dgm:prSet phldrT="[文字]"/>
      <dgm:spPr/>
      <dgm:t>
        <a:bodyPr/>
        <a:lstStyle/>
        <a:p>
          <a:r>
            <a:rPr lang="zh-TW" altLang="en-US" dirty="0" smtClean="0">
              <a:solidFill>
                <a:schemeClr val="tx1"/>
              </a:solidFill>
            </a:rPr>
            <a:t>就是畫不出對的</a:t>
          </a:r>
          <a:r>
            <a:rPr lang="en-US" altLang="zh-TW" dirty="0" smtClean="0">
              <a:solidFill>
                <a:schemeClr val="tx1"/>
              </a:solidFill>
            </a:rPr>
            <a:t>!</a:t>
          </a:r>
          <a:endParaRPr lang="zh-TW" altLang="en-US" dirty="0">
            <a:solidFill>
              <a:schemeClr val="tx1"/>
            </a:solidFill>
          </a:endParaRPr>
        </a:p>
      </dgm:t>
    </dgm:pt>
    <dgm:pt modelId="{01DC650F-7618-472C-B177-4F3106907F07}" type="parTrans" cxnId="{4BB3FE40-4585-4B32-94B3-0C7B119CBE13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88D43F63-D29E-46FC-BD29-0247F2D98704}" type="sibTrans" cxnId="{4BB3FE40-4585-4B32-94B3-0C7B119CBE13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A21DE4C2-05B7-4361-B870-A1935B3335D3}" type="pres">
      <dgm:prSet presAssocID="{E084D17A-E2C8-4479-B8B7-08E6B37D5BAC}" presName="Name0" presStyleCnt="0">
        <dgm:presLayoutVars>
          <dgm:dir/>
          <dgm:resizeHandles val="exact"/>
        </dgm:presLayoutVars>
      </dgm:prSet>
      <dgm:spPr/>
    </dgm:pt>
    <dgm:pt modelId="{FE701AC0-A636-41CB-BEFF-7E3B742EBAB7}" type="pres">
      <dgm:prSet presAssocID="{E084D17A-E2C8-4479-B8B7-08E6B37D5BAC}" presName="fgShape" presStyleLbl="fgShp" presStyleIdx="0" presStyleCnt="1"/>
      <dgm:spPr>
        <a:prstGeom prst="rightArrow">
          <a:avLst/>
        </a:prstGeom>
      </dgm:spPr>
    </dgm:pt>
    <dgm:pt modelId="{F471645C-FE25-44F6-940E-125A4DAD22F3}" type="pres">
      <dgm:prSet presAssocID="{E084D17A-E2C8-4479-B8B7-08E6B37D5BAC}" presName="linComp" presStyleCnt="0"/>
      <dgm:spPr/>
    </dgm:pt>
    <dgm:pt modelId="{57EFBE16-3A94-4B3B-A7DC-EFD493094223}" type="pres">
      <dgm:prSet presAssocID="{2C65E06B-CF09-4E0B-B042-4E2500118239}" presName="compNode" presStyleCnt="0"/>
      <dgm:spPr/>
    </dgm:pt>
    <dgm:pt modelId="{26B1FA25-8652-4CAE-92DE-96D15AED9E73}" type="pres">
      <dgm:prSet presAssocID="{2C65E06B-CF09-4E0B-B042-4E2500118239}" presName="bkgdShape" presStyleLbl="node1" presStyleIdx="0" presStyleCnt="2"/>
      <dgm:spPr/>
      <dgm:t>
        <a:bodyPr/>
        <a:lstStyle/>
        <a:p>
          <a:endParaRPr lang="zh-TW" altLang="en-US"/>
        </a:p>
      </dgm:t>
    </dgm:pt>
    <dgm:pt modelId="{883D9492-FA9C-4AFE-B689-004142099ED3}" type="pres">
      <dgm:prSet presAssocID="{2C65E06B-CF09-4E0B-B042-4E2500118239}" presName="nodeTx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14E50EC-1888-4CC7-A384-754ACA02A3E1}" type="pres">
      <dgm:prSet presAssocID="{2C65E06B-CF09-4E0B-B042-4E2500118239}" presName="invisiNode" presStyleLbl="node1" presStyleIdx="0" presStyleCnt="2"/>
      <dgm:spPr/>
    </dgm:pt>
    <dgm:pt modelId="{9FC8F09C-ABB3-439F-9AA1-615AFB7380A1}" type="pres">
      <dgm:prSet presAssocID="{2C65E06B-CF09-4E0B-B042-4E2500118239}" presName="imagNode" presStyleLbl="fgImgPlace1" presStyleIdx="0" presStyleCnt="2" custScaleX="131952" custScaleY="133799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3430B5F4-9D6F-473F-AB94-2964FC89D12A}" type="pres">
      <dgm:prSet presAssocID="{3E82AEFD-FFBF-468F-882B-A4F4529F4219}" presName="sibTrans" presStyleLbl="sibTrans2D1" presStyleIdx="0" presStyleCnt="0"/>
      <dgm:spPr/>
      <dgm:t>
        <a:bodyPr/>
        <a:lstStyle/>
        <a:p>
          <a:endParaRPr lang="zh-TW" altLang="en-US"/>
        </a:p>
      </dgm:t>
    </dgm:pt>
    <dgm:pt modelId="{34A29DCD-C245-4756-BB31-81816326534A}" type="pres">
      <dgm:prSet presAssocID="{F0C244D2-11EB-47A7-A0B1-5942687FDC71}" presName="compNode" presStyleCnt="0"/>
      <dgm:spPr/>
    </dgm:pt>
    <dgm:pt modelId="{E3286D34-12E7-4548-AB1A-9D0C19ED1426}" type="pres">
      <dgm:prSet presAssocID="{F0C244D2-11EB-47A7-A0B1-5942687FDC71}" presName="bkgdShape" presStyleLbl="node1" presStyleIdx="1" presStyleCnt="2"/>
      <dgm:spPr/>
      <dgm:t>
        <a:bodyPr/>
        <a:lstStyle/>
        <a:p>
          <a:endParaRPr lang="zh-TW" altLang="en-US"/>
        </a:p>
      </dgm:t>
    </dgm:pt>
    <dgm:pt modelId="{31AD5018-968B-4787-8789-51941CE67123}" type="pres">
      <dgm:prSet presAssocID="{F0C244D2-11EB-47A7-A0B1-5942687FDC71}" presName="nodeT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3F6EB56-0837-4E8C-AC25-B231DA8CCBC9}" type="pres">
      <dgm:prSet presAssocID="{F0C244D2-11EB-47A7-A0B1-5942687FDC71}" presName="invisiNode" presStyleLbl="node1" presStyleIdx="1" presStyleCnt="2"/>
      <dgm:spPr/>
    </dgm:pt>
    <dgm:pt modelId="{D46329B0-7583-420F-B76E-B64941EF6C47}" type="pres">
      <dgm:prSet presAssocID="{F0C244D2-11EB-47A7-A0B1-5942687FDC71}" presName="imagNode" presStyleLbl="fgImgPlace1" presStyleIdx="1" presStyleCnt="2" custScaleX="131952" custScaleY="133799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</dgm:ptLst>
  <dgm:cxnLst>
    <dgm:cxn modelId="{4BB3FE40-4585-4B32-94B3-0C7B119CBE13}" srcId="{E084D17A-E2C8-4479-B8B7-08E6B37D5BAC}" destId="{F0C244D2-11EB-47A7-A0B1-5942687FDC71}" srcOrd="1" destOrd="0" parTransId="{01DC650F-7618-472C-B177-4F3106907F07}" sibTransId="{88D43F63-D29E-46FC-BD29-0247F2D98704}"/>
    <dgm:cxn modelId="{077D70E4-1611-49D6-8604-2E5308754125}" type="presOf" srcId="{3E82AEFD-FFBF-468F-882B-A4F4529F4219}" destId="{3430B5F4-9D6F-473F-AB94-2964FC89D12A}" srcOrd="0" destOrd="0" presId="urn:microsoft.com/office/officeart/2005/8/layout/hList7"/>
    <dgm:cxn modelId="{BAE91FD5-8BCA-42A9-B90A-0448E6D4AD7B}" type="presOf" srcId="{F0C244D2-11EB-47A7-A0B1-5942687FDC71}" destId="{31AD5018-968B-4787-8789-51941CE67123}" srcOrd="1" destOrd="0" presId="urn:microsoft.com/office/officeart/2005/8/layout/hList7"/>
    <dgm:cxn modelId="{C86CD094-8008-4C2A-9214-8844394660B8}" srcId="{E084D17A-E2C8-4479-B8B7-08E6B37D5BAC}" destId="{2C65E06B-CF09-4E0B-B042-4E2500118239}" srcOrd="0" destOrd="0" parTransId="{FB83AC03-4433-422E-9C30-6D67CD908DE9}" sibTransId="{3E82AEFD-FFBF-468F-882B-A4F4529F4219}"/>
    <dgm:cxn modelId="{F84E3F6B-FAEB-4BD9-A0F6-F669EB113E3D}" type="presOf" srcId="{F0C244D2-11EB-47A7-A0B1-5942687FDC71}" destId="{E3286D34-12E7-4548-AB1A-9D0C19ED1426}" srcOrd="0" destOrd="0" presId="urn:microsoft.com/office/officeart/2005/8/layout/hList7"/>
    <dgm:cxn modelId="{E00CCD22-19A3-4A2E-A214-3652C04BF135}" type="presOf" srcId="{2C65E06B-CF09-4E0B-B042-4E2500118239}" destId="{883D9492-FA9C-4AFE-B689-004142099ED3}" srcOrd="1" destOrd="0" presId="urn:microsoft.com/office/officeart/2005/8/layout/hList7"/>
    <dgm:cxn modelId="{CA5B8731-5CD9-4F5F-825A-89788972E36C}" type="presOf" srcId="{E084D17A-E2C8-4479-B8B7-08E6B37D5BAC}" destId="{A21DE4C2-05B7-4361-B870-A1935B3335D3}" srcOrd="0" destOrd="0" presId="urn:microsoft.com/office/officeart/2005/8/layout/hList7"/>
    <dgm:cxn modelId="{DFCB1B4E-4E3B-43FA-B2CA-838B0A3B5AA6}" type="presOf" srcId="{2C65E06B-CF09-4E0B-B042-4E2500118239}" destId="{26B1FA25-8652-4CAE-92DE-96D15AED9E73}" srcOrd="0" destOrd="0" presId="urn:microsoft.com/office/officeart/2005/8/layout/hList7"/>
    <dgm:cxn modelId="{1BF35E6D-8D0C-4B88-922B-271002075B3F}" type="presParOf" srcId="{A21DE4C2-05B7-4361-B870-A1935B3335D3}" destId="{FE701AC0-A636-41CB-BEFF-7E3B742EBAB7}" srcOrd="0" destOrd="0" presId="urn:microsoft.com/office/officeart/2005/8/layout/hList7"/>
    <dgm:cxn modelId="{CBE09E81-F86B-4ECE-95FD-E310308105F8}" type="presParOf" srcId="{A21DE4C2-05B7-4361-B870-A1935B3335D3}" destId="{F471645C-FE25-44F6-940E-125A4DAD22F3}" srcOrd="1" destOrd="0" presId="urn:microsoft.com/office/officeart/2005/8/layout/hList7"/>
    <dgm:cxn modelId="{8564EABA-C48A-4AA4-9689-C047861941F6}" type="presParOf" srcId="{F471645C-FE25-44F6-940E-125A4DAD22F3}" destId="{57EFBE16-3A94-4B3B-A7DC-EFD493094223}" srcOrd="0" destOrd="0" presId="urn:microsoft.com/office/officeart/2005/8/layout/hList7"/>
    <dgm:cxn modelId="{0E12014C-916B-490C-8BBA-9FE61E1242BB}" type="presParOf" srcId="{57EFBE16-3A94-4B3B-A7DC-EFD493094223}" destId="{26B1FA25-8652-4CAE-92DE-96D15AED9E73}" srcOrd="0" destOrd="0" presId="urn:microsoft.com/office/officeart/2005/8/layout/hList7"/>
    <dgm:cxn modelId="{7BCA6068-977F-4E00-A59D-2685D93C053B}" type="presParOf" srcId="{57EFBE16-3A94-4B3B-A7DC-EFD493094223}" destId="{883D9492-FA9C-4AFE-B689-004142099ED3}" srcOrd="1" destOrd="0" presId="urn:microsoft.com/office/officeart/2005/8/layout/hList7"/>
    <dgm:cxn modelId="{DBC09237-8373-4D68-9F5C-1F42296FD20C}" type="presParOf" srcId="{57EFBE16-3A94-4B3B-A7DC-EFD493094223}" destId="{314E50EC-1888-4CC7-A384-754ACA02A3E1}" srcOrd="2" destOrd="0" presId="urn:microsoft.com/office/officeart/2005/8/layout/hList7"/>
    <dgm:cxn modelId="{B6AFF735-3A05-4D83-AB58-3C2E8774062A}" type="presParOf" srcId="{57EFBE16-3A94-4B3B-A7DC-EFD493094223}" destId="{9FC8F09C-ABB3-439F-9AA1-615AFB7380A1}" srcOrd="3" destOrd="0" presId="urn:microsoft.com/office/officeart/2005/8/layout/hList7"/>
    <dgm:cxn modelId="{E297BEDF-7760-4840-82D6-F3813964BAAE}" type="presParOf" srcId="{F471645C-FE25-44F6-940E-125A4DAD22F3}" destId="{3430B5F4-9D6F-473F-AB94-2964FC89D12A}" srcOrd="1" destOrd="0" presId="urn:microsoft.com/office/officeart/2005/8/layout/hList7"/>
    <dgm:cxn modelId="{377F3382-359E-4F5A-B18F-67F5A42FD5A7}" type="presParOf" srcId="{F471645C-FE25-44F6-940E-125A4DAD22F3}" destId="{34A29DCD-C245-4756-BB31-81816326534A}" srcOrd="2" destOrd="0" presId="urn:microsoft.com/office/officeart/2005/8/layout/hList7"/>
    <dgm:cxn modelId="{6308F93B-542D-4CCC-9F54-D765D3767357}" type="presParOf" srcId="{34A29DCD-C245-4756-BB31-81816326534A}" destId="{E3286D34-12E7-4548-AB1A-9D0C19ED1426}" srcOrd="0" destOrd="0" presId="urn:microsoft.com/office/officeart/2005/8/layout/hList7"/>
    <dgm:cxn modelId="{D1937443-1828-4DE6-A97C-89293BAACB37}" type="presParOf" srcId="{34A29DCD-C245-4756-BB31-81816326534A}" destId="{31AD5018-968B-4787-8789-51941CE67123}" srcOrd="1" destOrd="0" presId="urn:microsoft.com/office/officeart/2005/8/layout/hList7"/>
    <dgm:cxn modelId="{BB254103-B791-4CD0-9262-81E946EE6648}" type="presParOf" srcId="{34A29DCD-C245-4756-BB31-81816326534A}" destId="{03F6EB56-0837-4E8C-AC25-B231DA8CCBC9}" srcOrd="2" destOrd="0" presId="urn:microsoft.com/office/officeart/2005/8/layout/hList7"/>
    <dgm:cxn modelId="{B2505BBC-ED5C-4123-A38C-CA95E06D7DA4}" type="presParOf" srcId="{34A29DCD-C245-4756-BB31-81816326534A}" destId="{D46329B0-7583-420F-B76E-B64941EF6C47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96D86283-DFA8-43A6-90C6-19D0B99BC1B1}" type="doc">
      <dgm:prSet loTypeId="urn:microsoft.com/office/officeart/2008/layout/BendingPictureSemiTransparentTex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CB606D0C-8D5E-4AE1-88A1-FC54BD3DADFA}">
      <dgm:prSet phldrT="[文字]"/>
      <dgm:spPr/>
      <dgm:t>
        <a:bodyPr/>
        <a:lstStyle/>
        <a:p>
          <a:endParaRPr lang="zh-TW" altLang="en-US" dirty="0"/>
        </a:p>
      </dgm:t>
    </dgm:pt>
    <dgm:pt modelId="{7A41B96E-6CBF-4E7F-8C10-7FB974E37DAA}" type="parTrans" cxnId="{F17FB77B-6898-4EB6-B149-7663B857C528}">
      <dgm:prSet/>
      <dgm:spPr/>
      <dgm:t>
        <a:bodyPr/>
        <a:lstStyle/>
        <a:p>
          <a:endParaRPr lang="zh-TW" altLang="en-US"/>
        </a:p>
      </dgm:t>
    </dgm:pt>
    <dgm:pt modelId="{7019DCF2-C9F7-4E73-B1BD-DCA6EB478680}" type="sibTrans" cxnId="{F17FB77B-6898-4EB6-B149-7663B857C528}">
      <dgm:prSet/>
      <dgm:spPr/>
      <dgm:t>
        <a:bodyPr/>
        <a:lstStyle/>
        <a:p>
          <a:endParaRPr lang="zh-TW" altLang="en-US"/>
        </a:p>
      </dgm:t>
    </dgm:pt>
    <dgm:pt modelId="{A54E3008-7840-48C5-9E6A-D16099214082}">
      <dgm:prSet phldrT="[文字]" phldr="1"/>
      <dgm:spPr/>
      <dgm:t>
        <a:bodyPr/>
        <a:lstStyle/>
        <a:p>
          <a:endParaRPr lang="zh-TW" altLang="en-US"/>
        </a:p>
      </dgm:t>
    </dgm:pt>
    <dgm:pt modelId="{E433F16E-EDC4-42C9-8F23-C3C2C4EAA11D}" type="parTrans" cxnId="{EB91F6C4-89C6-4EFE-B0A4-CE9C5BDEE342}">
      <dgm:prSet/>
      <dgm:spPr/>
      <dgm:t>
        <a:bodyPr/>
        <a:lstStyle/>
        <a:p>
          <a:endParaRPr lang="zh-TW" altLang="en-US"/>
        </a:p>
      </dgm:t>
    </dgm:pt>
    <dgm:pt modelId="{675153D7-EE64-4443-B8D1-D087EC2C7668}" type="sibTrans" cxnId="{EB91F6C4-89C6-4EFE-B0A4-CE9C5BDEE342}">
      <dgm:prSet/>
      <dgm:spPr/>
      <dgm:t>
        <a:bodyPr/>
        <a:lstStyle/>
        <a:p>
          <a:endParaRPr lang="zh-TW" altLang="en-US"/>
        </a:p>
      </dgm:t>
    </dgm:pt>
    <dgm:pt modelId="{4549DBC5-13BA-4C60-95D2-776EC211B618}">
      <dgm:prSet phldrT="[文字]" phldr="1"/>
      <dgm:spPr/>
      <dgm:t>
        <a:bodyPr/>
        <a:lstStyle/>
        <a:p>
          <a:endParaRPr lang="zh-TW" altLang="en-US"/>
        </a:p>
      </dgm:t>
    </dgm:pt>
    <dgm:pt modelId="{59061A48-60F2-434E-AB1C-7EB6A287FCA9}" type="parTrans" cxnId="{6E94BD87-0954-4C86-80F6-113293368665}">
      <dgm:prSet/>
      <dgm:spPr/>
      <dgm:t>
        <a:bodyPr/>
        <a:lstStyle/>
        <a:p>
          <a:endParaRPr lang="zh-TW" altLang="en-US"/>
        </a:p>
      </dgm:t>
    </dgm:pt>
    <dgm:pt modelId="{394515D1-7711-4BB7-B23E-334B5A6D2CBC}" type="sibTrans" cxnId="{6E94BD87-0954-4C86-80F6-113293368665}">
      <dgm:prSet/>
      <dgm:spPr/>
      <dgm:t>
        <a:bodyPr/>
        <a:lstStyle/>
        <a:p>
          <a:endParaRPr lang="zh-TW" altLang="en-US"/>
        </a:p>
      </dgm:t>
    </dgm:pt>
    <dgm:pt modelId="{D8DBFA74-11FF-4DD1-9CCD-63D2D452F563}" type="pres">
      <dgm:prSet presAssocID="{96D86283-DFA8-43A6-90C6-19D0B99BC1B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AC0EDD6C-A346-46F0-8E0E-F594DBBC23D1}" type="pres">
      <dgm:prSet presAssocID="{CB606D0C-8D5E-4AE1-88A1-FC54BD3DADFA}" presName="composite" presStyleCnt="0"/>
      <dgm:spPr/>
    </dgm:pt>
    <dgm:pt modelId="{C692E397-78B0-4CF7-9EC8-6DB456EBB4DD}" type="pres">
      <dgm:prSet presAssocID="{CB606D0C-8D5E-4AE1-88A1-FC54BD3DADFA}" presName="rect1" presStyleLbl="bgShp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C3557928-FA21-460C-9019-E38372FA3D7A}" type="pres">
      <dgm:prSet presAssocID="{CB606D0C-8D5E-4AE1-88A1-FC54BD3DADFA}" presName="rect2" presStyleLbl="trBgShp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963E336-9B87-44EF-A526-2B985FF49CAB}" type="pres">
      <dgm:prSet presAssocID="{7019DCF2-C9F7-4E73-B1BD-DCA6EB478680}" presName="sibTrans" presStyleCnt="0"/>
      <dgm:spPr/>
    </dgm:pt>
    <dgm:pt modelId="{73853632-2070-4D3D-84A7-7288B7C9E4DE}" type="pres">
      <dgm:prSet presAssocID="{A54E3008-7840-48C5-9E6A-D16099214082}" presName="composite" presStyleCnt="0"/>
      <dgm:spPr/>
    </dgm:pt>
    <dgm:pt modelId="{F6C21599-A052-48D8-B272-87CAA82E5CA9}" type="pres">
      <dgm:prSet presAssocID="{A54E3008-7840-48C5-9E6A-D16099214082}" presName="rect1" presStyleLbl="bgShp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232C7148-D867-498D-9DB5-FAC30CE7F19B}" type="pres">
      <dgm:prSet presAssocID="{A54E3008-7840-48C5-9E6A-D16099214082}" presName="rect2" presStyleLbl="trBgShp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5355F11-5A58-4BA2-BBD0-BBBF3FA8B629}" type="pres">
      <dgm:prSet presAssocID="{675153D7-EE64-4443-B8D1-D087EC2C7668}" presName="sibTrans" presStyleCnt="0"/>
      <dgm:spPr/>
    </dgm:pt>
    <dgm:pt modelId="{A6A35E70-4CB7-40FB-A174-DAC06040112C}" type="pres">
      <dgm:prSet presAssocID="{4549DBC5-13BA-4C60-95D2-776EC211B618}" presName="composite" presStyleCnt="0"/>
      <dgm:spPr/>
    </dgm:pt>
    <dgm:pt modelId="{9435BCCD-8D17-4621-A09E-DEC033392926}" type="pres">
      <dgm:prSet presAssocID="{4549DBC5-13BA-4C60-95D2-776EC211B618}" presName="rect1" presStyleLbl="bgShp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60FEF025-579C-47BD-B30E-AB28AE41BA9D}" type="pres">
      <dgm:prSet presAssocID="{4549DBC5-13BA-4C60-95D2-776EC211B618}" presName="rect2" presStyleLbl="trBgShp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86936BC2-F5D7-4655-970A-987554FA53DF}" type="presOf" srcId="{96D86283-DFA8-43A6-90C6-19D0B99BC1B1}" destId="{D8DBFA74-11FF-4DD1-9CCD-63D2D452F563}" srcOrd="0" destOrd="0" presId="urn:microsoft.com/office/officeart/2008/layout/BendingPictureSemiTransparentText"/>
    <dgm:cxn modelId="{F17FB77B-6898-4EB6-B149-7663B857C528}" srcId="{96D86283-DFA8-43A6-90C6-19D0B99BC1B1}" destId="{CB606D0C-8D5E-4AE1-88A1-FC54BD3DADFA}" srcOrd="0" destOrd="0" parTransId="{7A41B96E-6CBF-4E7F-8C10-7FB974E37DAA}" sibTransId="{7019DCF2-C9F7-4E73-B1BD-DCA6EB478680}"/>
    <dgm:cxn modelId="{73AD8F10-E3E7-4E4C-9155-CD926DE5DFC1}" type="presOf" srcId="{4549DBC5-13BA-4C60-95D2-776EC211B618}" destId="{60FEF025-579C-47BD-B30E-AB28AE41BA9D}" srcOrd="0" destOrd="0" presId="urn:microsoft.com/office/officeart/2008/layout/BendingPictureSemiTransparentText"/>
    <dgm:cxn modelId="{6E94BD87-0954-4C86-80F6-113293368665}" srcId="{96D86283-DFA8-43A6-90C6-19D0B99BC1B1}" destId="{4549DBC5-13BA-4C60-95D2-776EC211B618}" srcOrd="2" destOrd="0" parTransId="{59061A48-60F2-434E-AB1C-7EB6A287FCA9}" sibTransId="{394515D1-7711-4BB7-B23E-334B5A6D2CBC}"/>
    <dgm:cxn modelId="{78AD0632-3445-44A0-869C-7E52D4AC2A5A}" type="presOf" srcId="{CB606D0C-8D5E-4AE1-88A1-FC54BD3DADFA}" destId="{C3557928-FA21-460C-9019-E38372FA3D7A}" srcOrd="0" destOrd="0" presId="urn:microsoft.com/office/officeart/2008/layout/BendingPictureSemiTransparentText"/>
    <dgm:cxn modelId="{00417126-CFBA-4610-9140-AC7CBF0C92DB}" type="presOf" srcId="{A54E3008-7840-48C5-9E6A-D16099214082}" destId="{232C7148-D867-498D-9DB5-FAC30CE7F19B}" srcOrd="0" destOrd="0" presId="urn:microsoft.com/office/officeart/2008/layout/BendingPictureSemiTransparentText"/>
    <dgm:cxn modelId="{EB91F6C4-89C6-4EFE-B0A4-CE9C5BDEE342}" srcId="{96D86283-DFA8-43A6-90C6-19D0B99BC1B1}" destId="{A54E3008-7840-48C5-9E6A-D16099214082}" srcOrd="1" destOrd="0" parTransId="{E433F16E-EDC4-42C9-8F23-C3C2C4EAA11D}" sibTransId="{675153D7-EE64-4443-B8D1-D087EC2C7668}"/>
    <dgm:cxn modelId="{47F91785-FA70-4ADE-AED1-6D83E37267A5}" type="presParOf" srcId="{D8DBFA74-11FF-4DD1-9CCD-63D2D452F563}" destId="{AC0EDD6C-A346-46F0-8E0E-F594DBBC23D1}" srcOrd="0" destOrd="0" presId="urn:microsoft.com/office/officeart/2008/layout/BendingPictureSemiTransparentText"/>
    <dgm:cxn modelId="{0DC89A89-122C-45D9-8718-C6D657D9A0CA}" type="presParOf" srcId="{AC0EDD6C-A346-46F0-8E0E-F594DBBC23D1}" destId="{C692E397-78B0-4CF7-9EC8-6DB456EBB4DD}" srcOrd="0" destOrd="0" presId="urn:microsoft.com/office/officeart/2008/layout/BendingPictureSemiTransparentText"/>
    <dgm:cxn modelId="{54E55BE8-6760-4395-AB85-784F07F1D591}" type="presParOf" srcId="{AC0EDD6C-A346-46F0-8E0E-F594DBBC23D1}" destId="{C3557928-FA21-460C-9019-E38372FA3D7A}" srcOrd="1" destOrd="0" presId="urn:microsoft.com/office/officeart/2008/layout/BendingPictureSemiTransparentText"/>
    <dgm:cxn modelId="{75C5DAF6-8D96-4CB6-9C8E-352929525856}" type="presParOf" srcId="{D8DBFA74-11FF-4DD1-9CCD-63D2D452F563}" destId="{F963E336-9B87-44EF-A526-2B985FF49CAB}" srcOrd="1" destOrd="0" presId="urn:microsoft.com/office/officeart/2008/layout/BendingPictureSemiTransparentText"/>
    <dgm:cxn modelId="{8C1BEB17-4411-464B-A3C1-9B683928FC2B}" type="presParOf" srcId="{D8DBFA74-11FF-4DD1-9CCD-63D2D452F563}" destId="{73853632-2070-4D3D-84A7-7288B7C9E4DE}" srcOrd="2" destOrd="0" presId="urn:microsoft.com/office/officeart/2008/layout/BendingPictureSemiTransparentText"/>
    <dgm:cxn modelId="{7D5B70F2-7932-4CA0-894F-9677615B6E33}" type="presParOf" srcId="{73853632-2070-4D3D-84A7-7288B7C9E4DE}" destId="{F6C21599-A052-48D8-B272-87CAA82E5CA9}" srcOrd="0" destOrd="0" presId="urn:microsoft.com/office/officeart/2008/layout/BendingPictureSemiTransparentText"/>
    <dgm:cxn modelId="{4E35B23D-2940-4ED1-9CBD-98DB1CF80901}" type="presParOf" srcId="{73853632-2070-4D3D-84A7-7288B7C9E4DE}" destId="{232C7148-D867-498D-9DB5-FAC30CE7F19B}" srcOrd="1" destOrd="0" presId="urn:microsoft.com/office/officeart/2008/layout/BendingPictureSemiTransparentText"/>
    <dgm:cxn modelId="{2BE04069-5A6E-476C-9BB6-69E6A0FB9E87}" type="presParOf" srcId="{D8DBFA74-11FF-4DD1-9CCD-63D2D452F563}" destId="{65355F11-5A58-4BA2-BBD0-BBBF3FA8B629}" srcOrd="3" destOrd="0" presId="urn:microsoft.com/office/officeart/2008/layout/BendingPictureSemiTransparentText"/>
    <dgm:cxn modelId="{B8A3E085-27EA-4EDE-84C8-C9255326FBF5}" type="presParOf" srcId="{D8DBFA74-11FF-4DD1-9CCD-63D2D452F563}" destId="{A6A35E70-4CB7-40FB-A174-DAC06040112C}" srcOrd="4" destOrd="0" presId="urn:microsoft.com/office/officeart/2008/layout/BendingPictureSemiTransparentText"/>
    <dgm:cxn modelId="{1BF675AA-A7DC-48D1-BC03-02120DCBE3C8}" type="presParOf" srcId="{A6A35E70-4CB7-40FB-A174-DAC06040112C}" destId="{9435BCCD-8D17-4621-A09E-DEC033392926}" srcOrd="0" destOrd="0" presId="urn:microsoft.com/office/officeart/2008/layout/BendingPictureSemiTransparentText"/>
    <dgm:cxn modelId="{94F9DE91-9967-4345-AE42-A78ACA9A6FF1}" type="presParOf" srcId="{A6A35E70-4CB7-40FB-A174-DAC06040112C}" destId="{60FEF025-579C-47BD-B30E-AB28AE41BA9D}" srcOrd="1" destOrd="0" presId="urn:microsoft.com/office/officeart/2008/layout/BendingPictureSemiTransparentTex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349BF27E-D3ED-4C54-BCD2-D6E40EC00128}" type="doc">
      <dgm:prSet loTypeId="urn:microsoft.com/office/officeart/2009/3/layout/FramedTextPicture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92E4F3FF-103F-48AA-ADAF-6C500CC3A4F7}">
      <dgm:prSet phldrT="[文字]"/>
      <dgm:spPr/>
      <dgm:t>
        <a:bodyPr/>
        <a:lstStyle/>
        <a:p>
          <a:r>
            <a:rPr lang="zh-TW" altLang="en-US" dirty="0" smtClean="0"/>
            <a:t>所以，梯形的高</a:t>
          </a:r>
          <a:r>
            <a:rPr lang="en-US" altLang="zh-TW" dirty="0" smtClean="0"/>
            <a:t>!</a:t>
          </a:r>
          <a:br>
            <a:rPr lang="en-US" altLang="zh-TW" dirty="0" smtClean="0"/>
          </a:br>
          <a:r>
            <a:rPr lang="zh-TW" altLang="en-US" dirty="0" smtClean="0"/>
            <a:t>也一樣</a:t>
          </a:r>
          <a:r>
            <a:rPr lang="en-US" altLang="zh-TW" dirty="0" smtClean="0"/>
            <a:t>!!!</a:t>
          </a:r>
          <a:endParaRPr lang="zh-TW" altLang="en-US" dirty="0"/>
        </a:p>
      </dgm:t>
    </dgm:pt>
    <dgm:pt modelId="{DF5779D8-3B74-4262-85A1-E1FEB595B50F}" type="parTrans" cxnId="{40AFE1B1-8A3F-42AC-AB52-0570038B04DD}">
      <dgm:prSet/>
      <dgm:spPr/>
      <dgm:t>
        <a:bodyPr/>
        <a:lstStyle/>
        <a:p>
          <a:endParaRPr lang="zh-TW" altLang="en-US"/>
        </a:p>
      </dgm:t>
    </dgm:pt>
    <dgm:pt modelId="{1000C3D6-9F6A-48AF-835E-D519C9FF245E}" type="sibTrans" cxnId="{40AFE1B1-8A3F-42AC-AB52-0570038B04DD}">
      <dgm:prSet/>
      <dgm:spPr/>
      <dgm:t>
        <a:bodyPr/>
        <a:lstStyle/>
        <a:p>
          <a:endParaRPr lang="zh-TW" altLang="en-US"/>
        </a:p>
      </dgm:t>
    </dgm:pt>
    <dgm:pt modelId="{066B0121-A6C5-409B-81A2-1E773BAEB01E}" type="pres">
      <dgm:prSet presAssocID="{349BF27E-D3ED-4C54-BCD2-D6E40EC00128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zh-TW" altLang="en-US"/>
        </a:p>
      </dgm:t>
    </dgm:pt>
    <dgm:pt modelId="{44E99B57-6BF9-48DF-A8D2-E2A529BC1DC1}" type="pres">
      <dgm:prSet presAssocID="{92E4F3FF-103F-48AA-ADAF-6C500CC3A4F7}" presName="composite" presStyleCnt="0">
        <dgm:presLayoutVars>
          <dgm:chMax/>
          <dgm:chPref/>
        </dgm:presLayoutVars>
      </dgm:prSet>
      <dgm:spPr/>
    </dgm:pt>
    <dgm:pt modelId="{FE92929E-9FB3-4BD9-ABA0-CB046F0B3CF8}" type="pres">
      <dgm:prSet presAssocID="{92E4F3FF-103F-48AA-ADAF-6C500CC3A4F7}" presName="Image" presStyleLbl="bgImgPlace1" presStyleIdx="0" presStyleCnt="1" custScaleX="131839" custScaleY="17864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B5117ACF-9C12-4B1F-9190-2E2042CCB255}" type="pres">
      <dgm:prSet presAssocID="{92E4F3FF-103F-48AA-ADAF-6C500CC3A4F7}" presName="ParentText" presStyleLbl="revTx" presStyleIdx="0" presStyleCnt="1" custScaleX="116979" custLinFactNeighborX="3495" custLinFactNeighborY="1150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36C3163-8E32-432F-A43F-9943C6F24568}" type="pres">
      <dgm:prSet presAssocID="{92E4F3FF-103F-48AA-ADAF-6C500CC3A4F7}" presName="tlFrame" presStyleLbl="node1" presStyleIdx="0" presStyleCnt="4" custLinFactNeighborX="37499" custLinFactNeighborY="22196"/>
      <dgm:spPr/>
    </dgm:pt>
    <dgm:pt modelId="{088344EA-4E56-4E88-887A-4740CDB8AEC7}" type="pres">
      <dgm:prSet presAssocID="{92E4F3FF-103F-48AA-ADAF-6C500CC3A4F7}" presName="trFrame" presStyleLbl="node1" presStyleIdx="1" presStyleCnt="4" custLinFactNeighborX="12532" custLinFactNeighborY="22196"/>
      <dgm:spPr/>
    </dgm:pt>
    <dgm:pt modelId="{85AFFDD3-8D19-4DFD-A20C-7842E1CF4E2A}" type="pres">
      <dgm:prSet presAssocID="{92E4F3FF-103F-48AA-ADAF-6C500CC3A4F7}" presName="blFrame" presStyleLbl="node1" presStyleIdx="2" presStyleCnt="4" custLinFactNeighborX="37499" custLinFactNeighborY="21993"/>
      <dgm:spPr/>
    </dgm:pt>
    <dgm:pt modelId="{C7137F13-810B-446B-9F44-CCEBDFFEA5C8}" type="pres">
      <dgm:prSet presAssocID="{92E4F3FF-103F-48AA-ADAF-6C500CC3A4F7}" presName="brFrame" presStyleLbl="node1" presStyleIdx="3" presStyleCnt="4" custLinFactNeighborX="12532" custLinFactNeighborY="21993"/>
      <dgm:spPr/>
    </dgm:pt>
  </dgm:ptLst>
  <dgm:cxnLst>
    <dgm:cxn modelId="{40AFE1B1-8A3F-42AC-AB52-0570038B04DD}" srcId="{349BF27E-D3ED-4C54-BCD2-D6E40EC00128}" destId="{92E4F3FF-103F-48AA-ADAF-6C500CC3A4F7}" srcOrd="0" destOrd="0" parTransId="{DF5779D8-3B74-4262-85A1-E1FEB595B50F}" sibTransId="{1000C3D6-9F6A-48AF-835E-D519C9FF245E}"/>
    <dgm:cxn modelId="{3C45FA38-6BAD-42F4-B017-4E2518B0C57C}" type="presOf" srcId="{349BF27E-D3ED-4C54-BCD2-D6E40EC00128}" destId="{066B0121-A6C5-409B-81A2-1E773BAEB01E}" srcOrd="0" destOrd="0" presId="urn:microsoft.com/office/officeart/2009/3/layout/FramedTextPicture"/>
    <dgm:cxn modelId="{9C50144E-8223-42E7-B843-155E97ECCFBA}" type="presOf" srcId="{92E4F3FF-103F-48AA-ADAF-6C500CC3A4F7}" destId="{B5117ACF-9C12-4B1F-9190-2E2042CCB255}" srcOrd="0" destOrd="0" presId="urn:microsoft.com/office/officeart/2009/3/layout/FramedTextPicture"/>
    <dgm:cxn modelId="{3CB0693C-CE13-42D9-9B5E-5A212C7824F6}" type="presParOf" srcId="{066B0121-A6C5-409B-81A2-1E773BAEB01E}" destId="{44E99B57-6BF9-48DF-A8D2-E2A529BC1DC1}" srcOrd="0" destOrd="0" presId="urn:microsoft.com/office/officeart/2009/3/layout/FramedTextPicture"/>
    <dgm:cxn modelId="{B89E1FA1-7EBF-4443-8FD1-6726F1522778}" type="presParOf" srcId="{44E99B57-6BF9-48DF-A8D2-E2A529BC1DC1}" destId="{FE92929E-9FB3-4BD9-ABA0-CB046F0B3CF8}" srcOrd="0" destOrd="0" presId="urn:microsoft.com/office/officeart/2009/3/layout/FramedTextPicture"/>
    <dgm:cxn modelId="{9F76D587-BCF1-4669-A33A-30463EE94102}" type="presParOf" srcId="{44E99B57-6BF9-48DF-A8D2-E2A529BC1DC1}" destId="{B5117ACF-9C12-4B1F-9190-2E2042CCB255}" srcOrd="1" destOrd="0" presId="urn:microsoft.com/office/officeart/2009/3/layout/FramedTextPicture"/>
    <dgm:cxn modelId="{488E1C6F-9A7F-4EE0-89DB-CC4A4711923D}" type="presParOf" srcId="{44E99B57-6BF9-48DF-A8D2-E2A529BC1DC1}" destId="{F36C3163-8E32-432F-A43F-9943C6F24568}" srcOrd="2" destOrd="0" presId="urn:microsoft.com/office/officeart/2009/3/layout/FramedTextPicture"/>
    <dgm:cxn modelId="{7CE1DE31-149E-49E3-93C3-D6C98F3534BF}" type="presParOf" srcId="{44E99B57-6BF9-48DF-A8D2-E2A529BC1DC1}" destId="{088344EA-4E56-4E88-887A-4740CDB8AEC7}" srcOrd="3" destOrd="0" presId="urn:microsoft.com/office/officeart/2009/3/layout/FramedTextPicture"/>
    <dgm:cxn modelId="{6A517EBB-5B54-4C4A-9B2C-6759F62FB18B}" type="presParOf" srcId="{44E99B57-6BF9-48DF-A8D2-E2A529BC1DC1}" destId="{85AFFDD3-8D19-4DFD-A20C-7842E1CF4E2A}" srcOrd="4" destOrd="0" presId="urn:microsoft.com/office/officeart/2009/3/layout/FramedTextPicture"/>
    <dgm:cxn modelId="{3CD97018-A02E-4432-8CC4-48A16ABC38C9}" type="presParOf" srcId="{44E99B57-6BF9-48DF-A8D2-E2A529BC1DC1}" destId="{C7137F13-810B-446B-9F44-CCEBDFFEA5C8}" srcOrd="5" destOrd="0" presId="urn:microsoft.com/office/officeart/2009/3/layout/FramedTextPictur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EEC5F82-CF82-47A7-A99F-809EEFCD42BB}" type="doc">
      <dgm:prSet loTypeId="urn:microsoft.com/office/officeart/2005/8/layout/hProcess9" loCatId="process" qsTypeId="urn:microsoft.com/office/officeart/2005/8/quickstyle/simple2" qsCatId="simple" csTypeId="urn:microsoft.com/office/officeart/2005/8/colors/colorful2" csCatId="colorful" phldr="1"/>
      <dgm:spPr/>
    </dgm:pt>
    <dgm:pt modelId="{89823086-36F9-4923-94F9-3BCF9CE7B404}">
      <dgm:prSet phldrT="[文字]"/>
      <dgm:spPr/>
      <dgm:t>
        <a:bodyPr/>
        <a:lstStyle/>
        <a:p>
          <a:r>
            <a:rPr lang="zh-TW" altLang="en-US" dirty="0" smtClean="0">
              <a:solidFill>
                <a:schemeClr val="tx1"/>
              </a:solidFill>
            </a:rPr>
            <a:t>這樣就懂了</a:t>
          </a:r>
          <a:r>
            <a:rPr lang="en-US" altLang="zh-TW" dirty="0" smtClean="0">
              <a:solidFill>
                <a:schemeClr val="tx1"/>
              </a:solidFill>
            </a:rPr>
            <a:t>!</a:t>
          </a:r>
          <a:endParaRPr lang="zh-TW" altLang="en-US" dirty="0">
            <a:solidFill>
              <a:schemeClr val="tx1"/>
            </a:solidFill>
          </a:endParaRPr>
        </a:p>
      </dgm:t>
    </dgm:pt>
    <dgm:pt modelId="{EB0C970C-5046-4979-A67D-7EB3DEB36D9B}" type="parTrans" cxnId="{7175F2A1-0F43-415C-B3FE-E91ACC894404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8608FC93-7F1A-4957-B243-0BC3AFA37E4F}" type="sibTrans" cxnId="{7175F2A1-0F43-415C-B3FE-E91ACC894404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5480CDB0-18AF-4B7F-920B-99707E39671B}">
      <dgm:prSet phldrT="[文字]"/>
      <dgm:spPr/>
      <dgm:t>
        <a:bodyPr/>
        <a:lstStyle/>
        <a:p>
          <a:r>
            <a:rPr lang="zh-TW" altLang="en-US" dirty="0" smtClean="0">
              <a:solidFill>
                <a:schemeClr val="tx1"/>
              </a:solidFill>
            </a:rPr>
            <a:t>再也沒有人畫不出來了</a:t>
          </a:r>
          <a:r>
            <a:rPr lang="en-US" altLang="zh-TW" dirty="0" smtClean="0">
              <a:solidFill>
                <a:schemeClr val="tx1"/>
              </a:solidFill>
            </a:rPr>
            <a:t>!</a:t>
          </a:r>
          <a:endParaRPr lang="zh-TW" altLang="en-US" dirty="0">
            <a:solidFill>
              <a:schemeClr val="tx1"/>
            </a:solidFill>
          </a:endParaRPr>
        </a:p>
      </dgm:t>
    </dgm:pt>
    <dgm:pt modelId="{59605057-3395-458A-96CC-013BB3CE3A70}" type="parTrans" cxnId="{7D8C3942-F7FC-4502-8CA1-CCDD1939163E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293D14DC-68A1-4A93-B02F-DF33DE25992D}" type="sibTrans" cxnId="{7D8C3942-F7FC-4502-8CA1-CCDD1939163E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4B2333B1-E32E-4E7B-B4E6-E19BD4C74A09}">
      <dgm:prSet phldrT="[文字]"/>
      <dgm:spPr/>
      <dgm:t>
        <a:bodyPr/>
        <a:lstStyle/>
        <a:p>
          <a:r>
            <a:rPr lang="zh-TW" altLang="en-US" dirty="0" smtClean="0">
              <a:solidFill>
                <a:schemeClr val="tx1"/>
              </a:solidFill>
            </a:rPr>
            <a:t>照著畫圖</a:t>
          </a:r>
          <a:r>
            <a:rPr lang="en-US" altLang="zh-TW" dirty="0" smtClean="0">
              <a:solidFill>
                <a:schemeClr val="tx1"/>
              </a:solidFill>
            </a:rPr>
            <a:t>!</a:t>
          </a:r>
          <a:br>
            <a:rPr lang="en-US" altLang="zh-TW" dirty="0" smtClean="0">
              <a:solidFill>
                <a:schemeClr val="tx1"/>
              </a:solidFill>
            </a:rPr>
          </a:br>
          <a:r>
            <a:rPr lang="zh-TW" altLang="en-US" dirty="0" smtClean="0">
              <a:solidFill>
                <a:schemeClr val="tx1"/>
              </a:solidFill>
            </a:rPr>
            <a:t>全班只有一個</a:t>
          </a:r>
          <a:r>
            <a:rPr lang="en-US" altLang="zh-TW" dirty="0" smtClean="0">
              <a:solidFill>
                <a:schemeClr val="tx1"/>
              </a:solidFill>
            </a:rPr>
            <a:t>!</a:t>
          </a:r>
          <a:br>
            <a:rPr lang="en-US" altLang="zh-TW" dirty="0" smtClean="0">
              <a:solidFill>
                <a:schemeClr val="tx1"/>
              </a:solidFill>
            </a:rPr>
          </a:br>
          <a:r>
            <a:rPr lang="zh-TW" altLang="en-US" dirty="0" smtClean="0">
              <a:solidFill>
                <a:schemeClr val="tx1"/>
              </a:solidFill>
            </a:rPr>
            <a:t>完全沒畫錯</a:t>
          </a:r>
          <a:r>
            <a:rPr lang="en-US" altLang="zh-TW" dirty="0" smtClean="0">
              <a:solidFill>
                <a:schemeClr val="tx1"/>
              </a:solidFill>
            </a:rPr>
            <a:t>!</a:t>
          </a:r>
          <a:endParaRPr lang="zh-TW" altLang="en-US" dirty="0">
            <a:solidFill>
              <a:schemeClr val="tx1"/>
            </a:solidFill>
          </a:endParaRPr>
        </a:p>
      </dgm:t>
    </dgm:pt>
    <dgm:pt modelId="{935ED552-5B79-4C8F-A4A4-E1B02C39C70E}" type="parTrans" cxnId="{A8277603-A837-42D5-9E78-15BF8F94A623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4AB1299F-6379-4ADD-A2FE-4C3A06ED33ED}" type="sibTrans" cxnId="{A8277603-A837-42D5-9E78-15BF8F94A623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49C37BAC-7B62-4F51-8E19-0F8E3928643B}" type="pres">
      <dgm:prSet presAssocID="{7EEC5F82-CF82-47A7-A99F-809EEFCD42BB}" presName="CompostProcess" presStyleCnt="0">
        <dgm:presLayoutVars>
          <dgm:dir/>
          <dgm:resizeHandles val="exact"/>
        </dgm:presLayoutVars>
      </dgm:prSet>
      <dgm:spPr/>
    </dgm:pt>
    <dgm:pt modelId="{0B52F83F-DCAA-42D9-A1AB-AC862ECABEAC}" type="pres">
      <dgm:prSet presAssocID="{7EEC5F82-CF82-47A7-A99F-809EEFCD42BB}" presName="arrow" presStyleLbl="bgShp" presStyleIdx="0" presStyleCnt="1"/>
      <dgm:spPr/>
    </dgm:pt>
    <dgm:pt modelId="{86AB0A4C-D368-42C8-806E-42BA8E6AD9B8}" type="pres">
      <dgm:prSet presAssocID="{7EEC5F82-CF82-47A7-A99F-809EEFCD42BB}" presName="linearProcess" presStyleCnt="0"/>
      <dgm:spPr/>
    </dgm:pt>
    <dgm:pt modelId="{EB09DA0F-978A-4E20-819B-DBAE5E0484F7}" type="pres">
      <dgm:prSet presAssocID="{89823086-36F9-4923-94F9-3BCF9CE7B404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0270334-E3E1-4C82-BA2B-5F58B3334FEA}" type="pres">
      <dgm:prSet presAssocID="{8608FC93-7F1A-4957-B243-0BC3AFA37E4F}" presName="sibTrans" presStyleCnt="0"/>
      <dgm:spPr/>
    </dgm:pt>
    <dgm:pt modelId="{42EE0665-2F2D-4823-97F5-192D829E4DAC}" type="pres">
      <dgm:prSet presAssocID="{5480CDB0-18AF-4B7F-920B-99707E39671B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ECA64FD-F491-464A-9226-F645A0D55BA0}" type="pres">
      <dgm:prSet presAssocID="{293D14DC-68A1-4A93-B02F-DF33DE25992D}" presName="sibTrans" presStyleCnt="0"/>
      <dgm:spPr/>
    </dgm:pt>
    <dgm:pt modelId="{3DFBB41E-54C8-4254-A032-E913FF16FAC7}" type="pres">
      <dgm:prSet presAssocID="{4B2333B1-E32E-4E7B-B4E6-E19BD4C74A09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A8277603-A837-42D5-9E78-15BF8F94A623}" srcId="{7EEC5F82-CF82-47A7-A99F-809EEFCD42BB}" destId="{4B2333B1-E32E-4E7B-B4E6-E19BD4C74A09}" srcOrd="2" destOrd="0" parTransId="{935ED552-5B79-4C8F-A4A4-E1B02C39C70E}" sibTransId="{4AB1299F-6379-4ADD-A2FE-4C3A06ED33ED}"/>
    <dgm:cxn modelId="{884D6C15-AEEB-495A-A83D-68783F2C0708}" type="presOf" srcId="{89823086-36F9-4923-94F9-3BCF9CE7B404}" destId="{EB09DA0F-978A-4E20-819B-DBAE5E0484F7}" srcOrd="0" destOrd="0" presId="urn:microsoft.com/office/officeart/2005/8/layout/hProcess9"/>
    <dgm:cxn modelId="{7D8C3942-F7FC-4502-8CA1-CCDD1939163E}" srcId="{7EEC5F82-CF82-47A7-A99F-809EEFCD42BB}" destId="{5480CDB0-18AF-4B7F-920B-99707E39671B}" srcOrd="1" destOrd="0" parTransId="{59605057-3395-458A-96CC-013BB3CE3A70}" sibTransId="{293D14DC-68A1-4A93-B02F-DF33DE25992D}"/>
    <dgm:cxn modelId="{7175F2A1-0F43-415C-B3FE-E91ACC894404}" srcId="{7EEC5F82-CF82-47A7-A99F-809EEFCD42BB}" destId="{89823086-36F9-4923-94F9-3BCF9CE7B404}" srcOrd="0" destOrd="0" parTransId="{EB0C970C-5046-4979-A67D-7EB3DEB36D9B}" sibTransId="{8608FC93-7F1A-4957-B243-0BC3AFA37E4F}"/>
    <dgm:cxn modelId="{BD48410F-09F1-4308-B0C0-9FCFD5D7C208}" type="presOf" srcId="{4B2333B1-E32E-4E7B-B4E6-E19BD4C74A09}" destId="{3DFBB41E-54C8-4254-A032-E913FF16FAC7}" srcOrd="0" destOrd="0" presId="urn:microsoft.com/office/officeart/2005/8/layout/hProcess9"/>
    <dgm:cxn modelId="{385B71B7-E580-4FC3-B465-7968B699BBD5}" type="presOf" srcId="{5480CDB0-18AF-4B7F-920B-99707E39671B}" destId="{42EE0665-2F2D-4823-97F5-192D829E4DAC}" srcOrd="0" destOrd="0" presId="urn:microsoft.com/office/officeart/2005/8/layout/hProcess9"/>
    <dgm:cxn modelId="{CA74B349-C61C-40DB-A372-3772DDF093A9}" type="presOf" srcId="{7EEC5F82-CF82-47A7-A99F-809EEFCD42BB}" destId="{49C37BAC-7B62-4F51-8E19-0F8E3928643B}" srcOrd="0" destOrd="0" presId="urn:microsoft.com/office/officeart/2005/8/layout/hProcess9"/>
    <dgm:cxn modelId="{921C1803-6350-4A96-A29E-475FBE8EA43A}" type="presParOf" srcId="{49C37BAC-7B62-4F51-8E19-0F8E3928643B}" destId="{0B52F83F-DCAA-42D9-A1AB-AC862ECABEAC}" srcOrd="0" destOrd="0" presId="urn:microsoft.com/office/officeart/2005/8/layout/hProcess9"/>
    <dgm:cxn modelId="{07F59F7A-305C-40B1-8EB2-5CA64DC90E3D}" type="presParOf" srcId="{49C37BAC-7B62-4F51-8E19-0F8E3928643B}" destId="{86AB0A4C-D368-42C8-806E-42BA8E6AD9B8}" srcOrd="1" destOrd="0" presId="urn:microsoft.com/office/officeart/2005/8/layout/hProcess9"/>
    <dgm:cxn modelId="{187310C9-D657-44E2-9E27-ED2B8016FBC5}" type="presParOf" srcId="{86AB0A4C-D368-42C8-806E-42BA8E6AD9B8}" destId="{EB09DA0F-978A-4E20-819B-DBAE5E0484F7}" srcOrd="0" destOrd="0" presId="urn:microsoft.com/office/officeart/2005/8/layout/hProcess9"/>
    <dgm:cxn modelId="{75ED5B74-1F2A-4F2A-B7CF-1CCFAC442E57}" type="presParOf" srcId="{86AB0A4C-D368-42C8-806E-42BA8E6AD9B8}" destId="{60270334-E3E1-4C82-BA2B-5F58B3334FEA}" srcOrd="1" destOrd="0" presId="urn:microsoft.com/office/officeart/2005/8/layout/hProcess9"/>
    <dgm:cxn modelId="{819E5920-C3A4-4E2B-8BFE-877C9398BD1C}" type="presParOf" srcId="{86AB0A4C-D368-42C8-806E-42BA8E6AD9B8}" destId="{42EE0665-2F2D-4823-97F5-192D829E4DAC}" srcOrd="2" destOrd="0" presId="urn:microsoft.com/office/officeart/2005/8/layout/hProcess9"/>
    <dgm:cxn modelId="{28AB9364-5DA9-4D64-850A-5E50F45C083D}" type="presParOf" srcId="{86AB0A4C-D368-42C8-806E-42BA8E6AD9B8}" destId="{1ECA64FD-F491-464A-9226-F645A0D55BA0}" srcOrd="3" destOrd="0" presId="urn:microsoft.com/office/officeart/2005/8/layout/hProcess9"/>
    <dgm:cxn modelId="{E019D7BA-9364-4D15-A313-2D8AFA2ED9CA}" type="presParOf" srcId="{86AB0A4C-D368-42C8-806E-42BA8E6AD9B8}" destId="{3DFBB41E-54C8-4254-A032-E913FF16FAC7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34296324-10C3-4675-BFD3-85778107E25D}" type="doc">
      <dgm:prSet loTypeId="urn:microsoft.com/office/officeart/2008/layout/PictureGrid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AD545E6D-C62C-4986-9CD9-DCB7E7A71E0A}">
      <dgm:prSet phldrT="[文字]" phldr="1"/>
      <dgm:spPr/>
      <dgm:t>
        <a:bodyPr/>
        <a:lstStyle/>
        <a:p>
          <a:endParaRPr lang="zh-TW" altLang="en-US"/>
        </a:p>
      </dgm:t>
    </dgm:pt>
    <dgm:pt modelId="{55A6DF2A-BA3D-45F9-97FC-5226F4C5D65F}" type="parTrans" cxnId="{C23BED37-F830-4F1F-A63B-FA476835DB0D}">
      <dgm:prSet/>
      <dgm:spPr/>
      <dgm:t>
        <a:bodyPr/>
        <a:lstStyle/>
        <a:p>
          <a:endParaRPr lang="zh-TW" altLang="en-US"/>
        </a:p>
      </dgm:t>
    </dgm:pt>
    <dgm:pt modelId="{1C3C8FA4-F9D5-4E0D-9DF9-5D948D51E74F}" type="sibTrans" cxnId="{C23BED37-F830-4F1F-A63B-FA476835DB0D}">
      <dgm:prSet/>
      <dgm:spPr/>
      <dgm:t>
        <a:bodyPr/>
        <a:lstStyle/>
        <a:p>
          <a:endParaRPr lang="zh-TW" altLang="en-US"/>
        </a:p>
      </dgm:t>
    </dgm:pt>
    <dgm:pt modelId="{A64C54C2-E5F3-4714-9AC2-1024D3BB41B1}">
      <dgm:prSet phldrT="[文字]" phldr="1"/>
      <dgm:spPr/>
      <dgm:t>
        <a:bodyPr/>
        <a:lstStyle/>
        <a:p>
          <a:endParaRPr lang="zh-TW" altLang="en-US"/>
        </a:p>
      </dgm:t>
    </dgm:pt>
    <dgm:pt modelId="{BDB9D93E-DCE2-4875-92FD-9364F6479E2E}" type="parTrans" cxnId="{B3F18342-206F-4348-9110-6BF760BE135C}">
      <dgm:prSet/>
      <dgm:spPr/>
      <dgm:t>
        <a:bodyPr/>
        <a:lstStyle/>
        <a:p>
          <a:endParaRPr lang="zh-TW" altLang="en-US"/>
        </a:p>
      </dgm:t>
    </dgm:pt>
    <dgm:pt modelId="{D9AB8811-CDD9-4000-B4A7-8D07C9B55667}" type="sibTrans" cxnId="{B3F18342-206F-4348-9110-6BF760BE135C}">
      <dgm:prSet/>
      <dgm:spPr/>
      <dgm:t>
        <a:bodyPr/>
        <a:lstStyle/>
        <a:p>
          <a:endParaRPr lang="zh-TW" altLang="en-US"/>
        </a:p>
      </dgm:t>
    </dgm:pt>
    <dgm:pt modelId="{2C2E2B7C-2872-403D-ACD6-11F178B1BA5F}">
      <dgm:prSet phldrT="[文字]" phldr="1"/>
      <dgm:spPr/>
      <dgm:t>
        <a:bodyPr/>
        <a:lstStyle/>
        <a:p>
          <a:endParaRPr lang="zh-TW" altLang="en-US"/>
        </a:p>
      </dgm:t>
    </dgm:pt>
    <dgm:pt modelId="{2F907790-B982-485D-962C-8ECE04F4495E}" type="parTrans" cxnId="{E5C62C1C-F5DD-4877-AD47-73A92AF016CC}">
      <dgm:prSet/>
      <dgm:spPr/>
      <dgm:t>
        <a:bodyPr/>
        <a:lstStyle/>
        <a:p>
          <a:endParaRPr lang="zh-TW" altLang="en-US"/>
        </a:p>
      </dgm:t>
    </dgm:pt>
    <dgm:pt modelId="{21182DF2-7916-4401-8352-4F90B80B31AB}" type="sibTrans" cxnId="{E5C62C1C-F5DD-4877-AD47-73A92AF016CC}">
      <dgm:prSet/>
      <dgm:spPr/>
      <dgm:t>
        <a:bodyPr/>
        <a:lstStyle/>
        <a:p>
          <a:endParaRPr lang="zh-TW" altLang="en-US"/>
        </a:p>
      </dgm:t>
    </dgm:pt>
    <dgm:pt modelId="{5308BF53-9D2D-42D9-A215-225B9F5134A5}">
      <dgm:prSet phldrT="[文字]" phldr="1"/>
      <dgm:spPr/>
      <dgm:t>
        <a:bodyPr/>
        <a:lstStyle/>
        <a:p>
          <a:endParaRPr lang="zh-TW" altLang="en-US"/>
        </a:p>
      </dgm:t>
    </dgm:pt>
    <dgm:pt modelId="{25C3F1B1-34F1-4979-97C2-E2CDD4B9BC45}" type="parTrans" cxnId="{A75A2DEF-79AF-4EE5-8569-573F87E45BD4}">
      <dgm:prSet/>
      <dgm:spPr/>
      <dgm:t>
        <a:bodyPr/>
        <a:lstStyle/>
        <a:p>
          <a:endParaRPr lang="zh-TW" altLang="en-US"/>
        </a:p>
      </dgm:t>
    </dgm:pt>
    <dgm:pt modelId="{93506847-BC08-458C-B5FA-EB913F4A65BC}" type="sibTrans" cxnId="{A75A2DEF-79AF-4EE5-8569-573F87E45BD4}">
      <dgm:prSet/>
      <dgm:spPr/>
      <dgm:t>
        <a:bodyPr/>
        <a:lstStyle/>
        <a:p>
          <a:endParaRPr lang="zh-TW" altLang="en-US"/>
        </a:p>
      </dgm:t>
    </dgm:pt>
    <dgm:pt modelId="{34BD3395-A975-42B3-BE3A-B714F72CC9A0}">
      <dgm:prSet/>
      <dgm:spPr/>
      <dgm:t>
        <a:bodyPr/>
        <a:lstStyle/>
        <a:p>
          <a:endParaRPr lang="zh-TW" altLang="en-US"/>
        </a:p>
      </dgm:t>
    </dgm:pt>
    <dgm:pt modelId="{F6CF4885-052B-43C7-BA4A-70BC407F74FA}" type="parTrans" cxnId="{4A26A636-9B1C-4C8B-AF93-070AD2C52C65}">
      <dgm:prSet/>
      <dgm:spPr/>
      <dgm:t>
        <a:bodyPr/>
        <a:lstStyle/>
        <a:p>
          <a:endParaRPr lang="zh-TW" altLang="en-US"/>
        </a:p>
      </dgm:t>
    </dgm:pt>
    <dgm:pt modelId="{09F1AD81-2B28-4EA9-A69F-64685E409686}" type="sibTrans" cxnId="{4A26A636-9B1C-4C8B-AF93-070AD2C52C65}">
      <dgm:prSet/>
      <dgm:spPr/>
      <dgm:t>
        <a:bodyPr/>
        <a:lstStyle/>
        <a:p>
          <a:endParaRPr lang="zh-TW" altLang="en-US"/>
        </a:p>
      </dgm:t>
    </dgm:pt>
    <dgm:pt modelId="{8C80EC2C-018F-4D7B-8361-79E22948EAB2}" type="pres">
      <dgm:prSet presAssocID="{34296324-10C3-4675-BFD3-85778107E25D}" presName="Name0" presStyleCnt="0">
        <dgm:presLayoutVars>
          <dgm:dir/>
        </dgm:presLayoutVars>
      </dgm:prSet>
      <dgm:spPr/>
      <dgm:t>
        <a:bodyPr/>
        <a:lstStyle/>
        <a:p>
          <a:endParaRPr lang="zh-TW" altLang="en-US"/>
        </a:p>
      </dgm:t>
    </dgm:pt>
    <dgm:pt modelId="{294289B9-3CE9-4494-95D3-031BEE824BD5}" type="pres">
      <dgm:prSet presAssocID="{AD545E6D-C62C-4986-9CD9-DCB7E7A71E0A}" presName="composite" presStyleCnt="0"/>
      <dgm:spPr/>
    </dgm:pt>
    <dgm:pt modelId="{F6A5B11B-710F-4B04-BBD5-C6903D2DF702}" type="pres">
      <dgm:prSet presAssocID="{AD545E6D-C62C-4986-9CD9-DCB7E7A71E0A}" presName="rect2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C11F991-7FFF-4330-9E34-FC1E02D831C4}" type="pres">
      <dgm:prSet presAssocID="{AD545E6D-C62C-4986-9CD9-DCB7E7A71E0A}" presName="rect1" presStyleLbl="alignImgPlace1" presStyleIdx="0" presStyleCnt="5" custScaleX="129958" custScaleY="116130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zh-TW" altLang="en-US"/>
        </a:p>
      </dgm:t>
    </dgm:pt>
    <dgm:pt modelId="{917D1C85-B0EE-417C-B98C-2828624ECDB2}" type="pres">
      <dgm:prSet presAssocID="{1C3C8FA4-F9D5-4E0D-9DF9-5D948D51E74F}" presName="sibTrans" presStyleCnt="0"/>
      <dgm:spPr/>
    </dgm:pt>
    <dgm:pt modelId="{4B00DC38-3B9B-4976-8712-5CD8E834B20F}" type="pres">
      <dgm:prSet presAssocID="{A64C54C2-E5F3-4714-9AC2-1024D3BB41B1}" presName="composite" presStyleCnt="0"/>
      <dgm:spPr/>
    </dgm:pt>
    <dgm:pt modelId="{9D5707D6-EADD-44A6-9527-6B575D0DEF4C}" type="pres">
      <dgm:prSet presAssocID="{A64C54C2-E5F3-4714-9AC2-1024D3BB41B1}" presName="rect2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D176A32-F23A-4AE4-B93F-3A2EF7BE314E}" type="pres">
      <dgm:prSet presAssocID="{A64C54C2-E5F3-4714-9AC2-1024D3BB41B1}" presName="rect1" presStyleLbl="alignImgPlace1" presStyleIdx="1" presStyleCnt="5" custScaleX="129958" custScaleY="116130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zh-TW" altLang="en-US"/>
        </a:p>
      </dgm:t>
    </dgm:pt>
    <dgm:pt modelId="{E8F9C08B-3DBB-4F75-90A4-B5792A635D60}" type="pres">
      <dgm:prSet presAssocID="{D9AB8811-CDD9-4000-B4A7-8D07C9B55667}" presName="sibTrans" presStyleCnt="0"/>
      <dgm:spPr/>
    </dgm:pt>
    <dgm:pt modelId="{DF9321DD-6238-4577-BC56-1434789A5538}" type="pres">
      <dgm:prSet presAssocID="{2C2E2B7C-2872-403D-ACD6-11F178B1BA5F}" presName="composite" presStyleCnt="0"/>
      <dgm:spPr/>
    </dgm:pt>
    <dgm:pt modelId="{0E3BD44E-377A-43B6-BB84-C80DC9B81965}" type="pres">
      <dgm:prSet presAssocID="{2C2E2B7C-2872-403D-ACD6-11F178B1BA5F}" presName="rect2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B3FFA39-A995-4062-9A50-644B1DC71181}" type="pres">
      <dgm:prSet presAssocID="{2C2E2B7C-2872-403D-ACD6-11F178B1BA5F}" presName="rect1" presStyleLbl="alignImgPlace1" presStyleIdx="2" presStyleCnt="5" custScaleX="129958" custScaleY="116130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zh-TW" altLang="en-US"/>
        </a:p>
      </dgm:t>
    </dgm:pt>
    <dgm:pt modelId="{BD7B2E43-E5FB-41DB-87D3-B7588D739C69}" type="pres">
      <dgm:prSet presAssocID="{21182DF2-7916-4401-8352-4F90B80B31AB}" presName="sibTrans" presStyleCnt="0"/>
      <dgm:spPr/>
    </dgm:pt>
    <dgm:pt modelId="{81F79220-52C0-4C9D-BC82-054CAA50E3C4}" type="pres">
      <dgm:prSet presAssocID="{5308BF53-9D2D-42D9-A215-225B9F5134A5}" presName="composite" presStyleCnt="0"/>
      <dgm:spPr/>
    </dgm:pt>
    <dgm:pt modelId="{081B1645-FB71-4C99-9235-1314910AF838}" type="pres">
      <dgm:prSet presAssocID="{5308BF53-9D2D-42D9-A215-225B9F5134A5}" presName="rect2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6B8E14E-25D7-4CF8-8FE0-861EF01DBBF2}" type="pres">
      <dgm:prSet presAssocID="{5308BF53-9D2D-42D9-A215-225B9F5134A5}" presName="rect1" presStyleLbl="alignImgPlace1" presStyleIdx="3" presStyleCnt="5" custScaleX="129958" custScaleY="116130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zh-TW" altLang="en-US"/>
        </a:p>
      </dgm:t>
    </dgm:pt>
    <dgm:pt modelId="{078769BC-B419-4674-B12D-093ED33FF867}" type="pres">
      <dgm:prSet presAssocID="{93506847-BC08-458C-B5FA-EB913F4A65BC}" presName="sibTrans" presStyleCnt="0"/>
      <dgm:spPr/>
    </dgm:pt>
    <dgm:pt modelId="{4FB7D5EA-FC2E-4D89-834D-0EE616CCED9F}" type="pres">
      <dgm:prSet presAssocID="{34BD3395-A975-42B3-BE3A-B714F72CC9A0}" presName="composite" presStyleCnt="0"/>
      <dgm:spPr/>
    </dgm:pt>
    <dgm:pt modelId="{22F28DDA-EAC2-4AF6-9493-3AB492A06125}" type="pres">
      <dgm:prSet presAssocID="{34BD3395-A975-42B3-BE3A-B714F72CC9A0}" presName="rect2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C68416C-5CD1-49A2-A0A4-8DCCB68505AA}" type="pres">
      <dgm:prSet presAssocID="{34BD3395-A975-42B3-BE3A-B714F72CC9A0}" presName="rect1" presStyleLbl="alignImgPlace1" presStyleIdx="4" presStyleCnt="5" custScaleX="129958" custScaleY="116130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zh-TW" altLang="en-US"/>
        </a:p>
      </dgm:t>
    </dgm:pt>
  </dgm:ptLst>
  <dgm:cxnLst>
    <dgm:cxn modelId="{71FEB781-C399-4D08-813A-FF2673DF88D2}" type="presOf" srcId="{AD545E6D-C62C-4986-9CD9-DCB7E7A71E0A}" destId="{F6A5B11B-710F-4B04-BBD5-C6903D2DF702}" srcOrd="0" destOrd="0" presId="urn:microsoft.com/office/officeart/2008/layout/PictureGrid"/>
    <dgm:cxn modelId="{4A26A636-9B1C-4C8B-AF93-070AD2C52C65}" srcId="{34296324-10C3-4675-BFD3-85778107E25D}" destId="{34BD3395-A975-42B3-BE3A-B714F72CC9A0}" srcOrd="4" destOrd="0" parTransId="{F6CF4885-052B-43C7-BA4A-70BC407F74FA}" sibTransId="{09F1AD81-2B28-4EA9-A69F-64685E409686}"/>
    <dgm:cxn modelId="{E5C62C1C-F5DD-4877-AD47-73A92AF016CC}" srcId="{34296324-10C3-4675-BFD3-85778107E25D}" destId="{2C2E2B7C-2872-403D-ACD6-11F178B1BA5F}" srcOrd="2" destOrd="0" parTransId="{2F907790-B982-485D-962C-8ECE04F4495E}" sibTransId="{21182DF2-7916-4401-8352-4F90B80B31AB}"/>
    <dgm:cxn modelId="{B3F18342-206F-4348-9110-6BF760BE135C}" srcId="{34296324-10C3-4675-BFD3-85778107E25D}" destId="{A64C54C2-E5F3-4714-9AC2-1024D3BB41B1}" srcOrd="1" destOrd="0" parTransId="{BDB9D93E-DCE2-4875-92FD-9364F6479E2E}" sibTransId="{D9AB8811-CDD9-4000-B4A7-8D07C9B55667}"/>
    <dgm:cxn modelId="{3A6ECC9C-899B-46E4-BECE-94A45C83FC07}" type="presOf" srcId="{5308BF53-9D2D-42D9-A215-225B9F5134A5}" destId="{081B1645-FB71-4C99-9235-1314910AF838}" srcOrd="0" destOrd="0" presId="urn:microsoft.com/office/officeart/2008/layout/PictureGrid"/>
    <dgm:cxn modelId="{490D09BD-817E-4648-8505-9EBB91CCE3FA}" type="presOf" srcId="{34BD3395-A975-42B3-BE3A-B714F72CC9A0}" destId="{22F28DDA-EAC2-4AF6-9493-3AB492A06125}" srcOrd="0" destOrd="0" presId="urn:microsoft.com/office/officeart/2008/layout/PictureGrid"/>
    <dgm:cxn modelId="{C23BED37-F830-4F1F-A63B-FA476835DB0D}" srcId="{34296324-10C3-4675-BFD3-85778107E25D}" destId="{AD545E6D-C62C-4986-9CD9-DCB7E7A71E0A}" srcOrd="0" destOrd="0" parTransId="{55A6DF2A-BA3D-45F9-97FC-5226F4C5D65F}" sibTransId="{1C3C8FA4-F9D5-4E0D-9DF9-5D948D51E74F}"/>
    <dgm:cxn modelId="{5CF38B72-8BC6-43C5-AA98-39B758F79644}" type="presOf" srcId="{2C2E2B7C-2872-403D-ACD6-11F178B1BA5F}" destId="{0E3BD44E-377A-43B6-BB84-C80DC9B81965}" srcOrd="0" destOrd="0" presId="urn:microsoft.com/office/officeart/2008/layout/PictureGrid"/>
    <dgm:cxn modelId="{A75A2DEF-79AF-4EE5-8569-573F87E45BD4}" srcId="{34296324-10C3-4675-BFD3-85778107E25D}" destId="{5308BF53-9D2D-42D9-A215-225B9F5134A5}" srcOrd="3" destOrd="0" parTransId="{25C3F1B1-34F1-4979-97C2-E2CDD4B9BC45}" sibTransId="{93506847-BC08-458C-B5FA-EB913F4A65BC}"/>
    <dgm:cxn modelId="{3BF656D6-3DE4-4BBA-8DF8-B00C6BFF9EC3}" type="presOf" srcId="{A64C54C2-E5F3-4714-9AC2-1024D3BB41B1}" destId="{9D5707D6-EADD-44A6-9527-6B575D0DEF4C}" srcOrd="0" destOrd="0" presId="urn:microsoft.com/office/officeart/2008/layout/PictureGrid"/>
    <dgm:cxn modelId="{E7DD5D1C-64AB-4232-8051-FB86189AD7E0}" type="presOf" srcId="{34296324-10C3-4675-BFD3-85778107E25D}" destId="{8C80EC2C-018F-4D7B-8361-79E22948EAB2}" srcOrd="0" destOrd="0" presId="urn:microsoft.com/office/officeart/2008/layout/PictureGrid"/>
    <dgm:cxn modelId="{43B82A03-3A7E-44F1-BEFA-FB07AA745138}" type="presParOf" srcId="{8C80EC2C-018F-4D7B-8361-79E22948EAB2}" destId="{294289B9-3CE9-4494-95D3-031BEE824BD5}" srcOrd="0" destOrd="0" presId="urn:microsoft.com/office/officeart/2008/layout/PictureGrid"/>
    <dgm:cxn modelId="{4ABCC0F5-A1DC-40BF-BC12-D7FE568FE7BC}" type="presParOf" srcId="{294289B9-3CE9-4494-95D3-031BEE824BD5}" destId="{F6A5B11B-710F-4B04-BBD5-C6903D2DF702}" srcOrd="0" destOrd="0" presId="urn:microsoft.com/office/officeart/2008/layout/PictureGrid"/>
    <dgm:cxn modelId="{8275AC70-7600-42B0-B4EA-7BDE1A6A590E}" type="presParOf" srcId="{294289B9-3CE9-4494-95D3-031BEE824BD5}" destId="{9C11F991-7FFF-4330-9E34-FC1E02D831C4}" srcOrd="1" destOrd="0" presId="urn:microsoft.com/office/officeart/2008/layout/PictureGrid"/>
    <dgm:cxn modelId="{8E4FD25D-E10F-4CA4-BD88-CE86DA7413AA}" type="presParOf" srcId="{8C80EC2C-018F-4D7B-8361-79E22948EAB2}" destId="{917D1C85-B0EE-417C-B98C-2828624ECDB2}" srcOrd="1" destOrd="0" presId="urn:microsoft.com/office/officeart/2008/layout/PictureGrid"/>
    <dgm:cxn modelId="{AFEC77D0-159F-4A84-9C04-31458A274C20}" type="presParOf" srcId="{8C80EC2C-018F-4D7B-8361-79E22948EAB2}" destId="{4B00DC38-3B9B-4976-8712-5CD8E834B20F}" srcOrd="2" destOrd="0" presId="urn:microsoft.com/office/officeart/2008/layout/PictureGrid"/>
    <dgm:cxn modelId="{FAF1051B-632C-47B6-8912-B58DF10000E6}" type="presParOf" srcId="{4B00DC38-3B9B-4976-8712-5CD8E834B20F}" destId="{9D5707D6-EADD-44A6-9527-6B575D0DEF4C}" srcOrd="0" destOrd="0" presId="urn:microsoft.com/office/officeart/2008/layout/PictureGrid"/>
    <dgm:cxn modelId="{864106A0-956E-4F6F-8772-0DF1AFC4DF21}" type="presParOf" srcId="{4B00DC38-3B9B-4976-8712-5CD8E834B20F}" destId="{BD176A32-F23A-4AE4-B93F-3A2EF7BE314E}" srcOrd="1" destOrd="0" presId="urn:microsoft.com/office/officeart/2008/layout/PictureGrid"/>
    <dgm:cxn modelId="{464C6BF3-5411-4A49-A0D8-53C62CF75353}" type="presParOf" srcId="{8C80EC2C-018F-4D7B-8361-79E22948EAB2}" destId="{E8F9C08B-3DBB-4F75-90A4-B5792A635D60}" srcOrd="3" destOrd="0" presId="urn:microsoft.com/office/officeart/2008/layout/PictureGrid"/>
    <dgm:cxn modelId="{D3BAF48C-D2C3-4DB0-A609-205AA6D1E9A6}" type="presParOf" srcId="{8C80EC2C-018F-4D7B-8361-79E22948EAB2}" destId="{DF9321DD-6238-4577-BC56-1434789A5538}" srcOrd="4" destOrd="0" presId="urn:microsoft.com/office/officeart/2008/layout/PictureGrid"/>
    <dgm:cxn modelId="{9FDA2C1E-1740-438F-865E-BA515883E08D}" type="presParOf" srcId="{DF9321DD-6238-4577-BC56-1434789A5538}" destId="{0E3BD44E-377A-43B6-BB84-C80DC9B81965}" srcOrd="0" destOrd="0" presId="urn:microsoft.com/office/officeart/2008/layout/PictureGrid"/>
    <dgm:cxn modelId="{D083F79A-7706-46AA-901A-B469C597EBEA}" type="presParOf" srcId="{DF9321DD-6238-4577-BC56-1434789A5538}" destId="{2B3FFA39-A995-4062-9A50-644B1DC71181}" srcOrd="1" destOrd="0" presId="urn:microsoft.com/office/officeart/2008/layout/PictureGrid"/>
    <dgm:cxn modelId="{A7F96995-E980-4C4B-8160-DC4E4F3C6A92}" type="presParOf" srcId="{8C80EC2C-018F-4D7B-8361-79E22948EAB2}" destId="{BD7B2E43-E5FB-41DB-87D3-B7588D739C69}" srcOrd="5" destOrd="0" presId="urn:microsoft.com/office/officeart/2008/layout/PictureGrid"/>
    <dgm:cxn modelId="{F9D53733-D262-4FBD-8156-35FA1EE233A4}" type="presParOf" srcId="{8C80EC2C-018F-4D7B-8361-79E22948EAB2}" destId="{81F79220-52C0-4C9D-BC82-054CAA50E3C4}" srcOrd="6" destOrd="0" presId="urn:microsoft.com/office/officeart/2008/layout/PictureGrid"/>
    <dgm:cxn modelId="{2D5A50CC-5B2D-40FF-8BB9-B55EF5B4BA0B}" type="presParOf" srcId="{81F79220-52C0-4C9D-BC82-054CAA50E3C4}" destId="{081B1645-FB71-4C99-9235-1314910AF838}" srcOrd="0" destOrd="0" presId="urn:microsoft.com/office/officeart/2008/layout/PictureGrid"/>
    <dgm:cxn modelId="{82FA005B-9CBF-4C9D-AE5C-6048DF5D3E8F}" type="presParOf" srcId="{81F79220-52C0-4C9D-BC82-054CAA50E3C4}" destId="{A6B8E14E-25D7-4CF8-8FE0-861EF01DBBF2}" srcOrd="1" destOrd="0" presId="urn:microsoft.com/office/officeart/2008/layout/PictureGrid"/>
    <dgm:cxn modelId="{72319E8A-EF8B-48BF-86BB-55890BE6E58D}" type="presParOf" srcId="{8C80EC2C-018F-4D7B-8361-79E22948EAB2}" destId="{078769BC-B419-4674-B12D-093ED33FF867}" srcOrd="7" destOrd="0" presId="urn:microsoft.com/office/officeart/2008/layout/PictureGrid"/>
    <dgm:cxn modelId="{6300B56D-A683-4FCB-A3F3-EF3684B26646}" type="presParOf" srcId="{8C80EC2C-018F-4D7B-8361-79E22948EAB2}" destId="{4FB7D5EA-FC2E-4D89-834D-0EE616CCED9F}" srcOrd="8" destOrd="0" presId="urn:microsoft.com/office/officeart/2008/layout/PictureGrid"/>
    <dgm:cxn modelId="{D4788987-10B0-4DB0-83C4-A78946DE5E42}" type="presParOf" srcId="{4FB7D5EA-FC2E-4D89-834D-0EE616CCED9F}" destId="{22F28DDA-EAC2-4AF6-9493-3AB492A06125}" srcOrd="0" destOrd="0" presId="urn:microsoft.com/office/officeart/2008/layout/PictureGrid"/>
    <dgm:cxn modelId="{76D186C8-5699-44F4-AF0D-2A585C14B532}" type="presParOf" srcId="{4FB7D5EA-FC2E-4D89-834D-0EE616CCED9F}" destId="{FC68416C-5CD1-49A2-A0A4-8DCCB68505AA}" srcOrd="1" destOrd="0" presId="urn:microsoft.com/office/officeart/2008/layout/PictureGri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0741FCEB-AEA7-4C07-9EAC-5A479B1C9C92}" type="doc">
      <dgm:prSet loTypeId="urn:microsoft.com/office/officeart/2008/layout/PictureAccentList" loCatId="picture" qsTypeId="urn:microsoft.com/office/officeart/2005/8/quickstyle/simple2" qsCatId="simple" csTypeId="urn:microsoft.com/office/officeart/2005/8/colors/colorful3" csCatId="colorful" phldr="1"/>
      <dgm:spPr/>
      <dgm:t>
        <a:bodyPr/>
        <a:lstStyle/>
        <a:p>
          <a:endParaRPr lang="zh-TW" altLang="en-US"/>
        </a:p>
      </dgm:t>
    </dgm:pt>
    <dgm:pt modelId="{3DACE8B2-65E8-412C-BDB2-4732F95174C1}">
      <dgm:prSet phldrT="[文字]"/>
      <dgm:spPr/>
      <dgm:t>
        <a:bodyPr/>
        <a:lstStyle/>
        <a:p>
          <a:r>
            <a:rPr lang="zh-TW" altLang="en-US" dirty="0" smtClean="0">
              <a:solidFill>
                <a:schemeClr val="tx1"/>
              </a:solidFill>
            </a:rPr>
            <a:t>兩個六年級學生</a:t>
          </a:r>
          <a:r>
            <a:rPr lang="en-US" altLang="zh-TW" dirty="0" smtClean="0">
              <a:solidFill>
                <a:schemeClr val="tx1"/>
              </a:solidFill>
            </a:rPr>
            <a:t/>
          </a:r>
          <a:br>
            <a:rPr lang="en-US" altLang="zh-TW" dirty="0" smtClean="0">
              <a:solidFill>
                <a:schemeClr val="tx1"/>
              </a:solidFill>
            </a:rPr>
          </a:br>
          <a:r>
            <a:rPr lang="zh-TW" altLang="en-US" dirty="0" smtClean="0">
              <a:solidFill>
                <a:schemeClr val="tx1"/>
              </a:solidFill>
            </a:rPr>
            <a:t>也畫不出來</a:t>
          </a:r>
          <a:endParaRPr lang="zh-TW" altLang="en-US" dirty="0">
            <a:solidFill>
              <a:schemeClr val="tx1"/>
            </a:solidFill>
          </a:endParaRPr>
        </a:p>
      </dgm:t>
    </dgm:pt>
    <dgm:pt modelId="{4AECBF03-87C9-4955-B025-B8E85E91A86F}" type="parTrans" cxnId="{29C554FD-F2D4-479C-BFA9-6421BE30E619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FFF37F39-FCD2-466B-9BB2-CC973D21D5CA}" type="sibTrans" cxnId="{29C554FD-F2D4-479C-BFA9-6421BE30E619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26BDF691-94FE-42D3-A6C9-232C01F90436}">
      <dgm:prSet phldrT="[文字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zh-TW" altLang="en-US" dirty="0">
            <a:solidFill>
              <a:schemeClr val="tx1"/>
            </a:solidFill>
          </a:endParaRPr>
        </a:p>
      </dgm:t>
    </dgm:pt>
    <dgm:pt modelId="{D1148B7D-5BF6-407A-8CE2-E4E4945CEECB}" type="parTrans" cxnId="{1C412189-542F-492D-A826-D73696488869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35201614-D777-4150-9AF2-6D93CA7E1AA5}" type="sibTrans" cxnId="{1C412189-542F-492D-A826-D73696488869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82B765AD-E042-4D6C-8AEC-97F27E001BCE}">
      <dgm:prSet phldrT="[文字]" phldr="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zh-TW" altLang="en-US" dirty="0">
            <a:solidFill>
              <a:schemeClr val="tx1"/>
            </a:solidFill>
          </a:endParaRPr>
        </a:p>
      </dgm:t>
    </dgm:pt>
    <dgm:pt modelId="{5B4D5EDB-F758-4330-A420-38A23D4F942D}" type="parTrans" cxnId="{5CCBD229-BAAF-4E20-8211-0B5C132CFF51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B0C6A42D-15AE-4D5F-B755-3DA2D81554AA}" type="sibTrans" cxnId="{5CCBD229-BAAF-4E20-8211-0B5C132CFF51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8FD1F4B2-E178-4949-88DA-0D2A63C31E30}" type="pres">
      <dgm:prSet presAssocID="{0741FCEB-AEA7-4C07-9EAC-5A479B1C9C92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DD8F7C78-E91D-4ABD-A27B-F9674D3DF079}" type="pres">
      <dgm:prSet presAssocID="{3DACE8B2-65E8-412C-BDB2-4732F95174C1}" presName="root" presStyleCnt="0">
        <dgm:presLayoutVars>
          <dgm:chMax/>
          <dgm:chPref val="4"/>
        </dgm:presLayoutVars>
      </dgm:prSet>
      <dgm:spPr/>
    </dgm:pt>
    <dgm:pt modelId="{22C56B86-C244-419F-B1BF-F5B13E028B4E}" type="pres">
      <dgm:prSet presAssocID="{3DACE8B2-65E8-412C-BDB2-4732F95174C1}" presName="rootComposite" presStyleCnt="0">
        <dgm:presLayoutVars/>
      </dgm:prSet>
      <dgm:spPr/>
    </dgm:pt>
    <dgm:pt modelId="{916EDE12-1B54-420B-B467-5D70B33843AE}" type="pres">
      <dgm:prSet presAssocID="{3DACE8B2-65E8-412C-BDB2-4732F95174C1}" presName="rootText" presStyleLbl="node0" presStyleIdx="0" presStyleCnt="1">
        <dgm:presLayoutVars>
          <dgm:chMax/>
          <dgm:chPref val="4"/>
        </dgm:presLayoutVars>
      </dgm:prSet>
      <dgm:spPr/>
      <dgm:t>
        <a:bodyPr/>
        <a:lstStyle/>
        <a:p>
          <a:endParaRPr lang="zh-TW" altLang="en-US"/>
        </a:p>
      </dgm:t>
    </dgm:pt>
    <dgm:pt modelId="{93F9D2EB-E5CB-428E-B0D0-DE77C29CC0FC}" type="pres">
      <dgm:prSet presAssocID="{3DACE8B2-65E8-412C-BDB2-4732F95174C1}" presName="childShape" presStyleCnt="0">
        <dgm:presLayoutVars>
          <dgm:chMax val="0"/>
          <dgm:chPref val="0"/>
        </dgm:presLayoutVars>
      </dgm:prSet>
      <dgm:spPr/>
    </dgm:pt>
    <dgm:pt modelId="{A3386C53-5CE6-47FA-BB6F-4C0C2E312E8C}" type="pres">
      <dgm:prSet presAssocID="{26BDF691-94FE-42D3-A6C9-232C01F90436}" presName="childComposite" presStyleCnt="0">
        <dgm:presLayoutVars>
          <dgm:chMax val="0"/>
          <dgm:chPref val="0"/>
        </dgm:presLayoutVars>
      </dgm:prSet>
      <dgm:spPr/>
    </dgm:pt>
    <dgm:pt modelId="{F3705824-4B35-436B-B9BD-05F870203EFA}" type="pres">
      <dgm:prSet presAssocID="{26BDF691-94FE-42D3-A6C9-232C01F90436}" presName="Image" presStyleLbl="node1" presStyleIdx="0" presStyleCnt="2" custScaleX="241459" custScaleY="11960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122D8853-70F9-4807-976E-40E2BA569CCA}" type="pres">
      <dgm:prSet presAssocID="{26BDF691-94FE-42D3-A6C9-232C01F90436}" presName="childText" presStyleLbl="lnNode1" presStyleIdx="0" presStyleCnt="2" custScaleX="58508" custScaleY="11119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891A938-BDA8-4899-92CA-6A12FD2AF26A}" type="pres">
      <dgm:prSet presAssocID="{82B765AD-E042-4D6C-8AEC-97F27E001BCE}" presName="childComposite" presStyleCnt="0">
        <dgm:presLayoutVars>
          <dgm:chMax val="0"/>
          <dgm:chPref val="0"/>
        </dgm:presLayoutVars>
      </dgm:prSet>
      <dgm:spPr/>
    </dgm:pt>
    <dgm:pt modelId="{BA9919EB-1E50-4382-8083-64CF413BF32B}" type="pres">
      <dgm:prSet presAssocID="{82B765AD-E042-4D6C-8AEC-97F27E001BCE}" presName="Image" presStyleLbl="node1" presStyleIdx="1" presStyleCnt="2" custScaleX="241459" custScaleY="119603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29C9AD74-5424-4EFB-B439-C4A187B21814}" type="pres">
      <dgm:prSet presAssocID="{82B765AD-E042-4D6C-8AEC-97F27E001BCE}" presName="childText" presStyleLbl="lnNode1" presStyleIdx="1" presStyleCnt="2" custScaleX="58508" custScaleY="11119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3AFE07F1-5438-4133-BC96-286FCF0E3214}" type="presOf" srcId="{26BDF691-94FE-42D3-A6C9-232C01F90436}" destId="{122D8853-70F9-4807-976E-40E2BA569CCA}" srcOrd="0" destOrd="0" presId="urn:microsoft.com/office/officeart/2008/layout/PictureAccentList"/>
    <dgm:cxn modelId="{1BBEC853-7D11-4498-8C52-3E4D105EA630}" type="presOf" srcId="{3DACE8B2-65E8-412C-BDB2-4732F95174C1}" destId="{916EDE12-1B54-420B-B467-5D70B33843AE}" srcOrd="0" destOrd="0" presId="urn:microsoft.com/office/officeart/2008/layout/PictureAccentList"/>
    <dgm:cxn modelId="{E1F9C661-2EC1-4B2F-A729-C509EFB9D24B}" type="presOf" srcId="{82B765AD-E042-4D6C-8AEC-97F27E001BCE}" destId="{29C9AD74-5424-4EFB-B439-C4A187B21814}" srcOrd="0" destOrd="0" presId="urn:microsoft.com/office/officeart/2008/layout/PictureAccentList"/>
    <dgm:cxn modelId="{1C412189-542F-492D-A826-D73696488869}" srcId="{3DACE8B2-65E8-412C-BDB2-4732F95174C1}" destId="{26BDF691-94FE-42D3-A6C9-232C01F90436}" srcOrd="0" destOrd="0" parTransId="{D1148B7D-5BF6-407A-8CE2-E4E4945CEECB}" sibTransId="{35201614-D777-4150-9AF2-6D93CA7E1AA5}"/>
    <dgm:cxn modelId="{29C554FD-F2D4-479C-BFA9-6421BE30E619}" srcId="{0741FCEB-AEA7-4C07-9EAC-5A479B1C9C92}" destId="{3DACE8B2-65E8-412C-BDB2-4732F95174C1}" srcOrd="0" destOrd="0" parTransId="{4AECBF03-87C9-4955-B025-B8E85E91A86F}" sibTransId="{FFF37F39-FCD2-466B-9BB2-CC973D21D5CA}"/>
    <dgm:cxn modelId="{DA62FF01-BD4B-4E23-9663-EF233126D453}" type="presOf" srcId="{0741FCEB-AEA7-4C07-9EAC-5A479B1C9C92}" destId="{8FD1F4B2-E178-4949-88DA-0D2A63C31E30}" srcOrd="0" destOrd="0" presId="urn:microsoft.com/office/officeart/2008/layout/PictureAccentList"/>
    <dgm:cxn modelId="{5CCBD229-BAAF-4E20-8211-0B5C132CFF51}" srcId="{3DACE8B2-65E8-412C-BDB2-4732F95174C1}" destId="{82B765AD-E042-4D6C-8AEC-97F27E001BCE}" srcOrd="1" destOrd="0" parTransId="{5B4D5EDB-F758-4330-A420-38A23D4F942D}" sibTransId="{B0C6A42D-15AE-4D5F-B755-3DA2D81554AA}"/>
    <dgm:cxn modelId="{A9358C43-71CA-4E22-868F-A6CBD277CDFD}" type="presParOf" srcId="{8FD1F4B2-E178-4949-88DA-0D2A63C31E30}" destId="{DD8F7C78-E91D-4ABD-A27B-F9674D3DF079}" srcOrd="0" destOrd="0" presId="urn:microsoft.com/office/officeart/2008/layout/PictureAccentList"/>
    <dgm:cxn modelId="{2D2C9B74-6130-4BCA-99C5-71ABEC2F693B}" type="presParOf" srcId="{DD8F7C78-E91D-4ABD-A27B-F9674D3DF079}" destId="{22C56B86-C244-419F-B1BF-F5B13E028B4E}" srcOrd="0" destOrd="0" presId="urn:microsoft.com/office/officeart/2008/layout/PictureAccentList"/>
    <dgm:cxn modelId="{14ED3263-B1F3-4619-AEB4-1BB4C42FE332}" type="presParOf" srcId="{22C56B86-C244-419F-B1BF-F5B13E028B4E}" destId="{916EDE12-1B54-420B-B467-5D70B33843AE}" srcOrd="0" destOrd="0" presId="urn:microsoft.com/office/officeart/2008/layout/PictureAccentList"/>
    <dgm:cxn modelId="{A69D8D65-6540-462E-9E58-297E290DDA54}" type="presParOf" srcId="{DD8F7C78-E91D-4ABD-A27B-F9674D3DF079}" destId="{93F9D2EB-E5CB-428E-B0D0-DE77C29CC0FC}" srcOrd="1" destOrd="0" presId="urn:microsoft.com/office/officeart/2008/layout/PictureAccentList"/>
    <dgm:cxn modelId="{E7D9E35C-986B-4244-9264-C7959EDFD8B0}" type="presParOf" srcId="{93F9D2EB-E5CB-428E-B0D0-DE77C29CC0FC}" destId="{A3386C53-5CE6-47FA-BB6F-4C0C2E312E8C}" srcOrd="0" destOrd="0" presId="urn:microsoft.com/office/officeart/2008/layout/PictureAccentList"/>
    <dgm:cxn modelId="{8A88ADDE-A798-4FB8-AAF8-F58F6C215038}" type="presParOf" srcId="{A3386C53-5CE6-47FA-BB6F-4C0C2E312E8C}" destId="{F3705824-4B35-436B-B9BD-05F870203EFA}" srcOrd="0" destOrd="0" presId="urn:microsoft.com/office/officeart/2008/layout/PictureAccentList"/>
    <dgm:cxn modelId="{51711A68-CFEA-4B8D-93E4-F174CBAA920B}" type="presParOf" srcId="{A3386C53-5CE6-47FA-BB6F-4C0C2E312E8C}" destId="{122D8853-70F9-4807-976E-40E2BA569CCA}" srcOrd="1" destOrd="0" presId="urn:microsoft.com/office/officeart/2008/layout/PictureAccentList"/>
    <dgm:cxn modelId="{329A5D68-4F86-45FB-8620-1D91E99AFF7F}" type="presParOf" srcId="{93F9D2EB-E5CB-428E-B0D0-DE77C29CC0FC}" destId="{3891A938-BDA8-4899-92CA-6A12FD2AF26A}" srcOrd="1" destOrd="0" presId="urn:microsoft.com/office/officeart/2008/layout/PictureAccentList"/>
    <dgm:cxn modelId="{503F4CA0-B74A-4850-AFD8-85384D4140F6}" type="presParOf" srcId="{3891A938-BDA8-4899-92CA-6A12FD2AF26A}" destId="{BA9919EB-1E50-4382-8083-64CF413BF32B}" srcOrd="0" destOrd="0" presId="urn:microsoft.com/office/officeart/2008/layout/PictureAccentList"/>
    <dgm:cxn modelId="{2CC4810F-A490-4588-B0CB-CEBF3BF3483C}" type="presParOf" srcId="{3891A938-BDA8-4899-92CA-6A12FD2AF26A}" destId="{29C9AD74-5424-4EFB-B439-C4A187B21814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3FBE62F5-9280-428A-82A9-A2FD26DA8AE3}" type="doc">
      <dgm:prSet loTypeId="urn:microsoft.com/office/officeart/2008/layout/AscendingPictureAccentProcess" loCatId="picture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65BE7514-E143-4979-9DA6-AD3D8DD45840}">
      <dgm:prSet phldrT="[文字]"/>
      <dgm:spPr/>
      <dgm:t>
        <a:bodyPr/>
        <a:lstStyle/>
        <a:p>
          <a:r>
            <a:rPr lang="zh-TW" altLang="en-US" dirty="0" smtClean="0">
              <a:solidFill>
                <a:schemeClr val="tx1"/>
              </a:solidFill>
            </a:rPr>
            <a:t>各種錯誤都有</a:t>
          </a:r>
          <a:r>
            <a:rPr lang="en-US" altLang="zh-TW" dirty="0" smtClean="0">
              <a:solidFill>
                <a:schemeClr val="tx1"/>
              </a:solidFill>
            </a:rPr>
            <a:t>!</a:t>
          </a:r>
          <a:endParaRPr lang="zh-TW" altLang="en-US" dirty="0">
            <a:solidFill>
              <a:schemeClr val="tx1"/>
            </a:solidFill>
          </a:endParaRPr>
        </a:p>
      </dgm:t>
    </dgm:pt>
    <dgm:pt modelId="{18E6F905-F108-4C2D-8A94-116D292FDF6F}" type="parTrans" cxnId="{53AAB486-8A66-4A8D-BB48-28650DDF91E8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26F5F23C-3F51-4D6E-8B77-0541AE49D80F}" type="sibTrans" cxnId="{53AAB486-8A66-4A8D-BB48-28650DDF91E8}">
      <dgm:prSet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09985AA9-5D24-441E-BF1B-F81EA691B050}">
      <dgm:prSet phldrT="[文字]"/>
      <dgm:spPr/>
      <dgm:t>
        <a:bodyPr/>
        <a:lstStyle/>
        <a:p>
          <a:r>
            <a:rPr lang="en-US" altLang="zh-TW" dirty="0" smtClean="0">
              <a:solidFill>
                <a:schemeClr val="tx1"/>
              </a:solidFill>
            </a:rPr>
            <a:t>X!!!</a:t>
          </a:r>
          <a:endParaRPr lang="zh-TW" altLang="en-US" dirty="0">
            <a:solidFill>
              <a:schemeClr val="tx1"/>
            </a:solidFill>
          </a:endParaRPr>
        </a:p>
      </dgm:t>
    </dgm:pt>
    <dgm:pt modelId="{F7FC5E61-5576-40E2-B77F-94F33EF8002B}" type="parTrans" cxnId="{FEC42151-A36F-411B-BEC8-E92D2D090BDC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A2E83D7D-7C91-4262-8CD6-BB6D19D807D2}" type="sibTrans" cxnId="{FEC42151-A36F-411B-BEC8-E92D2D090BDC}">
      <dgm:prSet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11D37001-56E4-436F-94CA-F328A43F5247}" type="pres">
      <dgm:prSet presAssocID="{3FBE62F5-9280-428A-82A9-A2FD26DA8AE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zh-TW" altLang="en-US"/>
        </a:p>
      </dgm:t>
    </dgm:pt>
    <dgm:pt modelId="{C26CE76D-F98B-44F6-BD4F-8D5AC9427E3A}" type="pres">
      <dgm:prSet presAssocID="{3FBE62F5-9280-428A-82A9-A2FD26DA8AE3}" presName="dot1" presStyleLbl="alignNode1" presStyleIdx="0" presStyleCnt="10"/>
      <dgm:spPr/>
    </dgm:pt>
    <dgm:pt modelId="{D4F79D2A-8FC7-44B5-97AB-4FEABF27A841}" type="pres">
      <dgm:prSet presAssocID="{3FBE62F5-9280-428A-82A9-A2FD26DA8AE3}" presName="dot2" presStyleLbl="alignNode1" presStyleIdx="1" presStyleCnt="10"/>
      <dgm:spPr/>
    </dgm:pt>
    <dgm:pt modelId="{0ECFBED0-1F59-4685-8EDA-BAEA99CB1C76}" type="pres">
      <dgm:prSet presAssocID="{3FBE62F5-9280-428A-82A9-A2FD26DA8AE3}" presName="dot3" presStyleLbl="alignNode1" presStyleIdx="2" presStyleCnt="10"/>
      <dgm:spPr/>
    </dgm:pt>
    <dgm:pt modelId="{B1CEA33B-2FFD-4FCE-A081-1D95DBC898F4}" type="pres">
      <dgm:prSet presAssocID="{3FBE62F5-9280-428A-82A9-A2FD26DA8AE3}" presName="dotArrow1" presStyleLbl="alignNode1" presStyleIdx="3" presStyleCnt="10"/>
      <dgm:spPr/>
    </dgm:pt>
    <dgm:pt modelId="{A9788CCF-7D14-426A-A820-BE19CE00DB02}" type="pres">
      <dgm:prSet presAssocID="{3FBE62F5-9280-428A-82A9-A2FD26DA8AE3}" presName="dotArrow2" presStyleLbl="alignNode1" presStyleIdx="4" presStyleCnt="10"/>
      <dgm:spPr/>
    </dgm:pt>
    <dgm:pt modelId="{22E2E107-FB29-4294-AC29-AB56920AF08C}" type="pres">
      <dgm:prSet presAssocID="{3FBE62F5-9280-428A-82A9-A2FD26DA8AE3}" presName="dotArrow3" presStyleLbl="alignNode1" presStyleIdx="5" presStyleCnt="10"/>
      <dgm:spPr/>
    </dgm:pt>
    <dgm:pt modelId="{BC966D8B-CA85-42FD-A9EE-FD3361BD27DE}" type="pres">
      <dgm:prSet presAssocID="{3FBE62F5-9280-428A-82A9-A2FD26DA8AE3}" presName="dotArrow4" presStyleLbl="alignNode1" presStyleIdx="6" presStyleCnt="10"/>
      <dgm:spPr/>
    </dgm:pt>
    <dgm:pt modelId="{067BFF4B-4880-46E5-A750-765EBA16CD33}" type="pres">
      <dgm:prSet presAssocID="{3FBE62F5-9280-428A-82A9-A2FD26DA8AE3}" presName="dotArrow5" presStyleLbl="alignNode1" presStyleIdx="7" presStyleCnt="10"/>
      <dgm:spPr/>
    </dgm:pt>
    <dgm:pt modelId="{1ECE2382-B68B-4131-9D64-7D86EBF705D3}" type="pres">
      <dgm:prSet presAssocID="{3FBE62F5-9280-428A-82A9-A2FD26DA8AE3}" presName="dotArrow6" presStyleLbl="alignNode1" presStyleIdx="8" presStyleCnt="10"/>
      <dgm:spPr/>
    </dgm:pt>
    <dgm:pt modelId="{E99FCD29-B749-4DD1-838E-9C4E4383F136}" type="pres">
      <dgm:prSet presAssocID="{3FBE62F5-9280-428A-82A9-A2FD26DA8AE3}" presName="dotArrow7" presStyleLbl="alignNode1" presStyleIdx="9" presStyleCnt="10"/>
      <dgm:spPr/>
    </dgm:pt>
    <dgm:pt modelId="{5E8A5C0B-AD2B-4F05-9140-543F1EE4943D}" type="pres">
      <dgm:prSet presAssocID="{65BE7514-E143-4979-9DA6-AD3D8DD45840}" presName="parTx1" presStyleLbl="node1" presStyleIdx="0" presStyleCnt="2"/>
      <dgm:spPr/>
      <dgm:t>
        <a:bodyPr/>
        <a:lstStyle/>
        <a:p>
          <a:endParaRPr lang="zh-TW" altLang="en-US"/>
        </a:p>
      </dgm:t>
    </dgm:pt>
    <dgm:pt modelId="{D75700AF-0CA8-4471-BCC8-D184B94FDBA5}" type="pres">
      <dgm:prSet presAssocID="{26F5F23C-3F51-4D6E-8B77-0541AE49D80F}" presName="picture1" presStyleCnt="0"/>
      <dgm:spPr/>
    </dgm:pt>
    <dgm:pt modelId="{28F013EE-42D3-4963-822F-62C673BCD4B6}" type="pres">
      <dgm:prSet presAssocID="{26F5F23C-3F51-4D6E-8B77-0541AE49D80F}" presName="imageRepeatNode" presStyleLbl="fgImgPlace1" presStyleIdx="0" presStyleCnt="2"/>
      <dgm:spPr/>
      <dgm:t>
        <a:bodyPr/>
        <a:lstStyle/>
        <a:p>
          <a:endParaRPr lang="zh-TW" altLang="en-US"/>
        </a:p>
      </dgm:t>
    </dgm:pt>
    <dgm:pt modelId="{6B77D506-54EA-46B6-BD89-619E23540CAE}" type="pres">
      <dgm:prSet presAssocID="{09985AA9-5D24-441E-BF1B-F81EA691B050}" presName="parTx2" presStyleLbl="node1" presStyleIdx="1" presStyleCnt="2"/>
      <dgm:spPr/>
      <dgm:t>
        <a:bodyPr/>
        <a:lstStyle/>
        <a:p>
          <a:endParaRPr lang="zh-TW" altLang="en-US"/>
        </a:p>
      </dgm:t>
    </dgm:pt>
    <dgm:pt modelId="{15CCBD54-AD8F-4B12-8C9C-BE82B9628E56}" type="pres">
      <dgm:prSet presAssocID="{A2E83D7D-7C91-4262-8CD6-BB6D19D807D2}" presName="picture2" presStyleCnt="0"/>
      <dgm:spPr/>
    </dgm:pt>
    <dgm:pt modelId="{181234A9-2B20-4B99-859A-3DF046901522}" type="pres">
      <dgm:prSet presAssocID="{A2E83D7D-7C91-4262-8CD6-BB6D19D807D2}" presName="imageRepeatNode" presStyleLbl="fgImgPlace1" presStyleIdx="1" presStyleCnt="2"/>
      <dgm:spPr/>
      <dgm:t>
        <a:bodyPr/>
        <a:lstStyle/>
        <a:p>
          <a:endParaRPr lang="zh-TW" altLang="en-US"/>
        </a:p>
      </dgm:t>
    </dgm:pt>
  </dgm:ptLst>
  <dgm:cxnLst>
    <dgm:cxn modelId="{53AAB486-8A66-4A8D-BB48-28650DDF91E8}" srcId="{3FBE62F5-9280-428A-82A9-A2FD26DA8AE3}" destId="{65BE7514-E143-4979-9DA6-AD3D8DD45840}" srcOrd="0" destOrd="0" parTransId="{18E6F905-F108-4C2D-8A94-116D292FDF6F}" sibTransId="{26F5F23C-3F51-4D6E-8B77-0541AE49D80F}"/>
    <dgm:cxn modelId="{2E7398DB-76AA-421A-99BF-6BF46264ACA0}" type="presOf" srcId="{09985AA9-5D24-441E-BF1B-F81EA691B050}" destId="{6B77D506-54EA-46B6-BD89-619E23540CAE}" srcOrd="0" destOrd="0" presId="urn:microsoft.com/office/officeart/2008/layout/AscendingPictureAccentProcess"/>
    <dgm:cxn modelId="{FEC42151-A36F-411B-BEC8-E92D2D090BDC}" srcId="{3FBE62F5-9280-428A-82A9-A2FD26DA8AE3}" destId="{09985AA9-5D24-441E-BF1B-F81EA691B050}" srcOrd="1" destOrd="0" parTransId="{F7FC5E61-5576-40E2-B77F-94F33EF8002B}" sibTransId="{A2E83D7D-7C91-4262-8CD6-BB6D19D807D2}"/>
    <dgm:cxn modelId="{088136EC-610F-4622-939F-43BFCFEE1DF8}" type="presOf" srcId="{26F5F23C-3F51-4D6E-8B77-0541AE49D80F}" destId="{28F013EE-42D3-4963-822F-62C673BCD4B6}" srcOrd="0" destOrd="0" presId="urn:microsoft.com/office/officeart/2008/layout/AscendingPictureAccentProcess"/>
    <dgm:cxn modelId="{483F6A54-F326-48AA-AEC6-28F3DEA14B98}" type="presOf" srcId="{65BE7514-E143-4979-9DA6-AD3D8DD45840}" destId="{5E8A5C0B-AD2B-4F05-9140-543F1EE4943D}" srcOrd="0" destOrd="0" presId="urn:microsoft.com/office/officeart/2008/layout/AscendingPictureAccentProcess"/>
    <dgm:cxn modelId="{E2C785C6-2A8B-4996-8F5E-9767918E6258}" type="presOf" srcId="{A2E83D7D-7C91-4262-8CD6-BB6D19D807D2}" destId="{181234A9-2B20-4B99-859A-3DF046901522}" srcOrd="0" destOrd="0" presId="urn:microsoft.com/office/officeart/2008/layout/AscendingPictureAccentProcess"/>
    <dgm:cxn modelId="{7798BF4D-718E-4566-8520-161568033941}" type="presOf" srcId="{3FBE62F5-9280-428A-82A9-A2FD26DA8AE3}" destId="{11D37001-56E4-436F-94CA-F328A43F5247}" srcOrd="0" destOrd="0" presId="urn:microsoft.com/office/officeart/2008/layout/AscendingPictureAccentProcess"/>
    <dgm:cxn modelId="{A4EF2CB0-1DF3-4101-B512-6B688364FD8F}" type="presParOf" srcId="{11D37001-56E4-436F-94CA-F328A43F5247}" destId="{C26CE76D-F98B-44F6-BD4F-8D5AC9427E3A}" srcOrd="0" destOrd="0" presId="urn:microsoft.com/office/officeart/2008/layout/AscendingPictureAccentProcess"/>
    <dgm:cxn modelId="{2179578D-1738-47D1-B2F7-4DB4D124347C}" type="presParOf" srcId="{11D37001-56E4-436F-94CA-F328A43F5247}" destId="{D4F79D2A-8FC7-44B5-97AB-4FEABF27A841}" srcOrd="1" destOrd="0" presId="urn:microsoft.com/office/officeart/2008/layout/AscendingPictureAccentProcess"/>
    <dgm:cxn modelId="{3F1109B5-F680-4BB4-A969-4CAE9B992C63}" type="presParOf" srcId="{11D37001-56E4-436F-94CA-F328A43F5247}" destId="{0ECFBED0-1F59-4685-8EDA-BAEA99CB1C76}" srcOrd="2" destOrd="0" presId="urn:microsoft.com/office/officeart/2008/layout/AscendingPictureAccentProcess"/>
    <dgm:cxn modelId="{21FA817D-16CF-4A56-A049-BC685B13461E}" type="presParOf" srcId="{11D37001-56E4-436F-94CA-F328A43F5247}" destId="{B1CEA33B-2FFD-4FCE-A081-1D95DBC898F4}" srcOrd="3" destOrd="0" presId="urn:microsoft.com/office/officeart/2008/layout/AscendingPictureAccentProcess"/>
    <dgm:cxn modelId="{9EE0C6B2-3BC7-4C0B-9118-E282A14CC519}" type="presParOf" srcId="{11D37001-56E4-436F-94CA-F328A43F5247}" destId="{A9788CCF-7D14-426A-A820-BE19CE00DB02}" srcOrd="4" destOrd="0" presId="urn:microsoft.com/office/officeart/2008/layout/AscendingPictureAccentProcess"/>
    <dgm:cxn modelId="{F0B3B2BF-5402-4746-B0BC-ED2CC918782E}" type="presParOf" srcId="{11D37001-56E4-436F-94CA-F328A43F5247}" destId="{22E2E107-FB29-4294-AC29-AB56920AF08C}" srcOrd="5" destOrd="0" presId="urn:microsoft.com/office/officeart/2008/layout/AscendingPictureAccentProcess"/>
    <dgm:cxn modelId="{73557FD6-9D47-40F1-A5BA-377C16B2F1D2}" type="presParOf" srcId="{11D37001-56E4-436F-94CA-F328A43F5247}" destId="{BC966D8B-CA85-42FD-A9EE-FD3361BD27DE}" srcOrd="6" destOrd="0" presId="urn:microsoft.com/office/officeart/2008/layout/AscendingPictureAccentProcess"/>
    <dgm:cxn modelId="{F8AA6D27-183A-4E0E-AC4A-C64D16D8795E}" type="presParOf" srcId="{11D37001-56E4-436F-94CA-F328A43F5247}" destId="{067BFF4B-4880-46E5-A750-765EBA16CD33}" srcOrd="7" destOrd="0" presId="urn:microsoft.com/office/officeart/2008/layout/AscendingPictureAccentProcess"/>
    <dgm:cxn modelId="{A6E9E7A3-19C8-4D3B-AE41-715BE0D4340C}" type="presParOf" srcId="{11D37001-56E4-436F-94CA-F328A43F5247}" destId="{1ECE2382-B68B-4131-9D64-7D86EBF705D3}" srcOrd="8" destOrd="0" presId="urn:microsoft.com/office/officeart/2008/layout/AscendingPictureAccentProcess"/>
    <dgm:cxn modelId="{EB49CF34-CF38-4C65-A02B-2DD9C14FF68C}" type="presParOf" srcId="{11D37001-56E4-436F-94CA-F328A43F5247}" destId="{E99FCD29-B749-4DD1-838E-9C4E4383F136}" srcOrd="9" destOrd="0" presId="urn:microsoft.com/office/officeart/2008/layout/AscendingPictureAccentProcess"/>
    <dgm:cxn modelId="{E87EC602-B50A-4E67-8ABD-DB3C71F5AE55}" type="presParOf" srcId="{11D37001-56E4-436F-94CA-F328A43F5247}" destId="{5E8A5C0B-AD2B-4F05-9140-543F1EE4943D}" srcOrd="10" destOrd="0" presId="urn:microsoft.com/office/officeart/2008/layout/AscendingPictureAccentProcess"/>
    <dgm:cxn modelId="{FAE21D4A-DE08-4355-8E91-B8C6CD49054B}" type="presParOf" srcId="{11D37001-56E4-436F-94CA-F328A43F5247}" destId="{D75700AF-0CA8-4471-BCC8-D184B94FDBA5}" srcOrd="11" destOrd="0" presId="urn:microsoft.com/office/officeart/2008/layout/AscendingPictureAccentProcess"/>
    <dgm:cxn modelId="{84AF7904-B6DE-43B7-A5F5-B029AD47EAD2}" type="presParOf" srcId="{D75700AF-0CA8-4471-BCC8-D184B94FDBA5}" destId="{28F013EE-42D3-4963-822F-62C673BCD4B6}" srcOrd="0" destOrd="0" presId="urn:microsoft.com/office/officeart/2008/layout/AscendingPictureAccentProcess"/>
    <dgm:cxn modelId="{1742477C-682B-42E0-AEED-CA69635CAB71}" type="presParOf" srcId="{11D37001-56E4-436F-94CA-F328A43F5247}" destId="{6B77D506-54EA-46B6-BD89-619E23540CAE}" srcOrd="12" destOrd="0" presId="urn:microsoft.com/office/officeart/2008/layout/AscendingPictureAccentProcess"/>
    <dgm:cxn modelId="{794DE11E-EA2B-4E2C-8286-58B99E4AB66C}" type="presParOf" srcId="{11D37001-56E4-436F-94CA-F328A43F5247}" destId="{15CCBD54-AD8F-4B12-8C9C-BE82B9628E56}" srcOrd="13" destOrd="0" presId="urn:microsoft.com/office/officeart/2008/layout/AscendingPictureAccentProcess"/>
    <dgm:cxn modelId="{A66B293D-A65E-47FE-B056-8365783F65D4}" type="presParOf" srcId="{15CCBD54-AD8F-4B12-8C9C-BE82B9628E56}" destId="{181234A9-2B20-4B99-859A-3DF046901522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99A397DF-ADFC-4F3C-AD89-6530EB8B496F}" type="doc">
      <dgm:prSet loTypeId="urn:microsoft.com/office/officeart/2008/layout/BendingPictureCaption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486ACE57-8056-48DA-BF43-1702898DCB74}">
      <dgm:prSet phldrT="[文字]" phldr="1"/>
      <dgm:spPr/>
      <dgm:t>
        <a:bodyPr/>
        <a:lstStyle/>
        <a:p>
          <a:endParaRPr lang="zh-TW" altLang="en-US"/>
        </a:p>
      </dgm:t>
    </dgm:pt>
    <dgm:pt modelId="{414179FE-2958-4062-B6BF-F6145544D6C0}" type="parTrans" cxnId="{E7CA652D-3FFE-4EEE-BFBF-E66C83D24665}">
      <dgm:prSet/>
      <dgm:spPr/>
      <dgm:t>
        <a:bodyPr/>
        <a:lstStyle/>
        <a:p>
          <a:endParaRPr lang="zh-TW" altLang="en-US"/>
        </a:p>
      </dgm:t>
    </dgm:pt>
    <dgm:pt modelId="{A12B581B-BC5C-4E0D-81F3-A0369C6E7BB0}" type="sibTrans" cxnId="{E7CA652D-3FFE-4EEE-BFBF-E66C83D24665}">
      <dgm:prSet/>
      <dgm:spPr/>
      <dgm:t>
        <a:bodyPr/>
        <a:lstStyle/>
        <a:p>
          <a:endParaRPr lang="zh-TW" altLang="en-US"/>
        </a:p>
      </dgm:t>
    </dgm:pt>
    <dgm:pt modelId="{35805ED6-BDE4-4171-997C-1534888F2ECA}">
      <dgm:prSet phldrT="[文字]"/>
      <dgm:spPr/>
      <dgm:t>
        <a:bodyPr/>
        <a:lstStyle/>
        <a:p>
          <a:r>
            <a:rPr lang="zh-TW" altLang="en-US" dirty="0" smtClean="0"/>
            <a:t>哈哈</a:t>
          </a:r>
          <a:r>
            <a:rPr lang="en-US" altLang="zh-TW" dirty="0" smtClean="0"/>
            <a:t>!!!</a:t>
          </a:r>
          <a:br>
            <a:rPr lang="en-US" altLang="zh-TW" dirty="0" smtClean="0"/>
          </a:br>
          <a:r>
            <a:rPr lang="zh-TW" altLang="en-US" dirty="0" smtClean="0"/>
            <a:t>給他拍拍手</a:t>
          </a:r>
          <a:r>
            <a:rPr lang="en-US" altLang="zh-TW" dirty="0" smtClean="0"/>
            <a:t>!!!</a:t>
          </a:r>
          <a:endParaRPr lang="zh-TW" altLang="en-US" dirty="0"/>
        </a:p>
      </dgm:t>
    </dgm:pt>
    <dgm:pt modelId="{D4A1E84C-202B-41AB-8310-08ED342F8218}" type="parTrans" cxnId="{107FD5B8-F494-4797-9671-2F27342A3469}">
      <dgm:prSet/>
      <dgm:spPr/>
      <dgm:t>
        <a:bodyPr/>
        <a:lstStyle/>
        <a:p>
          <a:endParaRPr lang="zh-TW" altLang="en-US"/>
        </a:p>
      </dgm:t>
    </dgm:pt>
    <dgm:pt modelId="{9AF0307E-F11A-42CE-934B-7D672CCBB64D}" type="sibTrans" cxnId="{107FD5B8-F494-4797-9671-2F27342A3469}">
      <dgm:prSet/>
      <dgm:spPr/>
      <dgm:t>
        <a:bodyPr/>
        <a:lstStyle/>
        <a:p>
          <a:endParaRPr lang="zh-TW" altLang="en-US"/>
        </a:p>
      </dgm:t>
    </dgm:pt>
    <dgm:pt modelId="{24A3235A-A4BC-4837-BD61-BB586AF843BB}" type="pres">
      <dgm:prSet presAssocID="{99A397DF-ADFC-4F3C-AD89-6530EB8B496F}" presName="diagram" presStyleCnt="0">
        <dgm:presLayoutVars>
          <dgm:dir/>
        </dgm:presLayoutVars>
      </dgm:prSet>
      <dgm:spPr/>
      <dgm:t>
        <a:bodyPr/>
        <a:lstStyle/>
        <a:p>
          <a:endParaRPr lang="zh-TW" altLang="en-US"/>
        </a:p>
      </dgm:t>
    </dgm:pt>
    <dgm:pt modelId="{AC5A0E25-BEFC-436D-8589-3F2A0A581C59}" type="pres">
      <dgm:prSet presAssocID="{486ACE57-8056-48DA-BF43-1702898DCB74}" presName="composite" presStyleCnt="0"/>
      <dgm:spPr/>
    </dgm:pt>
    <dgm:pt modelId="{24588879-75FD-4BF6-B430-4C74EA58ED81}" type="pres">
      <dgm:prSet presAssocID="{486ACE57-8056-48DA-BF43-1702898DCB74}" presName="Image" presStyleLbl="bgShp" presStyleIdx="0" presStyleCnt="2" custScaleY="117579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8BE800C7-D4EB-418C-B956-1CADD3AD0753}" type="pres">
      <dgm:prSet presAssocID="{486ACE57-8056-48DA-BF43-1702898DCB74}" presName="Parent" presStyleLbl="node0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79696D8-1FA3-4AF4-92E4-65BE06C74F7B}" type="pres">
      <dgm:prSet presAssocID="{A12B581B-BC5C-4E0D-81F3-A0369C6E7BB0}" presName="sibTrans" presStyleCnt="0"/>
      <dgm:spPr/>
    </dgm:pt>
    <dgm:pt modelId="{DBF8B18D-DB0D-4582-AFD3-F82E8A39638A}" type="pres">
      <dgm:prSet presAssocID="{35805ED6-BDE4-4171-997C-1534888F2ECA}" presName="composite" presStyleCnt="0"/>
      <dgm:spPr/>
    </dgm:pt>
    <dgm:pt modelId="{10368D52-BDA9-4BF5-86E9-2CE70BC7D70F}" type="pres">
      <dgm:prSet presAssocID="{35805ED6-BDE4-4171-997C-1534888F2ECA}" presName="Image" presStyleLbl="bgShp" presStyleIdx="1" presStyleCnt="2" custScaleY="117579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C71D501A-2C55-44F1-BC57-6ED9D20DC0BA}" type="pres">
      <dgm:prSet presAssocID="{35805ED6-BDE4-4171-997C-1534888F2ECA}" presName="Parent" presStyleLbl="node0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107FD5B8-F494-4797-9671-2F27342A3469}" srcId="{99A397DF-ADFC-4F3C-AD89-6530EB8B496F}" destId="{35805ED6-BDE4-4171-997C-1534888F2ECA}" srcOrd="1" destOrd="0" parTransId="{D4A1E84C-202B-41AB-8310-08ED342F8218}" sibTransId="{9AF0307E-F11A-42CE-934B-7D672CCBB64D}"/>
    <dgm:cxn modelId="{0B55105A-E60B-4471-8E1D-B37F28D4C215}" type="presOf" srcId="{35805ED6-BDE4-4171-997C-1534888F2ECA}" destId="{C71D501A-2C55-44F1-BC57-6ED9D20DC0BA}" srcOrd="0" destOrd="0" presId="urn:microsoft.com/office/officeart/2008/layout/BendingPictureCaption"/>
    <dgm:cxn modelId="{AEB51000-9462-445F-9E50-DA7B2BA85ECF}" type="presOf" srcId="{99A397DF-ADFC-4F3C-AD89-6530EB8B496F}" destId="{24A3235A-A4BC-4837-BD61-BB586AF843BB}" srcOrd="0" destOrd="0" presId="urn:microsoft.com/office/officeart/2008/layout/BendingPictureCaption"/>
    <dgm:cxn modelId="{F59DC6F4-15CE-48F8-8694-32437072C2A2}" type="presOf" srcId="{486ACE57-8056-48DA-BF43-1702898DCB74}" destId="{8BE800C7-D4EB-418C-B956-1CADD3AD0753}" srcOrd="0" destOrd="0" presId="urn:microsoft.com/office/officeart/2008/layout/BendingPictureCaption"/>
    <dgm:cxn modelId="{E7CA652D-3FFE-4EEE-BFBF-E66C83D24665}" srcId="{99A397DF-ADFC-4F3C-AD89-6530EB8B496F}" destId="{486ACE57-8056-48DA-BF43-1702898DCB74}" srcOrd="0" destOrd="0" parTransId="{414179FE-2958-4062-B6BF-F6145544D6C0}" sibTransId="{A12B581B-BC5C-4E0D-81F3-A0369C6E7BB0}"/>
    <dgm:cxn modelId="{C3522B2C-C8C6-47B3-AB7B-1C200E6DA367}" type="presParOf" srcId="{24A3235A-A4BC-4837-BD61-BB586AF843BB}" destId="{AC5A0E25-BEFC-436D-8589-3F2A0A581C59}" srcOrd="0" destOrd="0" presId="urn:microsoft.com/office/officeart/2008/layout/BendingPictureCaption"/>
    <dgm:cxn modelId="{73F99959-E1D6-450B-9516-4A7EA35053B3}" type="presParOf" srcId="{AC5A0E25-BEFC-436D-8589-3F2A0A581C59}" destId="{24588879-75FD-4BF6-B430-4C74EA58ED81}" srcOrd="0" destOrd="0" presId="urn:microsoft.com/office/officeart/2008/layout/BendingPictureCaption"/>
    <dgm:cxn modelId="{F1B2FF7D-3173-41CE-8FB4-9D2F4EA21735}" type="presParOf" srcId="{AC5A0E25-BEFC-436D-8589-3F2A0A581C59}" destId="{8BE800C7-D4EB-418C-B956-1CADD3AD0753}" srcOrd="1" destOrd="0" presId="urn:microsoft.com/office/officeart/2008/layout/BendingPictureCaption"/>
    <dgm:cxn modelId="{60CDC067-92D8-419D-9BCD-17B39AB2B67D}" type="presParOf" srcId="{24A3235A-A4BC-4837-BD61-BB586AF843BB}" destId="{879696D8-1FA3-4AF4-92E4-65BE06C74F7B}" srcOrd="1" destOrd="0" presId="urn:microsoft.com/office/officeart/2008/layout/BendingPictureCaption"/>
    <dgm:cxn modelId="{07D38C03-698B-41BD-8BF8-7D4BDA7F225B}" type="presParOf" srcId="{24A3235A-A4BC-4837-BD61-BB586AF843BB}" destId="{DBF8B18D-DB0D-4582-AFD3-F82E8A39638A}" srcOrd="2" destOrd="0" presId="urn:microsoft.com/office/officeart/2008/layout/BendingPictureCaption"/>
    <dgm:cxn modelId="{571431C7-317A-4939-B0C8-AEDD32CE0223}" type="presParOf" srcId="{DBF8B18D-DB0D-4582-AFD3-F82E8A39638A}" destId="{10368D52-BDA9-4BF5-86E9-2CE70BC7D70F}" srcOrd="0" destOrd="0" presId="urn:microsoft.com/office/officeart/2008/layout/BendingPictureCaption"/>
    <dgm:cxn modelId="{4847C1BF-CA7A-4DFC-B15C-3355AE23FE14}" type="presParOf" srcId="{DBF8B18D-DB0D-4582-AFD3-F82E8A39638A}" destId="{C71D501A-2C55-44F1-BC57-6ED9D20DC0BA}" srcOrd="1" destOrd="0" presId="urn:microsoft.com/office/officeart/2008/layout/BendingPictureCapti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447DD907-B3CD-4CD0-8B1A-830D095E889C}" type="doc">
      <dgm:prSet loTypeId="urn:microsoft.com/office/officeart/2009/layout/ReverseList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217829F2-7BB0-4DE3-81E8-2BC0BDC8F182}">
      <dgm:prSet phldrT="[文字]"/>
      <dgm:spPr/>
      <dgm:t>
        <a:bodyPr/>
        <a:lstStyle/>
        <a:p>
          <a:r>
            <a:rPr lang="zh-TW" altLang="en-US" dirty="0" smtClean="0"/>
            <a:t>視圖和透視圖如何區別</a:t>
          </a:r>
          <a:endParaRPr lang="zh-TW" altLang="en-US" dirty="0"/>
        </a:p>
      </dgm:t>
    </dgm:pt>
    <dgm:pt modelId="{26256E4E-B270-4315-9233-1B5B8457DD24}" type="parTrans" cxnId="{C480BC19-1B03-45B6-BB22-42B96E90389A}">
      <dgm:prSet/>
      <dgm:spPr/>
      <dgm:t>
        <a:bodyPr/>
        <a:lstStyle/>
        <a:p>
          <a:endParaRPr lang="zh-TW" altLang="en-US"/>
        </a:p>
      </dgm:t>
    </dgm:pt>
    <dgm:pt modelId="{23C52D16-B146-4D82-841D-A5FB9DD3F089}" type="sibTrans" cxnId="{C480BC19-1B03-45B6-BB22-42B96E90389A}">
      <dgm:prSet/>
      <dgm:spPr/>
      <dgm:t>
        <a:bodyPr/>
        <a:lstStyle/>
        <a:p>
          <a:endParaRPr lang="zh-TW" altLang="en-US"/>
        </a:p>
      </dgm:t>
    </dgm:pt>
    <dgm:pt modelId="{241510D9-F2ED-46C4-9417-8F57AC70A966}">
      <dgm:prSet phldrT="[文字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zh-TW" altLang="en-US"/>
        </a:p>
      </dgm:t>
    </dgm:pt>
    <dgm:pt modelId="{45810205-D287-46EA-9577-E787402F2333}" type="parTrans" cxnId="{9563318B-8F64-4A32-9156-DDA03483D3AB}">
      <dgm:prSet/>
      <dgm:spPr/>
      <dgm:t>
        <a:bodyPr/>
        <a:lstStyle/>
        <a:p>
          <a:endParaRPr lang="zh-TW" altLang="en-US"/>
        </a:p>
      </dgm:t>
    </dgm:pt>
    <dgm:pt modelId="{E38A0CB7-2697-482E-9C26-457D08DC0578}" type="sibTrans" cxnId="{9563318B-8F64-4A32-9156-DDA03483D3AB}">
      <dgm:prSet/>
      <dgm:spPr/>
      <dgm:t>
        <a:bodyPr/>
        <a:lstStyle/>
        <a:p>
          <a:endParaRPr lang="zh-TW" altLang="en-US"/>
        </a:p>
      </dgm:t>
    </dgm:pt>
    <dgm:pt modelId="{D5B224D5-E7CF-463D-891B-ED435648BA78}" type="pres">
      <dgm:prSet presAssocID="{447DD907-B3CD-4CD0-8B1A-830D095E889C}" presName="Name0" presStyleCnt="0">
        <dgm:presLayoutVars>
          <dgm:chMax val="2"/>
          <dgm:chPref val="2"/>
          <dgm:animLvl val="lvl"/>
        </dgm:presLayoutVars>
      </dgm:prSet>
      <dgm:spPr/>
      <dgm:t>
        <a:bodyPr/>
        <a:lstStyle/>
        <a:p>
          <a:endParaRPr lang="zh-TW" altLang="en-US"/>
        </a:p>
      </dgm:t>
    </dgm:pt>
    <dgm:pt modelId="{B454ADA5-7BFC-49A4-AAE2-E720A66C26DE}" type="pres">
      <dgm:prSet presAssocID="{447DD907-B3CD-4CD0-8B1A-830D095E889C}" presName="LeftText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66670CE-0B5C-45D0-AD29-B1725A42BCE3}" type="pres">
      <dgm:prSet presAssocID="{447DD907-B3CD-4CD0-8B1A-830D095E889C}" presName="LeftNode" presStyleLbl="bgImgPlace1" presStyleIdx="0" presStyleCnt="2" custScaleX="154382" custScaleY="109934" custLinFactNeighborX="-33937">
        <dgm:presLayoutVars>
          <dgm:chMax val="2"/>
          <dgm:chPref val="2"/>
        </dgm:presLayoutVars>
      </dgm:prSet>
      <dgm:spPr/>
      <dgm:t>
        <a:bodyPr/>
        <a:lstStyle/>
        <a:p>
          <a:endParaRPr lang="zh-TW" altLang="en-US"/>
        </a:p>
      </dgm:t>
    </dgm:pt>
    <dgm:pt modelId="{814FFC46-4F4E-4225-A6F8-798A2C140ED3}" type="pres">
      <dgm:prSet presAssocID="{447DD907-B3CD-4CD0-8B1A-830D095E889C}" presName="RightText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0E5C83E-5F29-44D7-8574-F9E40E0FBBF2}" type="pres">
      <dgm:prSet presAssocID="{447DD907-B3CD-4CD0-8B1A-830D095E889C}" presName="RightNode" presStyleLbl="bgImgPlace1" presStyleIdx="1" presStyleCnt="2" custScaleX="135085" custScaleY="109934" custLinFactNeighborX="30544">
        <dgm:presLayoutVars>
          <dgm:chMax val="0"/>
          <dgm:chPref val="0"/>
        </dgm:presLayoutVars>
      </dgm:prSet>
      <dgm:spPr/>
      <dgm:t>
        <a:bodyPr/>
        <a:lstStyle/>
        <a:p>
          <a:endParaRPr lang="zh-TW" altLang="en-US"/>
        </a:p>
      </dgm:t>
    </dgm:pt>
    <dgm:pt modelId="{4F8DEC3D-CCB7-4230-8E53-DDDA1187AD86}" type="pres">
      <dgm:prSet presAssocID="{447DD907-B3CD-4CD0-8B1A-830D095E889C}" presName="TopArrow" presStyleLbl="node1" presStyleIdx="0" presStyleCnt="2"/>
      <dgm:spPr/>
    </dgm:pt>
    <dgm:pt modelId="{0E221F8B-F758-49EB-8ECB-EBE0045411A9}" type="pres">
      <dgm:prSet presAssocID="{447DD907-B3CD-4CD0-8B1A-830D095E889C}" presName="BottomArrow" presStyleLbl="node1" presStyleIdx="1" presStyleCnt="2" custAng="10800000"/>
      <dgm:spPr>
        <a:prstGeom prst="notchedRightArrow">
          <a:avLst/>
        </a:prstGeom>
      </dgm:spPr>
    </dgm:pt>
  </dgm:ptLst>
  <dgm:cxnLst>
    <dgm:cxn modelId="{9563318B-8F64-4A32-9156-DDA03483D3AB}" srcId="{447DD907-B3CD-4CD0-8B1A-830D095E889C}" destId="{241510D9-F2ED-46C4-9417-8F57AC70A966}" srcOrd="1" destOrd="0" parTransId="{45810205-D287-46EA-9577-E787402F2333}" sibTransId="{E38A0CB7-2697-482E-9C26-457D08DC0578}"/>
    <dgm:cxn modelId="{538FF36F-69D7-4D6C-BAF5-B837E30ADA88}" type="presOf" srcId="{241510D9-F2ED-46C4-9417-8F57AC70A966}" destId="{814FFC46-4F4E-4225-A6F8-798A2C140ED3}" srcOrd="0" destOrd="0" presId="urn:microsoft.com/office/officeart/2009/layout/ReverseList"/>
    <dgm:cxn modelId="{5AFAA924-A7BB-4347-9290-141E752BF480}" type="presOf" srcId="{217829F2-7BB0-4DE3-81E8-2BC0BDC8F182}" destId="{B454ADA5-7BFC-49A4-AAE2-E720A66C26DE}" srcOrd="0" destOrd="0" presId="urn:microsoft.com/office/officeart/2009/layout/ReverseList"/>
    <dgm:cxn modelId="{24F13168-F3ED-47F3-BA2B-2D65E9B87007}" type="presOf" srcId="{447DD907-B3CD-4CD0-8B1A-830D095E889C}" destId="{D5B224D5-E7CF-463D-891B-ED435648BA78}" srcOrd="0" destOrd="0" presId="urn:microsoft.com/office/officeart/2009/layout/ReverseList"/>
    <dgm:cxn modelId="{8799F7BC-FD84-4C9C-A9A2-E7218AF44813}" type="presOf" srcId="{241510D9-F2ED-46C4-9417-8F57AC70A966}" destId="{20E5C83E-5F29-44D7-8574-F9E40E0FBBF2}" srcOrd="1" destOrd="0" presId="urn:microsoft.com/office/officeart/2009/layout/ReverseList"/>
    <dgm:cxn modelId="{F80F3146-C97B-4409-8B1F-C8ED2B990C5E}" type="presOf" srcId="{217829F2-7BB0-4DE3-81E8-2BC0BDC8F182}" destId="{E66670CE-0B5C-45D0-AD29-B1725A42BCE3}" srcOrd="1" destOrd="0" presId="urn:microsoft.com/office/officeart/2009/layout/ReverseList"/>
    <dgm:cxn modelId="{C480BC19-1B03-45B6-BB22-42B96E90389A}" srcId="{447DD907-B3CD-4CD0-8B1A-830D095E889C}" destId="{217829F2-7BB0-4DE3-81E8-2BC0BDC8F182}" srcOrd="0" destOrd="0" parTransId="{26256E4E-B270-4315-9233-1B5B8457DD24}" sibTransId="{23C52D16-B146-4D82-841D-A5FB9DD3F089}"/>
    <dgm:cxn modelId="{B54C4BFF-60CC-48EA-A4F4-C2BDF8E20C7D}" type="presParOf" srcId="{D5B224D5-E7CF-463D-891B-ED435648BA78}" destId="{B454ADA5-7BFC-49A4-AAE2-E720A66C26DE}" srcOrd="0" destOrd="0" presId="urn:microsoft.com/office/officeart/2009/layout/ReverseList"/>
    <dgm:cxn modelId="{8700B3DA-C78F-4CE3-A6D8-F88D6197FF8E}" type="presParOf" srcId="{D5B224D5-E7CF-463D-891B-ED435648BA78}" destId="{E66670CE-0B5C-45D0-AD29-B1725A42BCE3}" srcOrd="1" destOrd="0" presId="urn:microsoft.com/office/officeart/2009/layout/ReverseList"/>
    <dgm:cxn modelId="{C1384FA8-465E-4038-905D-907E139C4B6C}" type="presParOf" srcId="{D5B224D5-E7CF-463D-891B-ED435648BA78}" destId="{814FFC46-4F4E-4225-A6F8-798A2C140ED3}" srcOrd="2" destOrd="0" presId="urn:microsoft.com/office/officeart/2009/layout/ReverseList"/>
    <dgm:cxn modelId="{958DB70B-031B-470A-8775-53587F104718}" type="presParOf" srcId="{D5B224D5-E7CF-463D-891B-ED435648BA78}" destId="{20E5C83E-5F29-44D7-8574-F9E40E0FBBF2}" srcOrd="3" destOrd="0" presId="urn:microsoft.com/office/officeart/2009/layout/ReverseList"/>
    <dgm:cxn modelId="{CC6616B1-A8D6-4DFC-B5B2-543E7725BE87}" type="presParOf" srcId="{D5B224D5-E7CF-463D-891B-ED435648BA78}" destId="{4F8DEC3D-CCB7-4230-8E53-DDDA1187AD86}" srcOrd="4" destOrd="0" presId="urn:microsoft.com/office/officeart/2009/layout/ReverseList"/>
    <dgm:cxn modelId="{83844CD7-3AA1-406D-A238-78339DFEE23D}" type="presParOf" srcId="{D5B224D5-E7CF-463D-891B-ED435648BA78}" destId="{0E221F8B-F758-49EB-8ECB-EBE0045411A9}" srcOrd="5" destOrd="0" presId="urn:microsoft.com/office/officeart/2009/layout/Revers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DCF421-5B48-4151-B346-34731340640B}" type="doc">
      <dgm:prSet loTypeId="urn:microsoft.com/office/officeart/2005/8/layout/chart3" loCatId="cycle" qsTypeId="urn:microsoft.com/office/officeart/2005/8/quickstyle/simple4" qsCatId="simple" csTypeId="urn:microsoft.com/office/officeart/2005/8/colors/colorful1" csCatId="colorful" phldr="1"/>
      <dgm:spPr/>
    </dgm:pt>
    <dgm:pt modelId="{B5AC38FD-AAFB-4812-844B-93B126FE4FC6}">
      <dgm:prSet phldrT="[文字]" custT="1"/>
      <dgm:spPr/>
      <dgm:t>
        <a:bodyPr/>
        <a:lstStyle/>
        <a:p>
          <a:r>
            <a:rPr lang="zh-TW" altLang="en-US" sz="2800" smtClean="0">
              <a:solidFill>
                <a:schemeClr val="tx1"/>
              </a:solidFill>
            </a:rPr>
            <a:t>面積</a:t>
          </a:r>
          <a:endParaRPr lang="zh-TW" altLang="en-US" sz="2800" dirty="0">
            <a:solidFill>
              <a:schemeClr val="tx1"/>
            </a:solidFill>
          </a:endParaRPr>
        </a:p>
      </dgm:t>
    </dgm:pt>
    <dgm:pt modelId="{E1AFA4DD-0AA4-4BCE-BBE3-18E18DD38685}" type="parTrans" cxnId="{C18E75B7-E08B-471C-83DD-5DEE9FCEFA3F}">
      <dgm:prSet/>
      <dgm:spPr/>
      <dgm:t>
        <a:bodyPr/>
        <a:lstStyle/>
        <a:p>
          <a:endParaRPr lang="zh-TW" altLang="en-US" sz="1800">
            <a:solidFill>
              <a:schemeClr val="tx1"/>
            </a:solidFill>
          </a:endParaRPr>
        </a:p>
      </dgm:t>
    </dgm:pt>
    <dgm:pt modelId="{9D52A957-29D4-428A-8289-D1A0B6B948C6}" type="sibTrans" cxnId="{C18E75B7-E08B-471C-83DD-5DEE9FCEFA3F}">
      <dgm:prSet/>
      <dgm:spPr/>
      <dgm:t>
        <a:bodyPr/>
        <a:lstStyle/>
        <a:p>
          <a:endParaRPr lang="zh-TW" altLang="en-US" sz="1800">
            <a:solidFill>
              <a:schemeClr val="tx1"/>
            </a:solidFill>
          </a:endParaRPr>
        </a:p>
      </dgm:t>
    </dgm:pt>
    <dgm:pt modelId="{4CA1A147-F341-42F3-B05C-F1CACD578AE3}">
      <dgm:prSet phldrT="[文字]" custT="1"/>
      <dgm:spPr/>
      <dgm:t>
        <a:bodyPr/>
        <a:lstStyle/>
        <a:p>
          <a:r>
            <a:rPr lang="zh-TW" altLang="en-US" sz="2800" smtClean="0">
              <a:solidFill>
                <a:schemeClr val="tx1"/>
              </a:solidFill>
            </a:rPr>
            <a:t>幾何圖形的面積公式</a:t>
          </a:r>
          <a:endParaRPr lang="zh-TW" altLang="en-US" sz="2800" dirty="0">
            <a:solidFill>
              <a:schemeClr val="tx1"/>
            </a:solidFill>
          </a:endParaRPr>
        </a:p>
      </dgm:t>
    </dgm:pt>
    <dgm:pt modelId="{F0439B0A-ACE5-41BF-AB8A-FF0B1F2E3B41}" type="parTrans" cxnId="{8EA4795E-A709-4F8D-AA39-6EA6E6A0A6AF}">
      <dgm:prSet/>
      <dgm:spPr/>
      <dgm:t>
        <a:bodyPr/>
        <a:lstStyle/>
        <a:p>
          <a:endParaRPr lang="zh-TW" altLang="en-US" sz="1800">
            <a:solidFill>
              <a:schemeClr val="tx1"/>
            </a:solidFill>
          </a:endParaRPr>
        </a:p>
      </dgm:t>
    </dgm:pt>
    <dgm:pt modelId="{10D4AA96-D129-4162-9167-94AAFFA256BB}" type="sibTrans" cxnId="{8EA4795E-A709-4F8D-AA39-6EA6E6A0A6AF}">
      <dgm:prSet/>
      <dgm:spPr/>
      <dgm:t>
        <a:bodyPr/>
        <a:lstStyle/>
        <a:p>
          <a:endParaRPr lang="zh-TW" altLang="en-US" sz="1800">
            <a:solidFill>
              <a:schemeClr val="tx1"/>
            </a:solidFill>
          </a:endParaRPr>
        </a:p>
      </dgm:t>
    </dgm:pt>
    <dgm:pt modelId="{F87FCE1F-02CB-445E-93C3-CAD3D67C908F}">
      <dgm:prSet custT="1"/>
      <dgm:spPr/>
      <dgm:t>
        <a:bodyPr/>
        <a:lstStyle/>
        <a:p>
          <a:r>
            <a:rPr lang="zh-TW" altLang="en-US" sz="2800" smtClean="0">
              <a:solidFill>
                <a:schemeClr val="tx1"/>
              </a:solidFill>
            </a:rPr>
            <a:t>認識基本的幾何圖形</a:t>
          </a:r>
          <a:endParaRPr lang="zh-TW" altLang="en-US" sz="2800" dirty="0">
            <a:solidFill>
              <a:schemeClr val="tx1"/>
            </a:solidFill>
          </a:endParaRPr>
        </a:p>
      </dgm:t>
    </dgm:pt>
    <dgm:pt modelId="{2669B156-77C5-4A9A-BBFD-FE87C2022B4A}" type="parTrans" cxnId="{4C0FBFF2-4A96-47C6-946B-7C49A9BC1038}">
      <dgm:prSet/>
      <dgm:spPr/>
      <dgm:t>
        <a:bodyPr/>
        <a:lstStyle/>
        <a:p>
          <a:endParaRPr lang="zh-TW" altLang="en-US" sz="1800">
            <a:solidFill>
              <a:schemeClr val="tx1"/>
            </a:solidFill>
          </a:endParaRPr>
        </a:p>
      </dgm:t>
    </dgm:pt>
    <dgm:pt modelId="{DAB22323-C62F-42E2-B399-2DE78C39C20F}" type="sibTrans" cxnId="{4C0FBFF2-4A96-47C6-946B-7C49A9BC1038}">
      <dgm:prSet/>
      <dgm:spPr/>
      <dgm:t>
        <a:bodyPr/>
        <a:lstStyle/>
        <a:p>
          <a:endParaRPr lang="zh-TW" altLang="en-US" sz="1800">
            <a:solidFill>
              <a:schemeClr val="tx1"/>
            </a:solidFill>
          </a:endParaRPr>
        </a:p>
      </dgm:t>
    </dgm:pt>
    <dgm:pt modelId="{83CBC89D-CEAC-4AEB-97DB-032427F6BBE0}">
      <dgm:prSet phldrT="[文字]" custT="1"/>
      <dgm:spPr/>
      <dgm:t>
        <a:bodyPr/>
        <a:lstStyle/>
        <a:p>
          <a:r>
            <a:rPr lang="zh-TW" altLang="en-US" sz="2800" smtClean="0">
              <a:solidFill>
                <a:schemeClr val="tx1"/>
              </a:solidFill>
            </a:rPr>
            <a:t>平面圖形</a:t>
          </a:r>
          <a:endParaRPr lang="zh-TW" altLang="en-US" sz="2800" dirty="0">
            <a:solidFill>
              <a:schemeClr val="tx1"/>
            </a:solidFill>
          </a:endParaRPr>
        </a:p>
      </dgm:t>
    </dgm:pt>
    <dgm:pt modelId="{5C865C8B-E18A-4E0E-B0D9-2894AE403A7B}" type="sibTrans" cxnId="{F646AB98-C6C0-494A-AAE4-85519FDCAC14}">
      <dgm:prSet/>
      <dgm:spPr/>
      <dgm:t>
        <a:bodyPr/>
        <a:lstStyle/>
        <a:p>
          <a:endParaRPr lang="zh-TW" altLang="en-US" sz="1800">
            <a:solidFill>
              <a:schemeClr val="tx1"/>
            </a:solidFill>
          </a:endParaRPr>
        </a:p>
      </dgm:t>
    </dgm:pt>
    <dgm:pt modelId="{240BD470-E97A-46A8-9748-DE648F31BAF0}" type="parTrans" cxnId="{F646AB98-C6C0-494A-AAE4-85519FDCAC14}">
      <dgm:prSet/>
      <dgm:spPr/>
      <dgm:t>
        <a:bodyPr/>
        <a:lstStyle/>
        <a:p>
          <a:endParaRPr lang="zh-TW" altLang="en-US" sz="1800">
            <a:solidFill>
              <a:schemeClr val="tx1"/>
            </a:solidFill>
          </a:endParaRPr>
        </a:p>
      </dgm:t>
    </dgm:pt>
    <dgm:pt modelId="{2238B7EB-CAE4-4101-A286-FEBAF791FDF2}" type="pres">
      <dgm:prSet presAssocID="{8ADCF421-5B48-4151-B346-34731340640B}" presName="compositeShape" presStyleCnt="0">
        <dgm:presLayoutVars>
          <dgm:chMax val="7"/>
          <dgm:dir/>
          <dgm:resizeHandles val="exact"/>
        </dgm:presLayoutVars>
      </dgm:prSet>
      <dgm:spPr/>
    </dgm:pt>
    <dgm:pt modelId="{6D09CA02-74E2-4819-8E3C-AA415460EEE3}" type="pres">
      <dgm:prSet presAssocID="{8ADCF421-5B48-4151-B346-34731340640B}" presName="wedge1" presStyleLbl="node1" presStyleIdx="0" presStyleCnt="4" custScaleX="118086" custScaleY="107932"/>
      <dgm:spPr/>
      <dgm:t>
        <a:bodyPr/>
        <a:lstStyle/>
        <a:p>
          <a:endParaRPr lang="zh-TW" altLang="en-US"/>
        </a:p>
      </dgm:t>
    </dgm:pt>
    <dgm:pt modelId="{EACBCF71-F7EA-474C-B982-C8F6AFDD461E}" type="pres">
      <dgm:prSet presAssocID="{8ADCF421-5B48-4151-B346-34731340640B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D200583-E51A-494A-B0CF-3121013A8DC9}" type="pres">
      <dgm:prSet presAssocID="{8ADCF421-5B48-4151-B346-34731340640B}" presName="wedge2" presStyleLbl="node1" presStyleIdx="1" presStyleCnt="4" custScaleX="118086" custScaleY="107932"/>
      <dgm:spPr/>
      <dgm:t>
        <a:bodyPr/>
        <a:lstStyle/>
        <a:p>
          <a:endParaRPr lang="zh-TW" altLang="en-US"/>
        </a:p>
      </dgm:t>
    </dgm:pt>
    <dgm:pt modelId="{90534303-F9C1-4B05-92F9-A988C7226E21}" type="pres">
      <dgm:prSet presAssocID="{8ADCF421-5B48-4151-B346-34731340640B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733F5CD-5578-4905-AE27-90F8981C8AE1}" type="pres">
      <dgm:prSet presAssocID="{8ADCF421-5B48-4151-B346-34731340640B}" presName="wedge3" presStyleLbl="node1" presStyleIdx="2" presStyleCnt="4" custScaleX="118086" custScaleY="107932"/>
      <dgm:spPr/>
      <dgm:t>
        <a:bodyPr/>
        <a:lstStyle/>
        <a:p>
          <a:endParaRPr lang="zh-TW" altLang="en-US"/>
        </a:p>
      </dgm:t>
    </dgm:pt>
    <dgm:pt modelId="{077FBD4B-9A18-4439-B5AA-B7FAF9C36607}" type="pres">
      <dgm:prSet presAssocID="{8ADCF421-5B48-4151-B346-34731340640B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D4B1420-EFC1-493E-BC97-6BF61273AEA0}" type="pres">
      <dgm:prSet presAssocID="{8ADCF421-5B48-4151-B346-34731340640B}" presName="wedge4" presStyleLbl="node1" presStyleIdx="3" presStyleCnt="4" custScaleX="118086" custScaleY="107932"/>
      <dgm:spPr/>
      <dgm:t>
        <a:bodyPr/>
        <a:lstStyle/>
        <a:p>
          <a:endParaRPr lang="zh-TW" altLang="en-US"/>
        </a:p>
      </dgm:t>
    </dgm:pt>
    <dgm:pt modelId="{53737245-5A81-4D03-A904-6703E17013C5}" type="pres">
      <dgm:prSet presAssocID="{8ADCF421-5B48-4151-B346-34731340640B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9AA1C8C0-7D5D-4AD9-9126-3DD3DB722C67}" type="presOf" srcId="{F87FCE1F-02CB-445E-93C3-CAD3D67C908F}" destId="{077FBD4B-9A18-4439-B5AA-B7FAF9C36607}" srcOrd="1" destOrd="0" presId="urn:microsoft.com/office/officeart/2005/8/layout/chart3"/>
    <dgm:cxn modelId="{307CFC34-B134-43BB-8159-5EF72C39494E}" type="presOf" srcId="{4CA1A147-F341-42F3-B05C-F1CACD578AE3}" destId="{90534303-F9C1-4B05-92F9-A988C7226E21}" srcOrd="1" destOrd="0" presId="urn:microsoft.com/office/officeart/2005/8/layout/chart3"/>
    <dgm:cxn modelId="{8909671F-3E47-4222-B31A-F862374500A6}" type="presOf" srcId="{83CBC89D-CEAC-4AEB-97DB-032427F6BBE0}" destId="{53737245-5A81-4D03-A904-6703E17013C5}" srcOrd="1" destOrd="0" presId="urn:microsoft.com/office/officeart/2005/8/layout/chart3"/>
    <dgm:cxn modelId="{60323C11-786F-4F8A-95E6-39C3F0F06F61}" type="presOf" srcId="{83CBC89D-CEAC-4AEB-97DB-032427F6BBE0}" destId="{9D4B1420-EFC1-493E-BC97-6BF61273AEA0}" srcOrd="0" destOrd="0" presId="urn:microsoft.com/office/officeart/2005/8/layout/chart3"/>
    <dgm:cxn modelId="{C18E75B7-E08B-471C-83DD-5DEE9FCEFA3F}" srcId="{8ADCF421-5B48-4151-B346-34731340640B}" destId="{B5AC38FD-AAFB-4812-844B-93B126FE4FC6}" srcOrd="0" destOrd="0" parTransId="{E1AFA4DD-0AA4-4BCE-BBE3-18E18DD38685}" sibTransId="{9D52A957-29D4-428A-8289-D1A0B6B948C6}"/>
    <dgm:cxn modelId="{8EA4795E-A709-4F8D-AA39-6EA6E6A0A6AF}" srcId="{8ADCF421-5B48-4151-B346-34731340640B}" destId="{4CA1A147-F341-42F3-B05C-F1CACD578AE3}" srcOrd="1" destOrd="0" parTransId="{F0439B0A-ACE5-41BF-AB8A-FF0B1F2E3B41}" sibTransId="{10D4AA96-D129-4162-9167-94AAFFA256BB}"/>
    <dgm:cxn modelId="{E6602532-ECD1-4EA6-9469-34064BA38A25}" type="presOf" srcId="{F87FCE1F-02CB-445E-93C3-CAD3D67C908F}" destId="{2733F5CD-5578-4905-AE27-90F8981C8AE1}" srcOrd="0" destOrd="0" presId="urn:microsoft.com/office/officeart/2005/8/layout/chart3"/>
    <dgm:cxn modelId="{F646AB98-C6C0-494A-AAE4-85519FDCAC14}" srcId="{8ADCF421-5B48-4151-B346-34731340640B}" destId="{83CBC89D-CEAC-4AEB-97DB-032427F6BBE0}" srcOrd="3" destOrd="0" parTransId="{240BD470-E97A-46A8-9748-DE648F31BAF0}" sibTransId="{5C865C8B-E18A-4E0E-B0D9-2894AE403A7B}"/>
    <dgm:cxn modelId="{4C0FBFF2-4A96-47C6-946B-7C49A9BC1038}" srcId="{8ADCF421-5B48-4151-B346-34731340640B}" destId="{F87FCE1F-02CB-445E-93C3-CAD3D67C908F}" srcOrd="2" destOrd="0" parTransId="{2669B156-77C5-4A9A-BBFD-FE87C2022B4A}" sibTransId="{DAB22323-C62F-42E2-B399-2DE78C39C20F}"/>
    <dgm:cxn modelId="{EB9BB251-24D4-4644-8E89-98475CD5C483}" type="presOf" srcId="{B5AC38FD-AAFB-4812-844B-93B126FE4FC6}" destId="{EACBCF71-F7EA-474C-B982-C8F6AFDD461E}" srcOrd="1" destOrd="0" presId="urn:microsoft.com/office/officeart/2005/8/layout/chart3"/>
    <dgm:cxn modelId="{80005BEE-80BB-473C-9A2F-3E7C56F3F9D2}" type="presOf" srcId="{4CA1A147-F341-42F3-B05C-F1CACD578AE3}" destId="{6D200583-E51A-494A-B0CF-3121013A8DC9}" srcOrd="0" destOrd="0" presId="urn:microsoft.com/office/officeart/2005/8/layout/chart3"/>
    <dgm:cxn modelId="{5ACCDF7E-347A-4564-94DE-21F4238F8F22}" type="presOf" srcId="{B5AC38FD-AAFB-4812-844B-93B126FE4FC6}" destId="{6D09CA02-74E2-4819-8E3C-AA415460EEE3}" srcOrd="0" destOrd="0" presId="urn:microsoft.com/office/officeart/2005/8/layout/chart3"/>
    <dgm:cxn modelId="{B204449D-4DE1-4D2B-A1FA-11FBB3DFBB6D}" type="presOf" srcId="{8ADCF421-5B48-4151-B346-34731340640B}" destId="{2238B7EB-CAE4-4101-A286-FEBAF791FDF2}" srcOrd="0" destOrd="0" presId="urn:microsoft.com/office/officeart/2005/8/layout/chart3"/>
    <dgm:cxn modelId="{5DDC2245-3537-41DA-8555-C34E11A5BF62}" type="presParOf" srcId="{2238B7EB-CAE4-4101-A286-FEBAF791FDF2}" destId="{6D09CA02-74E2-4819-8E3C-AA415460EEE3}" srcOrd="0" destOrd="0" presId="urn:microsoft.com/office/officeart/2005/8/layout/chart3"/>
    <dgm:cxn modelId="{EECC4BFA-1240-44DB-A3A7-35C4DC4EC45B}" type="presParOf" srcId="{2238B7EB-CAE4-4101-A286-FEBAF791FDF2}" destId="{EACBCF71-F7EA-474C-B982-C8F6AFDD461E}" srcOrd="1" destOrd="0" presId="urn:microsoft.com/office/officeart/2005/8/layout/chart3"/>
    <dgm:cxn modelId="{54424356-1939-4E6C-830E-79BAE738B296}" type="presParOf" srcId="{2238B7EB-CAE4-4101-A286-FEBAF791FDF2}" destId="{6D200583-E51A-494A-B0CF-3121013A8DC9}" srcOrd="2" destOrd="0" presId="urn:microsoft.com/office/officeart/2005/8/layout/chart3"/>
    <dgm:cxn modelId="{B50142FF-90F7-4920-9944-4C3E94E88DE3}" type="presParOf" srcId="{2238B7EB-CAE4-4101-A286-FEBAF791FDF2}" destId="{90534303-F9C1-4B05-92F9-A988C7226E21}" srcOrd="3" destOrd="0" presId="urn:microsoft.com/office/officeart/2005/8/layout/chart3"/>
    <dgm:cxn modelId="{1002868B-5214-4A3A-9128-209F4E14C874}" type="presParOf" srcId="{2238B7EB-CAE4-4101-A286-FEBAF791FDF2}" destId="{2733F5CD-5578-4905-AE27-90F8981C8AE1}" srcOrd="4" destOrd="0" presId="urn:microsoft.com/office/officeart/2005/8/layout/chart3"/>
    <dgm:cxn modelId="{1BE84352-509C-4F7D-ADF0-C0F03B16075B}" type="presParOf" srcId="{2238B7EB-CAE4-4101-A286-FEBAF791FDF2}" destId="{077FBD4B-9A18-4439-B5AA-B7FAF9C36607}" srcOrd="5" destOrd="0" presId="urn:microsoft.com/office/officeart/2005/8/layout/chart3"/>
    <dgm:cxn modelId="{D570611F-4562-4BA4-9AB7-E85A66F8C5A4}" type="presParOf" srcId="{2238B7EB-CAE4-4101-A286-FEBAF791FDF2}" destId="{9D4B1420-EFC1-493E-BC97-6BF61273AEA0}" srcOrd="6" destOrd="0" presId="urn:microsoft.com/office/officeart/2005/8/layout/chart3"/>
    <dgm:cxn modelId="{21935294-8DFA-47DE-9841-33C9BF1659EC}" type="presParOf" srcId="{2238B7EB-CAE4-4101-A286-FEBAF791FDF2}" destId="{53737245-5A81-4D03-A904-6703E17013C5}" srcOrd="7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4AA2FED2-AC73-4ED3-BD8E-22AE616B2640}" type="doc">
      <dgm:prSet loTypeId="urn:microsoft.com/office/officeart/2009/3/layout/StepUpProcess" loCatId="process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EF62B20E-E6F5-44A8-8C16-6643A08C093F}">
      <dgm:prSet phldrT="[文字]" custT="1"/>
      <dgm:spPr/>
      <dgm:t>
        <a:bodyPr/>
        <a:lstStyle/>
        <a:p>
          <a:r>
            <a:rPr lang="zh-TW" altLang="en-US" sz="4400" dirty="0" smtClean="0"/>
            <a:t>雖然過程重要</a:t>
          </a:r>
          <a:r>
            <a:rPr lang="en-US" altLang="zh-TW" sz="4400" dirty="0" smtClean="0"/>
            <a:t>!</a:t>
          </a:r>
          <a:endParaRPr lang="zh-TW" altLang="en-US" sz="4400" dirty="0"/>
        </a:p>
      </dgm:t>
    </dgm:pt>
    <dgm:pt modelId="{565A0586-3C52-4E2D-AD1B-1B248E43999D}" type="parTrans" cxnId="{004CBBE7-7B91-49AB-A786-087866773248}">
      <dgm:prSet/>
      <dgm:spPr/>
      <dgm:t>
        <a:bodyPr/>
        <a:lstStyle/>
        <a:p>
          <a:endParaRPr lang="zh-TW" altLang="en-US" sz="1400"/>
        </a:p>
      </dgm:t>
    </dgm:pt>
    <dgm:pt modelId="{E2DE0827-450C-43E1-97E4-95468EE128F6}" type="sibTrans" cxnId="{004CBBE7-7B91-49AB-A786-087866773248}">
      <dgm:prSet/>
      <dgm:spPr/>
      <dgm:t>
        <a:bodyPr/>
        <a:lstStyle/>
        <a:p>
          <a:endParaRPr lang="zh-TW" altLang="en-US" sz="1400"/>
        </a:p>
      </dgm:t>
    </dgm:pt>
    <dgm:pt modelId="{1FB7E1E5-4A04-4F80-96FC-B34C30C6A8F7}">
      <dgm:prSet phldrT="[文字]" custT="1"/>
      <dgm:spPr/>
      <dgm:t>
        <a:bodyPr/>
        <a:lstStyle/>
        <a:p>
          <a:r>
            <a:rPr lang="zh-TW" altLang="en-US" sz="4400" dirty="0" smtClean="0"/>
            <a:t>但結果</a:t>
          </a:r>
          <a:r>
            <a:rPr lang="en-US" altLang="zh-TW" sz="4400" dirty="0" smtClean="0"/>
            <a:t>!!!</a:t>
          </a:r>
          <a:endParaRPr lang="zh-TW" altLang="en-US" sz="4400" dirty="0"/>
        </a:p>
      </dgm:t>
    </dgm:pt>
    <dgm:pt modelId="{0AD9CB32-F6DB-4858-BFAB-CA54B1D213A5}" type="parTrans" cxnId="{0AB0D823-430C-4A15-A8DA-32EDD9A15B20}">
      <dgm:prSet/>
      <dgm:spPr/>
      <dgm:t>
        <a:bodyPr/>
        <a:lstStyle/>
        <a:p>
          <a:endParaRPr lang="zh-TW" altLang="en-US" sz="1400"/>
        </a:p>
      </dgm:t>
    </dgm:pt>
    <dgm:pt modelId="{94A9D5B3-5A23-4ED7-9B0B-DA24F7857BBD}" type="sibTrans" cxnId="{0AB0D823-430C-4A15-A8DA-32EDD9A15B20}">
      <dgm:prSet/>
      <dgm:spPr/>
      <dgm:t>
        <a:bodyPr/>
        <a:lstStyle/>
        <a:p>
          <a:endParaRPr lang="zh-TW" altLang="en-US" sz="1400"/>
        </a:p>
      </dgm:t>
    </dgm:pt>
    <dgm:pt modelId="{2BFEEB65-D530-4213-AD78-C962D74A7DEA}">
      <dgm:prSet phldrT="[文字]" custT="1"/>
      <dgm:spPr/>
      <dgm:t>
        <a:bodyPr/>
        <a:lstStyle/>
        <a:p>
          <a:r>
            <a:rPr lang="zh-TW" altLang="en-US" sz="4400" dirty="0" smtClean="0"/>
            <a:t>最重要的</a:t>
          </a:r>
          <a:r>
            <a:rPr lang="en-US" altLang="zh-TW" sz="4400" dirty="0" smtClean="0"/>
            <a:t>!!!</a:t>
          </a:r>
          <a:endParaRPr lang="zh-TW" altLang="en-US" sz="4400" dirty="0"/>
        </a:p>
      </dgm:t>
    </dgm:pt>
    <dgm:pt modelId="{74928B97-97C8-439A-AF14-8EC0D1F88B0F}" type="parTrans" cxnId="{67C329B5-ED2B-4B2B-8171-5F21C541FA68}">
      <dgm:prSet/>
      <dgm:spPr/>
      <dgm:t>
        <a:bodyPr/>
        <a:lstStyle/>
        <a:p>
          <a:endParaRPr lang="zh-TW" altLang="en-US" sz="1400"/>
        </a:p>
      </dgm:t>
    </dgm:pt>
    <dgm:pt modelId="{93032793-0C86-4ECB-BE18-71572CC27053}" type="sibTrans" cxnId="{67C329B5-ED2B-4B2B-8171-5F21C541FA68}">
      <dgm:prSet/>
      <dgm:spPr/>
      <dgm:t>
        <a:bodyPr/>
        <a:lstStyle/>
        <a:p>
          <a:endParaRPr lang="zh-TW" altLang="en-US" sz="1400"/>
        </a:p>
      </dgm:t>
    </dgm:pt>
    <dgm:pt modelId="{39A7A308-CF2D-4336-BD58-8366697E472B}" type="pres">
      <dgm:prSet presAssocID="{4AA2FED2-AC73-4ED3-BD8E-22AE616B2640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zh-TW" altLang="en-US"/>
        </a:p>
      </dgm:t>
    </dgm:pt>
    <dgm:pt modelId="{FE82C791-0BF5-4B06-B20E-31B9FF68D1E5}" type="pres">
      <dgm:prSet presAssocID="{EF62B20E-E6F5-44A8-8C16-6643A08C093F}" presName="composite" presStyleCnt="0"/>
      <dgm:spPr/>
    </dgm:pt>
    <dgm:pt modelId="{050E1A6B-BF52-4B7F-A1E3-850E0C0CB4A8}" type="pres">
      <dgm:prSet presAssocID="{EF62B20E-E6F5-44A8-8C16-6643A08C093F}" presName="LShape" presStyleLbl="alignNode1" presStyleIdx="0" presStyleCnt="5"/>
      <dgm:spPr/>
    </dgm:pt>
    <dgm:pt modelId="{FFE230B4-73D8-4CB5-A82E-BF9CA784A3AE}" type="pres">
      <dgm:prSet presAssocID="{EF62B20E-E6F5-44A8-8C16-6643A08C093F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BF8530C-82B6-498C-84CA-021D79CF8B6F}" type="pres">
      <dgm:prSet presAssocID="{EF62B20E-E6F5-44A8-8C16-6643A08C093F}" presName="Triangle" presStyleLbl="alignNode1" presStyleIdx="1" presStyleCnt="5"/>
      <dgm:spPr/>
    </dgm:pt>
    <dgm:pt modelId="{6F05F0E1-D3B0-41C8-8A25-6BF59DB2CA5E}" type="pres">
      <dgm:prSet presAssocID="{E2DE0827-450C-43E1-97E4-95468EE128F6}" presName="sibTrans" presStyleCnt="0"/>
      <dgm:spPr/>
    </dgm:pt>
    <dgm:pt modelId="{4224B8C0-2782-4AEA-8122-69193B13E586}" type="pres">
      <dgm:prSet presAssocID="{E2DE0827-450C-43E1-97E4-95468EE128F6}" presName="space" presStyleCnt="0"/>
      <dgm:spPr/>
    </dgm:pt>
    <dgm:pt modelId="{8083FC3A-9610-4BE8-8E66-13B45BD19E8B}" type="pres">
      <dgm:prSet presAssocID="{1FB7E1E5-4A04-4F80-96FC-B34C30C6A8F7}" presName="composite" presStyleCnt="0"/>
      <dgm:spPr/>
    </dgm:pt>
    <dgm:pt modelId="{42752AA1-B31E-484A-8BFA-791E28DC6D2A}" type="pres">
      <dgm:prSet presAssocID="{1FB7E1E5-4A04-4F80-96FC-B34C30C6A8F7}" presName="LShape" presStyleLbl="alignNode1" presStyleIdx="2" presStyleCnt="5"/>
      <dgm:spPr/>
    </dgm:pt>
    <dgm:pt modelId="{39A5A40F-1CE6-4432-BFF1-70450E4C6306}" type="pres">
      <dgm:prSet presAssocID="{1FB7E1E5-4A04-4F80-96FC-B34C30C6A8F7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30A0EEE-712D-4314-B9B6-BB16394083AA}" type="pres">
      <dgm:prSet presAssocID="{1FB7E1E5-4A04-4F80-96FC-B34C30C6A8F7}" presName="Triangle" presStyleLbl="alignNode1" presStyleIdx="3" presStyleCnt="5"/>
      <dgm:spPr/>
    </dgm:pt>
    <dgm:pt modelId="{785EC089-AB43-45E7-AB29-055DEBC64FD0}" type="pres">
      <dgm:prSet presAssocID="{94A9D5B3-5A23-4ED7-9B0B-DA24F7857BBD}" presName="sibTrans" presStyleCnt="0"/>
      <dgm:spPr/>
    </dgm:pt>
    <dgm:pt modelId="{08E72D09-6B7C-4EEC-A159-8EF4274F301A}" type="pres">
      <dgm:prSet presAssocID="{94A9D5B3-5A23-4ED7-9B0B-DA24F7857BBD}" presName="space" presStyleCnt="0"/>
      <dgm:spPr/>
    </dgm:pt>
    <dgm:pt modelId="{A5B51DF7-661F-4F47-9DD7-F97212522B50}" type="pres">
      <dgm:prSet presAssocID="{2BFEEB65-D530-4213-AD78-C962D74A7DEA}" presName="composite" presStyleCnt="0"/>
      <dgm:spPr/>
    </dgm:pt>
    <dgm:pt modelId="{8F6525DD-EC84-462F-A7E6-3482304B077E}" type="pres">
      <dgm:prSet presAssocID="{2BFEEB65-D530-4213-AD78-C962D74A7DEA}" presName="LShape" presStyleLbl="alignNode1" presStyleIdx="4" presStyleCnt="5"/>
      <dgm:spPr/>
    </dgm:pt>
    <dgm:pt modelId="{8715B70A-8CE4-47A8-9965-2F05394F1194}" type="pres">
      <dgm:prSet presAssocID="{2BFEEB65-D530-4213-AD78-C962D74A7DEA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67C329B5-ED2B-4B2B-8171-5F21C541FA68}" srcId="{4AA2FED2-AC73-4ED3-BD8E-22AE616B2640}" destId="{2BFEEB65-D530-4213-AD78-C962D74A7DEA}" srcOrd="2" destOrd="0" parTransId="{74928B97-97C8-439A-AF14-8EC0D1F88B0F}" sibTransId="{93032793-0C86-4ECB-BE18-71572CC27053}"/>
    <dgm:cxn modelId="{0AB0D823-430C-4A15-A8DA-32EDD9A15B20}" srcId="{4AA2FED2-AC73-4ED3-BD8E-22AE616B2640}" destId="{1FB7E1E5-4A04-4F80-96FC-B34C30C6A8F7}" srcOrd="1" destOrd="0" parTransId="{0AD9CB32-F6DB-4858-BFAB-CA54B1D213A5}" sibTransId="{94A9D5B3-5A23-4ED7-9B0B-DA24F7857BBD}"/>
    <dgm:cxn modelId="{7A4F9647-0A83-4B71-BACC-074BD99E9A8A}" type="presOf" srcId="{4AA2FED2-AC73-4ED3-BD8E-22AE616B2640}" destId="{39A7A308-CF2D-4336-BD58-8366697E472B}" srcOrd="0" destOrd="0" presId="urn:microsoft.com/office/officeart/2009/3/layout/StepUpProcess"/>
    <dgm:cxn modelId="{97BA2CB5-39D2-44C9-B94F-A464F76A14BB}" type="presOf" srcId="{EF62B20E-E6F5-44A8-8C16-6643A08C093F}" destId="{FFE230B4-73D8-4CB5-A82E-BF9CA784A3AE}" srcOrd="0" destOrd="0" presId="urn:microsoft.com/office/officeart/2009/3/layout/StepUpProcess"/>
    <dgm:cxn modelId="{F00758C3-A338-459F-A838-3619463487CF}" type="presOf" srcId="{1FB7E1E5-4A04-4F80-96FC-B34C30C6A8F7}" destId="{39A5A40F-1CE6-4432-BFF1-70450E4C6306}" srcOrd="0" destOrd="0" presId="urn:microsoft.com/office/officeart/2009/3/layout/StepUpProcess"/>
    <dgm:cxn modelId="{59738A4D-5791-4C19-8AE8-26174DBD6BAF}" type="presOf" srcId="{2BFEEB65-D530-4213-AD78-C962D74A7DEA}" destId="{8715B70A-8CE4-47A8-9965-2F05394F1194}" srcOrd="0" destOrd="0" presId="urn:microsoft.com/office/officeart/2009/3/layout/StepUpProcess"/>
    <dgm:cxn modelId="{004CBBE7-7B91-49AB-A786-087866773248}" srcId="{4AA2FED2-AC73-4ED3-BD8E-22AE616B2640}" destId="{EF62B20E-E6F5-44A8-8C16-6643A08C093F}" srcOrd="0" destOrd="0" parTransId="{565A0586-3C52-4E2D-AD1B-1B248E43999D}" sibTransId="{E2DE0827-450C-43E1-97E4-95468EE128F6}"/>
    <dgm:cxn modelId="{DCCA0CB9-4FAC-447B-A038-0D7066AD549F}" type="presParOf" srcId="{39A7A308-CF2D-4336-BD58-8366697E472B}" destId="{FE82C791-0BF5-4B06-B20E-31B9FF68D1E5}" srcOrd="0" destOrd="0" presId="urn:microsoft.com/office/officeart/2009/3/layout/StepUpProcess"/>
    <dgm:cxn modelId="{2511F011-1701-49D8-A90B-543CE09FDAB3}" type="presParOf" srcId="{FE82C791-0BF5-4B06-B20E-31B9FF68D1E5}" destId="{050E1A6B-BF52-4B7F-A1E3-850E0C0CB4A8}" srcOrd="0" destOrd="0" presId="urn:microsoft.com/office/officeart/2009/3/layout/StepUpProcess"/>
    <dgm:cxn modelId="{29342B1D-D46B-4E2A-983E-06758F0B80BF}" type="presParOf" srcId="{FE82C791-0BF5-4B06-B20E-31B9FF68D1E5}" destId="{FFE230B4-73D8-4CB5-A82E-BF9CA784A3AE}" srcOrd="1" destOrd="0" presId="urn:microsoft.com/office/officeart/2009/3/layout/StepUpProcess"/>
    <dgm:cxn modelId="{BDE3E3DD-A391-4F30-876C-BFDAEFC0A8EB}" type="presParOf" srcId="{FE82C791-0BF5-4B06-B20E-31B9FF68D1E5}" destId="{EBF8530C-82B6-498C-84CA-021D79CF8B6F}" srcOrd="2" destOrd="0" presId="urn:microsoft.com/office/officeart/2009/3/layout/StepUpProcess"/>
    <dgm:cxn modelId="{2DFCEEFB-FFAE-4D34-BF1C-F08BDB28F7C6}" type="presParOf" srcId="{39A7A308-CF2D-4336-BD58-8366697E472B}" destId="{6F05F0E1-D3B0-41C8-8A25-6BF59DB2CA5E}" srcOrd="1" destOrd="0" presId="urn:microsoft.com/office/officeart/2009/3/layout/StepUpProcess"/>
    <dgm:cxn modelId="{7B5465D2-1843-41EB-B9CC-53796AE1F5F1}" type="presParOf" srcId="{6F05F0E1-D3B0-41C8-8A25-6BF59DB2CA5E}" destId="{4224B8C0-2782-4AEA-8122-69193B13E586}" srcOrd="0" destOrd="0" presId="urn:microsoft.com/office/officeart/2009/3/layout/StepUpProcess"/>
    <dgm:cxn modelId="{0DD135C3-9E51-4B4C-92FA-B8734E5E461A}" type="presParOf" srcId="{39A7A308-CF2D-4336-BD58-8366697E472B}" destId="{8083FC3A-9610-4BE8-8E66-13B45BD19E8B}" srcOrd="2" destOrd="0" presId="urn:microsoft.com/office/officeart/2009/3/layout/StepUpProcess"/>
    <dgm:cxn modelId="{A6703DE3-B8DF-475E-884A-12AF2A1D9903}" type="presParOf" srcId="{8083FC3A-9610-4BE8-8E66-13B45BD19E8B}" destId="{42752AA1-B31E-484A-8BFA-791E28DC6D2A}" srcOrd="0" destOrd="0" presId="urn:microsoft.com/office/officeart/2009/3/layout/StepUpProcess"/>
    <dgm:cxn modelId="{81687436-AC25-47B0-938B-70A2590D36B4}" type="presParOf" srcId="{8083FC3A-9610-4BE8-8E66-13B45BD19E8B}" destId="{39A5A40F-1CE6-4432-BFF1-70450E4C6306}" srcOrd="1" destOrd="0" presId="urn:microsoft.com/office/officeart/2009/3/layout/StepUpProcess"/>
    <dgm:cxn modelId="{4DF7E681-1203-4565-999A-CEBA4AA78478}" type="presParOf" srcId="{8083FC3A-9610-4BE8-8E66-13B45BD19E8B}" destId="{930A0EEE-712D-4314-B9B6-BB16394083AA}" srcOrd="2" destOrd="0" presId="urn:microsoft.com/office/officeart/2009/3/layout/StepUpProcess"/>
    <dgm:cxn modelId="{E8AB1925-ED1A-4550-8BFF-8FF36395B489}" type="presParOf" srcId="{39A7A308-CF2D-4336-BD58-8366697E472B}" destId="{785EC089-AB43-45E7-AB29-055DEBC64FD0}" srcOrd="3" destOrd="0" presId="urn:microsoft.com/office/officeart/2009/3/layout/StepUpProcess"/>
    <dgm:cxn modelId="{8FDAF2BC-A54B-4055-A958-A7A66ADCD67B}" type="presParOf" srcId="{785EC089-AB43-45E7-AB29-055DEBC64FD0}" destId="{08E72D09-6B7C-4EEC-A159-8EF4274F301A}" srcOrd="0" destOrd="0" presId="urn:microsoft.com/office/officeart/2009/3/layout/StepUpProcess"/>
    <dgm:cxn modelId="{0771E63E-8C11-4399-918F-09B78407FDC0}" type="presParOf" srcId="{39A7A308-CF2D-4336-BD58-8366697E472B}" destId="{A5B51DF7-661F-4F47-9DD7-F97212522B50}" srcOrd="4" destOrd="0" presId="urn:microsoft.com/office/officeart/2009/3/layout/StepUpProcess"/>
    <dgm:cxn modelId="{2C4BA0C3-89C7-49C8-A402-607B4B2442FA}" type="presParOf" srcId="{A5B51DF7-661F-4F47-9DD7-F97212522B50}" destId="{8F6525DD-EC84-462F-A7E6-3482304B077E}" srcOrd="0" destOrd="0" presId="urn:microsoft.com/office/officeart/2009/3/layout/StepUpProcess"/>
    <dgm:cxn modelId="{CA6044E6-0024-48A8-82B3-2E6DA3A43FC0}" type="presParOf" srcId="{A5B51DF7-661F-4F47-9DD7-F97212522B50}" destId="{8715B70A-8CE4-47A8-9965-2F05394F1194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891A3069-7A87-4FE5-8277-8B6FA63F153E}" type="doc">
      <dgm:prSet loTypeId="urn:microsoft.com/office/officeart/2009/3/layout/SnapshotPictureList" loCatId="picture" qsTypeId="urn:microsoft.com/office/officeart/2005/8/quickstyle/simple2" qsCatId="simple" csTypeId="urn:microsoft.com/office/officeart/2005/8/colors/colorful3" csCatId="colorful" phldr="1"/>
      <dgm:spPr/>
      <dgm:t>
        <a:bodyPr/>
        <a:lstStyle/>
        <a:p>
          <a:endParaRPr lang="zh-TW" altLang="en-US"/>
        </a:p>
      </dgm:t>
    </dgm:pt>
    <dgm:pt modelId="{C4D5B8AB-E8A5-4BFE-AF77-F121D496EE62}">
      <dgm:prSet phldrT="[文字]"/>
      <dgm:spPr/>
      <dgm:t>
        <a:bodyPr/>
        <a:lstStyle/>
        <a:p>
          <a:endParaRPr lang="zh-TW" altLang="en-US" dirty="0"/>
        </a:p>
      </dgm:t>
    </dgm:pt>
    <dgm:pt modelId="{AA183202-25DD-40EE-83BF-73195B32B1DC}" type="parTrans" cxnId="{31805825-AACC-4781-B085-46A34B9AAAB3}">
      <dgm:prSet/>
      <dgm:spPr/>
      <dgm:t>
        <a:bodyPr/>
        <a:lstStyle/>
        <a:p>
          <a:endParaRPr lang="zh-TW" altLang="en-US"/>
        </a:p>
      </dgm:t>
    </dgm:pt>
    <dgm:pt modelId="{484FCF66-A6AE-4548-9D4E-5153DAA8F005}" type="sibTrans" cxnId="{31805825-AACC-4781-B085-46A34B9AAAB3}">
      <dgm:prSet/>
      <dgm:spPr/>
      <dgm:t>
        <a:bodyPr/>
        <a:lstStyle/>
        <a:p>
          <a:endParaRPr lang="zh-TW" altLang="en-US"/>
        </a:p>
      </dgm:t>
    </dgm:pt>
    <dgm:pt modelId="{A679196F-1616-492E-A25E-D9570C6DA083}">
      <dgm:prSet phldrT="[文字]"/>
      <dgm:spPr/>
      <dgm:t>
        <a:bodyPr/>
        <a:lstStyle/>
        <a:p>
          <a:r>
            <a:rPr lang="zh-TW" altLang="en-US" dirty="0" smtClean="0"/>
            <a:t>這是我們班</a:t>
          </a:r>
          <a:r>
            <a:rPr lang="en-US" altLang="zh-TW" dirty="0" smtClean="0"/>
            <a:t>!</a:t>
          </a:r>
          <a:r>
            <a:rPr lang="zh-TW" altLang="en-US" smtClean="0"/>
            <a:t>學力測驗</a:t>
          </a:r>
          <a:r>
            <a:rPr lang="zh-TW" altLang="en-US" dirty="0" smtClean="0"/>
            <a:t>的成績</a:t>
          </a:r>
          <a:r>
            <a:rPr lang="en-US" altLang="zh-TW" dirty="0" smtClean="0"/>
            <a:t>!!</a:t>
          </a:r>
          <a:endParaRPr lang="zh-TW" altLang="en-US" dirty="0"/>
        </a:p>
      </dgm:t>
    </dgm:pt>
    <dgm:pt modelId="{53614203-FDDD-4FC5-8A99-DF01CE815F5E}" type="parTrans" cxnId="{8D08A622-14DD-4DD6-BEB1-62784C76504C}">
      <dgm:prSet/>
      <dgm:spPr/>
      <dgm:t>
        <a:bodyPr/>
        <a:lstStyle/>
        <a:p>
          <a:endParaRPr lang="zh-TW" altLang="en-US"/>
        </a:p>
      </dgm:t>
    </dgm:pt>
    <dgm:pt modelId="{61229804-7433-4F21-B2FF-D382585D3EA2}" type="sibTrans" cxnId="{8D08A622-14DD-4DD6-BEB1-62784C76504C}">
      <dgm:prSet/>
      <dgm:spPr/>
      <dgm:t>
        <a:bodyPr/>
        <a:lstStyle/>
        <a:p>
          <a:endParaRPr lang="zh-TW" altLang="en-US"/>
        </a:p>
      </dgm:t>
    </dgm:pt>
    <dgm:pt modelId="{33ABFE73-EBB5-48D7-A202-708459F6A65C}" type="pres">
      <dgm:prSet presAssocID="{891A3069-7A87-4FE5-8277-8B6FA63F153E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zh-TW" altLang="en-US"/>
        </a:p>
      </dgm:t>
    </dgm:pt>
    <dgm:pt modelId="{5A0EE34D-2164-4DBB-8B54-30183815A639}" type="pres">
      <dgm:prSet presAssocID="{C4D5B8AB-E8A5-4BFE-AF77-F121D496EE62}" presName="composite" presStyleCnt="0"/>
      <dgm:spPr/>
    </dgm:pt>
    <dgm:pt modelId="{9658EB2A-20ED-4766-A00A-F35AB48C5C64}" type="pres">
      <dgm:prSet presAssocID="{C4D5B8AB-E8A5-4BFE-AF77-F121D496EE62}" presName="ParentAccentShape" presStyleLbl="trBgShp" presStyleIdx="0" presStyleCnt="2"/>
      <dgm:spPr/>
    </dgm:pt>
    <dgm:pt modelId="{AB7DA951-927F-411F-8528-8C4B376CE118}" type="pres">
      <dgm:prSet presAssocID="{C4D5B8AB-E8A5-4BFE-AF77-F121D496EE62}" presName="ParentText" presStyleLbl="revTx" presStyleIdx="0" presStyleCnt="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3CF23D9-A288-4BC1-9D69-47AFC0C46851}" type="pres">
      <dgm:prSet presAssocID="{C4D5B8AB-E8A5-4BFE-AF77-F121D496EE62}" presName="ChildText" presStyleLbl="revTx" presStyleIdx="1" presStyleCnt="2">
        <dgm:presLayoutVars>
          <dgm:chMax val="0"/>
          <dgm:chPref val="0"/>
        </dgm:presLayoutVars>
      </dgm:prSet>
      <dgm:spPr/>
      <dgm:t>
        <a:bodyPr/>
        <a:lstStyle/>
        <a:p>
          <a:endParaRPr lang="zh-TW" altLang="en-US"/>
        </a:p>
      </dgm:t>
    </dgm:pt>
    <dgm:pt modelId="{520E8460-F4F1-4C53-BDFF-B62A3DDA5DF6}" type="pres">
      <dgm:prSet presAssocID="{C4D5B8AB-E8A5-4BFE-AF77-F121D496EE62}" presName="ChildAccentShape" presStyleLbl="trBgShp" presStyleIdx="1" presStyleCnt="2"/>
      <dgm:spPr/>
    </dgm:pt>
    <dgm:pt modelId="{E60170C0-A58F-4975-8FE6-9F16D16D48F8}" type="pres">
      <dgm:prSet presAssocID="{C4D5B8AB-E8A5-4BFE-AF77-F121D496EE62}" presName="Image" presStyleLbl="alignImgPlace1" presStyleIdx="0" presStyleCnt="1" custScaleX="109754" custScaleY="110851" custLinFactNeighborX="114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6000" b="-76000"/>
          </a:stretch>
        </a:blipFill>
      </dgm:spPr>
      <dgm:t>
        <a:bodyPr/>
        <a:lstStyle/>
        <a:p>
          <a:endParaRPr lang="zh-TW" altLang="en-US"/>
        </a:p>
      </dgm:t>
    </dgm:pt>
  </dgm:ptLst>
  <dgm:cxnLst>
    <dgm:cxn modelId="{31805825-AACC-4781-B085-46A34B9AAAB3}" srcId="{891A3069-7A87-4FE5-8277-8B6FA63F153E}" destId="{C4D5B8AB-E8A5-4BFE-AF77-F121D496EE62}" srcOrd="0" destOrd="0" parTransId="{AA183202-25DD-40EE-83BF-73195B32B1DC}" sibTransId="{484FCF66-A6AE-4548-9D4E-5153DAA8F005}"/>
    <dgm:cxn modelId="{8D08A622-14DD-4DD6-BEB1-62784C76504C}" srcId="{C4D5B8AB-E8A5-4BFE-AF77-F121D496EE62}" destId="{A679196F-1616-492E-A25E-D9570C6DA083}" srcOrd="0" destOrd="0" parTransId="{53614203-FDDD-4FC5-8A99-DF01CE815F5E}" sibTransId="{61229804-7433-4F21-B2FF-D382585D3EA2}"/>
    <dgm:cxn modelId="{14880B1D-2EB8-4A32-B0F6-68FFEA9AE197}" type="presOf" srcId="{C4D5B8AB-E8A5-4BFE-AF77-F121D496EE62}" destId="{AB7DA951-927F-411F-8528-8C4B376CE118}" srcOrd="0" destOrd="0" presId="urn:microsoft.com/office/officeart/2009/3/layout/SnapshotPictureList"/>
    <dgm:cxn modelId="{FBE60FAB-AD3B-4970-8AA4-8BA718FB8F1D}" type="presOf" srcId="{A679196F-1616-492E-A25E-D9570C6DA083}" destId="{63CF23D9-A288-4BC1-9D69-47AFC0C46851}" srcOrd="0" destOrd="0" presId="urn:microsoft.com/office/officeart/2009/3/layout/SnapshotPictureList"/>
    <dgm:cxn modelId="{D9C75580-82E4-439D-B8A9-FE4C794B939E}" type="presOf" srcId="{891A3069-7A87-4FE5-8277-8B6FA63F153E}" destId="{33ABFE73-EBB5-48D7-A202-708459F6A65C}" srcOrd="0" destOrd="0" presId="urn:microsoft.com/office/officeart/2009/3/layout/SnapshotPictureList"/>
    <dgm:cxn modelId="{CB54E359-1BA8-4A6E-BB62-E9FC8BA21E8D}" type="presParOf" srcId="{33ABFE73-EBB5-48D7-A202-708459F6A65C}" destId="{5A0EE34D-2164-4DBB-8B54-30183815A639}" srcOrd="0" destOrd="0" presId="urn:microsoft.com/office/officeart/2009/3/layout/SnapshotPictureList"/>
    <dgm:cxn modelId="{8480F285-B1B1-48F2-BCD2-8F8E4A78ADEC}" type="presParOf" srcId="{5A0EE34D-2164-4DBB-8B54-30183815A639}" destId="{9658EB2A-20ED-4766-A00A-F35AB48C5C64}" srcOrd="0" destOrd="0" presId="urn:microsoft.com/office/officeart/2009/3/layout/SnapshotPictureList"/>
    <dgm:cxn modelId="{C0493F4A-EBE7-4D32-922D-A5C80BF6F70C}" type="presParOf" srcId="{5A0EE34D-2164-4DBB-8B54-30183815A639}" destId="{AB7DA951-927F-411F-8528-8C4B376CE118}" srcOrd="1" destOrd="0" presId="urn:microsoft.com/office/officeart/2009/3/layout/SnapshotPictureList"/>
    <dgm:cxn modelId="{706E1581-A8DA-44E9-98FC-E834096AC7D7}" type="presParOf" srcId="{5A0EE34D-2164-4DBB-8B54-30183815A639}" destId="{63CF23D9-A288-4BC1-9D69-47AFC0C46851}" srcOrd="2" destOrd="0" presId="urn:microsoft.com/office/officeart/2009/3/layout/SnapshotPictureList"/>
    <dgm:cxn modelId="{DAF51CB5-9769-414F-B45F-0DED575A8238}" type="presParOf" srcId="{5A0EE34D-2164-4DBB-8B54-30183815A639}" destId="{520E8460-F4F1-4C53-BDFF-B62A3DDA5DF6}" srcOrd="3" destOrd="0" presId="urn:microsoft.com/office/officeart/2009/3/layout/SnapshotPictureList"/>
    <dgm:cxn modelId="{FD11B815-9CB4-42BD-8E4D-F5C6811BE18F}" type="presParOf" srcId="{5A0EE34D-2164-4DBB-8B54-30183815A639}" destId="{E60170C0-A58F-4975-8FE6-9F16D16D48F8}" srcOrd="4" destOrd="0" presId="urn:microsoft.com/office/officeart/2009/3/layout/SnapshotPictur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4A23BB4A-D4E0-4414-8997-2332A6AEB722}" type="doc">
      <dgm:prSet loTypeId="urn:microsoft.com/office/officeart/2005/8/layout/target3" loCatId="relationship" qsTypeId="urn:microsoft.com/office/officeart/2005/8/quickstyle/simple2" qsCatId="simple" csTypeId="urn:microsoft.com/office/officeart/2005/8/colors/colorful2" csCatId="colorful"/>
      <dgm:spPr/>
      <dgm:t>
        <a:bodyPr/>
        <a:lstStyle/>
        <a:p>
          <a:endParaRPr lang="zh-TW" altLang="en-US"/>
        </a:p>
      </dgm:t>
    </dgm:pt>
    <dgm:pt modelId="{A43505BB-5AB0-4486-AF14-02556F505467}">
      <dgm:prSet/>
      <dgm:spPr/>
      <dgm:t>
        <a:bodyPr/>
        <a:lstStyle/>
        <a:p>
          <a:pPr algn="l" rtl="0"/>
          <a:r>
            <a:rPr lang="en-US" dirty="0" smtClean="0"/>
            <a:t>1.</a:t>
          </a:r>
          <a:r>
            <a:rPr lang="zh-TW" dirty="0" smtClean="0"/>
            <a:t>非常相信「教學相長」，總是能在學生身上發現驚喜並有所斬獲。</a:t>
          </a:r>
          <a:endParaRPr lang="zh-TW" dirty="0"/>
        </a:p>
      </dgm:t>
    </dgm:pt>
    <dgm:pt modelId="{FF126519-2FDE-4985-BFFB-18000D90AAB0}" type="parTrans" cxnId="{782C4168-C6D6-47DB-9904-69C7AC3AAFAE}">
      <dgm:prSet/>
      <dgm:spPr/>
      <dgm:t>
        <a:bodyPr/>
        <a:lstStyle/>
        <a:p>
          <a:endParaRPr lang="zh-TW" altLang="en-US"/>
        </a:p>
      </dgm:t>
    </dgm:pt>
    <dgm:pt modelId="{43C955FD-6CB8-430E-BA8F-E7B184C483B1}" type="sibTrans" cxnId="{782C4168-C6D6-47DB-9904-69C7AC3AAFAE}">
      <dgm:prSet/>
      <dgm:spPr/>
      <dgm:t>
        <a:bodyPr/>
        <a:lstStyle/>
        <a:p>
          <a:endParaRPr lang="zh-TW" altLang="en-US"/>
        </a:p>
      </dgm:t>
    </dgm:pt>
    <dgm:pt modelId="{EFA374B6-FFD7-4B8C-96EC-77C94A1BEA76}">
      <dgm:prSet/>
      <dgm:spPr/>
      <dgm:t>
        <a:bodyPr/>
        <a:lstStyle/>
        <a:p>
          <a:pPr algn="l" rtl="0"/>
          <a:r>
            <a:rPr lang="en-US" dirty="0" smtClean="0"/>
            <a:t>2.</a:t>
          </a:r>
          <a:r>
            <a:rPr lang="zh-TW" dirty="0" smtClean="0"/>
            <a:t>希望透過課程中的活動和實作，培養學生溝通協調的能力，以及正確的團隊合作概念。</a:t>
          </a:r>
          <a:endParaRPr lang="zh-TW" dirty="0"/>
        </a:p>
      </dgm:t>
    </dgm:pt>
    <dgm:pt modelId="{9423CC8C-23C8-48F2-99F4-1129B1AAE546}" type="parTrans" cxnId="{5C3B751C-D52C-46FD-B6B6-9F796D6F6B0B}">
      <dgm:prSet/>
      <dgm:spPr/>
      <dgm:t>
        <a:bodyPr/>
        <a:lstStyle/>
        <a:p>
          <a:endParaRPr lang="zh-TW" altLang="en-US"/>
        </a:p>
      </dgm:t>
    </dgm:pt>
    <dgm:pt modelId="{363E07A0-F78D-4E99-9F3D-B07DFE6542A7}" type="sibTrans" cxnId="{5C3B751C-D52C-46FD-B6B6-9F796D6F6B0B}">
      <dgm:prSet/>
      <dgm:spPr/>
      <dgm:t>
        <a:bodyPr/>
        <a:lstStyle/>
        <a:p>
          <a:endParaRPr lang="zh-TW" altLang="en-US"/>
        </a:p>
      </dgm:t>
    </dgm:pt>
    <dgm:pt modelId="{2775ED3A-4A28-4C24-947F-675E811DE8A9}">
      <dgm:prSet/>
      <dgm:spPr/>
      <dgm:t>
        <a:bodyPr/>
        <a:lstStyle/>
        <a:p>
          <a:pPr algn="l" rtl="0"/>
          <a:r>
            <a:rPr lang="en-US" dirty="0" smtClean="0"/>
            <a:t>3. </a:t>
          </a:r>
          <a:r>
            <a:rPr lang="zh-TW" dirty="0" smtClean="0"/>
            <a:t>協助學生了解個人的能力、興趣及價值觀，發揮學習潛能，找到自己的價值。</a:t>
          </a:r>
          <a:endParaRPr lang="zh-TW" dirty="0"/>
        </a:p>
      </dgm:t>
    </dgm:pt>
    <dgm:pt modelId="{825CB0F4-7A09-434E-BF55-354092EEDB2C}" type="parTrans" cxnId="{13077AF2-2A42-4D30-B3CD-35C15EB3D8E3}">
      <dgm:prSet/>
      <dgm:spPr/>
      <dgm:t>
        <a:bodyPr/>
        <a:lstStyle/>
        <a:p>
          <a:endParaRPr lang="zh-TW" altLang="en-US"/>
        </a:p>
      </dgm:t>
    </dgm:pt>
    <dgm:pt modelId="{992C8826-5F42-447C-A4E0-8ACC170258DB}" type="sibTrans" cxnId="{13077AF2-2A42-4D30-B3CD-35C15EB3D8E3}">
      <dgm:prSet/>
      <dgm:spPr/>
      <dgm:t>
        <a:bodyPr/>
        <a:lstStyle/>
        <a:p>
          <a:endParaRPr lang="zh-TW" altLang="en-US"/>
        </a:p>
      </dgm:t>
    </dgm:pt>
    <dgm:pt modelId="{F4D5B5E4-A627-4DEE-AC89-63B187C75D6B}" type="pres">
      <dgm:prSet presAssocID="{4A23BB4A-D4E0-4414-8997-2332A6AEB722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864FD9DB-3ED1-4DBA-9AC4-5BA3F52B6447}" type="pres">
      <dgm:prSet presAssocID="{A43505BB-5AB0-4486-AF14-02556F505467}" presName="circle1" presStyleLbl="node1" presStyleIdx="0" presStyleCnt="3"/>
      <dgm:spPr/>
    </dgm:pt>
    <dgm:pt modelId="{45D68151-D037-41F1-9D9F-2190517373D4}" type="pres">
      <dgm:prSet presAssocID="{A43505BB-5AB0-4486-AF14-02556F505467}" presName="space" presStyleCnt="0"/>
      <dgm:spPr/>
    </dgm:pt>
    <dgm:pt modelId="{4FA8B39C-50BD-43EA-B260-684FB7FE93AD}" type="pres">
      <dgm:prSet presAssocID="{A43505BB-5AB0-4486-AF14-02556F505467}" presName="rect1" presStyleLbl="alignAcc1" presStyleIdx="0" presStyleCnt="3"/>
      <dgm:spPr/>
      <dgm:t>
        <a:bodyPr/>
        <a:lstStyle/>
        <a:p>
          <a:endParaRPr lang="zh-TW" altLang="en-US"/>
        </a:p>
      </dgm:t>
    </dgm:pt>
    <dgm:pt modelId="{18122539-CCAB-41E2-89BB-2E017A286C92}" type="pres">
      <dgm:prSet presAssocID="{EFA374B6-FFD7-4B8C-96EC-77C94A1BEA76}" presName="vertSpace2" presStyleLbl="node1" presStyleIdx="0" presStyleCnt="3"/>
      <dgm:spPr/>
    </dgm:pt>
    <dgm:pt modelId="{6D472510-7810-4796-AF75-23CC9ACE6250}" type="pres">
      <dgm:prSet presAssocID="{EFA374B6-FFD7-4B8C-96EC-77C94A1BEA76}" presName="circle2" presStyleLbl="node1" presStyleIdx="1" presStyleCnt="3"/>
      <dgm:spPr/>
    </dgm:pt>
    <dgm:pt modelId="{03C8B57C-2A61-4AEB-832F-4CC7094E28D7}" type="pres">
      <dgm:prSet presAssocID="{EFA374B6-FFD7-4B8C-96EC-77C94A1BEA76}" presName="rect2" presStyleLbl="alignAcc1" presStyleIdx="1" presStyleCnt="3"/>
      <dgm:spPr/>
      <dgm:t>
        <a:bodyPr/>
        <a:lstStyle/>
        <a:p>
          <a:endParaRPr lang="zh-TW" altLang="en-US"/>
        </a:p>
      </dgm:t>
    </dgm:pt>
    <dgm:pt modelId="{F1E5E95B-3A55-4FC4-820C-F1F5BB4E525B}" type="pres">
      <dgm:prSet presAssocID="{2775ED3A-4A28-4C24-947F-675E811DE8A9}" presName="vertSpace3" presStyleLbl="node1" presStyleIdx="1" presStyleCnt="3"/>
      <dgm:spPr/>
    </dgm:pt>
    <dgm:pt modelId="{959E14EC-694F-49DA-8DE5-7DE073FDC43F}" type="pres">
      <dgm:prSet presAssocID="{2775ED3A-4A28-4C24-947F-675E811DE8A9}" presName="circle3" presStyleLbl="node1" presStyleIdx="2" presStyleCnt="3"/>
      <dgm:spPr/>
    </dgm:pt>
    <dgm:pt modelId="{D927BD4C-8E54-49FF-9197-7FE33B85C0FB}" type="pres">
      <dgm:prSet presAssocID="{2775ED3A-4A28-4C24-947F-675E811DE8A9}" presName="rect3" presStyleLbl="alignAcc1" presStyleIdx="2" presStyleCnt="3"/>
      <dgm:spPr/>
      <dgm:t>
        <a:bodyPr/>
        <a:lstStyle/>
        <a:p>
          <a:endParaRPr lang="zh-TW" altLang="en-US"/>
        </a:p>
      </dgm:t>
    </dgm:pt>
    <dgm:pt modelId="{010618AC-E2BE-4637-8609-D3A6CF2CD40A}" type="pres">
      <dgm:prSet presAssocID="{A43505BB-5AB0-4486-AF14-02556F505467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47D5E43-1686-4E40-899F-75177C282E1F}" type="pres">
      <dgm:prSet presAssocID="{EFA374B6-FFD7-4B8C-96EC-77C94A1BEA76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C98F41C-86BD-4AA0-9303-158348EDEAF0}" type="pres">
      <dgm:prSet presAssocID="{2775ED3A-4A28-4C24-947F-675E811DE8A9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13077AF2-2A42-4D30-B3CD-35C15EB3D8E3}" srcId="{4A23BB4A-D4E0-4414-8997-2332A6AEB722}" destId="{2775ED3A-4A28-4C24-947F-675E811DE8A9}" srcOrd="2" destOrd="0" parTransId="{825CB0F4-7A09-434E-BF55-354092EEDB2C}" sibTransId="{992C8826-5F42-447C-A4E0-8ACC170258DB}"/>
    <dgm:cxn modelId="{4B461E29-3CB2-4271-BE1B-6A42486A6DF6}" type="presOf" srcId="{A43505BB-5AB0-4486-AF14-02556F505467}" destId="{010618AC-E2BE-4637-8609-D3A6CF2CD40A}" srcOrd="1" destOrd="0" presId="urn:microsoft.com/office/officeart/2005/8/layout/target3"/>
    <dgm:cxn modelId="{782C4168-C6D6-47DB-9904-69C7AC3AAFAE}" srcId="{4A23BB4A-D4E0-4414-8997-2332A6AEB722}" destId="{A43505BB-5AB0-4486-AF14-02556F505467}" srcOrd="0" destOrd="0" parTransId="{FF126519-2FDE-4985-BFFB-18000D90AAB0}" sibTransId="{43C955FD-6CB8-430E-BA8F-E7B184C483B1}"/>
    <dgm:cxn modelId="{F5C57553-1CB9-440E-92F6-FC45384AC818}" type="presOf" srcId="{2775ED3A-4A28-4C24-947F-675E811DE8A9}" destId="{1C98F41C-86BD-4AA0-9303-158348EDEAF0}" srcOrd="1" destOrd="0" presId="urn:microsoft.com/office/officeart/2005/8/layout/target3"/>
    <dgm:cxn modelId="{D6E12C8B-9B09-4CE9-82C8-FB91E76A4D94}" type="presOf" srcId="{4A23BB4A-D4E0-4414-8997-2332A6AEB722}" destId="{F4D5B5E4-A627-4DEE-AC89-63B187C75D6B}" srcOrd="0" destOrd="0" presId="urn:microsoft.com/office/officeart/2005/8/layout/target3"/>
    <dgm:cxn modelId="{11A5FAA7-1EEC-411A-9333-8D52F6088762}" type="presOf" srcId="{EFA374B6-FFD7-4B8C-96EC-77C94A1BEA76}" destId="{B47D5E43-1686-4E40-899F-75177C282E1F}" srcOrd="1" destOrd="0" presId="urn:microsoft.com/office/officeart/2005/8/layout/target3"/>
    <dgm:cxn modelId="{A2597900-B807-496A-A19B-047119EFD65B}" type="presOf" srcId="{2775ED3A-4A28-4C24-947F-675E811DE8A9}" destId="{D927BD4C-8E54-49FF-9197-7FE33B85C0FB}" srcOrd="0" destOrd="0" presId="urn:microsoft.com/office/officeart/2005/8/layout/target3"/>
    <dgm:cxn modelId="{5C3B751C-D52C-46FD-B6B6-9F796D6F6B0B}" srcId="{4A23BB4A-D4E0-4414-8997-2332A6AEB722}" destId="{EFA374B6-FFD7-4B8C-96EC-77C94A1BEA76}" srcOrd="1" destOrd="0" parTransId="{9423CC8C-23C8-48F2-99F4-1129B1AAE546}" sibTransId="{363E07A0-F78D-4E99-9F3D-B07DFE6542A7}"/>
    <dgm:cxn modelId="{86B6961B-8997-4CB2-B19F-7F8E945F0D3C}" type="presOf" srcId="{A43505BB-5AB0-4486-AF14-02556F505467}" destId="{4FA8B39C-50BD-43EA-B260-684FB7FE93AD}" srcOrd="0" destOrd="0" presId="urn:microsoft.com/office/officeart/2005/8/layout/target3"/>
    <dgm:cxn modelId="{EEF66701-FF6D-4B75-A8D6-6DBE54F8A8E6}" type="presOf" srcId="{EFA374B6-FFD7-4B8C-96EC-77C94A1BEA76}" destId="{03C8B57C-2A61-4AEB-832F-4CC7094E28D7}" srcOrd="0" destOrd="0" presId="urn:microsoft.com/office/officeart/2005/8/layout/target3"/>
    <dgm:cxn modelId="{FF09D206-5D8F-4015-B194-89B217BD4FE1}" type="presParOf" srcId="{F4D5B5E4-A627-4DEE-AC89-63B187C75D6B}" destId="{864FD9DB-3ED1-4DBA-9AC4-5BA3F52B6447}" srcOrd="0" destOrd="0" presId="urn:microsoft.com/office/officeart/2005/8/layout/target3"/>
    <dgm:cxn modelId="{05CD1675-4877-4600-87DD-C2E5AEA3E21A}" type="presParOf" srcId="{F4D5B5E4-A627-4DEE-AC89-63B187C75D6B}" destId="{45D68151-D037-41F1-9D9F-2190517373D4}" srcOrd="1" destOrd="0" presId="urn:microsoft.com/office/officeart/2005/8/layout/target3"/>
    <dgm:cxn modelId="{4A2C3B60-1DBB-41BA-8EB5-27A03A611DF4}" type="presParOf" srcId="{F4D5B5E4-A627-4DEE-AC89-63B187C75D6B}" destId="{4FA8B39C-50BD-43EA-B260-684FB7FE93AD}" srcOrd="2" destOrd="0" presId="urn:microsoft.com/office/officeart/2005/8/layout/target3"/>
    <dgm:cxn modelId="{83FD8684-B2D1-4CB9-85D1-41D9505B23F3}" type="presParOf" srcId="{F4D5B5E4-A627-4DEE-AC89-63B187C75D6B}" destId="{18122539-CCAB-41E2-89BB-2E017A286C92}" srcOrd="3" destOrd="0" presId="urn:microsoft.com/office/officeart/2005/8/layout/target3"/>
    <dgm:cxn modelId="{8681F8F5-1535-48F1-908A-3906DAEEB591}" type="presParOf" srcId="{F4D5B5E4-A627-4DEE-AC89-63B187C75D6B}" destId="{6D472510-7810-4796-AF75-23CC9ACE6250}" srcOrd="4" destOrd="0" presId="urn:microsoft.com/office/officeart/2005/8/layout/target3"/>
    <dgm:cxn modelId="{B6940D5F-B7C9-478A-AF6C-1758DBD4E73D}" type="presParOf" srcId="{F4D5B5E4-A627-4DEE-AC89-63B187C75D6B}" destId="{03C8B57C-2A61-4AEB-832F-4CC7094E28D7}" srcOrd="5" destOrd="0" presId="urn:microsoft.com/office/officeart/2005/8/layout/target3"/>
    <dgm:cxn modelId="{1BF4D47B-EFA1-4971-9CEE-4117BB432365}" type="presParOf" srcId="{F4D5B5E4-A627-4DEE-AC89-63B187C75D6B}" destId="{F1E5E95B-3A55-4FC4-820C-F1F5BB4E525B}" srcOrd="6" destOrd="0" presId="urn:microsoft.com/office/officeart/2005/8/layout/target3"/>
    <dgm:cxn modelId="{DC6A9E22-D261-45BF-A2C0-2D0C80B7AECF}" type="presParOf" srcId="{F4D5B5E4-A627-4DEE-AC89-63B187C75D6B}" destId="{959E14EC-694F-49DA-8DE5-7DE073FDC43F}" srcOrd="7" destOrd="0" presId="urn:microsoft.com/office/officeart/2005/8/layout/target3"/>
    <dgm:cxn modelId="{073BBC90-5463-40FD-9F68-BC8822EA72C5}" type="presParOf" srcId="{F4D5B5E4-A627-4DEE-AC89-63B187C75D6B}" destId="{D927BD4C-8E54-49FF-9197-7FE33B85C0FB}" srcOrd="8" destOrd="0" presId="urn:microsoft.com/office/officeart/2005/8/layout/target3"/>
    <dgm:cxn modelId="{A91BC43F-F5D4-4F0F-B17B-2DA1C0DD7CF7}" type="presParOf" srcId="{F4D5B5E4-A627-4DEE-AC89-63B187C75D6B}" destId="{010618AC-E2BE-4637-8609-D3A6CF2CD40A}" srcOrd="9" destOrd="0" presId="urn:microsoft.com/office/officeart/2005/8/layout/target3"/>
    <dgm:cxn modelId="{40838974-98C8-467C-91F6-B4107A291B8B}" type="presParOf" srcId="{F4D5B5E4-A627-4DEE-AC89-63B187C75D6B}" destId="{B47D5E43-1686-4E40-899F-75177C282E1F}" srcOrd="10" destOrd="0" presId="urn:microsoft.com/office/officeart/2005/8/layout/target3"/>
    <dgm:cxn modelId="{9C7D4EA9-07C2-4A15-8B33-414356CEAAB7}" type="presParOf" srcId="{F4D5B5E4-A627-4DEE-AC89-63B187C75D6B}" destId="{1C98F41C-86BD-4AA0-9303-158348EDEAF0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ECF7F2F-4813-4CA6-8C40-013235A75F38}" type="doc">
      <dgm:prSet loTypeId="urn:microsoft.com/office/officeart/2005/8/layout/vList6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11FFC85A-E4B6-4E4E-8A8B-5043F57831A2}">
      <dgm:prSet phldrT="[文字]"/>
      <dgm:spPr/>
      <dgm:t>
        <a:bodyPr/>
        <a:lstStyle/>
        <a:p>
          <a:r>
            <a:rPr lang="zh-TW" altLang="en-US" dirty="0" smtClean="0">
              <a:solidFill>
                <a:schemeClr val="tx1"/>
              </a:solidFill>
            </a:rPr>
            <a:t>多邊形</a:t>
          </a:r>
          <a:endParaRPr lang="zh-TW" altLang="en-US" dirty="0">
            <a:solidFill>
              <a:schemeClr val="tx1"/>
            </a:solidFill>
          </a:endParaRPr>
        </a:p>
      </dgm:t>
    </dgm:pt>
    <dgm:pt modelId="{E6B95A28-C057-4E27-993E-31DAE65923AA}" type="parTrans" cxnId="{41E3933B-A839-41FE-A43A-21BFBAE8E439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A8203F38-847E-496D-ACBE-7BAE13BA01EC}" type="sibTrans" cxnId="{41E3933B-A839-41FE-A43A-21BFBAE8E439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C483BCC9-3E8C-4836-AEBD-1B09A3DC57A7}">
      <dgm:prSet phldrT="[文字]"/>
      <dgm:spPr/>
      <dgm:t>
        <a:bodyPr/>
        <a:lstStyle/>
        <a:p>
          <a:r>
            <a:rPr lang="zh-TW" altLang="en-US" dirty="0" smtClean="0">
              <a:solidFill>
                <a:schemeClr val="tx1"/>
              </a:solidFill>
            </a:rPr>
            <a:t>多邊形有哪些？</a:t>
          </a:r>
          <a:endParaRPr lang="zh-TW" altLang="en-US" dirty="0">
            <a:solidFill>
              <a:schemeClr val="tx1"/>
            </a:solidFill>
          </a:endParaRPr>
        </a:p>
      </dgm:t>
    </dgm:pt>
    <dgm:pt modelId="{D8000EBB-33D7-4EFA-8CE1-CE321D13B1D2}" type="parTrans" cxnId="{089B584C-0A8F-4D02-BE71-A7A51C22A0B1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B259EA27-A391-45C7-A4F1-AD77E18B5D63}" type="sibTrans" cxnId="{089B584C-0A8F-4D02-BE71-A7A51C22A0B1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35C45980-5EC7-422F-90D0-52763CC7CACB}">
      <dgm:prSet phldrT="[文字]"/>
      <dgm:spPr/>
      <dgm:t>
        <a:bodyPr/>
        <a:lstStyle/>
        <a:p>
          <a:r>
            <a:rPr lang="zh-TW" altLang="en-US" dirty="0" smtClean="0">
              <a:solidFill>
                <a:schemeClr val="tx1"/>
              </a:solidFill>
            </a:rPr>
            <a:t>圓形</a:t>
          </a:r>
          <a:endParaRPr lang="zh-TW" altLang="en-US" dirty="0">
            <a:solidFill>
              <a:schemeClr val="tx1"/>
            </a:solidFill>
          </a:endParaRPr>
        </a:p>
      </dgm:t>
    </dgm:pt>
    <dgm:pt modelId="{CDEA044E-A39D-4D09-A928-D9B6C3387F81}" type="parTrans" cxnId="{EB36E186-FE6D-4728-AC58-101F4D383AD5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A01858B8-C8FC-4417-99F8-4148010EE2F8}" type="sibTrans" cxnId="{EB36E186-FE6D-4728-AC58-101F4D383AD5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A9660B3D-7EDE-438E-8B6D-01B6A6A8171E}">
      <dgm:prSet phldrT="[文字]"/>
      <dgm:spPr/>
      <dgm:t>
        <a:bodyPr/>
        <a:lstStyle/>
        <a:p>
          <a:r>
            <a:rPr lang="zh-TW" altLang="en-US" dirty="0" smtClean="0">
              <a:solidFill>
                <a:schemeClr val="tx1"/>
              </a:solidFill>
            </a:rPr>
            <a:t>圓形和多邊形的差別在哪裡？</a:t>
          </a:r>
          <a:endParaRPr lang="zh-TW" altLang="en-US" dirty="0">
            <a:solidFill>
              <a:schemeClr val="tx1"/>
            </a:solidFill>
          </a:endParaRPr>
        </a:p>
      </dgm:t>
    </dgm:pt>
    <dgm:pt modelId="{31517685-5F88-4881-96C6-2F7198830759}" type="parTrans" cxnId="{1102C323-F941-4AFE-83D7-FEE80B8A65C7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75562AB6-03ED-4FD4-BE3D-8E569EA2F578}" type="sibTrans" cxnId="{1102C323-F941-4AFE-83D7-FEE80B8A65C7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632394DD-C253-4908-8FB7-5049B3E21F7A}">
      <dgm:prSet phldrT="[文字]"/>
      <dgm:spPr/>
      <dgm:t>
        <a:bodyPr/>
        <a:lstStyle/>
        <a:p>
          <a:endParaRPr lang="zh-TW" altLang="en-US" dirty="0">
            <a:solidFill>
              <a:schemeClr val="tx1"/>
            </a:solidFill>
          </a:endParaRPr>
        </a:p>
      </dgm:t>
    </dgm:pt>
    <dgm:pt modelId="{41C91567-0323-4DB8-A163-978652210E36}" type="parTrans" cxnId="{D3FE9103-398C-4AFC-AFF1-9A7B376B79C6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03E75396-1676-4EEE-BE31-229C3B474E0C}" type="sibTrans" cxnId="{D3FE9103-398C-4AFC-AFF1-9A7B376B79C6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BF9BE3BB-0FA7-476A-A021-4B278E32FFCA}" type="pres">
      <dgm:prSet presAssocID="{0ECF7F2F-4813-4CA6-8C40-013235A75F38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B99AF46F-85F5-4BBC-805B-66CC4B0E86D0}" type="pres">
      <dgm:prSet presAssocID="{11FFC85A-E4B6-4E4E-8A8B-5043F57831A2}" presName="linNode" presStyleCnt="0"/>
      <dgm:spPr/>
    </dgm:pt>
    <dgm:pt modelId="{181B03CB-7873-4805-9CD5-68F277770E57}" type="pres">
      <dgm:prSet presAssocID="{11FFC85A-E4B6-4E4E-8A8B-5043F57831A2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1536FED-E9C9-495F-A6C5-B894211215D5}" type="pres">
      <dgm:prSet presAssocID="{11FFC85A-E4B6-4E4E-8A8B-5043F57831A2}" presName="childShp" presStyleLbl="bgAccFollowNode1" presStyleIdx="0" presStyleCnt="2" custLinFactNeighborX="1543" custLinFactNeighborY="-2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F23258B-E06F-413E-BFB8-9FF61E94A1C9}" type="pres">
      <dgm:prSet presAssocID="{A8203F38-847E-496D-ACBE-7BAE13BA01EC}" presName="spacing" presStyleCnt="0"/>
      <dgm:spPr/>
    </dgm:pt>
    <dgm:pt modelId="{D30FB4EF-2CBE-499F-83EB-34BC052C5C70}" type="pres">
      <dgm:prSet presAssocID="{35C45980-5EC7-422F-90D0-52763CC7CACB}" presName="linNode" presStyleCnt="0"/>
      <dgm:spPr/>
    </dgm:pt>
    <dgm:pt modelId="{50765628-9CA5-45A9-8D51-F0D39F9EFC73}" type="pres">
      <dgm:prSet presAssocID="{35C45980-5EC7-422F-90D0-52763CC7CACB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288F423-A857-49AA-A416-81407133DB81}" type="pres">
      <dgm:prSet presAssocID="{35C45980-5EC7-422F-90D0-52763CC7CACB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1102C323-F941-4AFE-83D7-FEE80B8A65C7}" srcId="{35C45980-5EC7-422F-90D0-52763CC7CACB}" destId="{A9660B3D-7EDE-438E-8B6D-01B6A6A8171E}" srcOrd="0" destOrd="0" parTransId="{31517685-5F88-4881-96C6-2F7198830759}" sibTransId="{75562AB6-03ED-4FD4-BE3D-8E569EA2F578}"/>
    <dgm:cxn modelId="{41E3933B-A839-41FE-A43A-21BFBAE8E439}" srcId="{0ECF7F2F-4813-4CA6-8C40-013235A75F38}" destId="{11FFC85A-E4B6-4E4E-8A8B-5043F57831A2}" srcOrd="0" destOrd="0" parTransId="{E6B95A28-C057-4E27-993E-31DAE65923AA}" sibTransId="{A8203F38-847E-496D-ACBE-7BAE13BA01EC}"/>
    <dgm:cxn modelId="{77221DAB-53DC-483D-AEB7-FAAF2A412894}" type="presOf" srcId="{35C45980-5EC7-422F-90D0-52763CC7CACB}" destId="{50765628-9CA5-45A9-8D51-F0D39F9EFC73}" srcOrd="0" destOrd="0" presId="urn:microsoft.com/office/officeart/2005/8/layout/vList6"/>
    <dgm:cxn modelId="{EB36E186-FE6D-4728-AC58-101F4D383AD5}" srcId="{0ECF7F2F-4813-4CA6-8C40-013235A75F38}" destId="{35C45980-5EC7-422F-90D0-52763CC7CACB}" srcOrd="1" destOrd="0" parTransId="{CDEA044E-A39D-4D09-A928-D9B6C3387F81}" sibTransId="{A01858B8-C8FC-4417-99F8-4148010EE2F8}"/>
    <dgm:cxn modelId="{D3FE9103-398C-4AFC-AFF1-9A7B376B79C6}" srcId="{11FFC85A-E4B6-4E4E-8A8B-5043F57831A2}" destId="{632394DD-C253-4908-8FB7-5049B3E21F7A}" srcOrd="0" destOrd="0" parTransId="{41C91567-0323-4DB8-A163-978652210E36}" sibTransId="{03E75396-1676-4EEE-BE31-229C3B474E0C}"/>
    <dgm:cxn modelId="{089B584C-0A8F-4D02-BE71-A7A51C22A0B1}" srcId="{11FFC85A-E4B6-4E4E-8A8B-5043F57831A2}" destId="{C483BCC9-3E8C-4836-AEBD-1B09A3DC57A7}" srcOrd="1" destOrd="0" parTransId="{D8000EBB-33D7-4EFA-8CE1-CE321D13B1D2}" sibTransId="{B259EA27-A391-45C7-A4F1-AD77E18B5D63}"/>
    <dgm:cxn modelId="{0416DDE8-B3BF-41EB-AC9C-E3DD31B28F59}" type="presOf" srcId="{A9660B3D-7EDE-438E-8B6D-01B6A6A8171E}" destId="{1288F423-A857-49AA-A416-81407133DB81}" srcOrd="0" destOrd="0" presId="urn:microsoft.com/office/officeart/2005/8/layout/vList6"/>
    <dgm:cxn modelId="{F975863F-97B1-4D88-ADBD-C7CA6E6D6284}" type="presOf" srcId="{0ECF7F2F-4813-4CA6-8C40-013235A75F38}" destId="{BF9BE3BB-0FA7-476A-A021-4B278E32FFCA}" srcOrd="0" destOrd="0" presId="urn:microsoft.com/office/officeart/2005/8/layout/vList6"/>
    <dgm:cxn modelId="{1C419884-ADC6-4E60-A109-E03F30A0EF4C}" type="presOf" srcId="{632394DD-C253-4908-8FB7-5049B3E21F7A}" destId="{51536FED-E9C9-495F-A6C5-B894211215D5}" srcOrd="0" destOrd="0" presId="urn:microsoft.com/office/officeart/2005/8/layout/vList6"/>
    <dgm:cxn modelId="{14927B44-F2CE-4F17-9401-B054006616DE}" type="presOf" srcId="{C483BCC9-3E8C-4836-AEBD-1B09A3DC57A7}" destId="{51536FED-E9C9-495F-A6C5-B894211215D5}" srcOrd="0" destOrd="1" presId="urn:microsoft.com/office/officeart/2005/8/layout/vList6"/>
    <dgm:cxn modelId="{C0BCD19C-FD43-44C8-AD44-F3EC50E5F68B}" type="presOf" srcId="{11FFC85A-E4B6-4E4E-8A8B-5043F57831A2}" destId="{181B03CB-7873-4805-9CD5-68F277770E57}" srcOrd="0" destOrd="0" presId="urn:microsoft.com/office/officeart/2005/8/layout/vList6"/>
    <dgm:cxn modelId="{60970E42-1E09-4B1F-B105-E5D8BB012275}" type="presParOf" srcId="{BF9BE3BB-0FA7-476A-A021-4B278E32FFCA}" destId="{B99AF46F-85F5-4BBC-805B-66CC4B0E86D0}" srcOrd="0" destOrd="0" presId="urn:microsoft.com/office/officeart/2005/8/layout/vList6"/>
    <dgm:cxn modelId="{2F384DA0-735E-4E9B-B449-CEBB79F2DB7A}" type="presParOf" srcId="{B99AF46F-85F5-4BBC-805B-66CC4B0E86D0}" destId="{181B03CB-7873-4805-9CD5-68F277770E57}" srcOrd="0" destOrd="0" presId="urn:microsoft.com/office/officeart/2005/8/layout/vList6"/>
    <dgm:cxn modelId="{4AF6970A-0061-4ACE-A96B-E4247D8F96D9}" type="presParOf" srcId="{B99AF46F-85F5-4BBC-805B-66CC4B0E86D0}" destId="{51536FED-E9C9-495F-A6C5-B894211215D5}" srcOrd="1" destOrd="0" presId="urn:microsoft.com/office/officeart/2005/8/layout/vList6"/>
    <dgm:cxn modelId="{5D52225A-3127-4043-8647-DEAC0022CD25}" type="presParOf" srcId="{BF9BE3BB-0FA7-476A-A021-4B278E32FFCA}" destId="{8F23258B-E06F-413E-BFB8-9FF61E94A1C9}" srcOrd="1" destOrd="0" presId="urn:microsoft.com/office/officeart/2005/8/layout/vList6"/>
    <dgm:cxn modelId="{90770A84-7BFD-462F-8DDC-72AE97478CDD}" type="presParOf" srcId="{BF9BE3BB-0FA7-476A-A021-4B278E32FFCA}" destId="{D30FB4EF-2CBE-499F-83EB-34BC052C5C70}" srcOrd="2" destOrd="0" presId="urn:microsoft.com/office/officeart/2005/8/layout/vList6"/>
    <dgm:cxn modelId="{43C03287-EC90-42B3-8692-0FD4830D9B4F}" type="presParOf" srcId="{D30FB4EF-2CBE-499F-83EB-34BC052C5C70}" destId="{50765628-9CA5-45A9-8D51-F0D39F9EFC73}" srcOrd="0" destOrd="0" presId="urn:microsoft.com/office/officeart/2005/8/layout/vList6"/>
    <dgm:cxn modelId="{1CD2303F-1C26-4581-853A-93425F3D5A90}" type="presParOf" srcId="{D30FB4EF-2CBE-499F-83EB-34BC052C5C70}" destId="{1288F423-A857-49AA-A416-81407133DB81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ECF7F2F-4813-4CA6-8C40-013235A75F38}" type="doc">
      <dgm:prSet loTypeId="urn:microsoft.com/office/officeart/2005/8/layout/vList6" loCatId="list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11FFC85A-E4B6-4E4E-8A8B-5043F57831A2}">
      <dgm:prSet phldrT="[文字]" custT="1"/>
      <dgm:spPr/>
      <dgm:t>
        <a:bodyPr/>
        <a:lstStyle/>
        <a:p>
          <a:r>
            <a:rPr lang="zh-TW" altLang="en-US" sz="4400" smtClean="0"/>
            <a:t>多邊形</a:t>
          </a:r>
          <a:endParaRPr lang="zh-TW" altLang="en-US" sz="4400" dirty="0"/>
        </a:p>
      </dgm:t>
    </dgm:pt>
    <dgm:pt modelId="{E6B95A28-C057-4E27-993E-31DAE65923AA}" type="parTrans" cxnId="{41E3933B-A839-41FE-A43A-21BFBAE8E439}">
      <dgm:prSet/>
      <dgm:spPr/>
      <dgm:t>
        <a:bodyPr/>
        <a:lstStyle/>
        <a:p>
          <a:endParaRPr lang="zh-TW" altLang="en-US" sz="1100">
            <a:solidFill>
              <a:schemeClr val="tx1"/>
            </a:solidFill>
          </a:endParaRPr>
        </a:p>
      </dgm:t>
    </dgm:pt>
    <dgm:pt modelId="{A8203F38-847E-496D-ACBE-7BAE13BA01EC}" type="sibTrans" cxnId="{41E3933B-A839-41FE-A43A-21BFBAE8E439}">
      <dgm:prSet/>
      <dgm:spPr/>
      <dgm:t>
        <a:bodyPr/>
        <a:lstStyle/>
        <a:p>
          <a:endParaRPr lang="zh-TW" altLang="en-US" sz="1100">
            <a:solidFill>
              <a:schemeClr val="tx1"/>
            </a:solidFill>
          </a:endParaRPr>
        </a:p>
      </dgm:t>
    </dgm:pt>
    <dgm:pt modelId="{C483BCC9-3E8C-4836-AEBD-1B09A3DC57A7}">
      <dgm:prSet phldrT="[文字]" custT="1"/>
      <dgm:spPr/>
      <dgm:t>
        <a:bodyPr/>
        <a:lstStyle/>
        <a:p>
          <a:r>
            <a:rPr lang="zh-TW" altLang="en-US" sz="3200" smtClean="0"/>
            <a:t>多邊形有哪些？</a:t>
          </a:r>
          <a:endParaRPr lang="zh-TW" altLang="en-US" sz="3200" dirty="0"/>
        </a:p>
      </dgm:t>
    </dgm:pt>
    <dgm:pt modelId="{D8000EBB-33D7-4EFA-8CE1-CE321D13B1D2}" type="parTrans" cxnId="{089B584C-0A8F-4D02-BE71-A7A51C22A0B1}">
      <dgm:prSet/>
      <dgm:spPr/>
      <dgm:t>
        <a:bodyPr/>
        <a:lstStyle/>
        <a:p>
          <a:endParaRPr lang="zh-TW" altLang="en-US" sz="1100">
            <a:solidFill>
              <a:schemeClr val="tx1"/>
            </a:solidFill>
          </a:endParaRPr>
        </a:p>
      </dgm:t>
    </dgm:pt>
    <dgm:pt modelId="{B259EA27-A391-45C7-A4F1-AD77E18B5D63}" type="sibTrans" cxnId="{089B584C-0A8F-4D02-BE71-A7A51C22A0B1}">
      <dgm:prSet/>
      <dgm:spPr/>
      <dgm:t>
        <a:bodyPr/>
        <a:lstStyle/>
        <a:p>
          <a:endParaRPr lang="zh-TW" altLang="en-US" sz="1100">
            <a:solidFill>
              <a:schemeClr val="tx1"/>
            </a:solidFill>
          </a:endParaRPr>
        </a:p>
      </dgm:t>
    </dgm:pt>
    <dgm:pt modelId="{35C45980-5EC7-422F-90D0-52763CC7CACB}">
      <dgm:prSet phldrT="[文字]" custT="1"/>
      <dgm:spPr/>
      <dgm:t>
        <a:bodyPr/>
        <a:lstStyle/>
        <a:p>
          <a:r>
            <a:rPr lang="zh-TW" altLang="en-US" sz="4400" smtClean="0"/>
            <a:t>圓形</a:t>
          </a:r>
          <a:endParaRPr lang="zh-TW" altLang="en-US" sz="4400" dirty="0"/>
        </a:p>
      </dgm:t>
    </dgm:pt>
    <dgm:pt modelId="{CDEA044E-A39D-4D09-A928-D9B6C3387F81}" type="parTrans" cxnId="{EB36E186-FE6D-4728-AC58-101F4D383AD5}">
      <dgm:prSet/>
      <dgm:spPr/>
      <dgm:t>
        <a:bodyPr/>
        <a:lstStyle/>
        <a:p>
          <a:endParaRPr lang="zh-TW" altLang="en-US" sz="1100">
            <a:solidFill>
              <a:schemeClr val="tx1"/>
            </a:solidFill>
          </a:endParaRPr>
        </a:p>
      </dgm:t>
    </dgm:pt>
    <dgm:pt modelId="{A01858B8-C8FC-4417-99F8-4148010EE2F8}" type="sibTrans" cxnId="{EB36E186-FE6D-4728-AC58-101F4D383AD5}">
      <dgm:prSet/>
      <dgm:spPr/>
      <dgm:t>
        <a:bodyPr/>
        <a:lstStyle/>
        <a:p>
          <a:endParaRPr lang="zh-TW" altLang="en-US" sz="1100">
            <a:solidFill>
              <a:schemeClr val="tx1"/>
            </a:solidFill>
          </a:endParaRPr>
        </a:p>
      </dgm:t>
    </dgm:pt>
    <dgm:pt modelId="{632394DD-C253-4908-8FB7-5049B3E21F7A}">
      <dgm:prSet phldrT="[文字]" custT="1"/>
      <dgm:spPr/>
      <dgm:t>
        <a:bodyPr/>
        <a:lstStyle/>
        <a:p>
          <a:endParaRPr lang="zh-TW" altLang="en-US" sz="3200" dirty="0">
            <a:solidFill>
              <a:schemeClr val="tx1"/>
            </a:solidFill>
          </a:endParaRPr>
        </a:p>
      </dgm:t>
    </dgm:pt>
    <dgm:pt modelId="{41C91567-0323-4DB8-A163-978652210E36}" type="parTrans" cxnId="{D3FE9103-398C-4AFC-AFF1-9A7B376B79C6}">
      <dgm:prSet/>
      <dgm:spPr/>
      <dgm:t>
        <a:bodyPr/>
        <a:lstStyle/>
        <a:p>
          <a:endParaRPr lang="zh-TW" altLang="en-US" sz="1100">
            <a:solidFill>
              <a:schemeClr val="tx1"/>
            </a:solidFill>
          </a:endParaRPr>
        </a:p>
      </dgm:t>
    </dgm:pt>
    <dgm:pt modelId="{03E75396-1676-4EEE-BE31-229C3B474E0C}" type="sibTrans" cxnId="{D3FE9103-398C-4AFC-AFF1-9A7B376B79C6}">
      <dgm:prSet/>
      <dgm:spPr/>
      <dgm:t>
        <a:bodyPr/>
        <a:lstStyle/>
        <a:p>
          <a:endParaRPr lang="zh-TW" altLang="en-US" sz="1100">
            <a:solidFill>
              <a:schemeClr val="tx1"/>
            </a:solidFill>
          </a:endParaRPr>
        </a:p>
      </dgm:t>
    </dgm:pt>
    <dgm:pt modelId="{4F41CAD2-4CA5-433A-B882-BFD835AB5531}">
      <dgm:prSet phldrT="[文字]" custT="1"/>
      <dgm:spPr/>
      <dgm:t>
        <a:bodyPr/>
        <a:lstStyle/>
        <a:p>
          <a:r>
            <a:rPr lang="zh-TW" altLang="en-US" sz="3200" dirty="0" smtClean="0"/>
            <a:t>圓形和多邊形的差別在哪裡？</a:t>
          </a:r>
          <a:endParaRPr lang="zh-TW" altLang="en-US" sz="3200" dirty="0">
            <a:solidFill>
              <a:schemeClr val="tx1"/>
            </a:solidFill>
          </a:endParaRPr>
        </a:p>
      </dgm:t>
    </dgm:pt>
    <dgm:pt modelId="{0B2E97C2-5088-4776-845F-86F845149B1A}" type="parTrans" cxnId="{E286DB93-55CA-43AD-A2F4-1E0CEB523286}">
      <dgm:prSet/>
      <dgm:spPr/>
      <dgm:t>
        <a:bodyPr/>
        <a:lstStyle/>
        <a:p>
          <a:endParaRPr lang="zh-TW" altLang="en-US"/>
        </a:p>
      </dgm:t>
    </dgm:pt>
    <dgm:pt modelId="{70D3FD53-F35D-44D2-8021-E17D81E47FBB}" type="sibTrans" cxnId="{E286DB93-55CA-43AD-A2F4-1E0CEB523286}">
      <dgm:prSet/>
      <dgm:spPr/>
      <dgm:t>
        <a:bodyPr/>
        <a:lstStyle/>
        <a:p>
          <a:endParaRPr lang="zh-TW" altLang="en-US"/>
        </a:p>
      </dgm:t>
    </dgm:pt>
    <dgm:pt modelId="{BF9BE3BB-0FA7-476A-A021-4B278E32FFCA}" type="pres">
      <dgm:prSet presAssocID="{0ECF7F2F-4813-4CA6-8C40-013235A75F38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B99AF46F-85F5-4BBC-805B-66CC4B0E86D0}" type="pres">
      <dgm:prSet presAssocID="{11FFC85A-E4B6-4E4E-8A8B-5043F57831A2}" presName="linNode" presStyleCnt="0"/>
      <dgm:spPr/>
    </dgm:pt>
    <dgm:pt modelId="{181B03CB-7873-4805-9CD5-68F277770E57}" type="pres">
      <dgm:prSet presAssocID="{11FFC85A-E4B6-4E4E-8A8B-5043F57831A2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1536FED-E9C9-495F-A6C5-B894211215D5}" type="pres">
      <dgm:prSet presAssocID="{11FFC85A-E4B6-4E4E-8A8B-5043F57831A2}" presName="childShp" presStyleLbl="bgAccFollowNode1" presStyleIdx="0" presStyleCnt="2" custLinFactNeighborX="1543" custLinFactNeighborY="-2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F23258B-E06F-413E-BFB8-9FF61E94A1C9}" type="pres">
      <dgm:prSet presAssocID="{A8203F38-847E-496D-ACBE-7BAE13BA01EC}" presName="spacing" presStyleCnt="0"/>
      <dgm:spPr/>
    </dgm:pt>
    <dgm:pt modelId="{D30FB4EF-2CBE-499F-83EB-34BC052C5C70}" type="pres">
      <dgm:prSet presAssocID="{35C45980-5EC7-422F-90D0-52763CC7CACB}" presName="linNode" presStyleCnt="0"/>
      <dgm:spPr/>
    </dgm:pt>
    <dgm:pt modelId="{50765628-9CA5-45A9-8D51-F0D39F9EFC73}" type="pres">
      <dgm:prSet presAssocID="{35C45980-5EC7-422F-90D0-52763CC7CACB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288F423-A857-49AA-A416-81407133DB81}" type="pres">
      <dgm:prSet presAssocID="{35C45980-5EC7-422F-90D0-52763CC7CACB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41E3933B-A839-41FE-A43A-21BFBAE8E439}" srcId="{0ECF7F2F-4813-4CA6-8C40-013235A75F38}" destId="{11FFC85A-E4B6-4E4E-8A8B-5043F57831A2}" srcOrd="0" destOrd="0" parTransId="{E6B95A28-C057-4E27-993E-31DAE65923AA}" sibTransId="{A8203F38-847E-496D-ACBE-7BAE13BA01EC}"/>
    <dgm:cxn modelId="{EC61851B-E3F2-4CF5-9B13-DB8C81D62E6A}" type="presOf" srcId="{11FFC85A-E4B6-4E4E-8A8B-5043F57831A2}" destId="{181B03CB-7873-4805-9CD5-68F277770E57}" srcOrd="0" destOrd="0" presId="urn:microsoft.com/office/officeart/2005/8/layout/vList6"/>
    <dgm:cxn modelId="{10ECAE8E-B782-420D-BE88-9B08277014D5}" type="presOf" srcId="{35C45980-5EC7-422F-90D0-52763CC7CACB}" destId="{50765628-9CA5-45A9-8D51-F0D39F9EFC73}" srcOrd="0" destOrd="0" presId="urn:microsoft.com/office/officeart/2005/8/layout/vList6"/>
    <dgm:cxn modelId="{EB36E186-FE6D-4728-AC58-101F4D383AD5}" srcId="{0ECF7F2F-4813-4CA6-8C40-013235A75F38}" destId="{35C45980-5EC7-422F-90D0-52763CC7CACB}" srcOrd="1" destOrd="0" parTransId="{CDEA044E-A39D-4D09-A928-D9B6C3387F81}" sibTransId="{A01858B8-C8FC-4417-99F8-4148010EE2F8}"/>
    <dgm:cxn modelId="{6DE4DC6B-10F6-45DC-A653-F8EC375DCC93}" type="presOf" srcId="{C483BCC9-3E8C-4836-AEBD-1B09A3DC57A7}" destId="{51536FED-E9C9-495F-A6C5-B894211215D5}" srcOrd="0" destOrd="1" presId="urn:microsoft.com/office/officeart/2005/8/layout/vList6"/>
    <dgm:cxn modelId="{D3FE9103-398C-4AFC-AFF1-9A7B376B79C6}" srcId="{11FFC85A-E4B6-4E4E-8A8B-5043F57831A2}" destId="{632394DD-C253-4908-8FB7-5049B3E21F7A}" srcOrd="0" destOrd="0" parTransId="{41C91567-0323-4DB8-A163-978652210E36}" sibTransId="{03E75396-1676-4EEE-BE31-229C3B474E0C}"/>
    <dgm:cxn modelId="{089B584C-0A8F-4D02-BE71-A7A51C22A0B1}" srcId="{11FFC85A-E4B6-4E4E-8A8B-5043F57831A2}" destId="{C483BCC9-3E8C-4836-AEBD-1B09A3DC57A7}" srcOrd="1" destOrd="0" parTransId="{D8000EBB-33D7-4EFA-8CE1-CE321D13B1D2}" sibTransId="{B259EA27-A391-45C7-A4F1-AD77E18B5D63}"/>
    <dgm:cxn modelId="{67D4EDFB-FFEE-4BA4-85D9-6396F3221B58}" type="presOf" srcId="{4F41CAD2-4CA5-433A-B882-BFD835AB5531}" destId="{1288F423-A857-49AA-A416-81407133DB81}" srcOrd="0" destOrd="0" presId="urn:microsoft.com/office/officeart/2005/8/layout/vList6"/>
    <dgm:cxn modelId="{E286DB93-55CA-43AD-A2F4-1E0CEB523286}" srcId="{35C45980-5EC7-422F-90D0-52763CC7CACB}" destId="{4F41CAD2-4CA5-433A-B882-BFD835AB5531}" srcOrd="0" destOrd="0" parTransId="{0B2E97C2-5088-4776-845F-86F845149B1A}" sibTransId="{70D3FD53-F35D-44D2-8021-E17D81E47FBB}"/>
    <dgm:cxn modelId="{C894D559-68DD-418D-94FF-761EBF9F49C7}" type="presOf" srcId="{632394DD-C253-4908-8FB7-5049B3E21F7A}" destId="{51536FED-E9C9-495F-A6C5-B894211215D5}" srcOrd="0" destOrd="0" presId="urn:microsoft.com/office/officeart/2005/8/layout/vList6"/>
    <dgm:cxn modelId="{AFA0B170-E35A-4817-B42D-1946B4A28845}" type="presOf" srcId="{0ECF7F2F-4813-4CA6-8C40-013235A75F38}" destId="{BF9BE3BB-0FA7-476A-A021-4B278E32FFCA}" srcOrd="0" destOrd="0" presId="urn:microsoft.com/office/officeart/2005/8/layout/vList6"/>
    <dgm:cxn modelId="{22D5361F-2FAB-4CE5-A0A1-FE30A93CBF3C}" type="presParOf" srcId="{BF9BE3BB-0FA7-476A-A021-4B278E32FFCA}" destId="{B99AF46F-85F5-4BBC-805B-66CC4B0E86D0}" srcOrd="0" destOrd="0" presId="urn:microsoft.com/office/officeart/2005/8/layout/vList6"/>
    <dgm:cxn modelId="{B8162A1A-18F9-4A99-9E67-D21025C536C7}" type="presParOf" srcId="{B99AF46F-85F5-4BBC-805B-66CC4B0E86D0}" destId="{181B03CB-7873-4805-9CD5-68F277770E57}" srcOrd="0" destOrd="0" presId="urn:microsoft.com/office/officeart/2005/8/layout/vList6"/>
    <dgm:cxn modelId="{5712209B-795B-4B14-BCD5-544A8496A372}" type="presParOf" srcId="{B99AF46F-85F5-4BBC-805B-66CC4B0E86D0}" destId="{51536FED-E9C9-495F-A6C5-B894211215D5}" srcOrd="1" destOrd="0" presId="urn:microsoft.com/office/officeart/2005/8/layout/vList6"/>
    <dgm:cxn modelId="{D8130445-7C5D-4FD7-B1F5-F3B72F56378C}" type="presParOf" srcId="{BF9BE3BB-0FA7-476A-A021-4B278E32FFCA}" destId="{8F23258B-E06F-413E-BFB8-9FF61E94A1C9}" srcOrd="1" destOrd="0" presId="urn:microsoft.com/office/officeart/2005/8/layout/vList6"/>
    <dgm:cxn modelId="{34FDB3B6-0221-4FCF-BCD6-5C8B0AE8FFD4}" type="presParOf" srcId="{BF9BE3BB-0FA7-476A-A021-4B278E32FFCA}" destId="{D30FB4EF-2CBE-499F-83EB-34BC052C5C70}" srcOrd="2" destOrd="0" presId="urn:microsoft.com/office/officeart/2005/8/layout/vList6"/>
    <dgm:cxn modelId="{ECFA5065-2BAA-4145-8472-212F08EDA073}" type="presParOf" srcId="{D30FB4EF-2CBE-499F-83EB-34BC052C5C70}" destId="{50765628-9CA5-45A9-8D51-F0D39F9EFC73}" srcOrd="0" destOrd="0" presId="urn:microsoft.com/office/officeart/2005/8/layout/vList6"/>
    <dgm:cxn modelId="{1469A11D-8690-49BC-B1DB-DEAD0F45FFC0}" type="presParOf" srcId="{D30FB4EF-2CBE-499F-83EB-34BC052C5C70}" destId="{1288F423-A857-49AA-A416-81407133DB81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B661E4E-569F-41C0-8661-FC68901B82AD}" type="doc">
      <dgm:prSet loTypeId="urn:microsoft.com/office/officeart/2005/8/layout/hList6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554CF70E-14BB-4A4C-8084-97EBE5E29BC7}">
      <dgm:prSet phldrT="[文字]" custT="1"/>
      <dgm:spPr/>
      <dgm:t>
        <a:bodyPr/>
        <a:lstStyle/>
        <a:p>
          <a:pPr algn="ctr"/>
          <a:endParaRPr lang="en-US" altLang="zh-TW" sz="4000" dirty="0" smtClean="0">
            <a:solidFill>
              <a:schemeClr val="tx1"/>
            </a:solidFill>
          </a:endParaRPr>
        </a:p>
        <a:p>
          <a:pPr algn="ctr"/>
          <a:r>
            <a:rPr lang="zh-TW" altLang="en-US" sz="4000" dirty="0" smtClean="0">
              <a:solidFill>
                <a:schemeClr val="tx1"/>
              </a:solidFill>
            </a:rPr>
            <a:t>多邊形的面積</a:t>
          </a:r>
          <a:endParaRPr lang="zh-TW" altLang="en-US" sz="4000" dirty="0">
            <a:solidFill>
              <a:schemeClr val="tx1"/>
            </a:solidFill>
          </a:endParaRPr>
        </a:p>
      </dgm:t>
    </dgm:pt>
    <dgm:pt modelId="{9C7529E4-5A6F-4557-8216-B9DFDB353A9B}" type="parTrans" cxnId="{BC4CC950-C389-4855-BFAE-617C65850FD4}">
      <dgm:prSet/>
      <dgm:spPr/>
      <dgm:t>
        <a:bodyPr/>
        <a:lstStyle/>
        <a:p>
          <a:endParaRPr lang="zh-TW" altLang="en-US" sz="1200">
            <a:solidFill>
              <a:schemeClr val="tx1"/>
            </a:solidFill>
          </a:endParaRPr>
        </a:p>
      </dgm:t>
    </dgm:pt>
    <dgm:pt modelId="{77928EDF-E34E-4D8C-A463-0E84B29D6649}" type="sibTrans" cxnId="{BC4CC950-C389-4855-BFAE-617C65850FD4}">
      <dgm:prSet/>
      <dgm:spPr/>
      <dgm:t>
        <a:bodyPr/>
        <a:lstStyle/>
        <a:p>
          <a:endParaRPr lang="zh-TW" altLang="en-US" sz="1200">
            <a:solidFill>
              <a:schemeClr val="tx1"/>
            </a:solidFill>
          </a:endParaRPr>
        </a:p>
      </dgm:t>
    </dgm:pt>
    <dgm:pt modelId="{C6FAAB64-847D-48A4-A961-341062E79D81}">
      <dgm:prSet phldrT="[文字]" custT="1"/>
      <dgm:spPr/>
      <dgm:t>
        <a:bodyPr/>
        <a:lstStyle/>
        <a:p>
          <a:pPr algn="ctr"/>
          <a:endParaRPr lang="zh-TW" altLang="en-US" sz="2800" dirty="0">
            <a:solidFill>
              <a:schemeClr val="tx1"/>
            </a:solidFill>
          </a:endParaRPr>
        </a:p>
      </dgm:t>
    </dgm:pt>
    <dgm:pt modelId="{8FAC3E28-6462-4C2E-B297-3665ABC19DA0}" type="parTrans" cxnId="{5D5F2FB5-124A-4815-BC86-75ECC87FE1E6}">
      <dgm:prSet/>
      <dgm:spPr/>
      <dgm:t>
        <a:bodyPr/>
        <a:lstStyle/>
        <a:p>
          <a:endParaRPr lang="zh-TW" altLang="en-US" sz="1200">
            <a:solidFill>
              <a:schemeClr val="tx1"/>
            </a:solidFill>
          </a:endParaRPr>
        </a:p>
      </dgm:t>
    </dgm:pt>
    <dgm:pt modelId="{99DB40CC-9A4E-4BD1-BC01-5A4BC62FAC3F}" type="sibTrans" cxnId="{5D5F2FB5-124A-4815-BC86-75ECC87FE1E6}">
      <dgm:prSet/>
      <dgm:spPr/>
      <dgm:t>
        <a:bodyPr/>
        <a:lstStyle/>
        <a:p>
          <a:endParaRPr lang="zh-TW" altLang="en-US" sz="1200">
            <a:solidFill>
              <a:schemeClr val="tx1"/>
            </a:solidFill>
          </a:endParaRPr>
        </a:p>
      </dgm:t>
    </dgm:pt>
    <dgm:pt modelId="{DA5D389A-D861-4036-AF86-1C9756FEB15D}">
      <dgm:prSet phldrT="[文字]" custT="1"/>
      <dgm:spPr/>
      <dgm:t>
        <a:bodyPr/>
        <a:lstStyle/>
        <a:p>
          <a:endParaRPr lang="en-US" altLang="zh-TW" sz="4000" dirty="0" smtClean="0">
            <a:solidFill>
              <a:schemeClr val="tx1"/>
            </a:solidFill>
          </a:endParaRPr>
        </a:p>
        <a:p>
          <a:r>
            <a:rPr lang="zh-TW" altLang="en-US" sz="4000" dirty="0" smtClean="0">
              <a:solidFill>
                <a:schemeClr val="tx1"/>
              </a:solidFill>
            </a:rPr>
            <a:t>圓形的面積</a:t>
          </a:r>
          <a:endParaRPr lang="zh-TW" altLang="en-US" sz="4000" dirty="0">
            <a:solidFill>
              <a:schemeClr val="tx1"/>
            </a:solidFill>
          </a:endParaRPr>
        </a:p>
      </dgm:t>
    </dgm:pt>
    <dgm:pt modelId="{07AADF0B-F066-460B-92B4-F8FC4E519F62}" type="parTrans" cxnId="{2708677B-D106-400B-81A5-E55B1F5D8791}">
      <dgm:prSet/>
      <dgm:spPr/>
      <dgm:t>
        <a:bodyPr/>
        <a:lstStyle/>
        <a:p>
          <a:endParaRPr lang="zh-TW" altLang="en-US" sz="1200">
            <a:solidFill>
              <a:schemeClr val="tx1"/>
            </a:solidFill>
          </a:endParaRPr>
        </a:p>
      </dgm:t>
    </dgm:pt>
    <dgm:pt modelId="{9A76B846-1FF1-4693-8BF3-9972EB487FBC}" type="sibTrans" cxnId="{2708677B-D106-400B-81A5-E55B1F5D8791}">
      <dgm:prSet/>
      <dgm:spPr/>
      <dgm:t>
        <a:bodyPr/>
        <a:lstStyle/>
        <a:p>
          <a:endParaRPr lang="zh-TW" altLang="en-US" sz="1200">
            <a:solidFill>
              <a:schemeClr val="tx1"/>
            </a:solidFill>
          </a:endParaRPr>
        </a:p>
      </dgm:t>
    </dgm:pt>
    <dgm:pt modelId="{DE0C6312-804D-4080-A0C4-CD3C9C07BCD1}">
      <dgm:prSet phldrT="[文字]" custT="1"/>
      <dgm:spPr/>
      <dgm:t>
        <a:bodyPr/>
        <a:lstStyle/>
        <a:p>
          <a:endParaRPr lang="zh-TW" altLang="en-US" sz="2800" dirty="0">
            <a:solidFill>
              <a:schemeClr val="tx1"/>
            </a:solidFill>
          </a:endParaRPr>
        </a:p>
      </dgm:t>
    </dgm:pt>
    <dgm:pt modelId="{12B0FB84-4635-4B84-B498-F3307460F898}" type="parTrans" cxnId="{30CFB13B-AF0F-4447-890E-A8BA15A59061}">
      <dgm:prSet/>
      <dgm:spPr/>
      <dgm:t>
        <a:bodyPr/>
        <a:lstStyle/>
        <a:p>
          <a:endParaRPr lang="zh-TW" altLang="en-US" sz="1200">
            <a:solidFill>
              <a:schemeClr val="tx1"/>
            </a:solidFill>
          </a:endParaRPr>
        </a:p>
      </dgm:t>
    </dgm:pt>
    <dgm:pt modelId="{5DD63A12-D549-4CD4-A2CD-85AA387A6BF3}" type="sibTrans" cxnId="{30CFB13B-AF0F-4447-890E-A8BA15A59061}">
      <dgm:prSet/>
      <dgm:spPr/>
      <dgm:t>
        <a:bodyPr/>
        <a:lstStyle/>
        <a:p>
          <a:endParaRPr lang="zh-TW" altLang="en-US" sz="1200">
            <a:solidFill>
              <a:schemeClr val="tx1"/>
            </a:solidFill>
          </a:endParaRPr>
        </a:p>
      </dgm:t>
    </dgm:pt>
    <dgm:pt modelId="{63DF6004-C88E-4439-B814-7EA6DFC77C37}" type="pres">
      <dgm:prSet presAssocID="{AB661E4E-569F-41C0-8661-FC68901B82A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47F84C11-2BE7-480B-BBEF-22F05EE59137}" type="pres">
      <dgm:prSet presAssocID="{554CF70E-14BB-4A4C-8084-97EBE5E29BC7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14DE4F5-CF8F-4893-B378-6B3E287AAFAC}" type="pres">
      <dgm:prSet presAssocID="{77928EDF-E34E-4D8C-A463-0E84B29D6649}" presName="sibTrans" presStyleCnt="0"/>
      <dgm:spPr/>
      <dgm:t>
        <a:bodyPr/>
        <a:lstStyle/>
        <a:p>
          <a:endParaRPr lang="zh-TW" altLang="en-US"/>
        </a:p>
      </dgm:t>
    </dgm:pt>
    <dgm:pt modelId="{FC2A8679-CE74-4711-9556-AB8A35C431F3}" type="pres">
      <dgm:prSet presAssocID="{DA5D389A-D861-4036-AF86-1C9756FEB15D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30CFB13B-AF0F-4447-890E-A8BA15A59061}" srcId="{DA5D389A-D861-4036-AF86-1C9756FEB15D}" destId="{DE0C6312-804D-4080-A0C4-CD3C9C07BCD1}" srcOrd="0" destOrd="0" parTransId="{12B0FB84-4635-4B84-B498-F3307460F898}" sibTransId="{5DD63A12-D549-4CD4-A2CD-85AA387A6BF3}"/>
    <dgm:cxn modelId="{5D5F2FB5-124A-4815-BC86-75ECC87FE1E6}" srcId="{554CF70E-14BB-4A4C-8084-97EBE5E29BC7}" destId="{C6FAAB64-847D-48A4-A961-341062E79D81}" srcOrd="0" destOrd="0" parTransId="{8FAC3E28-6462-4C2E-B297-3665ABC19DA0}" sibTransId="{99DB40CC-9A4E-4BD1-BC01-5A4BC62FAC3F}"/>
    <dgm:cxn modelId="{282F8B01-02F2-4AA6-9E62-598B6D192583}" type="presOf" srcId="{DE0C6312-804D-4080-A0C4-CD3C9C07BCD1}" destId="{FC2A8679-CE74-4711-9556-AB8A35C431F3}" srcOrd="0" destOrd="1" presId="urn:microsoft.com/office/officeart/2005/8/layout/hList6"/>
    <dgm:cxn modelId="{805AFA0C-906C-485A-8192-3A6DEB1F7137}" type="presOf" srcId="{DA5D389A-D861-4036-AF86-1C9756FEB15D}" destId="{FC2A8679-CE74-4711-9556-AB8A35C431F3}" srcOrd="0" destOrd="0" presId="urn:microsoft.com/office/officeart/2005/8/layout/hList6"/>
    <dgm:cxn modelId="{2708677B-D106-400B-81A5-E55B1F5D8791}" srcId="{AB661E4E-569F-41C0-8661-FC68901B82AD}" destId="{DA5D389A-D861-4036-AF86-1C9756FEB15D}" srcOrd="1" destOrd="0" parTransId="{07AADF0B-F066-460B-92B4-F8FC4E519F62}" sibTransId="{9A76B846-1FF1-4693-8BF3-9972EB487FBC}"/>
    <dgm:cxn modelId="{BC4CC950-C389-4855-BFAE-617C65850FD4}" srcId="{AB661E4E-569F-41C0-8661-FC68901B82AD}" destId="{554CF70E-14BB-4A4C-8084-97EBE5E29BC7}" srcOrd="0" destOrd="0" parTransId="{9C7529E4-5A6F-4557-8216-B9DFDB353A9B}" sibTransId="{77928EDF-E34E-4D8C-A463-0E84B29D6649}"/>
    <dgm:cxn modelId="{EF44D362-EE26-428C-935D-43A5DDCA6DC0}" type="presOf" srcId="{554CF70E-14BB-4A4C-8084-97EBE5E29BC7}" destId="{47F84C11-2BE7-480B-BBEF-22F05EE59137}" srcOrd="0" destOrd="0" presId="urn:microsoft.com/office/officeart/2005/8/layout/hList6"/>
    <dgm:cxn modelId="{5815FF50-0A74-4344-B591-D26CD5E42F56}" type="presOf" srcId="{AB661E4E-569F-41C0-8661-FC68901B82AD}" destId="{63DF6004-C88E-4439-B814-7EA6DFC77C37}" srcOrd="0" destOrd="0" presId="urn:microsoft.com/office/officeart/2005/8/layout/hList6"/>
    <dgm:cxn modelId="{8524276E-CA15-4BDC-A6CA-4C0987978948}" type="presOf" srcId="{C6FAAB64-847D-48A4-A961-341062E79D81}" destId="{47F84C11-2BE7-480B-BBEF-22F05EE59137}" srcOrd="0" destOrd="1" presId="urn:microsoft.com/office/officeart/2005/8/layout/hList6"/>
    <dgm:cxn modelId="{0F254BBB-48E1-4366-ADA6-D31EDE108CF4}" type="presParOf" srcId="{63DF6004-C88E-4439-B814-7EA6DFC77C37}" destId="{47F84C11-2BE7-480B-BBEF-22F05EE59137}" srcOrd="0" destOrd="0" presId="urn:microsoft.com/office/officeart/2005/8/layout/hList6"/>
    <dgm:cxn modelId="{848B3379-BFD1-4FDE-BB3C-8AA697520043}" type="presParOf" srcId="{63DF6004-C88E-4439-B814-7EA6DFC77C37}" destId="{E14DE4F5-CF8F-4893-B378-6B3E287AAFAC}" srcOrd="1" destOrd="0" presId="urn:microsoft.com/office/officeart/2005/8/layout/hList6"/>
    <dgm:cxn modelId="{6D4EAD41-1A58-42A8-8EAD-5A34E1C77926}" type="presParOf" srcId="{63DF6004-C88E-4439-B814-7EA6DFC77C37}" destId="{FC2A8679-CE74-4711-9556-AB8A35C431F3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AE5ECD0-327D-427E-BC45-97F0B6F203EA}" type="doc">
      <dgm:prSet loTypeId="urn:microsoft.com/office/officeart/2008/layout/HexagonCluster" loCatId="pictur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62F6CD52-489F-4331-8D7A-A0BA114FCB4C}">
      <dgm:prSet phldrT="[文字]"/>
      <dgm:spPr/>
      <dgm:t>
        <a:bodyPr/>
        <a:lstStyle/>
        <a:p>
          <a:r>
            <a:rPr lang="zh-TW" altLang="en-US" dirty="0" smtClean="0"/>
            <a:t>實際操作</a:t>
          </a:r>
          <a:endParaRPr lang="zh-TW" altLang="en-US" dirty="0"/>
        </a:p>
      </dgm:t>
    </dgm:pt>
    <dgm:pt modelId="{160CD8DF-273A-495A-AD58-0FEB4CE1CE26}" type="parTrans" cxnId="{CD4F62F7-C30B-4E11-9F8F-F0EFBCF64005}">
      <dgm:prSet/>
      <dgm:spPr/>
      <dgm:t>
        <a:bodyPr/>
        <a:lstStyle/>
        <a:p>
          <a:endParaRPr lang="zh-TW" altLang="en-US"/>
        </a:p>
      </dgm:t>
    </dgm:pt>
    <dgm:pt modelId="{51A7074E-B083-4B67-8F36-4DCC55D5683B}" type="sibTrans" cxnId="{CD4F62F7-C30B-4E11-9F8F-F0EFBCF64005}">
      <dgm:prSet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zh-TW" altLang="en-US"/>
        </a:p>
      </dgm:t>
    </dgm:pt>
    <dgm:pt modelId="{6961D8E9-21C1-42C3-A318-B8F4241C3ACE}">
      <dgm:prSet phldrT="[文字]"/>
      <dgm:spPr/>
      <dgm:t>
        <a:bodyPr/>
        <a:lstStyle/>
        <a:p>
          <a:r>
            <a:rPr lang="zh-TW" altLang="en-US" smtClean="0"/>
            <a:t>上台表表</a:t>
          </a:r>
          <a:endParaRPr lang="zh-TW" altLang="en-US" dirty="0"/>
        </a:p>
      </dgm:t>
    </dgm:pt>
    <dgm:pt modelId="{2B25B0D5-0CCA-4108-93E1-6BDADBBB613D}" type="parTrans" cxnId="{53486FD0-58C6-47DC-BDCB-CF96AFE94CA2}">
      <dgm:prSet/>
      <dgm:spPr/>
      <dgm:t>
        <a:bodyPr/>
        <a:lstStyle/>
        <a:p>
          <a:endParaRPr lang="zh-TW" altLang="en-US"/>
        </a:p>
      </dgm:t>
    </dgm:pt>
    <dgm:pt modelId="{1A881F96-8BE3-4789-80CB-7D456E4CDFA8}" type="sibTrans" cxnId="{53486FD0-58C6-47DC-BDCB-CF96AFE94CA2}">
      <dgm:prSet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zh-TW" altLang="en-US"/>
        </a:p>
      </dgm:t>
    </dgm:pt>
    <dgm:pt modelId="{DC8146D6-5D72-4E12-A2CC-C56BFF9BA15D}">
      <dgm:prSet phldrT="[文字]" phldr="1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zh-TW" altLang="en-US" dirty="0"/>
        </a:p>
      </dgm:t>
    </dgm:pt>
    <dgm:pt modelId="{50287BFA-4548-40B0-8D90-7959590A4EC4}" type="sibTrans" cxnId="{D583EE41-7653-4456-8F06-A0B42018DBDC}">
      <dgm:prSet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zh-TW" altLang="en-US"/>
        </a:p>
      </dgm:t>
    </dgm:pt>
    <dgm:pt modelId="{7C697855-347A-4B01-8A4B-7C298F9A2E66}" type="parTrans" cxnId="{D583EE41-7653-4456-8F06-A0B42018DBDC}">
      <dgm:prSet/>
      <dgm:spPr/>
      <dgm:t>
        <a:bodyPr/>
        <a:lstStyle/>
        <a:p>
          <a:endParaRPr lang="zh-TW" altLang="en-US"/>
        </a:p>
      </dgm:t>
    </dgm:pt>
    <dgm:pt modelId="{F4652405-6D17-4ABB-967D-5CD048725E38}" type="pres">
      <dgm:prSet presAssocID="{9AE5ECD0-327D-427E-BC45-97F0B6F203EA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zh-TW" altLang="en-US"/>
        </a:p>
      </dgm:t>
    </dgm:pt>
    <dgm:pt modelId="{872982B5-008C-46D0-82DD-9C563B8BA745}" type="pres">
      <dgm:prSet presAssocID="{62F6CD52-489F-4331-8D7A-A0BA114FCB4C}" presName="text1" presStyleCnt="0"/>
      <dgm:spPr/>
    </dgm:pt>
    <dgm:pt modelId="{F21A8564-7771-4BE8-A0C2-45582E04C2A8}" type="pres">
      <dgm:prSet presAssocID="{62F6CD52-489F-4331-8D7A-A0BA114FCB4C}" presName="textRepeatNode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6B0D64C-25F7-485A-BF30-1714B575A216}" type="pres">
      <dgm:prSet presAssocID="{62F6CD52-489F-4331-8D7A-A0BA114FCB4C}" presName="textaccent1" presStyleCnt="0"/>
      <dgm:spPr/>
    </dgm:pt>
    <dgm:pt modelId="{F93B7D5F-88C1-426A-A992-01445CE5F5CF}" type="pres">
      <dgm:prSet presAssocID="{62F6CD52-489F-4331-8D7A-A0BA114FCB4C}" presName="accentRepeatNode" presStyleLbl="solidAlignAcc1" presStyleIdx="0" presStyleCnt="6"/>
      <dgm:spPr/>
    </dgm:pt>
    <dgm:pt modelId="{F3B01E83-CE51-4EA1-B008-70C18021BC19}" type="pres">
      <dgm:prSet presAssocID="{51A7074E-B083-4B67-8F36-4DCC55D5683B}" presName="image1" presStyleCnt="0"/>
      <dgm:spPr/>
    </dgm:pt>
    <dgm:pt modelId="{E9C256DE-8866-4790-887C-BD2357B09B17}" type="pres">
      <dgm:prSet presAssocID="{51A7074E-B083-4B67-8F36-4DCC55D5683B}" presName="imageRepeatNode" presStyleLbl="alignAcc1" presStyleIdx="0" presStyleCnt="3"/>
      <dgm:spPr/>
      <dgm:t>
        <a:bodyPr/>
        <a:lstStyle/>
        <a:p>
          <a:endParaRPr lang="zh-TW" altLang="en-US"/>
        </a:p>
      </dgm:t>
    </dgm:pt>
    <dgm:pt modelId="{9D468F0E-4A19-41E1-BE7F-7565B1B0E4FA}" type="pres">
      <dgm:prSet presAssocID="{51A7074E-B083-4B67-8F36-4DCC55D5683B}" presName="imageaccent1" presStyleCnt="0"/>
      <dgm:spPr/>
    </dgm:pt>
    <dgm:pt modelId="{48BC1183-BDFD-4D32-B3E0-3A25FE6B9C4A}" type="pres">
      <dgm:prSet presAssocID="{51A7074E-B083-4B67-8F36-4DCC55D5683B}" presName="accentRepeatNode" presStyleLbl="solidAlignAcc1" presStyleIdx="1" presStyleCnt="6"/>
      <dgm:spPr/>
    </dgm:pt>
    <dgm:pt modelId="{706A8712-50FE-4852-87F3-2C7C0D78C82A}" type="pres">
      <dgm:prSet presAssocID="{6961D8E9-21C1-42C3-A318-B8F4241C3ACE}" presName="text2" presStyleCnt="0"/>
      <dgm:spPr/>
    </dgm:pt>
    <dgm:pt modelId="{ED0DF2D2-CF33-4CA3-8B43-ADE07728D184}" type="pres">
      <dgm:prSet presAssocID="{6961D8E9-21C1-42C3-A318-B8F4241C3ACE}" presName="textRepeatNode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034E8BD-F2FD-4EAA-91F4-CF58E268972C}" type="pres">
      <dgm:prSet presAssocID="{6961D8E9-21C1-42C3-A318-B8F4241C3ACE}" presName="textaccent2" presStyleCnt="0"/>
      <dgm:spPr/>
    </dgm:pt>
    <dgm:pt modelId="{93B9422F-05F5-4C73-A753-2C63A45DA200}" type="pres">
      <dgm:prSet presAssocID="{6961D8E9-21C1-42C3-A318-B8F4241C3ACE}" presName="accentRepeatNode" presStyleLbl="solidAlignAcc1" presStyleIdx="2" presStyleCnt="6"/>
      <dgm:spPr/>
    </dgm:pt>
    <dgm:pt modelId="{ABBED168-0DC1-474B-B1EE-A3F0C44BAC2B}" type="pres">
      <dgm:prSet presAssocID="{1A881F96-8BE3-4789-80CB-7D456E4CDFA8}" presName="image2" presStyleCnt="0"/>
      <dgm:spPr/>
    </dgm:pt>
    <dgm:pt modelId="{CE8A2D62-632A-4A29-922F-DAE1DFF2B4B2}" type="pres">
      <dgm:prSet presAssocID="{1A881F96-8BE3-4789-80CB-7D456E4CDFA8}" presName="imageRepeatNode" presStyleLbl="alignAcc1" presStyleIdx="1" presStyleCnt="3"/>
      <dgm:spPr/>
      <dgm:t>
        <a:bodyPr/>
        <a:lstStyle/>
        <a:p>
          <a:endParaRPr lang="zh-TW" altLang="en-US"/>
        </a:p>
      </dgm:t>
    </dgm:pt>
    <dgm:pt modelId="{DB73B25E-9358-40CA-B49C-7E4FA89B8C68}" type="pres">
      <dgm:prSet presAssocID="{1A881F96-8BE3-4789-80CB-7D456E4CDFA8}" presName="imageaccent2" presStyleCnt="0"/>
      <dgm:spPr/>
    </dgm:pt>
    <dgm:pt modelId="{091102CF-1546-486D-A1F5-A371ECE7C21A}" type="pres">
      <dgm:prSet presAssocID="{1A881F96-8BE3-4789-80CB-7D456E4CDFA8}" presName="accentRepeatNode" presStyleLbl="solidAlignAcc1" presStyleIdx="3" presStyleCnt="6"/>
      <dgm:spPr/>
    </dgm:pt>
    <dgm:pt modelId="{2E40A77B-7641-4F7E-9C4B-52565DB0F785}" type="pres">
      <dgm:prSet presAssocID="{DC8146D6-5D72-4E12-A2CC-C56BFF9BA15D}" presName="text3" presStyleCnt="0"/>
      <dgm:spPr/>
    </dgm:pt>
    <dgm:pt modelId="{56E3DE78-3BDC-42C6-9AEA-7766A355F90F}" type="pres">
      <dgm:prSet presAssocID="{DC8146D6-5D72-4E12-A2CC-C56BFF9BA15D}" presName="textRepeatNode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7A840EF-F6F3-450D-98D9-1D465E9848D6}" type="pres">
      <dgm:prSet presAssocID="{DC8146D6-5D72-4E12-A2CC-C56BFF9BA15D}" presName="textaccent3" presStyleCnt="0"/>
      <dgm:spPr/>
    </dgm:pt>
    <dgm:pt modelId="{75B561E4-6AC5-44FD-A5F2-EE5700290FCA}" type="pres">
      <dgm:prSet presAssocID="{DC8146D6-5D72-4E12-A2CC-C56BFF9BA15D}" presName="accentRepeatNode" presStyleLbl="solidAlignAcc1" presStyleIdx="4" presStyleCnt="6"/>
      <dgm:spPr/>
    </dgm:pt>
    <dgm:pt modelId="{8E08DA2D-424C-4D6F-805E-29878710A848}" type="pres">
      <dgm:prSet presAssocID="{50287BFA-4548-40B0-8D90-7959590A4EC4}" presName="image3" presStyleCnt="0"/>
      <dgm:spPr/>
    </dgm:pt>
    <dgm:pt modelId="{C9BF21C4-5818-4582-8178-883D3D26B59E}" type="pres">
      <dgm:prSet presAssocID="{50287BFA-4548-40B0-8D90-7959590A4EC4}" presName="imageRepeatNode" presStyleLbl="alignAcc1" presStyleIdx="2" presStyleCnt="3"/>
      <dgm:spPr/>
      <dgm:t>
        <a:bodyPr/>
        <a:lstStyle/>
        <a:p>
          <a:endParaRPr lang="zh-TW" altLang="en-US"/>
        </a:p>
      </dgm:t>
    </dgm:pt>
    <dgm:pt modelId="{F868420F-9BC1-4F5F-A135-4EF6289B2C11}" type="pres">
      <dgm:prSet presAssocID="{50287BFA-4548-40B0-8D90-7959590A4EC4}" presName="imageaccent3" presStyleCnt="0"/>
      <dgm:spPr/>
    </dgm:pt>
    <dgm:pt modelId="{4F72A689-6BB6-4295-B9CF-861DD7FFAAE1}" type="pres">
      <dgm:prSet presAssocID="{50287BFA-4548-40B0-8D90-7959590A4EC4}" presName="accentRepeatNode" presStyleLbl="solidAlignAcc1" presStyleIdx="5" presStyleCnt="6"/>
      <dgm:spPr/>
    </dgm:pt>
  </dgm:ptLst>
  <dgm:cxnLst>
    <dgm:cxn modelId="{D583EE41-7653-4456-8F06-A0B42018DBDC}" srcId="{9AE5ECD0-327D-427E-BC45-97F0B6F203EA}" destId="{DC8146D6-5D72-4E12-A2CC-C56BFF9BA15D}" srcOrd="2" destOrd="0" parTransId="{7C697855-347A-4B01-8A4B-7C298F9A2E66}" sibTransId="{50287BFA-4548-40B0-8D90-7959590A4EC4}"/>
    <dgm:cxn modelId="{294FDE9F-E8C3-477D-819F-E903A169D881}" type="presOf" srcId="{50287BFA-4548-40B0-8D90-7959590A4EC4}" destId="{C9BF21C4-5818-4582-8178-883D3D26B59E}" srcOrd="0" destOrd="0" presId="urn:microsoft.com/office/officeart/2008/layout/HexagonCluster"/>
    <dgm:cxn modelId="{5026E915-B286-49A7-A335-5EEAD53A6568}" type="presOf" srcId="{1A881F96-8BE3-4789-80CB-7D456E4CDFA8}" destId="{CE8A2D62-632A-4A29-922F-DAE1DFF2B4B2}" srcOrd="0" destOrd="0" presId="urn:microsoft.com/office/officeart/2008/layout/HexagonCluster"/>
    <dgm:cxn modelId="{08D7DC01-B79C-4B75-A4D9-E0EEEA43D880}" type="presOf" srcId="{51A7074E-B083-4B67-8F36-4DCC55D5683B}" destId="{E9C256DE-8866-4790-887C-BD2357B09B17}" srcOrd="0" destOrd="0" presId="urn:microsoft.com/office/officeart/2008/layout/HexagonCluster"/>
    <dgm:cxn modelId="{CD4F62F7-C30B-4E11-9F8F-F0EFBCF64005}" srcId="{9AE5ECD0-327D-427E-BC45-97F0B6F203EA}" destId="{62F6CD52-489F-4331-8D7A-A0BA114FCB4C}" srcOrd="0" destOrd="0" parTransId="{160CD8DF-273A-495A-AD58-0FEB4CE1CE26}" sibTransId="{51A7074E-B083-4B67-8F36-4DCC55D5683B}"/>
    <dgm:cxn modelId="{A1288A36-ACD9-4AAF-8103-43BCF54F4508}" type="presOf" srcId="{DC8146D6-5D72-4E12-A2CC-C56BFF9BA15D}" destId="{56E3DE78-3BDC-42C6-9AEA-7766A355F90F}" srcOrd="0" destOrd="0" presId="urn:microsoft.com/office/officeart/2008/layout/HexagonCluster"/>
    <dgm:cxn modelId="{DFA377EB-C2BB-4385-863D-24AB55CDA693}" type="presOf" srcId="{6961D8E9-21C1-42C3-A318-B8F4241C3ACE}" destId="{ED0DF2D2-CF33-4CA3-8B43-ADE07728D184}" srcOrd="0" destOrd="0" presId="urn:microsoft.com/office/officeart/2008/layout/HexagonCluster"/>
    <dgm:cxn modelId="{CF5F9918-DED9-4326-BA65-8B5BE6DA2F26}" type="presOf" srcId="{62F6CD52-489F-4331-8D7A-A0BA114FCB4C}" destId="{F21A8564-7771-4BE8-A0C2-45582E04C2A8}" srcOrd="0" destOrd="0" presId="urn:microsoft.com/office/officeart/2008/layout/HexagonCluster"/>
    <dgm:cxn modelId="{53486FD0-58C6-47DC-BDCB-CF96AFE94CA2}" srcId="{9AE5ECD0-327D-427E-BC45-97F0B6F203EA}" destId="{6961D8E9-21C1-42C3-A318-B8F4241C3ACE}" srcOrd="1" destOrd="0" parTransId="{2B25B0D5-0CCA-4108-93E1-6BDADBBB613D}" sibTransId="{1A881F96-8BE3-4789-80CB-7D456E4CDFA8}"/>
    <dgm:cxn modelId="{E1FDA3FC-F10A-400E-93C2-704DD1907699}" type="presOf" srcId="{9AE5ECD0-327D-427E-BC45-97F0B6F203EA}" destId="{F4652405-6D17-4ABB-967D-5CD048725E38}" srcOrd="0" destOrd="0" presId="urn:microsoft.com/office/officeart/2008/layout/HexagonCluster"/>
    <dgm:cxn modelId="{1AFC6335-5074-4E39-A078-3A4790D7BB79}" type="presParOf" srcId="{F4652405-6D17-4ABB-967D-5CD048725E38}" destId="{872982B5-008C-46D0-82DD-9C563B8BA745}" srcOrd="0" destOrd="0" presId="urn:microsoft.com/office/officeart/2008/layout/HexagonCluster"/>
    <dgm:cxn modelId="{0208D1D3-A0BB-4893-81A8-6980E3ADDADC}" type="presParOf" srcId="{872982B5-008C-46D0-82DD-9C563B8BA745}" destId="{F21A8564-7771-4BE8-A0C2-45582E04C2A8}" srcOrd="0" destOrd="0" presId="urn:microsoft.com/office/officeart/2008/layout/HexagonCluster"/>
    <dgm:cxn modelId="{18557D4F-63D5-40F2-9E94-F93210B6BD61}" type="presParOf" srcId="{F4652405-6D17-4ABB-967D-5CD048725E38}" destId="{D6B0D64C-25F7-485A-BF30-1714B575A216}" srcOrd="1" destOrd="0" presId="urn:microsoft.com/office/officeart/2008/layout/HexagonCluster"/>
    <dgm:cxn modelId="{2475939E-18EB-479E-9466-97D75E89C020}" type="presParOf" srcId="{D6B0D64C-25F7-485A-BF30-1714B575A216}" destId="{F93B7D5F-88C1-426A-A992-01445CE5F5CF}" srcOrd="0" destOrd="0" presId="urn:microsoft.com/office/officeart/2008/layout/HexagonCluster"/>
    <dgm:cxn modelId="{31F32726-AF63-491D-81E6-9EDADE36FDE0}" type="presParOf" srcId="{F4652405-6D17-4ABB-967D-5CD048725E38}" destId="{F3B01E83-CE51-4EA1-B008-70C18021BC19}" srcOrd="2" destOrd="0" presId="urn:microsoft.com/office/officeart/2008/layout/HexagonCluster"/>
    <dgm:cxn modelId="{A9619DF7-0EA0-48A3-8857-380CFB907CD1}" type="presParOf" srcId="{F3B01E83-CE51-4EA1-B008-70C18021BC19}" destId="{E9C256DE-8866-4790-887C-BD2357B09B17}" srcOrd="0" destOrd="0" presId="urn:microsoft.com/office/officeart/2008/layout/HexagonCluster"/>
    <dgm:cxn modelId="{A9F658B3-B43C-41E8-89A0-84CCD665FDE6}" type="presParOf" srcId="{F4652405-6D17-4ABB-967D-5CD048725E38}" destId="{9D468F0E-4A19-41E1-BE7F-7565B1B0E4FA}" srcOrd="3" destOrd="0" presId="urn:microsoft.com/office/officeart/2008/layout/HexagonCluster"/>
    <dgm:cxn modelId="{8C48892E-7CBC-4CA5-8150-CBFDE8A36C24}" type="presParOf" srcId="{9D468F0E-4A19-41E1-BE7F-7565B1B0E4FA}" destId="{48BC1183-BDFD-4D32-B3E0-3A25FE6B9C4A}" srcOrd="0" destOrd="0" presId="urn:microsoft.com/office/officeart/2008/layout/HexagonCluster"/>
    <dgm:cxn modelId="{A620C758-0CA1-46EA-A6ED-5F103E5682CE}" type="presParOf" srcId="{F4652405-6D17-4ABB-967D-5CD048725E38}" destId="{706A8712-50FE-4852-87F3-2C7C0D78C82A}" srcOrd="4" destOrd="0" presId="urn:microsoft.com/office/officeart/2008/layout/HexagonCluster"/>
    <dgm:cxn modelId="{149ABFC6-0B3C-447D-B6F7-1798CA9EE36D}" type="presParOf" srcId="{706A8712-50FE-4852-87F3-2C7C0D78C82A}" destId="{ED0DF2D2-CF33-4CA3-8B43-ADE07728D184}" srcOrd="0" destOrd="0" presId="urn:microsoft.com/office/officeart/2008/layout/HexagonCluster"/>
    <dgm:cxn modelId="{FBDE8C4D-8618-445E-8A88-230AA9DBB475}" type="presParOf" srcId="{F4652405-6D17-4ABB-967D-5CD048725E38}" destId="{0034E8BD-F2FD-4EAA-91F4-CF58E268972C}" srcOrd="5" destOrd="0" presId="urn:microsoft.com/office/officeart/2008/layout/HexagonCluster"/>
    <dgm:cxn modelId="{F7391D78-78A4-4A75-9F66-F023A1CEEA8D}" type="presParOf" srcId="{0034E8BD-F2FD-4EAA-91F4-CF58E268972C}" destId="{93B9422F-05F5-4C73-A753-2C63A45DA200}" srcOrd="0" destOrd="0" presId="urn:microsoft.com/office/officeart/2008/layout/HexagonCluster"/>
    <dgm:cxn modelId="{E653E514-D0C2-4AE2-A7B2-EEAC52293856}" type="presParOf" srcId="{F4652405-6D17-4ABB-967D-5CD048725E38}" destId="{ABBED168-0DC1-474B-B1EE-A3F0C44BAC2B}" srcOrd="6" destOrd="0" presId="urn:microsoft.com/office/officeart/2008/layout/HexagonCluster"/>
    <dgm:cxn modelId="{B84C29C9-DAF0-4778-9A7A-9FC6BC241166}" type="presParOf" srcId="{ABBED168-0DC1-474B-B1EE-A3F0C44BAC2B}" destId="{CE8A2D62-632A-4A29-922F-DAE1DFF2B4B2}" srcOrd="0" destOrd="0" presId="urn:microsoft.com/office/officeart/2008/layout/HexagonCluster"/>
    <dgm:cxn modelId="{0BB95B4C-937B-48C9-B3F2-A57965C42323}" type="presParOf" srcId="{F4652405-6D17-4ABB-967D-5CD048725E38}" destId="{DB73B25E-9358-40CA-B49C-7E4FA89B8C68}" srcOrd="7" destOrd="0" presId="urn:microsoft.com/office/officeart/2008/layout/HexagonCluster"/>
    <dgm:cxn modelId="{FCFC3E02-3B22-40D8-AA5B-8E024A155FC9}" type="presParOf" srcId="{DB73B25E-9358-40CA-B49C-7E4FA89B8C68}" destId="{091102CF-1546-486D-A1F5-A371ECE7C21A}" srcOrd="0" destOrd="0" presId="urn:microsoft.com/office/officeart/2008/layout/HexagonCluster"/>
    <dgm:cxn modelId="{AA123825-BC21-4EDE-AB5A-BA4ED3AB03CF}" type="presParOf" srcId="{F4652405-6D17-4ABB-967D-5CD048725E38}" destId="{2E40A77B-7641-4F7E-9C4B-52565DB0F785}" srcOrd="8" destOrd="0" presId="urn:microsoft.com/office/officeart/2008/layout/HexagonCluster"/>
    <dgm:cxn modelId="{77ADAAEC-6C4E-45FC-8500-ADE87A238D24}" type="presParOf" srcId="{2E40A77B-7641-4F7E-9C4B-52565DB0F785}" destId="{56E3DE78-3BDC-42C6-9AEA-7766A355F90F}" srcOrd="0" destOrd="0" presId="urn:microsoft.com/office/officeart/2008/layout/HexagonCluster"/>
    <dgm:cxn modelId="{315A1F96-671F-4E56-B3CD-28CD3DB65D70}" type="presParOf" srcId="{F4652405-6D17-4ABB-967D-5CD048725E38}" destId="{A7A840EF-F6F3-450D-98D9-1D465E9848D6}" srcOrd="9" destOrd="0" presId="urn:microsoft.com/office/officeart/2008/layout/HexagonCluster"/>
    <dgm:cxn modelId="{78409CFB-49C5-4BCF-91E8-27C4D6D307E9}" type="presParOf" srcId="{A7A840EF-F6F3-450D-98D9-1D465E9848D6}" destId="{75B561E4-6AC5-44FD-A5F2-EE5700290FCA}" srcOrd="0" destOrd="0" presId="urn:microsoft.com/office/officeart/2008/layout/HexagonCluster"/>
    <dgm:cxn modelId="{37058CAF-3F93-43A8-9845-8EDF8ACD7A5C}" type="presParOf" srcId="{F4652405-6D17-4ABB-967D-5CD048725E38}" destId="{8E08DA2D-424C-4D6F-805E-29878710A848}" srcOrd="10" destOrd="0" presId="urn:microsoft.com/office/officeart/2008/layout/HexagonCluster"/>
    <dgm:cxn modelId="{E0A47A0E-3325-42B7-A59A-D5E51EA9BD52}" type="presParOf" srcId="{8E08DA2D-424C-4D6F-805E-29878710A848}" destId="{C9BF21C4-5818-4582-8178-883D3D26B59E}" srcOrd="0" destOrd="0" presId="urn:microsoft.com/office/officeart/2008/layout/HexagonCluster"/>
    <dgm:cxn modelId="{FD2A3D89-4DF1-4E39-9E13-714E51E3C43A}" type="presParOf" srcId="{F4652405-6D17-4ABB-967D-5CD048725E38}" destId="{F868420F-9BC1-4F5F-A135-4EF6289B2C11}" srcOrd="11" destOrd="0" presId="urn:microsoft.com/office/officeart/2008/layout/HexagonCluster"/>
    <dgm:cxn modelId="{370412DF-F141-4ED6-90C6-058FC357AC3D}" type="presParOf" srcId="{F868420F-9BC1-4F5F-A135-4EF6289B2C11}" destId="{4F72A689-6BB6-4295-B9CF-861DD7FFAAE1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FE08E76-0E22-452A-86A4-9F9A826DB3D3}" type="doc">
      <dgm:prSet loTypeId="urn:microsoft.com/office/officeart/2008/layout/BendingPictureSemiTransparentTex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80F28C1A-BAB4-4FE5-90D6-6FE019D85E28}">
      <dgm:prSet phldrT="[文字]" phldr="1"/>
      <dgm:spPr/>
      <dgm:t>
        <a:bodyPr/>
        <a:lstStyle/>
        <a:p>
          <a:endParaRPr lang="zh-TW" altLang="en-US" dirty="0"/>
        </a:p>
      </dgm:t>
    </dgm:pt>
    <dgm:pt modelId="{0654230A-F498-4648-B41F-15C82E30BB4C}" type="parTrans" cxnId="{1DF430C2-0A7F-4892-B00F-A764BA86DC70}">
      <dgm:prSet/>
      <dgm:spPr/>
      <dgm:t>
        <a:bodyPr/>
        <a:lstStyle/>
        <a:p>
          <a:endParaRPr lang="zh-TW" altLang="en-US"/>
        </a:p>
      </dgm:t>
    </dgm:pt>
    <dgm:pt modelId="{3192DDB6-8C6F-40DE-BF01-E223C7104C84}" type="sibTrans" cxnId="{1DF430C2-0A7F-4892-B00F-A764BA86DC70}">
      <dgm:prSet/>
      <dgm:spPr/>
      <dgm:t>
        <a:bodyPr/>
        <a:lstStyle/>
        <a:p>
          <a:endParaRPr lang="zh-TW" altLang="en-US"/>
        </a:p>
      </dgm:t>
    </dgm:pt>
    <dgm:pt modelId="{F29C7CF5-5D0E-4B75-94C9-AB8BBD7E223F}">
      <dgm:prSet phldrT="[文字]" phldr="1"/>
      <dgm:spPr/>
      <dgm:t>
        <a:bodyPr/>
        <a:lstStyle/>
        <a:p>
          <a:endParaRPr lang="zh-TW" altLang="en-US"/>
        </a:p>
      </dgm:t>
    </dgm:pt>
    <dgm:pt modelId="{0C6A1410-29CE-4F56-AD23-A6EB2AEF3B62}" type="parTrans" cxnId="{AF821DDB-AFB3-4F3E-A2CC-1EC70F1A2A65}">
      <dgm:prSet/>
      <dgm:spPr/>
      <dgm:t>
        <a:bodyPr/>
        <a:lstStyle/>
        <a:p>
          <a:endParaRPr lang="zh-TW" altLang="en-US"/>
        </a:p>
      </dgm:t>
    </dgm:pt>
    <dgm:pt modelId="{38FC18CF-B521-4329-9AEA-8D588D0BC242}" type="sibTrans" cxnId="{AF821DDB-AFB3-4F3E-A2CC-1EC70F1A2A65}">
      <dgm:prSet/>
      <dgm:spPr/>
      <dgm:t>
        <a:bodyPr/>
        <a:lstStyle/>
        <a:p>
          <a:endParaRPr lang="zh-TW" altLang="en-US"/>
        </a:p>
      </dgm:t>
    </dgm:pt>
    <dgm:pt modelId="{7E048B09-F7DC-4025-9B90-4A4E388A4501}">
      <dgm:prSet phldrT="[文字]"/>
      <dgm:spPr/>
      <dgm:t>
        <a:bodyPr/>
        <a:lstStyle/>
        <a:p>
          <a:r>
            <a:rPr lang="zh-TW" altLang="en-US" dirty="0" smtClean="0"/>
            <a:t>台上講解</a:t>
          </a:r>
          <a:endParaRPr lang="zh-TW" altLang="en-US" dirty="0"/>
        </a:p>
      </dgm:t>
    </dgm:pt>
    <dgm:pt modelId="{D55532E0-AAFF-4F6E-826A-64BC8AEC4513}" type="parTrans" cxnId="{52A67C5C-0A14-407A-89EB-8B9A1FD98588}">
      <dgm:prSet/>
      <dgm:spPr/>
      <dgm:t>
        <a:bodyPr/>
        <a:lstStyle/>
        <a:p>
          <a:endParaRPr lang="zh-TW" altLang="en-US"/>
        </a:p>
      </dgm:t>
    </dgm:pt>
    <dgm:pt modelId="{AAC7304B-0181-4311-A5D9-1DC070EE03D7}" type="sibTrans" cxnId="{52A67C5C-0A14-407A-89EB-8B9A1FD98588}">
      <dgm:prSet/>
      <dgm:spPr/>
      <dgm:t>
        <a:bodyPr/>
        <a:lstStyle/>
        <a:p>
          <a:endParaRPr lang="zh-TW" altLang="en-US"/>
        </a:p>
      </dgm:t>
    </dgm:pt>
    <dgm:pt modelId="{2E041960-2019-4D28-8404-900D68449EE3}" type="pres">
      <dgm:prSet presAssocID="{3FE08E76-0E22-452A-86A4-9F9A826DB3D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DFA371BA-AF06-4F92-B8CC-F20A30DA553C}" type="pres">
      <dgm:prSet presAssocID="{80F28C1A-BAB4-4FE5-90D6-6FE019D85E28}" presName="composite" presStyleCnt="0"/>
      <dgm:spPr/>
    </dgm:pt>
    <dgm:pt modelId="{5FFFAA98-F66F-4419-BB80-B31F114E93FB}" type="pres">
      <dgm:prSet presAssocID="{80F28C1A-BAB4-4FE5-90D6-6FE019D85E28}" presName="rect1" presStyleLbl="bgShp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6F220FE5-6516-457C-BF83-2A615E41188A}" type="pres">
      <dgm:prSet presAssocID="{80F28C1A-BAB4-4FE5-90D6-6FE019D85E28}" presName="rect2" presStyleLbl="trBgShp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736444A-37B7-4CC5-873F-C64A1F25BB82}" type="pres">
      <dgm:prSet presAssocID="{3192DDB6-8C6F-40DE-BF01-E223C7104C84}" presName="sibTrans" presStyleCnt="0"/>
      <dgm:spPr/>
    </dgm:pt>
    <dgm:pt modelId="{42F79CED-23D9-4E86-BA99-8B2725103697}" type="pres">
      <dgm:prSet presAssocID="{F29C7CF5-5D0E-4B75-94C9-AB8BBD7E223F}" presName="composite" presStyleCnt="0"/>
      <dgm:spPr/>
    </dgm:pt>
    <dgm:pt modelId="{4480336A-C650-4701-BBE8-65C3DDA7778F}" type="pres">
      <dgm:prSet presAssocID="{F29C7CF5-5D0E-4B75-94C9-AB8BBD7E223F}" presName="rect1" presStyleLbl="bgShp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A5F93206-44AB-44FB-B13A-C621712C9386}" type="pres">
      <dgm:prSet presAssocID="{F29C7CF5-5D0E-4B75-94C9-AB8BBD7E223F}" presName="rect2" presStyleLbl="trBgShp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887CF79-BF6A-4CAF-85EF-9FBF3936F766}" type="pres">
      <dgm:prSet presAssocID="{38FC18CF-B521-4329-9AEA-8D588D0BC242}" presName="sibTrans" presStyleCnt="0"/>
      <dgm:spPr/>
    </dgm:pt>
    <dgm:pt modelId="{2883C624-64CE-42FA-B0A7-12DF2DFB8B96}" type="pres">
      <dgm:prSet presAssocID="{7E048B09-F7DC-4025-9B90-4A4E388A4501}" presName="composite" presStyleCnt="0"/>
      <dgm:spPr/>
    </dgm:pt>
    <dgm:pt modelId="{E061F151-A6AA-4030-9AB0-32B8DF23D9AF}" type="pres">
      <dgm:prSet presAssocID="{7E048B09-F7DC-4025-9B90-4A4E388A4501}" presName="rect1" presStyleLbl="bgShp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9DC3DCC9-2404-4F92-BF48-5186180ADFB0}" type="pres">
      <dgm:prSet presAssocID="{7E048B09-F7DC-4025-9B90-4A4E388A4501}" presName="rect2" presStyleLbl="trBgShp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E2C3FA44-2F26-44B6-BD9F-68BC63735428}" type="presOf" srcId="{7E048B09-F7DC-4025-9B90-4A4E388A4501}" destId="{9DC3DCC9-2404-4F92-BF48-5186180ADFB0}" srcOrd="0" destOrd="0" presId="urn:microsoft.com/office/officeart/2008/layout/BendingPictureSemiTransparentText"/>
    <dgm:cxn modelId="{DAE2C3FA-3402-47C5-A652-34E0426416DD}" type="presOf" srcId="{F29C7CF5-5D0E-4B75-94C9-AB8BBD7E223F}" destId="{A5F93206-44AB-44FB-B13A-C621712C9386}" srcOrd="0" destOrd="0" presId="urn:microsoft.com/office/officeart/2008/layout/BendingPictureSemiTransparentText"/>
    <dgm:cxn modelId="{AF821DDB-AFB3-4F3E-A2CC-1EC70F1A2A65}" srcId="{3FE08E76-0E22-452A-86A4-9F9A826DB3D3}" destId="{F29C7CF5-5D0E-4B75-94C9-AB8BBD7E223F}" srcOrd="1" destOrd="0" parTransId="{0C6A1410-29CE-4F56-AD23-A6EB2AEF3B62}" sibTransId="{38FC18CF-B521-4329-9AEA-8D588D0BC242}"/>
    <dgm:cxn modelId="{DDC35183-3846-4448-A2D8-206ACF1E43A2}" type="presOf" srcId="{80F28C1A-BAB4-4FE5-90D6-6FE019D85E28}" destId="{6F220FE5-6516-457C-BF83-2A615E41188A}" srcOrd="0" destOrd="0" presId="urn:microsoft.com/office/officeart/2008/layout/BendingPictureSemiTransparentText"/>
    <dgm:cxn modelId="{52A67C5C-0A14-407A-89EB-8B9A1FD98588}" srcId="{3FE08E76-0E22-452A-86A4-9F9A826DB3D3}" destId="{7E048B09-F7DC-4025-9B90-4A4E388A4501}" srcOrd="2" destOrd="0" parTransId="{D55532E0-AAFF-4F6E-826A-64BC8AEC4513}" sibTransId="{AAC7304B-0181-4311-A5D9-1DC070EE03D7}"/>
    <dgm:cxn modelId="{1DF430C2-0A7F-4892-B00F-A764BA86DC70}" srcId="{3FE08E76-0E22-452A-86A4-9F9A826DB3D3}" destId="{80F28C1A-BAB4-4FE5-90D6-6FE019D85E28}" srcOrd="0" destOrd="0" parTransId="{0654230A-F498-4648-B41F-15C82E30BB4C}" sibTransId="{3192DDB6-8C6F-40DE-BF01-E223C7104C84}"/>
    <dgm:cxn modelId="{9C635611-2CA4-48C7-B7C7-EE595E9E22C9}" type="presOf" srcId="{3FE08E76-0E22-452A-86A4-9F9A826DB3D3}" destId="{2E041960-2019-4D28-8404-900D68449EE3}" srcOrd="0" destOrd="0" presId="urn:microsoft.com/office/officeart/2008/layout/BendingPictureSemiTransparentText"/>
    <dgm:cxn modelId="{AB7BA725-966E-4735-B73C-5FDEFFC69816}" type="presParOf" srcId="{2E041960-2019-4D28-8404-900D68449EE3}" destId="{DFA371BA-AF06-4F92-B8CC-F20A30DA553C}" srcOrd="0" destOrd="0" presId="urn:microsoft.com/office/officeart/2008/layout/BendingPictureSemiTransparentText"/>
    <dgm:cxn modelId="{5B61DC0B-05FF-45FA-B9C9-1AA6238FB91A}" type="presParOf" srcId="{DFA371BA-AF06-4F92-B8CC-F20A30DA553C}" destId="{5FFFAA98-F66F-4419-BB80-B31F114E93FB}" srcOrd="0" destOrd="0" presId="urn:microsoft.com/office/officeart/2008/layout/BendingPictureSemiTransparentText"/>
    <dgm:cxn modelId="{1D169479-EBEB-49CC-B0F3-054DD1AA8EA5}" type="presParOf" srcId="{DFA371BA-AF06-4F92-B8CC-F20A30DA553C}" destId="{6F220FE5-6516-457C-BF83-2A615E41188A}" srcOrd="1" destOrd="0" presId="urn:microsoft.com/office/officeart/2008/layout/BendingPictureSemiTransparentText"/>
    <dgm:cxn modelId="{865AFCDE-9F59-4590-BA8D-42D750B19AC9}" type="presParOf" srcId="{2E041960-2019-4D28-8404-900D68449EE3}" destId="{7736444A-37B7-4CC5-873F-C64A1F25BB82}" srcOrd="1" destOrd="0" presId="urn:microsoft.com/office/officeart/2008/layout/BendingPictureSemiTransparentText"/>
    <dgm:cxn modelId="{A1ABB4B0-3277-4C9B-A7DD-73720796F5DA}" type="presParOf" srcId="{2E041960-2019-4D28-8404-900D68449EE3}" destId="{42F79CED-23D9-4E86-BA99-8B2725103697}" srcOrd="2" destOrd="0" presId="urn:microsoft.com/office/officeart/2008/layout/BendingPictureSemiTransparentText"/>
    <dgm:cxn modelId="{42AAD62C-5B6F-40CC-9E7A-C87C76C163AA}" type="presParOf" srcId="{42F79CED-23D9-4E86-BA99-8B2725103697}" destId="{4480336A-C650-4701-BBE8-65C3DDA7778F}" srcOrd="0" destOrd="0" presId="urn:microsoft.com/office/officeart/2008/layout/BendingPictureSemiTransparentText"/>
    <dgm:cxn modelId="{AEA25135-37F0-4FFE-BE76-00CD4A8B363B}" type="presParOf" srcId="{42F79CED-23D9-4E86-BA99-8B2725103697}" destId="{A5F93206-44AB-44FB-B13A-C621712C9386}" srcOrd="1" destOrd="0" presId="urn:microsoft.com/office/officeart/2008/layout/BendingPictureSemiTransparentText"/>
    <dgm:cxn modelId="{4E853414-ABA5-4D6A-BB75-B6F884B34C5F}" type="presParOf" srcId="{2E041960-2019-4D28-8404-900D68449EE3}" destId="{8887CF79-BF6A-4CAF-85EF-9FBF3936F766}" srcOrd="3" destOrd="0" presId="urn:microsoft.com/office/officeart/2008/layout/BendingPictureSemiTransparentText"/>
    <dgm:cxn modelId="{46EAC2D1-6C3E-46F3-956A-3A95D7F8BDDE}" type="presParOf" srcId="{2E041960-2019-4D28-8404-900D68449EE3}" destId="{2883C624-64CE-42FA-B0A7-12DF2DFB8B96}" srcOrd="4" destOrd="0" presId="urn:microsoft.com/office/officeart/2008/layout/BendingPictureSemiTransparentText"/>
    <dgm:cxn modelId="{89D36749-8F27-4FBD-9AC8-D628AE731C67}" type="presParOf" srcId="{2883C624-64CE-42FA-B0A7-12DF2DFB8B96}" destId="{E061F151-A6AA-4030-9AB0-32B8DF23D9AF}" srcOrd="0" destOrd="0" presId="urn:microsoft.com/office/officeart/2008/layout/BendingPictureSemiTransparentText"/>
    <dgm:cxn modelId="{923B431C-135A-43BC-B099-D0E503F901C4}" type="presParOf" srcId="{2883C624-64CE-42FA-B0A7-12DF2DFB8B96}" destId="{9DC3DCC9-2404-4F92-BF48-5186180ADFB0}" srcOrd="1" destOrd="0" presId="urn:microsoft.com/office/officeart/2008/layout/BendingPictureSemiTransparentTex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4296324-10C3-4675-BFD3-85778107E25D}" type="doc">
      <dgm:prSet loTypeId="urn:microsoft.com/office/officeart/2008/layout/PictureGrid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AD545E6D-C62C-4986-9CD9-DCB7E7A71E0A}">
      <dgm:prSet phldrT="[文字]" phldr="1"/>
      <dgm:spPr/>
      <dgm:t>
        <a:bodyPr/>
        <a:lstStyle/>
        <a:p>
          <a:endParaRPr lang="zh-TW" altLang="en-US"/>
        </a:p>
      </dgm:t>
    </dgm:pt>
    <dgm:pt modelId="{55A6DF2A-BA3D-45F9-97FC-5226F4C5D65F}" type="parTrans" cxnId="{C23BED37-F830-4F1F-A63B-FA476835DB0D}">
      <dgm:prSet/>
      <dgm:spPr/>
      <dgm:t>
        <a:bodyPr/>
        <a:lstStyle/>
        <a:p>
          <a:endParaRPr lang="zh-TW" altLang="en-US"/>
        </a:p>
      </dgm:t>
    </dgm:pt>
    <dgm:pt modelId="{1C3C8FA4-F9D5-4E0D-9DF9-5D948D51E74F}" type="sibTrans" cxnId="{C23BED37-F830-4F1F-A63B-FA476835DB0D}">
      <dgm:prSet/>
      <dgm:spPr/>
      <dgm:t>
        <a:bodyPr/>
        <a:lstStyle/>
        <a:p>
          <a:endParaRPr lang="zh-TW" altLang="en-US"/>
        </a:p>
      </dgm:t>
    </dgm:pt>
    <dgm:pt modelId="{A64C54C2-E5F3-4714-9AC2-1024D3BB41B1}">
      <dgm:prSet phldrT="[文字]" phldr="1"/>
      <dgm:spPr/>
      <dgm:t>
        <a:bodyPr/>
        <a:lstStyle/>
        <a:p>
          <a:endParaRPr lang="zh-TW" altLang="en-US"/>
        </a:p>
      </dgm:t>
    </dgm:pt>
    <dgm:pt modelId="{BDB9D93E-DCE2-4875-92FD-9364F6479E2E}" type="parTrans" cxnId="{B3F18342-206F-4348-9110-6BF760BE135C}">
      <dgm:prSet/>
      <dgm:spPr/>
      <dgm:t>
        <a:bodyPr/>
        <a:lstStyle/>
        <a:p>
          <a:endParaRPr lang="zh-TW" altLang="en-US"/>
        </a:p>
      </dgm:t>
    </dgm:pt>
    <dgm:pt modelId="{D9AB8811-CDD9-4000-B4A7-8D07C9B55667}" type="sibTrans" cxnId="{B3F18342-206F-4348-9110-6BF760BE135C}">
      <dgm:prSet/>
      <dgm:spPr/>
      <dgm:t>
        <a:bodyPr/>
        <a:lstStyle/>
        <a:p>
          <a:endParaRPr lang="zh-TW" altLang="en-US"/>
        </a:p>
      </dgm:t>
    </dgm:pt>
    <dgm:pt modelId="{2C2E2B7C-2872-403D-ACD6-11F178B1BA5F}">
      <dgm:prSet phldrT="[文字]" phldr="1"/>
      <dgm:spPr/>
      <dgm:t>
        <a:bodyPr/>
        <a:lstStyle/>
        <a:p>
          <a:endParaRPr lang="zh-TW" altLang="en-US"/>
        </a:p>
      </dgm:t>
    </dgm:pt>
    <dgm:pt modelId="{2F907790-B982-485D-962C-8ECE04F4495E}" type="parTrans" cxnId="{E5C62C1C-F5DD-4877-AD47-73A92AF016CC}">
      <dgm:prSet/>
      <dgm:spPr/>
      <dgm:t>
        <a:bodyPr/>
        <a:lstStyle/>
        <a:p>
          <a:endParaRPr lang="zh-TW" altLang="en-US"/>
        </a:p>
      </dgm:t>
    </dgm:pt>
    <dgm:pt modelId="{21182DF2-7916-4401-8352-4F90B80B31AB}" type="sibTrans" cxnId="{E5C62C1C-F5DD-4877-AD47-73A92AF016CC}">
      <dgm:prSet/>
      <dgm:spPr/>
      <dgm:t>
        <a:bodyPr/>
        <a:lstStyle/>
        <a:p>
          <a:endParaRPr lang="zh-TW" altLang="en-US"/>
        </a:p>
      </dgm:t>
    </dgm:pt>
    <dgm:pt modelId="{5308BF53-9D2D-42D9-A215-225B9F5134A5}">
      <dgm:prSet phldrT="[文字]" phldr="1"/>
      <dgm:spPr/>
      <dgm:t>
        <a:bodyPr/>
        <a:lstStyle/>
        <a:p>
          <a:endParaRPr lang="zh-TW" altLang="en-US"/>
        </a:p>
      </dgm:t>
    </dgm:pt>
    <dgm:pt modelId="{25C3F1B1-34F1-4979-97C2-E2CDD4B9BC45}" type="parTrans" cxnId="{A75A2DEF-79AF-4EE5-8569-573F87E45BD4}">
      <dgm:prSet/>
      <dgm:spPr/>
      <dgm:t>
        <a:bodyPr/>
        <a:lstStyle/>
        <a:p>
          <a:endParaRPr lang="zh-TW" altLang="en-US"/>
        </a:p>
      </dgm:t>
    </dgm:pt>
    <dgm:pt modelId="{93506847-BC08-458C-B5FA-EB913F4A65BC}" type="sibTrans" cxnId="{A75A2DEF-79AF-4EE5-8569-573F87E45BD4}">
      <dgm:prSet/>
      <dgm:spPr/>
      <dgm:t>
        <a:bodyPr/>
        <a:lstStyle/>
        <a:p>
          <a:endParaRPr lang="zh-TW" altLang="en-US"/>
        </a:p>
      </dgm:t>
    </dgm:pt>
    <dgm:pt modelId="{8C80EC2C-018F-4D7B-8361-79E22948EAB2}" type="pres">
      <dgm:prSet presAssocID="{34296324-10C3-4675-BFD3-85778107E25D}" presName="Name0" presStyleCnt="0">
        <dgm:presLayoutVars>
          <dgm:dir/>
        </dgm:presLayoutVars>
      </dgm:prSet>
      <dgm:spPr/>
      <dgm:t>
        <a:bodyPr/>
        <a:lstStyle/>
        <a:p>
          <a:endParaRPr lang="zh-TW" altLang="en-US"/>
        </a:p>
      </dgm:t>
    </dgm:pt>
    <dgm:pt modelId="{294289B9-3CE9-4494-95D3-031BEE824BD5}" type="pres">
      <dgm:prSet presAssocID="{AD545E6D-C62C-4986-9CD9-DCB7E7A71E0A}" presName="composite" presStyleCnt="0"/>
      <dgm:spPr/>
    </dgm:pt>
    <dgm:pt modelId="{F6A5B11B-710F-4B04-BBD5-C6903D2DF702}" type="pres">
      <dgm:prSet presAssocID="{AD545E6D-C62C-4986-9CD9-DCB7E7A71E0A}" presName="rect2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C11F991-7FFF-4330-9E34-FC1E02D831C4}" type="pres">
      <dgm:prSet presAssocID="{AD545E6D-C62C-4986-9CD9-DCB7E7A71E0A}" presName="rect1" presStyleLbl="alignImgPlace1" presStyleIdx="0" presStyleCnt="4" custScaleX="184607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917D1C85-B0EE-417C-B98C-2828624ECDB2}" type="pres">
      <dgm:prSet presAssocID="{1C3C8FA4-F9D5-4E0D-9DF9-5D948D51E74F}" presName="sibTrans" presStyleCnt="0"/>
      <dgm:spPr/>
    </dgm:pt>
    <dgm:pt modelId="{4B00DC38-3B9B-4976-8712-5CD8E834B20F}" type="pres">
      <dgm:prSet presAssocID="{A64C54C2-E5F3-4714-9AC2-1024D3BB41B1}" presName="composite" presStyleCnt="0"/>
      <dgm:spPr/>
    </dgm:pt>
    <dgm:pt modelId="{9D5707D6-EADD-44A6-9527-6B575D0DEF4C}" type="pres">
      <dgm:prSet presAssocID="{A64C54C2-E5F3-4714-9AC2-1024D3BB41B1}" presName="rect2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D176A32-F23A-4AE4-B93F-3A2EF7BE314E}" type="pres">
      <dgm:prSet presAssocID="{A64C54C2-E5F3-4714-9AC2-1024D3BB41B1}" presName="rect1" presStyleLbl="alignImgPlace1" presStyleIdx="1" presStyleCnt="4" custScaleX="184607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E8F9C08B-3DBB-4F75-90A4-B5792A635D60}" type="pres">
      <dgm:prSet presAssocID="{D9AB8811-CDD9-4000-B4A7-8D07C9B55667}" presName="sibTrans" presStyleCnt="0"/>
      <dgm:spPr/>
    </dgm:pt>
    <dgm:pt modelId="{DF9321DD-6238-4577-BC56-1434789A5538}" type="pres">
      <dgm:prSet presAssocID="{2C2E2B7C-2872-403D-ACD6-11F178B1BA5F}" presName="composite" presStyleCnt="0"/>
      <dgm:spPr/>
    </dgm:pt>
    <dgm:pt modelId="{0E3BD44E-377A-43B6-BB84-C80DC9B81965}" type="pres">
      <dgm:prSet presAssocID="{2C2E2B7C-2872-403D-ACD6-11F178B1BA5F}" presName="rect2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B3FFA39-A995-4062-9A50-644B1DC71181}" type="pres">
      <dgm:prSet presAssocID="{2C2E2B7C-2872-403D-ACD6-11F178B1BA5F}" presName="rect1" presStyleLbl="alignImgPlace1" presStyleIdx="2" presStyleCnt="4" custScaleX="184607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zh-TW" altLang="en-US"/>
        </a:p>
      </dgm:t>
    </dgm:pt>
    <dgm:pt modelId="{BD7B2E43-E5FB-41DB-87D3-B7588D739C69}" type="pres">
      <dgm:prSet presAssocID="{21182DF2-7916-4401-8352-4F90B80B31AB}" presName="sibTrans" presStyleCnt="0"/>
      <dgm:spPr/>
    </dgm:pt>
    <dgm:pt modelId="{81F79220-52C0-4C9D-BC82-054CAA50E3C4}" type="pres">
      <dgm:prSet presAssocID="{5308BF53-9D2D-42D9-A215-225B9F5134A5}" presName="composite" presStyleCnt="0"/>
      <dgm:spPr/>
    </dgm:pt>
    <dgm:pt modelId="{081B1645-FB71-4C99-9235-1314910AF838}" type="pres">
      <dgm:prSet presAssocID="{5308BF53-9D2D-42D9-A215-225B9F5134A5}" presName="rect2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6B8E14E-25D7-4CF8-8FE0-861EF01DBBF2}" type="pres">
      <dgm:prSet presAssocID="{5308BF53-9D2D-42D9-A215-225B9F5134A5}" presName="rect1" presStyleLbl="alignImgPlace1" presStyleIdx="3" presStyleCnt="4" custScaleX="184607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</dgm:ptLst>
  <dgm:cxnLst>
    <dgm:cxn modelId="{9F37398E-D5D6-412A-B4FA-F074A619AA38}" type="presOf" srcId="{5308BF53-9D2D-42D9-A215-225B9F5134A5}" destId="{081B1645-FB71-4C99-9235-1314910AF838}" srcOrd="0" destOrd="0" presId="urn:microsoft.com/office/officeart/2008/layout/PictureGrid"/>
    <dgm:cxn modelId="{6E882F3C-4094-4D58-8A42-11E0F9FAC5EB}" type="presOf" srcId="{34296324-10C3-4675-BFD3-85778107E25D}" destId="{8C80EC2C-018F-4D7B-8361-79E22948EAB2}" srcOrd="0" destOrd="0" presId="urn:microsoft.com/office/officeart/2008/layout/PictureGrid"/>
    <dgm:cxn modelId="{E5C62C1C-F5DD-4877-AD47-73A92AF016CC}" srcId="{34296324-10C3-4675-BFD3-85778107E25D}" destId="{2C2E2B7C-2872-403D-ACD6-11F178B1BA5F}" srcOrd="2" destOrd="0" parTransId="{2F907790-B982-485D-962C-8ECE04F4495E}" sibTransId="{21182DF2-7916-4401-8352-4F90B80B31AB}"/>
    <dgm:cxn modelId="{B3F18342-206F-4348-9110-6BF760BE135C}" srcId="{34296324-10C3-4675-BFD3-85778107E25D}" destId="{A64C54C2-E5F3-4714-9AC2-1024D3BB41B1}" srcOrd="1" destOrd="0" parTransId="{BDB9D93E-DCE2-4875-92FD-9364F6479E2E}" sibTransId="{D9AB8811-CDD9-4000-B4A7-8D07C9B55667}"/>
    <dgm:cxn modelId="{7C4F5A96-99D9-4633-8FC5-E105A80F8E7A}" type="presOf" srcId="{2C2E2B7C-2872-403D-ACD6-11F178B1BA5F}" destId="{0E3BD44E-377A-43B6-BB84-C80DC9B81965}" srcOrd="0" destOrd="0" presId="urn:microsoft.com/office/officeart/2008/layout/PictureGrid"/>
    <dgm:cxn modelId="{C23BED37-F830-4F1F-A63B-FA476835DB0D}" srcId="{34296324-10C3-4675-BFD3-85778107E25D}" destId="{AD545E6D-C62C-4986-9CD9-DCB7E7A71E0A}" srcOrd="0" destOrd="0" parTransId="{55A6DF2A-BA3D-45F9-97FC-5226F4C5D65F}" sibTransId="{1C3C8FA4-F9D5-4E0D-9DF9-5D948D51E74F}"/>
    <dgm:cxn modelId="{CD17633B-70BE-4906-B7F5-FCE6C3555481}" type="presOf" srcId="{A64C54C2-E5F3-4714-9AC2-1024D3BB41B1}" destId="{9D5707D6-EADD-44A6-9527-6B575D0DEF4C}" srcOrd="0" destOrd="0" presId="urn:microsoft.com/office/officeart/2008/layout/PictureGrid"/>
    <dgm:cxn modelId="{A75A2DEF-79AF-4EE5-8569-573F87E45BD4}" srcId="{34296324-10C3-4675-BFD3-85778107E25D}" destId="{5308BF53-9D2D-42D9-A215-225B9F5134A5}" srcOrd="3" destOrd="0" parTransId="{25C3F1B1-34F1-4979-97C2-E2CDD4B9BC45}" sibTransId="{93506847-BC08-458C-B5FA-EB913F4A65BC}"/>
    <dgm:cxn modelId="{9F289D85-21C5-4C92-8AD8-21B53FD0B763}" type="presOf" srcId="{AD545E6D-C62C-4986-9CD9-DCB7E7A71E0A}" destId="{F6A5B11B-710F-4B04-BBD5-C6903D2DF702}" srcOrd="0" destOrd="0" presId="urn:microsoft.com/office/officeart/2008/layout/PictureGrid"/>
    <dgm:cxn modelId="{56BAEFAE-C3DA-4328-9AF0-3BCCEA1E7100}" type="presParOf" srcId="{8C80EC2C-018F-4D7B-8361-79E22948EAB2}" destId="{294289B9-3CE9-4494-95D3-031BEE824BD5}" srcOrd="0" destOrd="0" presId="urn:microsoft.com/office/officeart/2008/layout/PictureGrid"/>
    <dgm:cxn modelId="{DAB91FF7-961D-4231-BE78-57526E54C814}" type="presParOf" srcId="{294289B9-3CE9-4494-95D3-031BEE824BD5}" destId="{F6A5B11B-710F-4B04-BBD5-C6903D2DF702}" srcOrd="0" destOrd="0" presId="urn:microsoft.com/office/officeart/2008/layout/PictureGrid"/>
    <dgm:cxn modelId="{39E14EA4-AADF-4DE5-82A2-BCDA5E94BC3A}" type="presParOf" srcId="{294289B9-3CE9-4494-95D3-031BEE824BD5}" destId="{9C11F991-7FFF-4330-9E34-FC1E02D831C4}" srcOrd="1" destOrd="0" presId="urn:microsoft.com/office/officeart/2008/layout/PictureGrid"/>
    <dgm:cxn modelId="{79B37FBB-C67A-4EF4-AA84-FC973FE23EA5}" type="presParOf" srcId="{8C80EC2C-018F-4D7B-8361-79E22948EAB2}" destId="{917D1C85-B0EE-417C-B98C-2828624ECDB2}" srcOrd="1" destOrd="0" presId="urn:microsoft.com/office/officeart/2008/layout/PictureGrid"/>
    <dgm:cxn modelId="{C7F52493-E6C7-40FD-BBD6-148C7F1FA4BE}" type="presParOf" srcId="{8C80EC2C-018F-4D7B-8361-79E22948EAB2}" destId="{4B00DC38-3B9B-4976-8712-5CD8E834B20F}" srcOrd="2" destOrd="0" presId="urn:microsoft.com/office/officeart/2008/layout/PictureGrid"/>
    <dgm:cxn modelId="{F92D30B4-CA35-41DE-AA10-7285CCE00744}" type="presParOf" srcId="{4B00DC38-3B9B-4976-8712-5CD8E834B20F}" destId="{9D5707D6-EADD-44A6-9527-6B575D0DEF4C}" srcOrd="0" destOrd="0" presId="urn:microsoft.com/office/officeart/2008/layout/PictureGrid"/>
    <dgm:cxn modelId="{BE888CF8-E9A5-4806-A36A-5D7713D386A0}" type="presParOf" srcId="{4B00DC38-3B9B-4976-8712-5CD8E834B20F}" destId="{BD176A32-F23A-4AE4-B93F-3A2EF7BE314E}" srcOrd="1" destOrd="0" presId="urn:microsoft.com/office/officeart/2008/layout/PictureGrid"/>
    <dgm:cxn modelId="{3BA4901D-EE8A-4ACD-B9FD-9DED8CBE7DD1}" type="presParOf" srcId="{8C80EC2C-018F-4D7B-8361-79E22948EAB2}" destId="{E8F9C08B-3DBB-4F75-90A4-B5792A635D60}" srcOrd="3" destOrd="0" presId="urn:microsoft.com/office/officeart/2008/layout/PictureGrid"/>
    <dgm:cxn modelId="{C7D00883-2006-4AB6-AA27-D1D279C8CC13}" type="presParOf" srcId="{8C80EC2C-018F-4D7B-8361-79E22948EAB2}" destId="{DF9321DD-6238-4577-BC56-1434789A5538}" srcOrd="4" destOrd="0" presId="urn:microsoft.com/office/officeart/2008/layout/PictureGrid"/>
    <dgm:cxn modelId="{B1978469-123F-49EA-9D26-BBE4C0681F01}" type="presParOf" srcId="{DF9321DD-6238-4577-BC56-1434789A5538}" destId="{0E3BD44E-377A-43B6-BB84-C80DC9B81965}" srcOrd="0" destOrd="0" presId="urn:microsoft.com/office/officeart/2008/layout/PictureGrid"/>
    <dgm:cxn modelId="{495EC983-CEBC-4975-98BA-62A0A67E6AB8}" type="presParOf" srcId="{DF9321DD-6238-4577-BC56-1434789A5538}" destId="{2B3FFA39-A995-4062-9A50-644B1DC71181}" srcOrd="1" destOrd="0" presId="urn:microsoft.com/office/officeart/2008/layout/PictureGrid"/>
    <dgm:cxn modelId="{EEF2B49A-7FE2-4E5B-BDD5-1A9EC54E3DD3}" type="presParOf" srcId="{8C80EC2C-018F-4D7B-8361-79E22948EAB2}" destId="{BD7B2E43-E5FB-41DB-87D3-B7588D739C69}" srcOrd="5" destOrd="0" presId="urn:microsoft.com/office/officeart/2008/layout/PictureGrid"/>
    <dgm:cxn modelId="{3FE4C8C6-7597-4046-B2E4-DFB4CB011776}" type="presParOf" srcId="{8C80EC2C-018F-4D7B-8361-79E22948EAB2}" destId="{81F79220-52C0-4C9D-BC82-054CAA50E3C4}" srcOrd="6" destOrd="0" presId="urn:microsoft.com/office/officeart/2008/layout/PictureGrid"/>
    <dgm:cxn modelId="{8AA5B20E-2DD9-4608-9373-BD86EFA607CA}" type="presParOf" srcId="{81F79220-52C0-4C9D-BC82-054CAA50E3C4}" destId="{081B1645-FB71-4C99-9235-1314910AF838}" srcOrd="0" destOrd="0" presId="urn:microsoft.com/office/officeart/2008/layout/PictureGrid"/>
    <dgm:cxn modelId="{F8FF1044-7D06-4BA2-AC23-AF9E10288BB1}" type="presParOf" srcId="{81F79220-52C0-4C9D-BC82-054CAA50E3C4}" destId="{A6B8E14E-25D7-4CF8-8FE0-861EF01DBBF2}" srcOrd="1" destOrd="0" presId="urn:microsoft.com/office/officeart/2008/layout/PictureGri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7E6601C-F685-492E-93BC-28A879F920BB}" type="doc">
      <dgm:prSet loTypeId="urn:microsoft.com/office/officeart/2005/8/layout/pList1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23993E5D-1E42-459C-9874-2B995903B698}">
      <dgm:prSet phldrT="[文字]" phldr="1"/>
      <dgm:spPr/>
      <dgm:t>
        <a:bodyPr/>
        <a:lstStyle/>
        <a:p>
          <a:endParaRPr lang="zh-TW" altLang="en-US"/>
        </a:p>
      </dgm:t>
    </dgm:pt>
    <dgm:pt modelId="{B56C13C6-769A-44F8-B948-3BDE782E47B5}" type="parTrans" cxnId="{1354755A-7C68-45E4-940F-67795A9D18B7}">
      <dgm:prSet/>
      <dgm:spPr/>
      <dgm:t>
        <a:bodyPr/>
        <a:lstStyle/>
        <a:p>
          <a:endParaRPr lang="zh-TW" altLang="en-US"/>
        </a:p>
      </dgm:t>
    </dgm:pt>
    <dgm:pt modelId="{E69782A4-FA74-4225-9B08-C6405EDA8185}" type="sibTrans" cxnId="{1354755A-7C68-45E4-940F-67795A9D18B7}">
      <dgm:prSet/>
      <dgm:spPr/>
      <dgm:t>
        <a:bodyPr/>
        <a:lstStyle/>
        <a:p>
          <a:endParaRPr lang="zh-TW" altLang="en-US"/>
        </a:p>
      </dgm:t>
    </dgm:pt>
    <dgm:pt modelId="{C9BB7828-29B7-43DD-B54C-90A4428CF792}">
      <dgm:prSet phldrT="[文字]" phldr="1"/>
      <dgm:spPr/>
      <dgm:t>
        <a:bodyPr/>
        <a:lstStyle/>
        <a:p>
          <a:endParaRPr lang="zh-TW" altLang="en-US"/>
        </a:p>
      </dgm:t>
    </dgm:pt>
    <dgm:pt modelId="{3D6F8936-DE72-4ED0-9672-3D107990BE0F}" type="parTrans" cxnId="{6007685A-14EF-4543-96F9-0E8FDCCB6FA3}">
      <dgm:prSet/>
      <dgm:spPr/>
      <dgm:t>
        <a:bodyPr/>
        <a:lstStyle/>
        <a:p>
          <a:endParaRPr lang="zh-TW" altLang="en-US"/>
        </a:p>
      </dgm:t>
    </dgm:pt>
    <dgm:pt modelId="{E5757040-C534-467A-8BE7-2A83557BB6D3}" type="sibTrans" cxnId="{6007685A-14EF-4543-96F9-0E8FDCCB6FA3}">
      <dgm:prSet/>
      <dgm:spPr/>
      <dgm:t>
        <a:bodyPr/>
        <a:lstStyle/>
        <a:p>
          <a:endParaRPr lang="zh-TW" altLang="en-US"/>
        </a:p>
      </dgm:t>
    </dgm:pt>
    <dgm:pt modelId="{74DBC273-F787-4210-B883-4900F08AE0EE}">
      <dgm:prSet phldrT="[文字]" phldr="1"/>
      <dgm:spPr/>
      <dgm:t>
        <a:bodyPr/>
        <a:lstStyle/>
        <a:p>
          <a:endParaRPr lang="zh-TW" altLang="en-US"/>
        </a:p>
      </dgm:t>
    </dgm:pt>
    <dgm:pt modelId="{92EB5225-F789-4CEF-9E14-CFABB011E824}" type="parTrans" cxnId="{8C979BC9-6F74-4997-9E48-1B7EE7BF29DB}">
      <dgm:prSet/>
      <dgm:spPr/>
      <dgm:t>
        <a:bodyPr/>
        <a:lstStyle/>
        <a:p>
          <a:endParaRPr lang="zh-TW" altLang="en-US"/>
        </a:p>
      </dgm:t>
    </dgm:pt>
    <dgm:pt modelId="{D98CAE66-CE61-4989-AE14-75E36C1D377A}" type="sibTrans" cxnId="{8C979BC9-6F74-4997-9E48-1B7EE7BF29DB}">
      <dgm:prSet/>
      <dgm:spPr/>
      <dgm:t>
        <a:bodyPr/>
        <a:lstStyle/>
        <a:p>
          <a:endParaRPr lang="zh-TW" altLang="en-US"/>
        </a:p>
      </dgm:t>
    </dgm:pt>
    <dgm:pt modelId="{88CCF2E5-3F19-4837-851D-F2CF8BC29857}">
      <dgm:prSet phldrT="[文字]" phldr="1"/>
      <dgm:spPr/>
      <dgm:t>
        <a:bodyPr/>
        <a:lstStyle/>
        <a:p>
          <a:endParaRPr lang="zh-TW" altLang="en-US"/>
        </a:p>
      </dgm:t>
    </dgm:pt>
    <dgm:pt modelId="{11EDC457-9383-401E-88AF-8D3C545EB29F}" type="parTrans" cxnId="{9835D851-5CBA-4879-B3DA-E92153850844}">
      <dgm:prSet/>
      <dgm:spPr/>
      <dgm:t>
        <a:bodyPr/>
        <a:lstStyle/>
        <a:p>
          <a:endParaRPr lang="zh-TW" altLang="en-US"/>
        </a:p>
      </dgm:t>
    </dgm:pt>
    <dgm:pt modelId="{567C40E3-D6F8-40AC-AA0C-79F1ABCBB781}" type="sibTrans" cxnId="{9835D851-5CBA-4879-B3DA-E92153850844}">
      <dgm:prSet/>
      <dgm:spPr/>
      <dgm:t>
        <a:bodyPr/>
        <a:lstStyle/>
        <a:p>
          <a:endParaRPr lang="zh-TW" altLang="en-US"/>
        </a:p>
      </dgm:t>
    </dgm:pt>
    <dgm:pt modelId="{9F6BC201-4891-48FE-9205-2F0A55B72537}">
      <dgm:prSet/>
      <dgm:spPr/>
      <dgm:t>
        <a:bodyPr/>
        <a:lstStyle/>
        <a:p>
          <a:endParaRPr lang="zh-TW" altLang="en-US"/>
        </a:p>
      </dgm:t>
    </dgm:pt>
    <dgm:pt modelId="{DE19E2D8-7224-42BA-AE40-1FF2935C33EA}" type="parTrans" cxnId="{0A947EED-60AB-4E97-B230-16A2F626F375}">
      <dgm:prSet/>
      <dgm:spPr/>
      <dgm:t>
        <a:bodyPr/>
        <a:lstStyle/>
        <a:p>
          <a:endParaRPr lang="zh-TW" altLang="en-US"/>
        </a:p>
      </dgm:t>
    </dgm:pt>
    <dgm:pt modelId="{BFDE1781-4A92-435E-BF09-16964091CF06}" type="sibTrans" cxnId="{0A947EED-60AB-4E97-B230-16A2F626F375}">
      <dgm:prSet/>
      <dgm:spPr/>
      <dgm:t>
        <a:bodyPr/>
        <a:lstStyle/>
        <a:p>
          <a:endParaRPr lang="zh-TW" altLang="en-US"/>
        </a:p>
      </dgm:t>
    </dgm:pt>
    <dgm:pt modelId="{EE0A7C4F-7B8C-4686-9F29-31F9011CB624}">
      <dgm:prSet/>
      <dgm:spPr/>
      <dgm:t>
        <a:bodyPr/>
        <a:lstStyle/>
        <a:p>
          <a:endParaRPr lang="zh-TW" altLang="en-US"/>
        </a:p>
      </dgm:t>
    </dgm:pt>
    <dgm:pt modelId="{0976995A-B08B-4B33-A86E-6016165D9F81}" type="parTrans" cxnId="{78AC81CF-A63D-40EE-9427-BD48FE430208}">
      <dgm:prSet/>
      <dgm:spPr/>
      <dgm:t>
        <a:bodyPr/>
        <a:lstStyle/>
        <a:p>
          <a:endParaRPr lang="zh-TW" altLang="en-US"/>
        </a:p>
      </dgm:t>
    </dgm:pt>
    <dgm:pt modelId="{D2848533-7E45-4B01-928C-AE7A6BCAD9D9}" type="sibTrans" cxnId="{78AC81CF-A63D-40EE-9427-BD48FE430208}">
      <dgm:prSet/>
      <dgm:spPr/>
      <dgm:t>
        <a:bodyPr/>
        <a:lstStyle/>
        <a:p>
          <a:endParaRPr lang="zh-TW" altLang="en-US"/>
        </a:p>
      </dgm:t>
    </dgm:pt>
    <dgm:pt modelId="{F0091774-6C84-4EF7-8AD0-46EDCB96B158}" type="pres">
      <dgm:prSet presAssocID="{67E6601C-F685-492E-93BC-28A879F920B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7DCDD526-D8F5-4188-A73D-7D9BE24F0F55}" type="pres">
      <dgm:prSet presAssocID="{23993E5D-1E42-459C-9874-2B995903B698}" presName="compNode" presStyleCnt="0"/>
      <dgm:spPr/>
    </dgm:pt>
    <dgm:pt modelId="{99F2CB8B-F327-46B3-ABC1-D50287A01AF7}" type="pres">
      <dgm:prSet presAssocID="{23993E5D-1E42-459C-9874-2B995903B698}" presName="pictRect" presStyleLbl="node1" presStyleIdx="0" presStyleCnt="6" custLinFactNeighborX="-1557" custLinFactNeighborY="21136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A3F9B7F6-3C19-4376-9A54-B8F1C5169F58}" type="pres">
      <dgm:prSet presAssocID="{23993E5D-1E42-459C-9874-2B995903B698}" presName="textRect" presStyleLbl="revTx" presStyleIdx="0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7905A46-778B-4824-9311-CB53F9C81316}" type="pres">
      <dgm:prSet presAssocID="{E69782A4-FA74-4225-9B08-C6405EDA8185}" presName="sibTrans" presStyleLbl="sibTrans2D1" presStyleIdx="0" presStyleCnt="0"/>
      <dgm:spPr/>
      <dgm:t>
        <a:bodyPr/>
        <a:lstStyle/>
        <a:p>
          <a:endParaRPr lang="zh-TW" altLang="en-US"/>
        </a:p>
      </dgm:t>
    </dgm:pt>
    <dgm:pt modelId="{5BA2822B-CF4F-4BC7-9FD9-FB31AAB2323E}" type="pres">
      <dgm:prSet presAssocID="{C9BB7828-29B7-43DD-B54C-90A4428CF792}" presName="compNode" presStyleCnt="0"/>
      <dgm:spPr/>
    </dgm:pt>
    <dgm:pt modelId="{29CDD469-74C0-46D9-995F-BE738B75405D}" type="pres">
      <dgm:prSet presAssocID="{C9BB7828-29B7-43DD-B54C-90A4428CF792}" presName="pictRect" presStyleLbl="node1" presStyleIdx="1" presStyleCnt="6" custLinFactNeighborX="-1557" custLinFactNeighborY="21136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E382BDB9-17FC-4078-AFD3-1C5B18F7195D}" type="pres">
      <dgm:prSet presAssocID="{C9BB7828-29B7-43DD-B54C-90A4428CF792}" presName="textRect" presStyleLbl="revTx" presStyleIdx="1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F4E5EF1-7545-40C0-B334-14E9490B2E33}" type="pres">
      <dgm:prSet presAssocID="{E5757040-C534-467A-8BE7-2A83557BB6D3}" presName="sibTrans" presStyleLbl="sibTrans2D1" presStyleIdx="0" presStyleCnt="0"/>
      <dgm:spPr/>
      <dgm:t>
        <a:bodyPr/>
        <a:lstStyle/>
        <a:p>
          <a:endParaRPr lang="zh-TW" altLang="en-US"/>
        </a:p>
      </dgm:t>
    </dgm:pt>
    <dgm:pt modelId="{C1DA68F3-9757-45CF-8AFE-30324DFB5291}" type="pres">
      <dgm:prSet presAssocID="{74DBC273-F787-4210-B883-4900F08AE0EE}" presName="compNode" presStyleCnt="0"/>
      <dgm:spPr/>
    </dgm:pt>
    <dgm:pt modelId="{C324EB3B-2019-46B2-B248-0DA473382C28}" type="pres">
      <dgm:prSet presAssocID="{74DBC273-F787-4210-B883-4900F08AE0EE}" presName="pictRect" presStyleLbl="node1" presStyleIdx="2" presStyleCnt="6" custLinFactNeighborX="-1557" custLinFactNeighborY="21136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F0017C4E-1BFE-4555-AFC2-411AAADCAC21}" type="pres">
      <dgm:prSet presAssocID="{74DBC273-F787-4210-B883-4900F08AE0EE}" presName="textRect" presStyleLbl="revTx" presStyleIdx="2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7A71768-B23D-40F7-8744-FA9CE6A27BFF}" type="pres">
      <dgm:prSet presAssocID="{D98CAE66-CE61-4989-AE14-75E36C1D377A}" presName="sibTrans" presStyleLbl="sibTrans2D1" presStyleIdx="0" presStyleCnt="0"/>
      <dgm:spPr/>
      <dgm:t>
        <a:bodyPr/>
        <a:lstStyle/>
        <a:p>
          <a:endParaRPr lang="zh-TW" altLang="en-US"/>
        </a:p>
      </dgm:t>
    </dgm:pt>
    <dgm:pt modelId="{C8FD2240-7B58-4219-A325-F777ADB29BF8}" type="pres">
      <dgm:prSet presAssocID="{88CCF2E5-3F19-4837-851D-F2CF8BC29857}" presName="compNode" presStyleCnt="0"/>
      <dgm:spPr/>
    </dgm:pt>
    <dgm:pt modelId="{6DD1E899-09FD-41E7-A60D-9121274D4E44}" type="pres">
      <dgm:prSet presAssocID="{88CCF2E5-3F19-4837-851D-F2CF8BC29857}" presName="pictRect" presStyleLbl="node1" presStyleIdx="3" presStyleCnt="6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2B70786F-DDBD-4339-8626-0943FBDE80F8}" type="pres">
      <dgm:prSet presAssocID="{88CCF2E5-3F19-4837-851D-F2CF8BC29857}" presName="textRect" presStyleLbl="revTx" presStyleIdx="3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E73C3B5-69A3-4C42-A2EA-FF6BCC94FBDE}" type="pres">
      <dgm:prSet presAssocID="{567C40E3-D6F8-40AC-AA0C-79F1ABCBB781}" presName="sibTrans" presStyleLbl="sibTrans2D1" presStyleIdx="0" presStyleCnt="0"/>
      <dgm:spPr/>
      <dgm:t>
        <a:bodyPr/>
        <a:lstStyle/>
        <a:p>
          <a:endParaRPr lang="zh-TW" altLang="en-US"/>
        </a:p>
      </dgm:t>
    </dgm:pt>
    <dgm:pt modelId="{F5998BAB-92E0-42B0-ACC0-3F4DEBF6C06C}" type="pres">
      <dgm:prSet presAssocID="{9F6BC201-4891-48FE-9205-2F0A55B72537}" presName="compNode" presStyleCnt="0"/>
      <dgm:spPr/>
    </dgm:pt>
    <dgm:pt modelId="{2443020B-20D6-4178-99B5-AF2989487D9A}" type="pres">
      <dgm:prSet presAssocID="{9F6BC201-4891-48FE-9205-2F0A55B72537}" presName="pictRect" presStyleLbl="node1" presStyleIdx="4" presStyleCnt="6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</dgm:pt>
    <dgm:pt modelId="{6CC6E7D1-9148-4720-8F27-01E2976D14FC}" type="pres">
      <dgm:prSet presAssocID="{9F6BC201-4891-48FE-9205-2F0A55B72537}" presName="textRect" presStyleLbl="revTx" presStyleIdx="4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EBCD1D2-428E-422B-BF32-29C69C894315}" type="pres">
      <dgm:prSet presAssocID="{BFDE1781-4A92-435E-BF09-16964091CF06}" presName="sibTrans" presStyleLbl="sibTrans2D1" presStyleIdx="0" presStyleCnt="0"/>
      <dgm:spPr/>
      <dgm:t>
        <a:bodyPr/>
        <a:lstStyle/>
        <a:p>
          <a:endParaRPr lang="zh-TW" altLang="en-US"/>
        </a:p>
      </dgm:t>
    </dgm:pt>
    <dgm:pt modelId="{D662DFD4-2222-45AC-ACA4-896D8B8C18C7}" type="pres">
      <dgm:prSet presAssocID="{EE0A7C4F-7B8C-4686-9F29-31F9011CB624}" presName="compNode" presStyleCnt="0"/>
      <dgm:spPr/>
    </dgm:pt>
    <dgm:pt modelId="{3DBEFAF0-E60E-4EDB-AC44-CE34AE694B47}" type="pres">
      <dgm:prSet presAssocID="{EE0A7C4F-7B8C-4686-9F29-31F9011CB624}" presName="pictRect" presStyleLbl="node1" presStyleIdx="5" presStyleCnt="6"/>
      <dgm:spPr>
        <a:blipFill rotWithShape="1">
          <a:blip xmlns:r="http://schemas.openxmlformats.org/officeDocument/2006/relationships" r:embed="rId6"/>
          <a:stretch>
            <a:fillRect/>
          </a:stretch>
        </a:blipFill>
      </dgm:spPr>
      <dgm:t>
        <a:bodyPr/>
        <a:lstStyle/>
        <a:p>
          <a:endParaRPr lang="zh-TW" altLang="en-US"/>
        </a:p>
      </dgm:t>
    </dgm:pt>
    <dgm:pt modelId="{57190F6A-B14E-46D1-B30B-A196B919FFAA}" type="pres">
      <dgm:prSet presAssocID="{EE0A7C4F-7B8C-4686-9F29-31F9011CB624}" presName="textRect" presStyleLbl="revTx" presStyleIdx="5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610BB8C5-719E-4A1B-9EDC-BB758004E020}" type="presOf" srcId="{567C40E3-D6F8-40AC-AA0C-79F1ABCBB781}" destId="{1E73C3B5-69A3-4C42-A2EA-FF6BCC94FBDE}" srcOrd="0" destOrd="0" presId="urn:microsoft.com/office/officeart/2005/8/layout/pList1"/>
    <dgm:cxn modelId="{19DAE455-F1CC-437A-AA29-267049CF6FA2}" type="presOf" srcId="{E5757040-C534-467A-8BE7-2A83557BB6D3}" destId="{EF4E5EF1-7545-40C0-B334-14E9490B2E33}" srcOrd="0" destOrd="0" presId="urn:microsoft.com/office/officeart/2005/8/layout/pList1"/>
    <dgm:cxn modelId="{6007685A-14EF-4543-96F9-0E8FDCCB6FA3}" srcId="{67E6601C-F685-492E-93BC-28A879F920BB}" destId="{C9BB7828-29B7-43DD-B54C-90A4428CF792}" srcOrd="1" destOrd="0" parTransId="{3D6F8936-DE72-4ED0-9672-3D107990BE0F}" sibTransId="{E5757040-C534-467A-8BE7-2A83557BB6D3}"/>
    <dgm:cxn modelId="{99B4B2BC-2A50-4DD4-9D0C-7C710D68CF46}" type="presOf" srcId="{E69782A4-FA74-4225-9B08-C6405EDA8185}" destId="{27905A46-778B-4824-9311-CB53F9C81316}" srcOrd="0" destOrd="0" presId="urn:microsoft.com/office/officeart/2005/8/layout/pList1"/>
    <dgm:cxn modelId="{C98EF5AC-83E4-4FD0-AC15-9D6576B4D4FB}" type="presOf" srcId="{9F6BC201-4891-48FE-9205-2F0A55B72537}" destId="{6CC6E7D1-9148-4720-8F27-01E2976D14FC}" srcOrd="0" destOrd="0" presId="urn:microsoft.com/office/officeart/2005/8/layout/pList1"/>
    <dgm:cxn modelId="{F6AC0410-8B7E-446A-927A-BE7189635940}" type="presOf" srcId="{88CCF2E5-3F19-4837-851D-F2CF8BC29857}" destId="{2B70786F-DDBD-4339-8626-0943FBDE80F8}" srcOrd="0" destOrd="0" presId="urn:microsoft.com/office/officeart/2005/8/layout/pList1"/>
    <dgm:cxn modelId="{8C979BC9-6F74-4997-9E48-1B7EE7BF29DB}" srcId="{67E6601C-F685-492E-93BC-28A879F920BB}" destId="{74DBC273-F787-4210-B883-4900F08AE0EE}" srcOrd="2" destOrd="0" parTransId="{92EB5225-F789-4CEF-9E14-CFABB011E824}" sibTransId="{D98CAE66-CE61-4989-AE14-75E36C1D377A}"/>
    <dgm:cxn modelId="{9835D851-5CBA-4879-B3DA-E92153850844}" srcId="{67E6601C-F685-492E-93BC-28A879F920BB}" destId="{88CCF2E5-3F19-4837-851D-F2CF8BC29857}" srcOrd="3" destOrd="0" parTransId="{11EDC457-9383-401E-88AF-8D3C545EB29F}" sibTransId="{567C40E3-D6F8-40AC-AA0C-79F1ABCBB781}"/>
    <dgm:cxn modelId="{78AC81CF-A63D-40EE-9427-BD48FE430208}" srcId="{67E6601C-F685-492E-93BC-28A879F920BB}" destId="{EE0A7C4F-7B8C-4686-9F29-31F9011CB624}" srcOrd="5" destOrd="0" parTransId="{0976995A-B08B-4B33-A86E-6016165D9F81}" sibTransId="{D2848533-7E45-4B01-928C-AE7A6BCAD9D9}"/>
    <dgm:cxn modelId="{BB3EAB6B-86AD-4DA9-AB5A-FF58D1219014}" type="presOf" srcId="{C9BB7828-29B7-43DD-B54C-90A4428CF792}" destId="{E382BDB9-17FC-4078-AFD3-1C5B18F7195D}" srcOrd="0" destOrd="0" presId="urn:microsoft.com/office/officeart/2005/8/layout/pList1"/>
    <dgm:cxn modelId="{04993FD6-4452-4C9E-A102-EAD69BA71B33}" type="presOf" srcId="{74DBC273-F787-4210-B883-4900F08AE0EE}" destId="{F0017C4E-1BFE-4555-AFC2-411AAADCAC21}" srcOrd="0" destOrd="0" presId="urn:microsoft.com/office/officeart/2005/8/layout/pList1"/>
    <dgm:cxn modelId="{23475FFC-7D64-4BE8-A054-C17C52D3B00D}" type="presOf" srcId="{67E6601C-F685-492E-93BC-28A879F920BB}" destId="{F0091774-6C84-4EF7-8AD0-46EDCB96B158}" srcOrd="0" destOrd="0" presId="urn:microsoft.com/office/officeart/2005/8/layout/pList1"/>
    <dgm:cxn modelId="{5351884D-0924-4D71-A30B-0FA2DB5835F3}" type="presOf" srcId="{23993E5D-1E42-459C-9874-2B995903B698}" destId="{A3F9B7F6-3C19-4376-9A54-B8F1C5169F58}" srcOrd="0" destOrd="0" presId="urn:microsoft.com/office/officeart/2005/8/layout/pList1"/>
    <dgm:cxn modelId="{0A947EED-60AB-4E97-B230-16A2F626F375}" srcId="{67E6601C-F685-492E-93BC-28A879F920BB}" destId="{9F6BC201-4891-48FE-9205-2F0A55B72537}" srcOrd="4" destOrd="0" parTransId="{DE19E2D8-7224-42BA-AE40-1FF2935C33EA}" sibTransId="{BFDE1781-4A92-435E-BF09-16964091CF06}"/>
    <dgm:cxn modelId="{5AD86F43-F38E-4654-AC29-0E9FFD52C0C3}" type="presOf" srcId="{D98CAE66-CE61-4989-AE14-75E36C1D377A}" destId="{D7A71768-B23D-40F7-8744-FA9CE6A27BFF}" srcOrd="0" destOrd="0" presId="urn:microsoft.com/office/officeart/2005/8/layout/pList1"/>
    <dgm:cxn modelId="{0160C533-C585-4054-AA1E-54166561D236}" type="presOf" srcId="{EE0A7C4F-7B8C-4686-9F29-31F9011CB624}" destId="{57190F6A-B14E-46D1-B30B-A196B919FFAA}" srcOrd="0" destOrd="0" presId="urn:microsoft.com/office/officeart/2005/8/layout/pList1"/>
    <dgm:cxn modelId="{C60D19F5-DBAB-4A30-93FA-AE1C76631ABA}" type="presOf" srcId="{BFDE1781-4A92-435E-BF09-16964091CF06}" destId="{1EBCD1D2-428E-422B-BF32-29C69C894315}" srcOrd="0" destOrd="0" presId="urn:microsoft.com/office/officeart/2005/8/layout/pList1"/>
    <dgm:cxn modelId="{1354755A-7C68-45E4-940F-67795A9D18B7}" srcId="{67E6601C-F685-492E-93BC-28A879F920BB}" destId="{23993E5D-1E42-459C-9874-2B995903B698}" srcOrd="0" destOrd="0" parTransId="{B56C13C6-769A-44F8-B948-3BDE782E47B5}" sibTransId="{E69782A4-FA74-4225-9B08-C6405EDA8185}"/>
    <dgm:cxn modelId="{315AF498-8C10-48DC-8193-134B10F688B2}" type="presParOf" srcId="{F0091774-6C84-4EF7-8AD0-46EDCB96B158}" destId="{7DCDD526-D8F5-4188-A73D-7D9BE24F0F55}" srcOrd="0" destOrd="0" presId="urn:microsoft.com/office/officeart/2005/8/layout/pList1"/>
    <dgm:cxn modelId="{31CCAAF4-39C1-4A5D-A552-680F21617B4E}" type="presParOf" srcId="{7DCDD526-D8F5-4188-A73D-7D9BE24F0F55}" destId="{99F2CB8B-F327-46B3-ABC1-D50287A01AF7}" srcOrd="0" destOrd="0" presId="urn:microsoft.com/office/officeart/2005/8/layout/pList1"/>
    <dgm:cxn modelId="{B58A28ED-772B-4640-8755-07AB17D79494}" type="presParOf" srcId="{7DCDD526-D8F5-4188-A73D-7D9BE24F0F55}" destId="{A3F9B7F6-3C19-4376-9A54-B8F1C5169F58}" srcOrd="1" destOrd="0" presId="urn:microsoft.com/office/officeart/2005/8/layout/pList1"/>
    <dgm:cxn modelId="{B4B34AC6-1A3B-4FA3-BA0B-32E42114A2AA}" type="presParOf" srcId="{F0091774-6C84-4EF7-8AD0-46EDCB96B158}" destId="{27905A46-778B-4824-9311-CB53F9C81316}" srcOrd="1" destOrd="0" presId="urn:microsoft.com/office/officeart/2005/8/layout/pList1"/>
    <dgm:cxn modelId="{9CA41F36-8C50-46DD-9C7A-ACD8182DE62A}" type="presParOf" srcId="{F0091774-6C84-4EF7-8AD0-46EDCB96B158}" destId="{5BA2822B-CF4F-4BC7-9FD9-FB31AAB2323E}" srcOrd="2" destOrd="0" presId="urn:microsoft.com/office/officeart/2005/8/layout/pList1"/>
    <dgm:cxn modelId="{532A796D-6BE2-4F36-9147-6999E88D7670}" type="presParOf" srcId="{5BA2822B-CF4F-4BC7-9FD9-FB31AAB2323E}" destId="{29CDD469-74C0-46D9-995F-BE738B75405D}" srcOrd="0" destOrd="0" presId="urn:microsoft.com/office/officeart/2005/8/layout/pList1"/>
    <dgm:cxn modelId="{AA836AC0-2119-4F27-BC21-BC60D831CD13}" type="presParOf" srcId="{5BA2822B-CF4F-4BC7-9FD9-FB31AAB2323E}" destId="{E382BDB9-17FC-4078-AFD3-1C5B18F7195D}" srcOrd="1" destOrd="0" presId="urn:microsoft.com/office/officeart/2005/8/layout/pList1"/>
    <dgm:cxn modelId="{3A831CFD-D79B-4E69-A4EC-FA24DFA85EC3}" type="presParOf" srcId="{F0091774-6C84-4EF7-8AD0-46EDCB96B158}" destId="{EF4E5EF1-7545-40C0-B334-14E9490B2E33}" srcOrd="3" destOrd="0" presId="urn:microsoft.com/office/officeart/2005/8/layout/pList1"/>
    <dgm:cxn modelId="{F41886D1-3B66-4077-98F9-CE3F4DFCC04D}" type="presParOf" srcId="{F0091774-6C84-4EF7-8AD0-46EDCB96B158}" destId="{C1DA68F3-9757-45CF-8AFE-30324DFB5291}" srcOrd="4" destOrd="0" presId="urn:microsoft.com/office/officeart/2005/8/layout/pList1"/>
    <dgm:cxn modelId="{C6DF91C2-49DB-489E-AAF4-89ABC5AEF3AA}" type="presParOf" srcId="{C1DA68F3-9757-45CF-8AFE-30324DFB5291}" destId="{C324EB3B-2019-46B2-B248-0DA473382C28}" srcOrd="0" destOrd="0" presId="urn:microsoft.com/office/officeart/2005/8/layout/pList1"/>
    <dgm:cxn modelId="{2942A41E-D08F-40B7-AE94-73E25A172CCE}" type="presParOf" srcId="{C1DA68F3-9757-45CF-8AFE-30324DFB5291}" destId="{F0017C4E-1BFE-4555-AFC2-411AAADCAC21}" srcOrd="1" destOrd="0" presId="urn:microsoft.com/office/officeart/2005/8/layout/pList1"/>
    <dgm:cxn modelId="{29609E4C-7DD3-493E-B224-071AC7615245}" type="presParOf" srcId="{F0091774-6C84-4EF7-8AD0-46EDCB96B158}" destId="{D7A71768-B23D-40F7-8744-FA9CE6A27BFF}" srcOrd="5" destOrd="0" presId="urn:microsoft.com/office/officeart/2005/8/layout/pList1"/>
    <dgm:cxn modelId="{5D3DE102-816C-4FF6-8A82-8CD574E2B01D}" type="presParOf" srcId="{F0091774-6C84-4EF7-8AD0-46EDCB96B158}" destId="{C8FD2240-7B58-4219-A325-F777ADB29BF8}" srcOrd="6" destOrd="0" presId="urn:microsoft.com/office/officeart/2005/8/layout/pList1"/>
    <dgm:cxn modelId="{5965849E-BAEE-44B7-A0EC-BE4689F979FF}" type="presParOf" srcId="{C8FD2240-7B58-4219-A325-F777ADB29BF8}" destId="{6DD1E899-09FD-41E7-A60D-9121274D4E44}" srcOrd="0" destOrd="0" presId="urn:microsoft.com/office/officeart/2005/8/layout/pList1"/>
    <dgm:cxn modelId="{0CD4E363-C1F5-4541-89AE-4F123BD6A01C}" type="presParOf" srcId="{C8FD2240-7B58-4219-A325-F777ADB29BF8}" destId="{2B70786F-DDBD-4339-8626-0943FBDE80F8}" srcOrd="1" destOrd="0" presId="urn:microsoft.com/office/officeart/2005/8/layout/pList1"/>
    <dgm:cxn modelId="{396B9644-092C-468A-BFFF-1D8D285301DC}" type="presParOf" srcId="{F0091774-6C84-4EF7-8AD0-46EDCB96B158}" destId="{1E73C3B5-69A3-4C42-A2EA-FF6BCC94FBDE}" srcOrd="7" destOrd="0" presId="urn:microsoft.com/office/officeart/2005/8/layout/pList1"/>
    <dgm:cxn modelId="{8EF750A0-7255-4A16-BAA7-53ACA5EC1199}" type="presParOf" srcId="{F0091774-6C84-4EF7-8AD0-46EDCB96B158}" destId="{F5998BAB-92E0-42B0-ACC0-3F4DEBF6C06C}" srcOrd="8" destOrd="0" presId="urn:microsoft.com/office/officeart/2005/8/layout/pList1"/>
    <dgm:cxn modelId="{3C525D80-51C3-482B-9941-E93CF2382F67}" type="presParOf" srcId="{F5998BAB-92E0-42B0-ACC0-3F4DEBF6C06C}" destId="{2443020B-20D6-4178-99B5-AF2989487D9A}" srcOrd="0" destOrd="0" presId="urn:microsoft.com/office/officeart/2005/8/layout/pList1"/>
    <dgm:cxn modelId="{12C18E5B-8610-4FDE-925F-52288A64D24D}" type="presParOf" srcId="{F5998BAB-92E0-42B0-ACC0-3F4DEBF6C06C}" destId="{6CC6E7D1-9148-4720-8F27-01E2976D14FC}" srcOrd="1" destOrd="0" presId="urn:microsoft.com/office/officeart/2005/8/layout/pList1"/>
    <dgm:cxn modelId="{108242AB-1833-4FFD-AABD-36E9622F5958}" type="presParOf" srcId="{F0091774-6C84-4EF7-8AD0-46EDCB96B158}" destId="{1EBCD1D2-428E-422B-BF32-29C69C894315}" srcOrd="9" destOrd="0" presId="urn:microsoft.com/office/officeart/2005/8/layout/pList1"/>
    <dgm:cxn modelId="{DDD361F7-7DEB-44FC-81F0-8AF948083890}" type="presParOf" srcId="{F0091774-6C84-4EF7-8AD0-46EDCB96B158}" destId="{D662DFD4-2222-45AC-ACA4-896D8B8C18C7}" srcOrd="10" destOrd="0" presId="urn:microsoft.com/office/officeart/2005/8/layout/pList1"/>
    <dgm:cxn modelId="{F19BE77D-C283-4B69-AB51-4D9D12215FF8}" type="presParOf" srcId="{D662DFD4-2222-45AC-ACA4-896D8B8C18C7}" destId="{3DBEFAF0-E60E-4EDB-AC44-CE34AE694B47}" srcOrd="0" destOrd="0" presId="urn:microsoft.com/office/officeart/2005/8/layout/pList1"/>
    <dgm:cxn modelId="{14B287CB-EF7E-477F-B660-08BC200F3A0C}" type="presParOf" srcId="{D662DFD4-2222-45AC-ACA4-896D8B8C18C7}" destId="{57190F6A-B14E-46D1-B30B-A196B919FFAA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559422-95D9-4AA2-9DCD-9265B97E6F45}">
      <dsp:nvSpPr>
        <dsp:cNvPr id="0" name=""/>
        <dsp:cNvSpPr/>
      </dsp:nvSpPr>
      <dsp:spPr>
        <a:xfrm>
          <a:off x="918" y="1125775"/>
          <a:ext cx="5326754" cy="626677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538C4B0-C8D9-43A7-89C2-560408011AFB}">
      <dsp:nvSpPr>
        <dsp:cNvPr id="0" name=""/>
        <dsp:cNvSpPr/>
      </dsp:nvSpPr>
      <dsp:spPr>
        <a:xfrm>
          <a:off x="918" y="1361129"/>
          <a:ext cx="391322" cy="39132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B91411C-0C29-4C63-9436-920D52527233}">
      <dsp:nvSpPr>
        <dsp:cNvPr id="0" name=""/>
        <dsp:cNvSpPr/>
      </dsp:nvSpPr>
      <dsp:spPr>
        <a:xfrm>
          <a:off x="0" y="0"/>
          <a:ext cx="5326754" cy="11257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345" tIns="62230" rIns="93345" bIns="6223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900" kern="1200" dirty="0" smtClean="0">
              <a:solidFill>
                <a:schemeClr val="folHlink"/>
              </a:solidFill>
              <a:latin typeface="+mj-ea"/>
              <a:ea typeface="+mj-ea"/>
            </a:rPr>
            <a:t>陳欣伃</a:t>
          </a:r>
          <a:endParaRPr lang="zh-TW" altLang="en-US" sz="4900" kern="1200" dirty="0"/>
        </a:p>
      </dsp:txBody>
      <dsp:txXfrm>
        <a:off x="0" y="0"/>
        <a:ext cx="5326754" cy="1125775"/>
      </dsp:txXfrm>
    </dsp:sp>
    <dsp:sp modelId="{992EC754-2FB8-4F4F-9D77-9A84F0497342}">
      <dsp:nvSpPr>
        <dsp:cNvPr id="0" name=""/>
        <dsp:cNvSpPr/>
      </dsp:nvSpPr>
      <dsp:spPr>
        <a:xfrm>
          <a:off x="918" y="2273291"/>
          <a:ext cx="391313" cy="39131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4E694F5-A4D1-4BC9-BB98-B24B99FA180C}">
      <dsp:nvSpPr>
        <dsp:cNvPr id="0" name=""/>
        <dsp:cNvSpPr/>
      </dsp:nvSpPr>
      <dsp:spPr>
        <a:xfrm>
          <a:off x="373791" y="2012871"/>
          <a:ext cx="4953881" cy="9121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600" kern="1200" dirty="0" smtClean="0">
              <a:latin typeface="+mn-ea"/>
            </a:rPr>
            <a:t>私立逢甲大學材料科學系</a:t>
          </a:r>
          <a:endParaRPr lang="zh-TW" altLang="en-US" sz="2600" kern="1200" dirty="0"/>
        </a:p>
      </dsp:txBody>
      <dsp:txXfrm>
        <a:off x="373791" y="2012871"/>
        <a:ext cx="4953881" cy="912151"/>
      </dsp:txXfrm>
    </dsp:sp>
    <dsp:sp modelId="{C23EF8E1-2F88-482C-9A60-BBAF718458F8}">
      <dsp:nvSpPr>
        <dsp:cNvPr id="0" name=""/>
        <dsp:cNvSpPr/>
      </dsp:nvSpPr>
      <dsp:spPr>
        <a:xfrm>
          <a:off x="918" y="3185442"/>
          <a:ext cx="391313" cy="39131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-1696488"/>
              <a:satOff val="5592"/>
              <a:lumOff val="5981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83D4BAF-B626-452C-9CAF-51F160F48F97}">
      <dsp:nvSpPr>
        <dsp:cNvPr id="0" name=""/>
        <dsp:cNvSpPr/>
      </dsp:nvSpPr>
      <dsp:spPr>
        <a:xfrm>
          <a:off x="373791" y="2925023"/>
          <a:ext cx="4953881" cy="9121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600" kern="1200" dirty="0" smtClean="0">
              <a:latin typeface="+mn-ea"/>
            </a:rPr>
            <a:t>嘉義師範學院修</a:t>
          </a:r>
          <a:r>
            <a:rPr lang="en-US" altLang="zh-TW" sz="2600" kern="1200" dirty="0" smtClean="0">
              <a:latin typeface="+mn-ea"/>
            </a:rPr>
            <a:t>40</a:t>
          </a:r>
          <a:r>
            <a:rPr lang="zh-TW" altLang="en-US" sz="2600" kern="1200" dirty="0" smtClean="0">
              <a:latin typeface="+mn-ea"/>
            </a:rPr>
            <a:t>學分班</a:t>
          </a:r>
          <a:endParaRPr lang="zh-TW" altLang="en-US" sz="2600" kern="1200" dirty="0"/>
        </a:p>
      </dsp:txBody>
      <dsp:txXfrm>
        <a:off x="373791" y="2925023"/>
        <a:ext cx="4953881" cy="912151"/>
      </dsp:txXfrm>
    </dsp:sp>
    <dsp:sp modelId="{2A929F2A-7E70-4E1F-B3C1-0480BEB677B6}">
      <dsp:nvSpPr>
        <dsp:cNvPr id="0" name=""/>
        <dsp:cNvSpPr/>
      </dsp:nvSpPr>
      <dsp:spPr>
        <a:xfrm>
          <a:off x="918" y="4097594"/>
          <a:ext cx="391313" cy="39131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-3392975"/>
              <a:satOff val="11185"/>
              <a:lumOff val="11961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F31085C-0C3C-430F-BAFD-88B66971FCAB}">
      <dsp:nvSpPr>
        <dsp:cNvPr id="0" name=""/>
        <dsp:cNvSpPr/>
      </dsp:nvSpPr>
      <dsp:spPr>
        <a:xfrm>
          <a:off x="373791" y="3837174"/>
          <a:ext cx="4953881" cy="9121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600" kern="1200" dirty="0" smtClean="0">
              <a:latin typeface="+mn-ea"/>
            </a:rPr>
            <a:t>大葉大學環境科學研究所</a:t>
          </a:r>
          <a:endParaRPr lang="zh-TW" altLang="en-US" sz="2600" kern="1200" dirty="0"/>
        </a:p>
      </dsp:txBody>
      <dsp:txXfrm>
        <a:off x="373791" y="3837174"/>
        <a:ext cx="4953881" cy="912151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1C55CC-4418-4BE2-883D-71F4616D8981}">
      <dsp:nvSpPr>
        <dsp:cNvPr id="0" name=""/>
        <dsp:cNvSpPr/>
      </dsp:nvSpPr>
      <dsp:spPr>
        <a:xfrm>
          <a:off x="671474" y="0"/>
          <a:ext cx="4968552" cy="4968552"/>
        </a:xfrm>
        <a:prstGeom prst="triangl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09E0DFA-F335-446D-83FC-97CCE57573E5}">
      <dsp:nvSpPr>
        <dsp:cNvPr id="0" name=""/>
        <dsp:cNvSpPr/>
      </dsp:nvSpPr>
      <dsp:spPr>
        <a:xfrm>
          <a:off x="3155750" y="497340"/>
          <a:ext cx="3229558" cy="176616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100" kern="1200" dirty="0" smtClean="0"/>
            <a:t>畫出三角形的高</a:t>
          </a:r>
          <a:endParaRPr lang="zh-TW" altLang="en-US" sz="3100" kern="1200" dirty="0"/>
        </a:p>
      </dsp:txBody>
      <dsp:txXfrm>
        <a:off x="3241967" y="583557"/>
        <a:ext cx="3057124" cy="1593730"/>
      </dsp:txXfrm>
    </dsp:sp>
    <dsp:sp modelId="{2AE0153B-19B1-488F-92D1-8B5193621783}">
      <dsp:nvSpPr>
        <dsp:cNvPr id="0" name=""/>
        <dsp:cNvSpPr/>
      </dsp:nvSpPr>
      <dsp:spPr>
        <a:xfrm>
          <a:off x="3155750" y="2484276"/>
          <a:ext cx="3229558" cy="176616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-944372"/>
              <a:satOff val="-47437"/>
              <a:lumOff val="-1647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3100" kern="1200" dirty="0" smtClean="0"/>
            <a:t>對小學生</a:t>
          </a:r>
          <a:r>
            <a:rPr lang="en-US" sz="3100" kern="1200" dirty="0" smtClean="0"/>
            <a:t/>
          </a:r>
          <a:br>
            <a:rPr lang="en-US" sz="3100" kern="1200" dirty="0" smtClean="0"/>
          </a:br>
          <a:r>
            <a:rPr lang="zh-TW" sz="3100" kern="1200" dirty="0" smtClean="0"/>
            <a:t>也是很難理解的</a:t>
          </a:r>
          <a:endParaRPr lang="zh-TW" altLang="en-US" sz="3100" kern="1200" dirty="0"/>
        </a:p>
      </dsp:txBody>
      <dsp:txXfrm>
        <a:off x="3241967" y="2570493"/>
        <a:ext cx="3057124" cy="159373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B1FA25-8652-4CAE-92DE-96D15AED9E73}">
      <dsp:nvSpPr>
        <dsp:cNvPr id="0" name=""/>
        <dsp:cNvSpPr/>
      </dsp:nvSpPr>
      <dsp:spPr>
        <a:xfrm>
          <a:off x="3032" y="0"/>
          <a:ext cx="3473260" cy="496855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300" kern="1200" dirty="0" smtClean="0">
              <a:solidFill>
                <a:schemeClr val="tx1"/>
              </a:solidFill>
            </a:rPr>
            <a:t>一個一個上來畫</a:t>
          </a:r>
          <a:r>
            <a:rPr lang="en-US" altLang="zh-TW" sz="3300" kern="1200" dirty="0" smtClean="0">
              <a:solidFill>
                <a:schemeClr val="tx1"/>
              </a:solidFill>
            </a:rPr>
            <a:t>!</a:t>
          </a:r>
          <a:br>
            <a:rPr lang="en-US" altLang="zh-TW" sz="3300" kern="1200" dirty="0" smtClean="0">
              <a:solidFill>
                <a:schemeClr val="tx1"/>
              </a:solidFill>
            </a:rPr>
          </a:br>
          <a:r>
            <a:rPr lang="zh-TW" altLang="en-US" sz="3300" kern="1200" dirty="0" smtClean="0">
              <a:solidFill>
                <a:schemeClr val="tx1"/>
              </a:solidFill>
            </a:rPr>
            <a:t>想了好久</a:t>
          </a:r>
          <a:r>
            <a:rPr lang="en-US" altLang="zh-TW" sz="3300" kern="1200" dirty="0" smtClean="0">
              <a:solidFill>
                <a:schemeClr val="tx1"/>
              </a:solidFill>
            </a:rPr>
            <a:t>!!!</a:t>
          </a:r>
          <a:endParaRPr lang="zh-TW" altLang="en-US" sz="3300" kern="1200" dirty="0">
            <a:solidFill>
              <a:schemeClr val="tx1"/>
            </a:solidFill>
          </a:endParaRPr>
        </a:p>
      </dsp:txBody>
      <dsp:txXfrm>
        <a:off x="3032" y="1987420"/>
        <a:ext cx="3473260" cy="1987420"/>
      </dsp:txXfrm>
    </dsp:sp>
    <dsp:sp modelId="{9FC8F09C-ABB3-439F-9AA1-615AFB7380A1}">
      <dsp:nvSpPr>
        <dsp:cNvPr id="0" name=""/>
        <dsp:cNvSpPr/>
      </dsp:nvSpPr>
      <dsp:spPr>
        <a:xfrm>
          <a:off x="648071" y="18506"/>
          <a:ext cx="2183182" cy="2213741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3286D34-12E7-4548-AB1A-9D0C19ED1426}">
      <dsp:nvSpPr>
        <dsp:cNvPr id="0" name=""/>
        <dsp:cNvSpPr/>
      </dsp:nvSpPr>
      <dsp:spPr>
        <a:xfrm>
          <a:off x="3580490" y="0"/>
          <a:ext cx="3473260" cy="496855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300" kern="1200" dirty="0" smtClean="0">
              <a:solidFill>
                <a:schemeClr val="tx1"/>
              </a:solidFill>
            </a:rPr>
            <a:t>就是畫不出對的</a:t>
          </a:r>
          <a:r>
            <a:rPr lang="en-US" altLang="zh-TW" sz="3300" kern="1200" dirty="0" smtClean="0">
              <a:solidFill>
                <a:schemeClr val="tx1"/>
              </a:solidFill>
            </a:rPr>
            <a:t>!</a:t>
          </a:r>
          <a:endParaRPr lang="zh-TW" altLang="en-US" sz="3300" kern="1200" dirty="0">
            <a:solidFill>
              <a:schemeClr val="tx1"/>
            </a:solidFill>
          </a:endParaRPr>
        </a:p>
      </dsp:txBody>
      <dsp:txXfrm>
        <a:off x="3580490" y="1987420"/>
        <a:ext cx="3473260" cy="1987420"/>
      </dsp:txXfrm>
    </dsp:sp>
    <dsp:sp modelId="{D46329B0-7583-420F-B76E-B64941EF6C47}">
      <dsp:nvSpPr>
        <dsp:cNvPr id="0" name=""/>
        <dsp:cNvSpPr/>
      </dsp:nvSpPr>
      <dsp:spPr>
        <a:xfrm>
          <a:off x="4225530" y="18506"/>
          <a:ext cx="2183182" cy="2213741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E701AC0-A636-41CB-BEFF-7E3B742EBAB7}">
      <dsp:nvSpPr>
        <dsp:cNvPr id="0" name=""/>
        <dsp:cNvSpPr/>
      </dsp:nvSpPr>
      <dsp:spPr>
        <a:xfrm>
          <a:off x="282271" y="3974841"/>
          <a:ext cx="6492241" cy="745282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92E397-78B0-4CF7-9EC8-6DB456EBB4DD}">
      <dsp:nvSpPr>
        <dsp:cNvPr id="0" name=""/>
        <dsp:cNvSpPr/>
      </dsp:nvSpPr>
      <dsp:spPr>
        <a:xfrm>
          <a:off x="935762" y="4359"/>
          <a:ext cx="2980678" cy="2554794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557928-FA21-460C-9019-E38372FA3D7A}">
      <dsp:nvSpPr>
        <dsp:cNvPr id="0" name=""/>
        <dsp:cNvSpPr/>
      </dsp:nvSpPr>
      <dsp:spPr>
        <a:xfrm>
          <a:off x="935762" y="1792715"/>
          <a:ext cx="2980678" cy="613150"/>
        </a:xfrm>
        <a:prstGeom prst="rect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280" tIns="81280" rIns="81280" bIns="8128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200" kern="1200" dirty="0"/>
        </a:p>
      </dsp:txBody>
      <dsp:txXfrm>
        <a:off x="935762" y="1792715"/>
        <a:ext cx="2980678" cy="613150"/>
      </dsp:txXfrm>
    </dsp:sp>
    <dsp:sp modelId="{F6C21599-A052-48D8-B272-87CAA82E5CA9}">
      <dsp:nvSpPr>
        <dsp:cNvPr id="0" name=""/>
        <dsp:cNvSpPr/>
      </dsp:nvSpPr>
      <dsp:spPr>
        <a:xfrm>
          <a:off x="4220462" y="4359"/>
          <a:ext cx="2980678" cy="2554794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2C7148-D867-498D-9DB5-FAC30CE7F19B}">
      <dsp:nvSpPr>
        <dsp:cNvPr id="0" name=""/>
        <dsp:cNvSpPr/>
      </dsp:nvSpPr>
      <dsp:spPr>
        <a:xfrm>
          <a:off x="4220462" y="1792715"/>
          <a:ext cx="2980678" cy="613150"/>
        </a:xfrm>
        <a:prstGeom prst="rect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400" kern="1200"/>
        </a:p>
      </dsp:txBody>
      <dsp:txXfrm>
        <a:off x="4220462" y="1792715"/>
        <a:ext cx="2980678" cy="613150"/>
      </dsp:txXfrm>
    </dsp:sp>
    <dsp:sp modelId="{9435BCCD-8D17-4621-A09E-DEC033392926}">
      <dsp:nvSpPr>
        <dsp:cNvPr id="0" name=""/>
        <dsp:cNvSpPr/>
      </dsp:nvSpPr>
      <dsp:spPr>
        <a:xfrm>
          <a:off x="2578112" y="2857221"/>
          <a:ext cx="2980678" cy="2554794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FEF025-579C-47BD-B30E-AB28AE41BA9D}">
      <dsp:nvSpPr>
        <dsp:cNvPr id="0" name=""/>
        <dsp:cNvSpPr/>
      </dsp:nvSpPr>
      <dsp:spPr>
        <a:xfrm>
          <a:off x="2578112" y="4645578"/>
          <a:ext cx="2980678" cy="613150"/>
        </a:xfrm>
        <a:prstGeom prst="rect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400" kern="1200"/>
        </a:p>
      </dsp:txBody>
      <dsp:txXfrm>
        <a:off x="2578112" y="4645578"/>
        <a:ext cx="2980678" cy="613150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92929E-9FB3-4BD9-ABA0-CB046F0B3CF8}">
      <dsp:nvSpPr>
        <dsp:cNvPr id="0" name=""/>
        <dsp:cNvSpPr/>
      </dsp:nvSpPr>
      <dsp:spPr>
        <a:xfrm>
          <a:off x="245616" y="833"/>
          <a:ext cx="3834489" cy="3463812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117ACF-9C12-4B1F-9190-2E2042CCB255}">
      <dsp:nvSpPr>
        <dsp:cNvPr id="0" name=""/>
        <dsp:cNvSpPr/>
      </dsp:nvSpPr>
      <dsp:spPr>
        <a:xfrm>
          <a:off x="3532729" y="3116221"/>
          <a:ext cx="4820208" cy="25452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900" kern="1200" dirty="0" smtClean="0"/>
            <a:t>所以，梯形的高</a:t>
          </a:r>
          <a:r>
            <a:rPr lang="en-US" altLang="zh-TW" sz="4900" kern="1200" dirty="0" smtClean="0"/>
            <a:t>!</a:t>
          </a:r>
          <a:br>
            <a:rPr lang="en-US" altLang="zh-TW" sz="4900" kern="1200" dirty="0" smtClean="0"/>
          </a:br>
          <a:r>
            <a:rPr lang="zh-TW" altLang="en-US" sz="4900" kern="1200" dirty="0" smtClean="0"/>
            <a:t>也一樣</a:t>
          </a:r>
          <a:r>
            <a:rPr lang="en-US" altLang="zh-TW" sz="4900" kern="1200" dirty="0" smtClean="0"/>
            <a:t>!!!</a:t>
          </a:r>
          <a:endParaRPr lang="zh-TW" altLang="en-US" sz="4900" kern="1200" dirty="0"/>
        </a:p>
      </dsp:txBody>
      <dsp:txXfrm>
        <a:off x="3532729" y="3116221"/>
        <a:ext cx="4820208" cy="2545206"/>
      </dsp:txXfrm>
    </dsp:sp>
    <dsp:sp modelId="{F36C3163-8E32-432F-A43F-9943C6F24568}">
      <dsp:nvSpPr>
        <dsp:cNvPr id="0" name=""/>
        <dsp:cNvSpPr/>
      </dsp:nvSpPr>
      <dsp:spPr>
        <a:xfrm>
          <a:off x="3746064" y="2679934"/>
          <a:ext cx="989601" cy="989857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8344EA-4E56-4E88-887A-4740CDB8AEC7}">
      <dsp:nvSpPr>
        <dsp:cNvPr id="0" name=""/>
        <dsp:cNvSpPr/>
      </dsp:nvSpPr>
      <dsp:spPr>
        <a:xfrm rot="5400000">
          <a:off x="7385614" y="2680062"/>
          <a:ext cx="989857" cy="989601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AFFDD3-8D19-4DFD-A20C-7842E1CF4E2A}">
      <dsp:nvSpPr>
        <dsp:cNvPr id="0" name=""/>
        <dsp:cNvSpPr/>
      </dsp:nvSpPr>
      <dsp:spPr>
        <a:xfrm rot="16200000">
          <a:off x="3745936" y="4960391"/>
          <a:ext cx="989857" cy="989601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137F13-810B-446B-9F44-CCEBDFFEA5C8}">
      <dsp:nvSpPr>
        <dsp:cNvPr id="0" name=""/>
        <dsp:cNvSpPr/>
      </dsp:nvSpPr>
      <dsp:spPr>
        <a:xfrm rot="10800000">
          <a:off x="7385742" y="4960263"/>
          <a:ext cx="989601" cy="989857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52F83F-DCAA-42D9-A1AB-AC862ECABEAC}">
      <dsp:nvSpPr>
        <dsp:cNvPr id="0" name=""/>
        <dsp:cNvSpPr/>
      </dsp:nvSpPr>
      <dsp:spPr>
        <a:xfrm>
          <a:off x="642671" y="0"/>
          <a:ext cx="7283609" cy="4608512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09DA0F-978A-4E20-819B-DBAE5E0484F7}">
      <dsp:nvSpPr>
        <dsp:cNvPr id="0" name=""/>
        <dsp:cNvSpPr/>
      </dsp:nvSpPr>
      <dsp:spPr>
        <a:xfrm>
          <a:off x="284725" y="1382553"/>
          <a:ext cx="2570685" cy="184340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solidFill>
                <a:schemeClr val="tx1"/>
              </a:solidFill>
            </a:rPr>
            <a:t>這樣就懂了</a:t>
          </a:r>
          <a:r>
            <a:rPr lang="en-US" altLang="zh-TW" sz="2400" kern="1200" dirty="0" smtClean="0">
              <a:solidFill>
                <a:schemeClr val="tx1"/>
              </a:solidFill>
            </a:rPr>
            <a:t>!</a:t>
          </a:r>
          <a:endParaRPr lang="zh-TW" altLang="en-US" sz="2400" kern="1200" dirty="0">
            <a:solidFill>
              <a:schemeClr val="tx1"/>
            </a:solidFill>
          </a:endParaRPr>
        </a:p>
      </dsp:txBody>
      <dsp:txXfrm>
        <a:off x="374713" y="1472541"/>
        <a:ext cx="2390709" cy="1663428"/>
      </dsp:txXfrm>
    </dsp:sp>
    <dsp:sp modelId="{42EE0665-2F2D-4823-97F5-192D829E4DAC}">
      <dsp:nvSpPr>
        <dsp:cNvPr id="0" name=""/>
        <dsp:cNvSpPr/>
      </dsp:nvSpPr>
      <dsp:spPr>
        <a:xfrm>
          <a:off x="2999133" y="1382553"/>
          <a:ext cx="2570685" cy="1843404"/>
        </a:xfrm>
        <a:prstGeom prst="roundRect">
          <a:avLst/>
        </a:prstGeom>
        <a:solidFill>
          <a:schemeClr val="accent2">
            <a:hueOff val="-1696488"/>
            <a:satOff val="5592"/>
            <a:lumOff val="5981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solidFill>
                <a:schemeClr val="tx1"/>
              </a:solidFill>
            </a:rPr>
            <a:t>再也沒有人畫不出來了</a:t>
          </a:r>
          <a:r>
            <a:rPr lang="en-US" altLang="zh-TW" sz="2400" kern="1200" dirty="0" smtClean="0">
              <a:solidFill>
                <a:schemeClr val="tx1"/>
              </a:solidFill>
            </a:rPr>
            <a:t>!</a:t>
          </a:r>
          <a:endParaRPr lang="zh-TW" altLang="en-US" sz="2400" kern="1200" dirty="0">
            <a:solidFill>
              <a:schemeClr val="tx1"/>
            </a:solidFill>
          </a:endParaRPr>
        </a:p>
      </dsp:txBody>
      <dsp:txXfrm>
        <a:off x="3089121" y="1472541"/>
        <a:ext cx="2390709" cy="1663428"/>
      </dsp:txXfrm>
    </dsp:sp>
    <dsp:sp modelId="{3DFBB41E-54C8-4254-A032-E913FF16FAC7}">
      <dsp:nvSpPr>
        <dsp:cNvPr id="0" name=""/>
        <dsp:cNvSpPr/>
      </dsp:nvSpPr>
      <dsp:spPr>
        <a:xfrm>
          <a:off x="5713541" y="1382553"/>
          <a:ext cx="2570685" cy="1843404"/>
        </a:xfrm>
        <a:prstGeom prst="roundRect">
          <a:avLst/>
        </a:prstGeom>
        <a:solidFill>
          <a:schemeClr val="accent2">
            <a:hueOff val="-3392975"/>
            <a:satOff val="11185"/>
            <a:lumOff val="11961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solidFill>
                <a:schemeClr val="tx1"/>
              </a:solidFill>
            </a:rPr>
            <a:t>照著畫圖</a:t>
          </a:r>
          <a:r>
            <a:rPr lang="en-US" altLang="zh-TW" sz="2400" kern="1200" dirty="0" smtClean="0">
              <a:solidFill>
                <a:schemeClr val="tx1"/>
              </a:solidFill>
            </a:rPr>
            <a:t>!</a:t>
          </a:r>
          <a:br>
            <a:rPr lang="en-US" altLang="zh-TW" sz="2400" kern="1200" dirty="0" smtClean="0">
              <a:solidFill>
                <a:schemeClr val="tx1"/>
              </a:solidFill>
            </a:rPr>
          </a:br>
          <a:r>
            <a:rPr lang="zh-TW" altLang="en-US" sz="2400" kern="1200" dirty="0" smtClean="0">
              <a:solidFill>
                <a:schemeClr val="tx1"/>
              </a:solidFill>
            </a:rPr>
            <a:t>全班只有一個</a:t>
          </a:r>
          <a:r>
            <a:rPr lang="en-US" altLang="zh-TW" sz="2400" kern="1200" dirty="0" smtClean="0">
              <a:solidFill>
                <a:schemeClr val="tx1"/>
              </a:solidFill>
            </a:rPr>
            <a:t>!</a:t>
          </a:r>
          <a:br>
            <a:rPr lang="en-US" altLang="zh-TW" sz="2400" kern="1200" dirty="0" smtClean="0">
              <a:solidFill>
                <a:schemeClr val="tx1"/>
              </a:solidFill>
            </a:rPr>
          </a:br>
          <a:r>
            <a:rPr lang="zh-TW" altLang="en-US" sz="2400" kern="1200" dirty="0" smtClean="0">
              <a:solidFill>
                <a:schemeClr val="tx1"/>
              </a:solidFill>
            </a:rPr>
            <a:t>完全沒畫錯</a:t>
          </a:r>
          <a:r>
            <a:rPr lang="en-US" altLang="zh-TW" sz="2400" kern="1200" dirty="0" smtClean="0">
              <a:solidFill>
                <a:schemeClr val="tx1"/>
              </a:solidFill>
            </a:rPr>
            <a:t>!</a:t>
          </a:r>
          <a:endParaRPr lang="zh-TW" altLang="en-US" sz="2400" kern="1200" dirty="0">
            <a:solidFill>
              <a:schemeClr val="tx1"/>
            </a:solidFill>
          </a:endParaRPr>
        </a:p>
      </dsp:txBody>
      <dsp:txXfrm>
        <a:off x="5803529" y="1472541"/>
        <a:ext cx="2390709" cy="1663428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A5B11B-710F-4B04-BBD5-C6903D2DF702}">
      <dsp:nvSpPr>
        <dsp:cNvPr id="0" name=""/>
        <dsp:cNvSpPr/>
      </dsp:nvSpPr>
      <dsp:spPr>
        <a:xfrm>
          <a:off x="431259" y="45656"/>
          <a:ext cx="2135761" cy="3203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49530" rIns="49530" bIns="0" numCol="1" spcCol="1270" anchor="b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300" kern="1200"/>
        </a:p>
      </dsp:txBody>
      <dsp:txXfrm>
        <a:off x="431259" y="45656"/>
        <a:ext cx="2135761" cy="320364"/>
      </dsp:txXfrm>
    </dsp:sp>
    <dsp:sp modelId="{9C11F991-7FFF-4330-9E34-FC1E02D831C4}">
      <dsp:nvSpPr>
        <dsp:cNvPr id="0" name=""/>
        <dsp:cNvSpPr/>
      </dsp:nvSpPr>
      <dsp:spPr>
        <a:xfrm>
          <a:off x="111343" y="257268"/>
          <a:ext cx="2775592" cy="2480259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5707D6-EADD-44A6-9527-6B575D0DEF4C}">
      <dsp:nvSpPr>
        <dsp:cNvPr id="0" name=""/>
        <dsp:cNvSpPr/>
      </dsp:nvSpPr>
      <dsp:spPr>
        <a:xfrm>
          <a:off x="3432619" y="45656"/>
          <a:ext cx="2135761" cy="3203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49530" rIns="49530" bIns="0" numCol="1" spcCol="1270" anchor="b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300" kern="1200"/>
        </a:p>
      </dsp:txBody>
      <dsp:txXfrm>
        <a:off x="3432619" y="45656"/>
        <a:ext cx="2135761" cy="320364"/>
      </dsp:txXfrm>
    </dsp:sp>
    <dsp:sp modelId="{BD176A32-F23A-4AE4-B93F-3A2EF7BE314E}">
      <dsp:nvSpPr>
        <dsp:cNvPr id="0" name=""/>
        <dsp:cNvSpPr/>
      </dsp:nvSpPr>
      <dsp:spPr>
        <a:xfrm>
          <a:off x="3112703" y="257268"/>
          <a:ext cx="2775592" cy="2480259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3BD44E-377A-43B6-BB84-C80DC9B81965}">
      <dsp:nvSpPr>
        <dsp:cNvPr id="0" name=""/>
        <dsp:cNvSpPr/>
      </dsp:nvSpPr>
      <dsp:spPr>
        <a:xfrm>
          <a:off x="6433979" y="45656"/>
          <a:ext cx="2135761" cy="3203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49530" rIns="49530" bIns="0" numCol="1" spcCol="1270" anchor="b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300" kern="1200"/>
        </a:p>
      </dsp:txBody>
      <dsp:txXfrm>
        <a:off x="6433979" y="45656"/>
        <a:ext cx="2135761" cy="320364"/>
      </dsp:txXfrm>
    </dsp:sp>
    <dsp:sp modelId="{2B3FFA39-A995-4062-9A50-644B1DC71181}">
      <dsp:nvSpPr>
        <dsp:cNvPr id="0" name=""/>
        <dsp:cNvSpPr/>
      </dsp:nvSpPr>
      <dsp:spPr>
        <a:xfrm>
          <a:off x="6114063" y="257268"/>
          <a:ext cx="2775592" cy="2480259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1B1645-FB71-4C99-9235-1314910AF838}">
      <dsp:nvSpPr>
        <dsp:cNvPr id="0" name=""/>
        <dsp:cNvSpPr/>
      </dsp:nvSpPr>
      <dsp:spPr>
        <a:xfrm>
          <a:off x="1931939" y="2951104"/>
          <a:ext cx="2135761" cy="3203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49530" rIns="49530" bIns="0" numCol="1" spcCol="1270" anchor="b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300" kern="1200"/>
        </a:p>
      </dsp:txBody>
      <dsp:txXfrm>
        <a:off x="1931939" y="2951104"/>
        <a:ext cx="2135761" cy="320364"/>
      </dsp:txXfrm>
    </dsp:sp>
    <dsp:sp modelId="{A6B8E14E-25D7-4CF8-8FE0-861EF01DBBF2}">
      <dsp:nvSpPr>
        <dsp:cNvPr id="0" name=""/>
        <dsp:cNvSpPr/>
      </dsp:nvSpPr>
      <dsp:spPr>
        <a:xfrm>
          <a:off x="1612023" y="3162716"/>
          <a:ext cx="2775592" cy="2480259"/>
        </a:xfrm>
        <a:prstGeom prst="rect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F28DDA-EAC2-4AF6-9493-3AB492A06125}">
      <dsp:nvSpPr>
        <dsp:cNvPr id="0" name=""/>
        <dsp:cNvSpPr/>
      </dsp:nvSpPr>
      <dsp:spPr>
        <a:xfrm>
          <a:off x="4933299" y="2951104"/>
          <a:ext cx="2135761" cy="3203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64770" rIns="64770" bIns="0" numCol="1" spcCol="1270" anchor="b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700" kern="1200"/>
        </a:p>
      </dsp:txBody>
      <dsp:txXfrm>
        <a:off x="4933299" y="2951104"/>
        <a:ext cx="2135761" cy="320364"/>
      </dsp:txXfrm>
    </dsp:sp>
    <dsp:sp modelId="{FC68416C-5CD1-49A2-A0A4-8DCCB68505AA}">
      <dsp:nvSpPr>
        <dsp:cNvPr id="0" name=""/>
        <dsp:cNvSpPr/>
      </dsp:nvSpPr>
      <dsp:spPr>
        <a:xfrm>
          <a:off x="4613383" y="3162716"/>
          <a:ext cx="2775592" cy="2480259"/>
        </a:xfrm>
        <a:prstGeom prst="rect">
          <a:avLst/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6EDE12-1B54-420B-B467-5D70B33843AE}">
      <dsp:nvSpPr>
        <dsp:cNvPr id="0" name=""/>
        <dsp:cNvSpPr/>
      </dsp:nvSpPr>
      <dsp:spPr>
        <a:xfrm>
          <a:off x="0" y="229002"/>
          <a:ext cx="8856983" cy="148732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>
              <a:solidFill>
                <a:schemeClr val="tx1"/>
              </a:solidFill>
            </a:rPr>
            <a:t>兩個六年級學生</a:t>
          </a:r>
          <a:r>
            <a:rPr lang="en-US" altLang="zh-TW" sz="3200" kern="1200" dirty="0" smtClean="0">
              <a:solidFill>
                <a:schemeClr val="tx1"/>
              </a:solidFill>
            </a:rPr>
            <a:t/>
          </a:r>
          <a:br>
            <a:rPr lang="en-US" altLang="zh-TW" sz="3200" kern="1200" dirty="0" smtClean="0">
              <a:solidFill>
                <a:schemeClr val="tx1"/>
              </a:solidFill>
            </a:rPr>
          </a:br>
          <a:r>
            <a:rPr lang="zh-TW" altLang="en-US" sz="3200" kern="1200" dirty="0" smtClean="0">
              <a:solidFill>
                <a:schemeClr val="tx1"/>
              </a:solidFill>
            </a:rPr>
            <a:t>也畫不出來</a:t>
          </a:r>
          <a:endParaRPr lang="zh-TW" altLang="en-US" sz="3200" kern="1200" dirty="0">
            <a:solidFill>
              <a:schemeClr val="tx1"/>
            </a:solidFill>
          </a:endParaRPr>
        </a:p>
      </dsp:txBody>
      <dsp:txXfrm>
        <a:off x="43562" y="272564"/>
        <a:ext cx="8769859" cy="1400196"/>
      </dsp:txXfrm>
    </dsp:sp>
    <dsp:sp modelId="{F3705824-4B35-436B-B9BD-05F870203EFA}">
      <dsp:nvSpPr>
        <dsp:cNvPr id="0" name=""/>
        <dsp:cNvSpPr/>
      </dsp:nvSpPr>
      <dsp:spPr>
        <a:xfrm>
          <a:off x="229211" y="1984040"/>
          <a:ext cx="3591267" cy="1778879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22D8853-70F9-4807-976E-40E2BA569CCA}">
      <dsp:nvSpPr>
        <dsp:cNvPr id="0" name=""/>
        <dsp:cNvSpPr/>
      </dsp:nvSpPr>
      <dsp:spPr>
        <a:xfrm>
          <a:off x="4368141" y="2046596"/>
          <a:ext cx="4259630" cy="1653765"/>
        </a:xfrm>
        <a:prstGeom prst="roundRect">
          <a:avLst>
            <a:gd name="adj" fmla="val 1667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200" kern="1200" dirty="0">
            <a:solidFill>
              <a:schemeClr val="tx1"/>
            </a:solidFill>
          </a:endParaRPr>
        </a:p>
      </dsp:txBody>
      <dsp:txXfrm>
        <a:off x="4448886" y="2127341"/>
        <a:ext cx="4098140" cy="1492275"/>
      </dsp:txXfrm>
    </dsp:sp>
    <dsp:sp modelId="{BA9919EB-1E50-4382-8083-64CF413BF32B}">
      <dsp:nvSpPr>
        <dsp:cNvPr id="0" name=""/>
        <dsp:cNvSpPr/>
      </dsp:nvSpPr>
      <dsp:spPr>
        <a:xfrm>
          <a:off x="229211" y="3941398"/>
          <a:ext cx="3591267" cy="1778879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9C9AD74-5424-4EFB-B439-C4A187B21814}">
      <dsp:nvSpPr>
        <dsp:cNvPr id="0" name=""/>
        <dsp:cNvSpPr/>
      </dsp:nvSpPr>
      <dsp:spPr>
        <a:xfrm>
          <a:off x="4368141" y="4003954"/>
          <a:ext cx="4259630" cy="1653765"/>
        </a:xfrm>
        <a:prstGeom prst="roundRect">
          <a:avLst>
            <a:gd name="adj" fmla="val 1667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200" kern="1200" dirty="0">
            <a:solidFill>
              <a:schemeClr val="tx1"/>
            </a:solidFill>
          </a:endParaRPr>
        </a:p>
      </dsp:txBody>
      <dsp:txXfrm>
        <a:off x="4448886" y="4084699"/>
        <a:ext cx="4098140" cy="1492275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6CE76D-F98B-44F6-BD4F-8D5AC9427E3A}">
      <dsp:nvSpPr>
        <dsp:cNvPr id="0" name=""/>
        <dsp:cNvSpPr/>
      </dsp:nvSpPr>
      <dsp:spPr>
        <a:xfrm>
          <a:off x="2582692" y="2805624"/>
          <a:ext cx="175421" cy="17542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4F79D2A-8FC7-44B5-97AB-4FEABF27A841}">
      <dsp:nvSpPr>
        <dsp:cNvPr id="0" name=""/>
        <dsp:cNvSpPr/>
      </dsp:nvSpPr>
      <dsp:spPr>
        <a:xfrm>
          <a:off x="2429023" y="3051886"/>
          <a:ext cx="175421" cy="17542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ECFBED0-1F59-4685-8EDA-BAEA99CB1C76}">
      <dsp:nvSpPr>
        <dsp:cNvPr id="0" name=""/>
        <dsp:cNvSpPr/>
      </dsp:nvSpPr>
      <dsp:spPr>
        <a:xfrm>
          <a:off x="2245884" y="3265096"/>
          <a:ext cx="175421" cy="17542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1CEA33B-2FFD-4FCE-A081-1D95DBC898F4}">
      <dsp:nvSpPr>
        <dsp:cNvPr id="0" name=""/>
        <dsp:cNvSpPr/>
      </dsp:nvSpPr>
      <dsp:spPr>
        <a:xfrm>
          <a:off x="2464809" y="327175"/>
          <a:ext cx="175421" cy="175421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9788CCF-7D14-426A-A820-BE19CE00DB02}">
      <dsp:nvSpPr>
        <dsp:cNvPr id="0" name=""/>
        <dsp:cNvSpPr/>
      </dsp:nvSpPr>
      <dsp:spPr>
        <a:xfrm>
          <a:off x="2699172" y="187518"/>
          <a:ext cx="175421" cy="175421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2E2E107-FB29-4294-AC29-AB56920AF08C}">
      <dsp:nvSpPr>
        <dsp:cNvPr id="0" name=""/>
        <dsp:cNvSpPr/>
      </dsp:nvSpPr>
      <dsp:spPr>
        <a:xfrm>
          <a:off x="2932833" y="47861"/>
          <a:ext cx="175421" cy="17542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C966D8B-CA85-42FD-A9EE-FD3361BD27DE}">
      <dsp:nvSpPr>
        <dsp:cNvPr id="0" name=""/>
        <dsp:cNvSpPr/>
      </dsp:nvSpPr>
      <dsp:spPr>
        <a:xfrm>
          <a:off x="3166493" y="187518"/>
          <a:ext cx="175421" cy="17542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67BFF4B-4880-46E5-A750-765EBA16CD33}">
      <dsp:nvSpPr>
        <dsp:cNvPr id="0" name=""/>
        <dsp:cNvSpPr/>
      </dsp:nvSpPr>
      <dsp:spPr>
        <a:xfrm>
          <a:off x="3400856" y="327175"/>
          <a:ext cx="175421" cy="17542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ECE2382-B68B-4131-9D64-7D86EBF705D3}">
      <dsp:nvSpPr>
        <dsp:cNvPr id="0" name=""/>
        <dsp:cNvSpPr/>
      </dsp:nvSpPr>
      <dsp:spPr>
        <a:xfrm>
          <a:off x="2932833" y="342537"/>
          <a:ext cx="175421" cy="175421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99FCD29-B749-4DD1-838E-9C4E4383F136}">
      <dsp:nvSpPr>
        <dsp:cNvPr id="0" name=""/>
        <dsp:cNvSpPr/>
      </dsp:nvSpPr>
      <dsp:spPr>
        <a:xfrm>
          <a:off x="2932833" y="637214"/>
          <a:ext cx="175421" cy="175421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E8A5C0B-AD2B-4F05-9140-543F1EE4943D}">
      <dsp:nvSpPr>
        <dsp:cNvPr id="0" name=""/>
        <dsp:cNvSpPr/>
      </dsp:nvSpPr>
      <dsp:spPr>
        <a:xfrm>
          <a:off x="1505607" y="3905848"/>
          <a:ext cx="3783480" cy="101484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837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>
              <a:solidFill>
                <a:schemeClr val="tx1"/>
              </a:solidFill>
            </a:rPr>
            <a:t>各種錯誤都有</a:t>
          </a:r>
          <a:r>
            <a:rPr lang="en-US" altLang="zh-TW" sz="3200" kern="1200" dirty="0" smtClean="0">
              <a:solidFill>
                <a:schemeClr val="tx1"/>
              </a:solidFill>
            </a:rPr>
            <a:t>!</a:t>
          </a:r>
          <a:endParaRPr lang="zh-TW" altLang="en-US" sz="3200" kern="1200" dirty="0">
            <a:solidFill>
              <a:schemeClr val="tx1"/>
            </a:solidFill>
          </a:endParaRPr>
        </a:p>
      </dsp:txBody>
      <dsp:txXfrm>
        <a:off x="1555147" y="3955388"/>
        <a:ext cx="3684400" cy="915761"/>
      </dsp:txXfrm>
    </dsp:sp>
    <dsp:sp modelId="{28F013EE-42D3-4963-822F-62C673BCD4B6}">
      <dsp:nvSpPr>
        <dsp:cNvPr id="0" name=""/>
        <dsp:cNvSpPr/>
      </dsp:nvSpPr>
      <dsp:spPr>
        <a:xfrm>
          <a:off x="456590" y="2911490"/>
          <a:ext cx="1754210" cy="1754093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B77D506-54EA-46B6-BD89-619E23540CAE}">
      <dsp:nvSpPr>
        <dsp:cNvPr id="0" name=""/>
        <dsp:cNvSpPr/>
      </dsp:nvSpPr>
      <dsp:spPr>
        <a:xfrm>
          <a:off x="3104745" y="1920855"/>
          <a:ext cx="3783480" cy="1014841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837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200" kern="1200" dirty="0" smtClean="0">
              <a:solidFill>
                <a:schemeClr val="tx1"/>
              </a:solidFill>
            </a:rPr>
            <a:t>X!!!</a:t>
          </a:r>
          <a:endParaRPr lang="zh-TW" altLang="en-US" sz="3200" kern="1200" dirty="0">
            <a:solidFill>
              <a:schemeClr val="tx1"/>
            </a:solidFill>
          </a:endParaRPr>
        </a:p>
      </dsp:txBody>
      <dsp:txXfrm>
        <a:off x="3154285" y="1970395"/>
        <a:ext cx="3684400" cy="915761"/>
      </dsp:txXfrm>
    </dsp:sp>
    <dsp:sp modelId="{181234A9-2B20-4B99-859A-3DF046901522}">
      <dsp:nvSpPr>
        <dsp:cNvPr id="0" name=""/>
        <dsp:cNvSpPr/>
      </dsp:nvSpPr>
      <dsp:spPr>
        <a:xfrm>
          <a:off x="2055728" y="926496"/>
          <a:ext cx="1754210" cy="1754093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588879-75FD-4BF6-B430-4C74EA58ED81}">
      <dsp:nvSpPr>
        <dsp:cNvPr id="0" name=""/>
        <dsp:cNvSpPr/>
      </dsp:nvSpPr>
      <dsp:spPr>
        <a:xfrm>
          <a:off x="1513" y="1050303"/>
          <a:ext cx="3516345" cy="3055368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E800C7-D4EB-418C-B956-1CADD3AD0753}">
      <dsp:nvSpPr>
        <dsp:cNvPr id="0" name=""/>
        <dsp:cNvSpPr/>
      </dsp:nvSpPr>
      <dsp:spPr>
        <a:xfrm>
          <a:off x="712263" y="3406102"/>
          <a:ext cx="3030042" cy="7281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5000"/>
            </a:spcAft>
          </a:pPr>
          <a:endParaRPr lang="zh-TW" altLang="en-US" sz="1600" kern="1200"/>
        </a:p>
      </dsp:txBody>
      <dsp:txXfrm>
        <a:off x="712263" y="3406102"/>
        <a:ext cx="3030042" cy="728169"/>
      </dsp:txXfrm>
    </dsp:sp>
    <dsp:sp modelId="{10368D52-BDA9-4BF5-86E9-2CE70BC7D70F}">
      <dsp:nvSpPr>
        <dsp:cNvPr id="0" name=""/>
        <dsp:cNvSpPr/>
      </dsp:nvSpPr>
      <dsp:spPr>
        <a:xfrm>
          <a:off x="4178573" y="1050303"/>
          <a:ext cx="3516345" cy="3055368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1D501A-2C55-44F1-BC57-6ED9D20DC0BA}">
      <dsp:nvSpPr>
        <dsp:cNvPr id="0" name=""/>
        <dsp:cNvSpPr/>
      </dsp:nvSpPr>
      <dsp:spPr>
        <a:xfrm>
          <a:off x="4889324" y="3406102"/>
          <a:ext cx="3030042" cy="7281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5000"/>
            </a:spcAft>
          </a:pPr>
          <a:r>
            <a:rPr lang="zh-TW" altLang="en-US" sz="1600" kern="1200" dirty="0" smtClean="0"/>
            <a:t>哈哈</a:t>
          </a:r>
          <a:r>
            <a:rPr lang="en-US" altLang="zh-TW" sz="1600" kern="1200" dirty="0" smtClean="0"/>
            <a:t>!!!</a:t>
          </a:r>
          <a:br>
            <a:rPr lang="en-US" altLang="zh-TW" sz="1600" kern="1200" dirty="0" smtClean="0"/>
          </a:br>
          <a:r>
            <a:rPr lang="zh-TW" altLang="en-US" sz="1600" kern="1200" dirty="0" smtClean="0"/>
            <a:t>給他拍拍手</a:t>
          </a:r>
          <a:r>
            <a:rPr lang="en-US" altLang="zh-TW" sz="1600" kern="1200" dirty="0" smtClean="0"/>
            <a:t>!!!</a:t>
          </a:r>
          <a:endParaRPr lang="zh-TW" altLang="en-US" sz="1600" kern="1200" dirty="0"/>
        </a:p>
      </dsp:txBody>
      <dsp:txXfrm>
        <a:off x="4889324" y="3406102"/>
        <a:ext cx="3030042" cy="728169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6670CE-0B5C-45D0-AD29-B1725A42BCE3}">
      <dsp:nvSpPr>
        <dsp:cNvPr id="0" name=""/>
        <dsp:cNvSpPr/>
      </dsp:nvSpPr>
      <dsp:spPr>
        <a:xfrm rot="16200000">
          <a:off x="433194" y="1062740"/>
          <a:ext cx="3816958" cy="3275658"/>
        </a:xfrm>
        <a:prstGeom prst="round2SameRect">
          <a:avLst>
            <a:gd name="adj1" fmla="val 16670"/>
            <a:gd name="adj2" fmla="val 0"/>
          </a:avLst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304800" rIns="274320" bIns="304800" numCol="1" spcCol="1270" anchor="t" anchorCtr="0">
          <a:noAutofit/>
        </a:bodyPr>
        <a:lstStyle/>
        <a:p>
          <a:pPr lvl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800" kern="1200" dirty="0" smtClean="0"/>
            <a:t>視圖和透視圖如何區別</a:t>
          </a:r>
          <a:endParaRPr lang="zh-TW" altLang="en-US" sz="4800" kern="1200" dirty="0"/>
        </a:p>
      </dsp:txBody>
      <dsp:txXfrm rot="5400000">
        <a:off x="863777" y="952024"/>
        <a:ext cx="3115725" cy="3497092"/>
      </dsp:txXfrm>
    </dsp:sp>
    <dsp:sp modelId="{20E5C83E-5F29-44D7-8574-F9E40E0FBBF2}">
      <dsp:nvSpPr>
        <dsp:cNvPr id="0" name=""/>
        <dsp:cNvSpPr/>
      </dsp:nvSpPr>
      <dsp:spPr>
        <a:xfrm rot="5400000">
          <a:off x="4019478" y="1267461"/>
          <a:ext cx="3816958" cy="2866217"/>
        </a:xfrm>
        <a:prstGeom prst="round2SameRect">
          <a:avLst>
            <a:gd name="adj1" fmla="val 16670"/>
            <a:gd name="adj2" fmla="val 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4320" tIns="304800" rIns="182880" bIns="304800" numCol="1" spcCol="1270" anchor="t" anchorCtr="0">
          <a:noAutofit/>
        </a:bodyPr>
        <a:lstStyle/>
        <a:p>
          <a:pPr lvl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4800" kern="1200"/>
        </a:p>
      </dsp:txBody>
      <dsp:txXfrm rot="-5400000">
        <a:off x="4494848" y="932033"/>
        <a:ext cx="2726275" cy="3537074"/>
      </dsp:txXfrm>
    </dsp:sp>
    <dsp:sp modelId="{4F8DEC3D-CCB7-4230-8E53-DDDA1187AD86}">
      <dsp:nvSpPr>
        <dsp:cNvPr id="0" name=""/>
        <dsp:cNvSpPr/>
      </dsp:nvSpPr>
      <dsp:spPr>
        <a:xfrm>
          <a:off x="3061528" y="0"/>
          <a:ext cx="2218134" cy="2218026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221F8B-F758-49EB-8ECB-EBE0045411A9}">
      <dsp:nvSpPr>
        <dsp:cNvPr id="0" name=""/>
        <dsp:cNvSpPr/>
      </dsp:nvSpPr>
      <dsp:spPr>
        <a:xfrm>
          <a:off x="3061528" y="3182573"/>
          <a:ext cx="2218134" cy="2218026"/>
        </a:xfrm>
        <a:prstGeom prst="notchedRightArrow">
          <a:avLst/>
        </a:prstGeom>
        <a:solidFill>
          <a:schemeClr val="accent2">
            <a:hueOff val="-3392975"/>
            <a:satOff val="11185"/>
            <a:lumOff val="1196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09CA02-74E2-4819-8E3C-AA415460EEE3}">
      <dsp:nvSpPr>
        <dsp:cNvPr id="0" name=""/>
        <dsp:cNvSpPr/>
      </dsp:nvSpPr>
      <dsp:spPr>
        <a:xfrm>
          <a:off x="1163083" y="158626"/>
          <a:ext cx="5428402" cy="4961624"/>
        </a:xfrm>
        <a:prstGeom prst="pie">
          <a:avLst>
            <a:gd name="adj1" fmla="val 16200000"/>
            <a:gd name="adj2" fmla="val 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smtClean="0">
              <a:solidFill>
                <a:schemeClr val="tx1"/>
              </a:solidFill>
            </a:rPr>
            <a:t>面積</a:t>
          </a:r>
          <a:endParaRPr lang="zh-TW" altLang="en-US" sz="2800" kern="1200" dirty="0">
            <a:solidFill>
              <a:schemeClr val="tx1"/>
            </a:solidFill>
          </a:endParaRPr>
        </a:p>
      </dsp:txBody>
      <dsp:txXfrm>
        <a:off x="3939324" y="1076527"/>
        <a:ext cx="2003339" cy="1476673"/>
      </dsp:txXfrm>
    </dsp:sp>
    <dsp:sp modelId="{6D200583-E51A-494A-B0CF-3121013A8DC9}">
      <dsp:nvSpPr>
        <dsp:cNvPr id="0" name=""/>
        <dsp:cNvSpPr/>
      </dsp:nvSpPr>
      <dsp:spPr>
        <a:xfrm>
          <a:off x="969353" y="352357"/>
          <a:ext cx="5428402" cy="4961624"/>
        </a:xfrm>
        <a:prstGeom prst="pie">
          <a:avLst>
            <a:gd name="adj1" fmla="val 0"/>
            <a:gd name="adj2" fmla="val 540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3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smtClean="0">
              <a:solidFill>
                <a:schemeClr val="tx1"/>
              </a:solidFill>
            </a:rPr>
            <a:t>幾何圖形的面積公式</a:t>
          </a:r>
          <a:endParaRPr lang="zh-TW" altLang="en-US" sz="2800" kern="1200" dirty="0">
            <a:solidFill>
              <a:schemeClr val="tx1"/>
            </a:solidFill>
          </a:endParaRPr>
        </a:p>
      </dsp:txBody>
      <dsp:txXfrm>
        <a:off x="3780490" y="2921769"/>
        <a:ext cx="2003339" cy="1476673"/>
      </dsp:txXfrm>
    </dsp:sp>
    <dsp:sp modelId="{2733F5CD-5578-4905-AE27-90F8981C8AE1}">
      <dsp:nvSpPr>
        <dsp:cNvPr id="0" name=""/>
        <dsp:cNvSpPr/>
      </dsp:nvSpPr>
      <dsp:spPr>
        <a:xfrm>
          <a:off x="969353" y="352357"/>
          <a:ext cx="5428402" cy="4961624"/>
        </a:xfrm>
        <a:prstGeom prst="pie">
          <a:avLst>
            <a:gd name="adj1" fmla="val 5400000"/>
            <a:gd name="adj2" fmla="val 108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smtClean="0">
              <a:solidFill>
                <a:schemeClr val="tx1"/>
              </a:solidFill>
            </a:rPr>
            <a:t>認識基本的幾何圖形</a:t>
          </a:r>
          <a:endParaRPr lang="zh-TW" altLang="en-US" sz="2800" kern="1200" dirty="0">
            <a:solidFill>
              <a:schemeClr val="tx1"/>
            </a:solidFill>
          </a:endParaRPr>
        </a:p>
      </dsp:txBody>
      <dsp:txXfrm>
        <a:off x="1583280" y="2921769"/>
        <a:ext cx="2003339" cy="1476673"/>
      </dsp:txXfrm>
    </dsp:sp>
    <dsp:sp modelId="{9D4B1420-EFC1-493E-BC97-6BF61273AEA0}">
      <dsp:nvSpPr>
        <dsp:cNvPr id="0" name=""/>
        <dsp:cNvSpPr/>
      </dsp:nvSpPr>
      <dsp:spPr>
        <a:xfrm>
          <a:off x="969353" y="352357"/>
          <a:ext cx="5428402" cy="4961624"/>
        </a:xfrm>
        <a:prstGeom prst="pie">
          <a:avLst>
            <a:gd name="adj1" fmla="val 10800000"/>
            <a:gd name="adj2" fmla="val 1620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smtClean="0">
              <a:solidFill>
                <a:schemeClr val="tx1"/>
              </a:solidFill>
            </a:rPr>
            <a:t>平面圖形</a:t>
          </a:r>
          <a:endParaRPr lang="zh-TW" altLang="en-US" sz="2800" kern="1200" dirty="0">
            <a:solidFill>
              <a:schemeClr val="tx1"/>
            </a:solidFill>
          </a:endParaRPr>
        </a:p>
      </dsp:txBody>
      <dsp:txXfrm>
        <a:off x="1583280" y="1267894"/>
        <a:ext cx="2003339" cy="1476673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0E1A6B-BF52-4B7F-A1E3-850E0C0CB4A8}">
      <dsp:nvSpPr>
        <dsp:cNvPr id="0" name=""/>
        <dsp:cNvSpPr/>
      </dsp:nvSpPr>
      <dsp:spPr>
        <a:xfrm rot="5400000">
          <a:off x="523535" y="1880001"/>
          <a:ext cx="1560605" cy="2596811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FE230B4-73D8-4CB5-A82E-BF9CA784A3AE}">
      <dsp:nvSpPr>
        <dsp:cNvPr id="0" name=""/>
        <dsp:cNvSpPr/>
      </dsp:nvSpPr>
      <dsp:spPr>
        <a:xfrm>
          <a:off x="263032" y="2655888"/>
          <a:ext cx="2344416" cy="20550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t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400" kern="1200" dirty="0" smtClean="0"/>
            <a:t>雖然過程重要</a:t>
          </a:r>
          <a:r>
            <a:rPr lang="en-US" altLang="zh-TW" sz="4400" kern="1200" dirty="0" smtClean="0"/>
            <a:t>!</a:t>
          </a:r>
          <a:endParaRPr lang="zh-TW" altLang="en-US" sz="4400" kern="1200" dirty="0"/>
        </a:p>
      </dsp:txBody>
      <dsp:txXfrm>
        <a:off x="263032" y="2655888"/>
        <a:ext cx="2344416" cy="2055018"/>
      </dsp:txXfrm>
    </dsp:sp>
    <dsp:sp modelId="{EBF8530C-82B6-498C-84CA-021D79CF8B6F}">
      <dsp:nvSpPr>
        <dsp:cNvPr id="0" name=""/>
        <dsp:cNvSpPr/>
      </dsp:nvSpPr>
      <dsp:spPr>
        <a:xfrm>
          <a:off x="2165105" y="1688821"/>
          <a:ext cx="442342" cy="442342"/>
        </a:xfrm>
        <a:prstGeom prst="triangle">
          <a:avLst>
            <a:gd name="adj" fmla="val 1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2752AA1-B31E-484A-8BFA-791E28DC6D2A}">
      <dsp:nvSpPr>
        <dsp:cNvPr id="0" name=""/>
        <dsp:cNvSpPr/>
      </dsp:nvSpPr>
      <dsp:spPr>
        <a:xfrm rot="5400000">
          <a:off x="3393559" y="1169811"/>
          <a:ext cx="1560605" cy="2596811"/>
        </a:xfrm>
        <a:prstGeom prst="corner">
          <a:avLst>
            <a:gd name="adj1" fmla="val 16120"/>
            <a:gd name="adj2" fmla="val 161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9A5A40F-1CE6-4432-BFF1-70450E4C6306}">
      <dsp:nvSpPr>
        <dsp:cNvPr id="0" name=""/>
        <dsp:cNvSpPr/>
      </dsp:nvSpPr>
      <dsp:spPr>
        <a:xfrm>
          <a:off x="3133055" y="1945698"/>
          <a:ext cx="2344416" cy="20550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t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400" kern="1200" dirty="0" smtClean="0"/>
            <a:t>但結果</a:t>
          </a:r>
          <a:r>
            <a:rPr lang="en-US" altLang="zh-TW" sz="4400" kern="1200" dirty="0" smtClean="0"/>
            <a:t>!!!</a:t>
          </a:r>
          <a:endParaRPr lang="zh-TW" altLang="en-US" sz="4400" kern="1200" dirty="0"/>
        </a:p>
      </dsp:txBody>
      <dsp:txXfrm>
        <a:off x="3133055" y="1945698"/>
        <a:ext cx="2344416" cy="2055018"/>
      </dsp:txXfrm>
    </dsp:sp>
    <dsp:sp modelId="{930A0EEE-712D-4314-B9B6-BB16394083AA}">
      <dsp:nvSpPr>
        <dsp:cNvPr id="0" name=""/>
        <dsp:cNvSpPr/>
      </dsp:nvSpPr>
      <dsp:spPr>
        <a:xfrm>
          <a:off x="5035129" y="978631"/>
          <a:ext cx="442342" cy="442342"/>
        </a:xfrm>
        <a:prstGeom prst="triangle">
          <a:avLst>
            <a:gd name="adj" fmla="val 10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F6525DD-EC84-462F-A7E6-3482304B077E}">
      <dsp:nvSpPr>
        <dsp:cNvPr id="0" name=""/>
        <dsp:cNvSpPr/>
      </dsp:nvSpPr>
      <dsp:spPr>
        <a:xfrm rot="5400000">
          <a:off x="6263582" y="459621"/>
          <a:ext cx="1560605" cy="2596811"/>
        </a:xfrm>
        <a:prstGeom prst="corner">
          <a:avLst>
            <a:gd name="adj1" fmla="val 16120"/>
            <a:gd name="adj2" fmla="val 161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715B70A-8CE4-47A8-9965-2F05394F1194}">
      <dsp:nvSpPr>
        <dsp:cNvPr id="0" name=""/>
        <dsp:cNvSpPr/>
      </dsp:nvSpPr>
      <dsp:spPr>
        <a:xfrm>
          <a:off x="6003079" y="1235508"/>
          <a:ext cx="2344416" cy="20550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t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400" kern="1200" dirty="0" smtClean="0"/>
            <a:t>最重要的</a:t>
          </a:r>
          <a:r>
            <a:rPr lang="en-US" altLang="zh-TW" sz="4400" kern="1200" dirty="0" smtClean="0"/>
            <a:t>!!!</a:t>
          </a:r>
          <a:endParaRPr lang="zh-TW" altLang="en-US" sz="4400" kern="1200" dirty="0"/>
        </a:p>
      </dsp:txBody>
      <dsp:txXfrm>
        <a:off x="6003079" y="1235508"/>
        <a:ext cx="2344416" cy="2055018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0E8460-F4F1-4C53-BDFF-B62A3DDA5DF6}">
      <dsp:nvSpPr>
        <dsp:cNvPr id="0" name=""/>
        <dsp:cNvSpPr/>
      </dsp:nvSpPr>
      <dsp:spPr>
        <a:xfrm>
          <a:off x="8827000" y="1407741"/>
          <a:ext cx="208977" cy="3867734"/>
        </a:xfrm>
        <a:prstGeom prst="rect">
          <a:avLst/>
        </a:prstGeom>
        <a:solidFill>
          <a:schemeClr val="accent2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58EB2A-20ED-4766-A00A-F35AB48C5C64}">
      <dsp:nvSpPr>
        <dsp:cNvPr id="0" name=""/>
        <dsp:cNvSpPr/>
      </dsp:nvSpPr>
      <dsp:spPr>
        <a:xfrm>
          <a:off x="464376" y="1407741"/>
          <a:ext cx="5435178" cy="3867734"/>
        </a:xfrm>
        <a:prstGeom prst="frame">
          <a:avLst>
            <a:gd name="adj1" fmla="val 5450"/>
          </a:avLst>
        </a:prstGeom>
        <a:solidFill>
          <a:schemeClr val="accent2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0170C0-A58F-4975-8FE6-9F16D16D48F8}">
      <dsp:nvSpPr>
        <dsp:cNvPr id="0" name=""/>
        <dsp:cNvSpPr/>
      </dsp:nvSpPr>
      <dsp:spPr>
        <a:xfrm>
          <a:off x="60148" y="745812"/>
          <a:ext cx="5735964" cy="405552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6000" b="-76000"/>
          </a:stretch>
        </a:blip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B7DA951-927F-411F-8528-8C4B376CE118}">
      <dsp:nvSpPr>
        <dsp:cNvPr id="0" name=""/>
        <dsp:cNvSpPr/>
      </dsp:nvSpPr>
      <dsp:spPr>
        <a:xfrm>
          <a:off x="676866" y="4604144"/>
          <a:ext cx="5013710" cy="4591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80010" rIns="21336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100" kern="1200" dirty="0"/>
        </a:p>
      </dsp:txBody>
      <dsp:txXfrm>
        <a:off x="676866" y="4604144"/>
        <a:ext cx="5013710" cy="459103"/>
      </dsp:txXfrm>
    </dsp:sp>
    <dsp:sp modelId="{63CF23D9-A288-4BC1-9D69-47AFC0C46851}">
      <dsp:nvSpPr>
        <dsp:cNvPr id="0" name=""/>
        <dsp:cNvSpPr/>
      </dsp:nvSpPr>
      <dsp:spPr>
        <a:xfrm>
          <a:off x="6120826" y="1407741"/>
          <a:ext cx="2484904" cy="38677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kern="1200" dirty="0" smtClean="0"/>
            <a:t>這是我們班</a:t>
          </a:r>
          <a:r>
            <a:rPr lang="en-US" altLang="zh-TW" sz="3600" kern="1200" dirty="0" smtClean="0"/>
            <a:t>!</a:t>
          </a:r>
          <a:r>
            <a:rPr lang="zh-TW" altLang="en-US" sz="3600" kern="1200" smtClean="0"/>
            <a:t>學力測驗</a:t>
          </a:r>
          <a:r>
            <a:rPr lang="zh-TW" altLang="en-US" sz="3600" kern="1200" dirty="0" smtClean="0"/>
            <a:t>的成績</a:t>
          </a:r>
          <a:r>
            <a:rPr lang="en-US" altLang="zh-TW" sz="3600" kern="1200" dirty="0" smtClean="0"/>
            <a:t>!!</a:t>
          </a:r>
          <a:endParaRPr lang="zh-TW" altLang="en-US" sz="3600" kern="1200" dirty="0"/>
        </a:p>
      </dsp:txBody>
      <dsp:txXfrm>
        <a:off x="6120826" y="1407741"/>
        <a:ext cx="2484904" cy="3867734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4FD9DB-3ED1-4DBA-9AC4-5BA3F52B6447}">
      <dsp:nvSpPr>
        <dsp:cNvPr id="0" name=""/>
        <dsp:cNvSpPr/>
      </dsp:nvSpPr>
      <dsp:spPr>
        <a:xfrm>
          <a:off x="0" y="0"/>
          <a:ext cx="4392488" cy="4392488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FA8B39C-50BD-43EA-B260-684FB7FE93AD}">
      <dsp:nvSpPr>
        <dsp:cNvPr id="0" name=""/>
        <dsp:cNvSpPr/>
      </dsp:nvSpPr>
      <dsp:spPr>
        <a:xfrm>
          <a:off x="2196244" y="0"/>
          <a:ext cx="6516724" cy="439248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1.</a:t>
          </a:r>
          <a:r>
            <a:rPr lang="zh-TW" sz="2400" kern="1200" dirty="0" smtClean="0"/>
            <a:t>非常相信「教學相長」，總是能在學生身上發現驚喜並有所斬獲。</a:t>
          </a:r>
          <a:endParaRPr lang="zh-TW" sz="2400" kern="1200" dirty="0"/>
        </a:p>
      </dsp:txBody>
      <dsp:txXfrm>
        <a:off x="2196244" y="0"/>
        <a:ext cx="6516724" cy="1317749"/>
      </dsp:txXfrm>
    </dsp:sp>
    <dsp:sp modelId="{6D472510-7810-4796-AF75-23CC9ACE6250}">
      <dsp:nvSpPr>
        <dsp:cNvPr id="0" name=""/>
        <dsp:cNvSpPr/>
      </dsp:nvSpPr>
      <dsp:spPr>
        <a:xfrm>
          <a:off x="768686" y="1317749"/>
          <a:ext cx="2855114" cy="2855114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hueOff val="-1696488"/>
            <a:satOff val="5592"/>
            <a:lumOff val="5981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3C8B57C-2A61-4AEB-832F-4CC7094E28D7}">
      <dsp:nvSpPr>
        <dsp:cNvPr id="0" name=""/>
        <dsp:cNvSpPr/>
      </dsp:nvSpPr>
      <dsp:spPr>
        <a:xfrm>
          <a:off x="2196244" y="1317749"/>
          <a:ext cx="6516724" cy="285511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-1696488"/>
              <a:satOff val="5592"/>
              <a:lumOff val="598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2.</a:t>
          </a:r>
          <a:r>
            <a:rPr lang="zh-TW" sz="2400" kern="1200" dirty="0" smtClean="0"/>
            <a:t>希望透過課程中的活動和實作，培養學生溝通協調的能力，以及正確的團隊合作概念。</a:t>
          </a:r>
          <a:endParaRPr lang="zh-TW" sz="2400" kern="1200" dirty="0"/>
        </a:p>
      </dsp:txBody>
      <dsp:txXfrm>
        <a:off x="2196244" y="1317749"/>
        <a:ext cx="6516724" cy="1317744"/>
      </dsp:txXfrm>
    </dsp:sp>
    <dsp:sp modelId="{959E14EC-694F-49DA-8DE5-7DE073FDC43F}">
      <dsp:nvSpPr>
        <dsp:cNvPr id="0" name=""/>
        <dsp:cNvSpPr/>
      </dsp:nvSpPr>
      <dsp:spPr>
        <a:xfrm>
          <a:off x="1537371" y="2635494"/>
          <a:ext cx="1317745" cy="1317745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hueOff val="-3392975"/>
            <a:satOff val="11185"/>
            <a:lumOff val="11961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927BD4C-8E54-49FF-9197-7FE33B85C0FB}">
      <dsp:nvSpPr>
        <dsp:cNvPr id="0" name=""/>
        <dsp:cNvSpPr/>
      </dsp:nvSpPr>
      <dsp:spPr>
        <a:xfrm>
          <a:off x="2196244" y="2635494"/>
          <a:ext cx="6516724" cy="131774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-3392975"/>
              <a:satOff val="11185"/>
              <a:lumOff val="1196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3. </a:t>
          </a:r>
          <a:r>
            <a:rPr lang="zh-TW" sz="2400" kern="1200" dirty="0" smtClean="0"/>
            <a:t>協助學生了解個人的能力、興趣及價值觀，發揮學習潛能，找到自己的價值。</a:t>
          </a:r>
          <a:endParaRPr lang="zh-TW" sz="2400" kern="1200" dirty="0"/>
        </a:p>
      </dsp:txBody>
      <dsp:txXfrm>
        <a:off x="2196244" y="2635494"/>
        <a:ext cx="6516724" cy="131774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536FED-E9C9-495F-A6C5-B894211215D5}">
      <dsp:nvSpPr>
        <dsp:cNvPr id="0" name=""/>
        <dsp:cNvSpPr/>
      </dsp:nvSpPr>
      <dsp:spPr>
        <a:xfrm>
          <a:off x="3120211" y="0"/>
          <a:ext cx="4680316" cy="2399680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305" tIns="27305" rIns="27305" bIns="27305" numCol="1" spcCol="1270" anchor="t" anchorCtr="0">
          <a:noAutofit/>
        </a:bodyPr>
        <a:lstStyle/>
        <a:p>
          <a:pPr marL="285750" lvl="1" indent="-285750" algn="l" defTabSz="1911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zh-TW" altLang="en-US" sz="4300" kern="1200" dirty="0">
            <a:solidFill>
              <a:schemeClr val="tx1"/>
            </a:solidFill>
          </a:endParaRPr>
        </a:p>
        <a:p>
          <a:pPr marL="285750" lvl="1" indent="-285750" algn="l" defTabSz="1911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4300" kern="1200" dirty="0" smtClean="0">
              <a:solidFill>
                <a:schemeClr val="tx1"/>
              </a:solidFill>
            </a:rPr>
            <a:t>多邊形有哪些？</a:t>
          </a:r>
          <a:endParaRPr lang="zh-TW" altLang="en-US" sz="4300" kern="1200" dirty="0">
            <a:solidFill>
              <a:schemeClr val="tx1"/>
            </a:solidFill>
          </a:endParaRPr>
        </a:p>
      </dsp:txBody>
      <dsp:txXfrm>
        <a:off x="3120211" y="299960"/>
        <a:ext cx="3780436" cy="1799760"/>
      </dsp:txXfrm>
    </dsp:sp>
    <dsp:sp modelId="{181B03CB-7873-4805-9CD5-68F277770E57}">
      <dsp:nvSpPr>
        <dsp:cNvPr id="0" name=""/>
        <dsp:cNvSpPr/>
      </dsp:nvSpPr>
      <dsp:spPr>
        <a:xfrm>
          <a:off x="0" y="615"/>
          <a:ext cx="3120211" cy="23996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030" tIns="120015" rIns="240030" bIns="120015" numCol="1" spcCol="1270" anchor="ctr" anchorCtr="0">
          <a:noAutofit/>
        </a:bodyPr>
        <a:lstStyle/>
        <a:p>
          <a:pPr lvl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6300" kern="1200" dirty="0" smtClean="0">
              <a:solidFill>
                <a:schemeClr val="tx1"/>
              </a:solidFill>
            </a:rPr>
            <a:t>多邊形</a:t>
          </a:r>
          <a:endParaRPr lang="zh-TW" altLang="en-US" sz="6300" kern="1200" dirty="0">
            <a:solidFill>
              <a:schemeClr val="tx1"/>
            </a:solidFill>
          </a:endParaRPr>
        </a:p>
      </dsp:txBody>
      <dsp:txXfrm>
        <a:off x="117143" y="117758"/>
        <a:ext cx="2885925" cy="2165394"/>
      </dsp:txXfrm>
    </dsp:sp>
    <dsp:sp modelId="{1288F423-A857-49AA-A416-81407133DB81}">
      <dsp:nvSpPr>
        <dsp:cNvPr id="0" name=""/>
        <dsp:cNvSpPr/>
      </dsp:nvSpPr>
      <dsp:spPr>
        <a:xfrm>
          <a:off x="3120211" y="2640264"/>
          <a:ext cx="4680316" cy="2399680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305" tIns="27305" rIns="27305" bIns="27305" numCol="1" spcCol="1270" anchor="t" anchorCtr="0">
          <a:noAutofit/>
        </a:bodyPr>
        <a:lstStyle/>
        <a:p>
          <a:pPr marL="285750" lvl="1" indent="-285750" algn="l" defTabSz="1911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4300" kern="1200" dirty="0" smtClean="0">
              <a:solidFill>
                <a:schemeClr val="tx1"/>
              </a:solidFill>
            </a:rPr>
            <a:t>圓形和多邊形的差別在哪裡？</a:t>
          </a:r>
          <a:endParaRPr lang="zh-TW" altLang="en-US" sz="4300" kern="1200" dirty="0">
            <a:solidFill>
              <a:schemeClr val="tx1"/>
            </a:solidFill>
          </a:endParaRPr>
        </a:p>
      </dsp:txBody>
      <dsp:txXfrm>
        <a:off x="3120211" y="2940224"/>
        <a:ext cx="3780436" cy="1799760"/>
      </dsp:txXfrm>
    </dsp:sp>
    <dsp:sp modelId="{50765628-9CA5-45A9-8D51-F0D39F9EFC73}">
      <dsp:nvSpPr>
        <dsp:cNvPr id="0" name=""/>
        <dsp:cNvSpPr/>
      </dsp:nvSpPr>
      <dsp:spPr>
        <a:xfrm>
          <a:off x="0" y="2640264"/>
          <a:ext cx="3120211" cy="239968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030" tIns="120015" rIns="240030" bIns="120015" numCol="1" spcCol="1270" anchor="ctr" anchorCtr="0">
          <a:noAutofit/>
        </a:bodyPr>
        <a:lstStyle/>
        <a:p>
          <a:pPr lvl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6300" kern="1200" dirty="0" smtClean="0">
              <a:solidFill>
                <a:schemeClr val="tx1"/>
              </a:solidFill>
            </a:rPr>
            <a:t>圓形</a:t>
          </a:r>
          <a:endParaRPr lang="zh-TW" altLang="en-US" sz="6300" kern="1200" dirty="0">
            <a:solidFill>
              <a:schemeClr val="tx1"/>
            </a:solidFill>
          </a:endParaRPr>
        </a:p>
      </dsp:txBody>
      <dsp:txXfrm>
        <a:off x="117143" y="2757407"/>
        <a:ext cx="2885925" cy="216539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536FED-E9C9-495F-A6C5-B894211215D5}">
      <dsp:nvSpPr>
        <dsp:cNvPr id="0" name=""/>
        <dsp:cNvSpPr/>
      </dsp:nvSpPr>
      <dsp:spPr>
        <a:xfrm>
          <a:off x="3081942" y="0"/>
          <a:ext cx="4622913" cy="2159712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zh-TW" altLang="en-US" sz="3200" kern="1200" dirty="0">
            <a:solidFill>
              <a:schemeClr val="tx1"/>
            </a:solidFill>
          </a:endParaRP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3200" kern="1200" smtClean="0"/>
            <a:t>多邊形有哪些？</a:t>
          </a:r>
          <a:endParaRPr lang="zh-TW" altLang="en-US" sz="3200" kern="1200" dirty="0"/>
        </a:p>
      </dsp:txBody>
      <dsp:txXfrm>
        <a:off x="3081942" y="269964"/>
        <a:ext cx="3813021" cy="1619784"/>
      </dsp:txXfrm>
    </dsp:sp>
    <dsp:sp modelId="{181B03CB-7873-4805-9CD5-68F277770E57}">
      <dsp:nvSpPr>
        <dsp:cNvPr id="0" name=""/>
        <dsp:cNvSpPr/>
      </dsp:nvSpPr>
      <dsp:spPr>
        <a:xfrm>
          <a:off x="0" y="553"/>
          <a:ext cx="3081942" cy="2159712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400" kern="1200" smtClean="0"/>
            <a:t>多邊形</a:t>
          </a:r>
          <a:endParaRPr lang="zh-TW" altLang="en-US" sz="4400" kern="1200" dirty="0"/>
        </a:p>
      </dsp:txBody>
      <dsp:txXfrm>
        <a:off x="105428" y="105981"/>
        <a:ext cx="2871086" cy="1948856"/>
      </dsp:txXfrm>
    </dsp:sp>
    <dsp:sp modelId="{1288F423-A857-49AA-A416-81407133DB81}">
      <dsp:nvSpPr>
        <dsp:cNvPr id="0" name=""/>
        <dsp:cNvSpPr/>
      </dsp:nvSpPr>
      <dsp:spPr>
        <a:xfrm>
          <a:off x="3081942" y="2376237"/>
          <a:ext cx="4622913" cy="2159712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-1683299"/>
            <a:satOff val="-3082"/>
            <a:lumOff val="-679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-1683299"/>
              <a:satOff val="-3082"/>
              <a:lumOff val="-67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3200" kern="1200" dirty="0" smtClean="0"/>
            <a:t>圓形和多邊形的差別在哪裡？</a:t>
          </a:r>
          <a:endParaRPr lang="zh-TW" altLang="en-US" sz="3200" kern="1200" dirty="0">
            <a:solidFill>
              <a:schemeClr val="tx1"/>
            </a:solidFill>
          </a:endParaRPr>
        </a:p>
      </dsp:txBody>
      <dsp:txXfrm>
        <a:off x="3081942" y="2646201"/>
        <a:ext cx="3813021" cy="1619784"/>
      </dsp:txXfrm>
    </dsp:sp>
    <dsp:sp modelId="{50765628-9CA5-45A9-8D51-F0D39F9EFC73}">
      <dsp:nvSpPr>
        <dsp:cNvPr id="0" name=""/>
        <dsp:cNvSpPr/>
      </dsp:nvSpPr>
      <dsp:spPr>
        <a:xfrm>
          <a:off x="0" y="2376237"/>
          <a:ext cx="3081942" cy="2159712"/>
        </a:xfrm>
        <a:prstGeom prst="roundRect">
          <a:avLst/>
        </a:prstGeom>
        <a:gradFill rotWithShape="0">
          <a:gsLst>
            <a:gs pos="0">
              <a:schemeClr val="accent4">
                <a:hueOff val="-2185313"/>
                <a:satOff val="-2625"/>
                <a:lumOff val="-3138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-2185313"/>
                <a:satOff val="-2625"/>
                <a:lumOff val="-3138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4">
                <a:hueOff val="-2185313"/>
                <a:satOff val="-2625"/>
                <a:lumOff val="-3138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400" kern="1200" smtClean="0"/>
            <a:t>圓形</a:t>
          </a:r>
          <a:endParaRPr lang="zh-TW" altLang="en-US" sz="4400" kern="1200" dirty="0"/>
        </a:p>
      </dsp:txBody>
      <dsp:txXfrm>
        <a:off x="105428" y="2481665"/>
        <a:ext cx="2871086" cy="194885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F84C11-2BE7-480B-BBEF-22F05EE59137}">
      <dsp:nvSpPr>
        <dsp:cNvPr id="0" name=""/>
        <dsp:cNvSpPr/>
      </dsp:nvSpPr>
      <dsp:spPr>
        <a:xfrm rot="16200000">
          <a:off x="-160162" y="164162"/>
          <a:ext cx="4176464" cy="3848138"/>
        </a:xfrm>
        <a:prstGeom prst="flowChartManualOperati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0" tIns="0" rIns="254000" bIns="0" numCol="1" spcCol="1270" anchor="t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4000" kern="1200" dirty="0" smtClean="0">
            <a:solidFill>
              <a:schemeClr val="tx1"/>
            </a:solidFill>
          </a:endParaRPr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000" kern="1200" dirty="0" smtClean="0">
              <a:solidFill>
                <a:schemeClr val="tx1"/>
              </a:solidFill>
            </a:rPr>
            <a:t>多邊形的面積</a:t>
          </a:r>
          <a:endParaRPr lang="zh-TW" altLang="en-US" sz="4000" kern="1200" dirty="0">
            <a:solidFill>
              <a:schemeClr val="tx1"/>
            </a:solidFill>
          </a:endParaRPr>
        </a:p>
        <a:p>
          <a:pPr marL="285750" lvl="1" indent="-285750" algn="ctr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zh-TW" altLang="en-US" sz="2800" kern="1200" dirty="0">
            <a:solidFill>
              <a:schemeClr val="tx1"/>
            </a:solidFill>
          </a:endParaRPr>
        </a:p>
      </dsp:txBody>
      <dsp:txXfrm rot="5400000">
        <a:off x="4001" y="835292"/>
        <a:ext cx="3848138" cy="2505878"/>
      </dsp:txXfrm>
    </dsp:sp>
    <dsp:sp modelId="{FC2A8679-CE74-4711-9556-AB8A35C431F3}">
      <dsp:nvSpPr>
        <dsp:cNvPr id="0" name=""/>
        <dsp:cNvSpPr/>
      </dsp:nvSpPr>
      <dsp:spPr>
        <a:xfrm rot="16200000">
          <a:off x="3976586" y="164162"/>
          <a:ext cx="4176464" cy="3848138"/>
        </a:xfrm>
        <a:prstGeom prst="flowChartManualOperation">
          <a:avLst/>
        </a:prstGeom>
        <a:gradFill rotWithShape="0">
          <a:gsLst>
            <a:gs pos="0">
              <a:schemeClr val="accent2">
                <a:hueOff val="-3392975"/>
                <a:satOff val="11185"/>
                <a:lumOff val="11961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-3392975"/>
                <a:satOff val="11185"/>
                <a:lumOff val="11961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-3392975"/>
                <a:satOff val="11185"/>
                <a:lumOff val="11961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0" tIns="0" rIns="254000" bIns="0" numCol="1" spcCol="1270" anchor="t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4000" kern="1200" dirty="0" smtClean="0">
            <a:solidFill>
              <a:schemeClr val="tx1"/>
            </a:solidFill>
          </a:endParaRPr>
        </a:p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000" kern="1200" dirty="0" smtClean="0">
              <a:solidFill>
                <a:schemeClr val="tx1"/>
              </a:solidFill>
            </a:rPr>
            <a:t>圓形的面積</a:t>
          </a:r>
          <a:endParaRPr lang="zh-TW" altLang="en-US" sz="4000" kern="1200" dirty="0">
            <a:solidFill>
              <a:schemeClr val="tx1"/>
            </a:solidFill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zh-TW" altLang="en-US" sz="2800" kern="1200" dirty="0">
            <a:solidFill>
              <a:schemeClr val="tx1"/>
            </a:solidFill>
          </a:endParaRPr>
        </a:p>
      </dsp:txBody>
      <dsp:txXfrm rot="5400000">
        <a:off x="4140749" y="835292"/>
        <a:ext cx="3848138" cy="250587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1A8564-7771-4BE8-A0C2-45582E04C2A8}">
      <dsp:nvSpPr>
        <dsp:cNvPr id="0" name=""/>
        <dsp:cNvSpPr/>
      </dsp:nvSpPr>
      <dsp:spPr>
        <a:xfrm>
          <a:off x="1822041" y="3094429"/>
          <a:ext cx="2131531" cy="1837751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4000"/>
                <a:alpha val="100000"/>
                <a:satMod val="105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36830" rIns="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900" kern="1200" dirty="0" smtClean="0"/>
            <a:t>實際操作</a:t>
          </a:r>
          <a:endParaRPr lang="zh-TW" altLang="en-US" sz="2900" kern="1200" dirty="0"/>
        </a:p>
      </dsp:txBody>
      <dsp:txXfrm>
        <a:off x="2152815" y="3379613"/>
        <a:ext cx="1469984" cy="1267383"/>
      </dsp:txXfrm>
    </dsp:sp>
    <dsp:sp modelId="{F93B7D5F-88C1-426A-A992-01445CE5F5CF}">
      <dsp:nvSpPr>
        <dsp:cNvPr id="0" name=""/>
        <dsp:cNvSpPr/>
      </dsp:nvSpPr>
      <dsp:spPr>
        <a:xfrm>
          <a:off x="1877416" y="3905759"/>
          <a:ext cx="249563" cy="215092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C256DE-8866-4790-887C-BD2357B09B17}">
      <dsp:nvSpPr>
        <dsp:cNvPr id="0" name=""/>
        <dsp:cNvSpPr/>
      </dsp:nvSpPr>
      <dsp:spPr>
        <a:xfrm>
          <a:off x="0" y="2107336"/>
          <a:ext cx="2131531" cy="1837751"/>
        </a:xfrm>
        <a:prstGeom prst="hexagon">
          <a:avLst>
            <a:gd name="adj" fmla="val 25000"/>
            <a:gd name="vf" fmla="val 11547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BC1183-BDFD-4D32-B3E0-3A25FE6B9C4A}">
      <dsp:nvSpPr>
        <dsp:cNvPr id="0" name=""/>
        <dsp:cNvSpPr/>
      </dsp:nvSpPr>
      <dsp:spPr>
        <a:xfrm>
          <a:off x="1451109" y="3702319"/>
          <a:ext cx="249563" cy="215092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0DF2D2-CF33-4CA3-8B43-ADE07728D184}">
      <dsp:nvSpPr>
        <dsp:cNvPr id="0" name=""/>
        <dsp:cNvSpPr/>
      </dsp:nvSpPr>
      <dsp:spPr>
        <a:xfrm>
          <a:off x="3638015" y="2085486"/>
          <a:ext cx="2131531" cy="1837751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4000"/>
                <a:alpha val="100000"/>
                <a:satMod val="105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36830" rIns="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900" kern="1200" smtClean="0"/>
            <a:t>上台表表</a:t>
          </a:r>
          <a:endParaRPr lang="zh-TW" altLang="en-US" sz="2900" kern="1200" dirty="0"/>
        </a:p>
      </dsp:txBody>
      <dsp:txXfrm>
        <a:off x="3968789" y="2370670"/>
        <a:ext cx="1469984" cy="1267383"/>
      </dsp:txXfrm>
    </dsp:sp>
    <dsp:sp modelId="{93B9422F-05F5-4C73-A753-2C63A45DA200}">
      <dsp:nvSpPr>
        <dsp:cNvPr id="0" name=""/>
        <dsp:cNvSpPr/>
      </dsp:nvSpPr>
      <dsp:spPr>
        <a:xfrm>
          <a:off x="5095193" y="3678528"/>
          <a:ext cx="249563" cy="215092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8A2D62-632A-4A29-922F-DAE1DFF2B4B2}">
      <dsp:nvSpPr>
        <dsp:cNvPr id="0" name=""/>
        <dsp:cNvSpPr/>
      </dsp:nvSpPr>
      <dsp:spPr>
        <a:xfrm>
          <a:off x="5453988" y="3094429"/>
          <a:ext cx="2131531" cy="1837751"/>
        </a:xfrm>
        <a:prstGeom prst="hexagon">
          <a:avLst>
            <a:gd name="adj" fmla="val 25000"/>
            <a:gd name="vf" fmla="val 11547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1102CF-1546-486D-A1F5-A371ECE7C21A}">
      <dsp:nvSpPr>
        <dsp:cNvPr id="0" name=""/>
        <dsp:cNvSpPr/>
      </dsp:nvSpPr>
      <dsp:spPr>
        <a:xfrm>
          <a:off x="5509363" y="3905759"/>
          <a:ext cx="249563" cy="215092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E3DE78-3BDC-42C6-9AEA-7766A355F90F}">
      <dsp:nvSpPr>
        <dsp:cNvPr id="0" name=""/>
        <dsp:cNvSpPr/>
      </dsp:nvSpPr>
      <dsp:spPr>
        <a:xfrm>
          <a:off x="1822041" y="1080914"/>
          <a:ext cx="2131531" cy="1837751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36830" rIns="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900" kern="1200" dirty="0"/>
        </a:p>
      </dsp:txBody>
      <dsp:txXfrm>
        <a:off x="2152815" y="1366098"/>
        <a:ext cx="1469984" cy="1267383"/>
      </dsp:txXfrm>
    </dsp:sp>
    <dsp:sp modelId="{75B561E4-6AC5-44FD-A5F2-EE5700290FCA}">
      <dsp:nvSpPr>
        <dsp:cNvPr id="0" name=""/>
        <dsp:cNvSpPr/>
      </dsp:nvSpPr>
      <dsp:spPr>
        <a:xfrm>
          <a:off x="3267083" y="1120728"/>
          <a:ext cx="249563" cy="215092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BF21C4-5818-4582-8178-883D3D26B59E}">
      <dsp:nvSpPr>
        <dsp:cNvPr id="0" name=""/>
        <dsp:cNvSpPr/>
      </dsp:nvSpPr>
      <dsp:spPr>
        <a:xfrm>
          <a:off x="3638015" y="76826"/>
          <a:ext cx="2131531" cy="1837751"/>
        </a:xfrm>
        <a:prstGeom prst="hexagon">
          <a:avLst>
            <a:gd name="adj" fmla="val 25000"/>
            <a:gd name="vf" fmla="val 11547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72A689-6BB6-4295-B9CF-861DD7FFAAE1}">
      <dsp:nvSpPr>
        <dsp:cNvPr id="0" name=""/>
        <dsp:cNvSpPr/>
      </dsp:nvSpPr>
      <dsp:spPr>
        <a:xfrm>
          <a:off x="3700975" y="883786"/>
          <a:ext cx="249563" cy="215092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FFAA98-F66F-4419-BB80-B31F114E93FB}">
      <dsp:nvSpPr>
        <dsp:cNvPr id="0" name=""/>
        <dsp:cNvSpPr/>
      </dsp:nvSpPr>
      <dsp:spPr>
        <a:xfrm>
          <a:off x="355393" y="4114"/>
          <a:ext cx="2813490" cy="2411494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220FE5-6516-457C-BF83-2A615E41188A}">
      <dsp:nvSpPr>
        <dsp:cNvPr id="0" name=""/>
        <dsp:cNvSpPr/>
      </dsp:nvSpPr>
      <dsp:spPr>
        <a:xfrm>
          <a:off x="355393" y="1692161"/>
          <a:ext cx="2813490" cy="578758"/>
        </a:xfrm>
        <a:prstGeom prst="rect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200" kern="1200" dirty="0"/>
        </a:p>
      </dsp:txBody>
      <dsp:txXfrm>
        <a:off x="355393" y="1692161"/>
        <a:ext cx="2813490" cy="578758"/>
      </dsp:txXfrm>
    </dsp:sp>
    <dsp:sp modelId="{4480336A-C650-4701-BBE8-65C3DDA7778F}">
      <dsp:nvSpPr>
        <dsp:cNvPr id="0" name=""/>
        <dsp:cNvSpPr/>
      </dsp:nvSpPr>
      <dsp:spPr>
        <a:xfrm>
          <a:off x="3455851" y="4114"/>
          <a:ext cx="2813490" cy="2411494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F93206-44AB-44FB-B13A-C621712C9386}">
      <dsp:nvSpPr>
        <dsp:cNvPr id="0" name=""/>
        <dsp:cNvSpPr/>
      </dsp:nvSpPr>
      <dsp:spPr>
        <a:xfrm>
          <a:off x="3455851" y="1692161"/>
          <a:ext cx="2813490" cy="578758"/>
        </a:xfrm>
        <a:prstGeom prst="rect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200" kern="1200"/>
        </a:p>
      </dsp:txBody>
      <dsp:txXfrm>
        <a:off x="3455851" y="1692161"/>
        <a:ext cx="2813490" cy="578758"/>
      </dsp:txXfrm>
    </dsp:sp>
    <dsp:sp modelId="{E061F151-A6AA-4030-9AB0-32B8DF23D9AF}">
      <dsp:nvSpPr>
        <dsp:cNvPr id="0" name=""/>
        <dsp:cNvSpPr/>
      </dsp:nvSpPr>
      <dsp:spPr>
        <a:xfrm>
          <a:off x="1905622" y="2696958"/>
          <a:ext cx="2813490" cy="2411494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C3DCC9-2404-4F92-BF48-5186180ADFB0}">
      <dsp:nvSpPr>
        <dsp:cNvPr id="0" name=""/>
        <dsp:cNvSpPr/>
      </dsp:nvSpPr>
      <dsp:spPr>
        <a:xfrm>
          <a:off x="1905622" y="4385004"/>
          <a:ext cx="2813490" cy="578758"/>
        </a:xfrm>
        <a:prstGeom prst="rect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200" kern="1200" dirty="0" smtClean="0"/>
            <a:t>台上講解</a:t>
          </a:r>
          <a:endParaRPr lang="zh-TW" altLang="en-US" sz="2200" kern="1200" dirty="0"/>
        </a:p>
      </dsp:txBody>
      <dsp:txXfrm>
        <a:off x="1905622" y="4385004"/>
        <a:ext cx="2813490" cy="57875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A5B11B-710F-4B04-BBD5-C6903D2DF702}">
      <dsp:nvSpPr>
        <dsp:cNvPr id="0" name=""/>
        <dsp:cNvSpPr/>
      </dsp:nvSpPr>
      <dsp:spPr>
        <a:xfrm>
          <a:off x="1090604" y="51133"/>
          <a:ext cx="2212821" cy="3319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49530" rIns="49530" bIns="0" numCol="1" spcCol="1270" anchor="b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300" kern="1200"/>
        </a:p>
      </dsp:txBody>
      <dsp:txXfrm>
        <a:off x="1090604" y="51133"/>
        <a:ext cx="2212821" cy="331923"/>
      </dsp:txXfrm>
    </dsp:sp>
    <dsp:sp modelId="{9C11F991-7FFF-4330-9E34-FC1E02D831C4}">
      <dsp:nvSpPr>
        <dsp:cNvPr id="0" name=""/>
        <dsp:cNvSpPr/>
      </dsp:nvSpPr>
      <dsp:spPr>
        <a:xfrm>
          <a:off x="154503" y="448845"/>
          <a:ext cx="4085023" cy="2212821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5707D6-EADD-44A6-9527-6B575D0DEF4C}">
      <dsp:nvSpPr>
        <dsp:cNvPr id="0" name=""/>
        <dsp:cNvSpPr/>
      </dsp:nvSpPr>
      <dsp:spPr>
        <a:xfrm>
          <a:off x="5409541" y="51133"/>
          <a:ext cx="2212821" cy="3319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49530" rIns="49530" bIns="0" numCol="1" spcCol="1270" anchor="b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300" kern="1200"/>
        </a:p>
      </dsp:txBody>
      <dsp:txXfrm>
        <a:off x="5409541" y="51133"/>
        <a:ext cx="2212821" cy="331923"/>
      </dsp:txXfrm>
    </dsp:sp>
    <dsp:sp modelId="{BD176A32-F23A-4AE4-B93F-3A2EF7BE314E}">
      <dsp:nvSpPr>
        <dsp:cNvPr id="0" name=""/>
        <dsp:cNvSpPr/>
      </dsp:nvSpPr>
      <dsp:spPr>
        <a:xfrm>
          <a:off x="4473440" y="448845"/>
          <a:ext cx="4085023" cy="2212821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3BD44E-377A-43B6-BB84-C80DC9B81965}">
      <dsp:nvSpPr>
        <dsp:cNvPr id="0" name=""/>
        <dsp:cNvSpPr/>
      </dsp:nvSpPr>
      <dsp:spPr>
        <a:xfrm>
          <a:off x="1090604" y="2882949"/>
          <a:ext cx="2212821" cy="3319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49530" rIns="49530" bIns="0" numCol="1" spcCol="1270" anchor="b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300" kern="1200"/>
        </a:p>
      </dsp:txBody>
      <dsp:txXfrm>
        <a:off x="1090604" y="2882949"/>
        <a:ext cx="2212821" cy="331923"/>
      </dsp:txXfrm>
    </dsp:sp>
    <dsp:sp modelId="{2B3FFA39-A995-4062-9A50-644B1DC71181}">
      <dsp:nvSpPr>
        <dsp:cNvPr id="0" name=""/>
        <dsp:cNvSpPr/>
      </dsp:nvSpPr>
      <dsp:spPr>
        <a:xfrm>
          <a:off x="154503" y="3280660"/>
          <a:ext cx="4085023" cy="2212821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1B1645-FB71-4C99-9235-1314910AF838}">
      <dsp:nvSpPr>
        <dsp:cNvPr id="0" name=""/>
        <dsp:cNvSpPr/>
      </dsp:nvSpPr>
      <dsp:spPr>
        <a:xfrm>
          <a:off x="5409541" y="2882949"/>
          <a:ext cx="2212821" cy="3319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49530" rIns="49530" bIns="0" numCol="1" spcCol="1270" anchor="b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300" kern="1200"/>
        </a:p>
      </dsp:txBody>
      <dsp:txXfrm>
        <a:off x="5409541" y="2882949"/>
        <a:ext cx="2212821" cy="331923"/>
      </dsp:txXfrm>
    </dsp:sp>
    <dsp:sp modelId="{A6B8E14E-25D7-4CF8-8FE0-861EF01DBBF2}">
      <dsp:nvSpPr>
        <dsp:cNvPr id="0" name=""/>
        <dsp:cNvSpPr/>
      </dsp:nvSpPr>
      <dsp:spPr>
        <a:xfrm>
          <a:off x="4473440" y="3280660"/>
          <a:ext cx="4085023" cy="2212821"/>
        </a:xfrm>
        <a:prstGeom prst="rect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F2CB8B-F327-46B3-ABC1-D50287A01AF7}">
      <dsp:nvSpPr>
        <dsp:cNvPr id="0" name=""/>
        <dsp:cNvSpPr/>
      </dsp:nvSpPr>
      <dsp:spPr>
        <a:xfrm>
          <a:off x="40058" y="375259"/>
          <a:ext cx="2560271" cy="1764026"/>
        </a:xfrm>
        <a:prstGeom prst="round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F9B7F6-3C19-4376-9A54-B8F1C5169F58}">
      <dsp:nvSpPr>
        <dsp:cNvPr id="0" name=""/>
        <dsp:cNvSpPr/>
      </dsp:nvSpPr>
      <dsp:spPr>
        <a:xfrm>
          <a:off x="79922" y="1766441"/>
          <a:ext cx="2560271" cy="9498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08" tIns="241808" rIns="241808" bIns="0" numCol="1" spcCol="1270" anchor="t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400" kern="1200"/>
        </a:p>
      </dsp:txBody>
      <dsp:txXfrm>
        <a:off x="79922" y="1766441"/>
        <a:ext cx="2560271" cy="949860"/>
      </dsp:txXfrm>
    </dsp:sp>
    <dsp:sp modelId="{29CDD469-74C0-46D9-995F-BE738B75405D}">
      <dsp:nvSpPr>
        <dsp:cNvPr id="0" name=""/>
        <dsp:cNvSpPr/>
      </dsp:nvSpPr>
      <dsp:spPr>
        <a:xfrm>
          <a:off x="2856464" y="375259"/>
          <a:ext cx="2560271" cy="1764026"/>
        </a:xfrm>
        <a:prstGeom prst="round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82BDB9-17FC-4078-AFD3-1C5B18F7195D}">
      <dsp:nvSpPr>
        <dsp:cNvPr id="0" name=""/>
        <dsp:cNvSpPr/>
      </dsp:nvSpPr>
      <dsp:spPr>
        <a:xfrm>
          <a:off x="2896328" y="1766441"/>
          <a:ext cx="2560271" cy="9498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08" tIns="241808" rIns="241808" bIns="0" numCol="1" spcCol="1270" anchor="t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400" kern="1200"/>
        </a:p>
      </dsp:txBody>
      <dsp:txXfrm>
        <a:off x="2896328" y="1766441"/>
        <a:ext cx="2560271" cy="949860"/>
      </dsp:txXfrm>
    </dsp:sp>
    <dsp:sp modelId="{C324EB3B-2019-46B2-B248-0DA473382C28}">
      <dsp:nvSpPr>
        <dsp:cNvPr id="0" name=""/>
        <dsp:cNvSpPr/>
      </dsp:nvSpPr>
      <dsp:spPr>
        <a:xfrm>
          <a:off x="5672870" y="375259"/>
          <a:ext cx="2560271" cy="1764026"/>
        </a:xfrm>
        <a:prstGeom prst="round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017C4E-1BFE-4555-AFC2-411AAADCAC21}">
      <dsp:nvSpPr>
        <dsp:cNvPr id="0" name=""/>
        <dsp:cNvSpPr/>
      </dsp:nvSpPr>
      <dsp:spPr>
        <a:xfrm>
          <a:off x="5712734" y="1766441"/>
          <a:ext cx="2560271" cy="9498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08" tIns="241808" rIns="241808" bIns="0" numCol="1" spcCol="1270" anchor="t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400" kern="1200"/>
        </a:p>
      </dsp:txBody>
      <dsp:txXfrm>
        <a:off x="5712734" y="1766441"/>
        <a:ext cx="2560271" cy="949860"/>
      </dsp:txXfrm>
    </dsp:sp>
    <dsp:sp modelId="{6DD1E899-09FD-41E7-A60D-9121274D4E44}">
      <dsp:nvSpPr>
        <dsp:cNvPr id="0" name=""/>
        <dsp:cNvSpPr/>
      </dsp:nvSpPr>
      <dsp:spPr>
        <a:xfrm>
          <a:off x="79922" y="2972329"/>
          <a:ext cx="2560271" cy="1764026"/>
        </a:xfrm>
        <a:prstGeom prst="roundRect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70786F-DDBD-4339-8626-0943FBDE80F8}">
      <dsp:nvSpPr>
        <dsp:cNvPr id="0" name=""/>
        <dsp:cNvSpPr/>
      </dsp:nvSpPr>
      <dsp:spPr>
        <a:xfrm>
          <a:off x="79922" y="4736356"/>
          <a:ext cx="2560271" cy="9498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08" tIns="241808" rIns="241808" bIns="0" numCol="1" spcCol="1270" anchor="t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400" kern="1200"/>
        </a:p>
      </dsp:txBody>
      <dsp:txXfrm>
        <a:off x="79922" y="4736356"/>
        <a:ext cx="2560271" cy="949860"/>
      </dsp:txXfrm>
    </dsp:sp>
    <dsp:sp modelId="{2443020B-20D6-4178-99B5-AF2989487D9A}">
      <dsp:nvSpPr>
        <dsp:cNvPr id="0" name=""/>
        <dsp:cNvSpPr/>
      </dsp:nvSpPr>
      <dsp:spPr>
        <a:xfrm>
          <a:off x="2896328" y="2972329"/>
          <a:ext cx="2560271" cy="1764026"/>
        </a:xfrm>
        <a:prstGeom prst="roundRect">
          <a:avLst/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C6E7D1-9148-4720-8F27-01E2976D14FC}">
      <dsp:nvSpPr>
        <dsp:cNvPr id="0" name=""/>
        <dsp:cNvSpPr/>
      </dsp:nvSpPr>
      <dsp:spPr>
        <a:xfrm>
          <a:off x="2896328" y="4736356"/>
          <a:ext cx="2560271" cy="9498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2928" tIns="312928" rIns="312928" bIns="0" numCol="1" spcCol="1270" anchor="t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4400" kern="1200"/>
        </a:p>
      </dsp:txBody>
      <dsp:txXfrm>
        <a:off x="2896328" y="4736356"/>
        <a:ext cx="2560271" cy="949860"/>
      </dsp:txXfrm>
    </dsp:sp>
    <dsp:sp modelId="{3DBEFAF0-E60E-4EDB-AC44-CE34AE694B47}">
      <dsp:nvSpPr>
        <dsp:cNvPr id="0" name=""/>
        <dsp:cNvSpPr/>
      </dsp:nvSpPr>
      <dsp:spPr>
        <a:xfrm>
          <a:off x="5712734" y="2972329"/>
          <a:ext cx="2560271" cy="1764026"/>
        </a:xfrm>
        <a:prstGeom prst="roundRect">
          <a:avLst/>
        </a:prstGeom>
        <a:blipFill rotWithShape="1">
          <a:blip xmlns:r="http://schemas.openxmlformats.org/officeDocument/2006/relationships" r:embed="rId6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190F6A-B14E-46D1-B30B-A196B919FFAA}">
      <dsp:nvSpPr>
        <dsp:cNvPr id="0" name=""/>
        <dsp:cNvSpPr/>
      </dsp:nvSpPr>
      <dsp:spPr>
        <a:xfrm>
          <a:off x="5712734" y="4736356"/>
          <a:ext cx="2560271" cy="9498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2928" tIns="312928" rIns="312928" bIns="0" numCol="1" spcCol="1270" anchor="t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4400" kern="1200"/>
        </a:p>
      </dsp:txBody>
      <dsp:txXfrm>
        <a:off x="5712734" y="4736356"/>
        <a:ext cx="2560271" cy="9498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BendingPictureSemiTransparentText">
  <dgm:title val=""/>
  <dgm:desc val=""/>
  <dgm:catLst>
    <dgm:cat type="picture" pri="7000"/>
    <dgm:cat type="pictureconvert" pri="7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h" fact="1.19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1667"/>
        </dgm:alg>
        <dgm:shape xmlns:r="http://schemas.openxmlformats.org/officeDocument/2006/relationships" r:blip="">
          <dgm:adjLst/>
        </dgm:shape>
        <dgm:constrLst>
          <dgm:constr type="l" for="ch" forName="rect1" refType="w" fact="0"/>
          <dgm:constr type="t" for="ch" forName="rect1" refType="h" fact="0"/>
          <dgm:constr type="w" for="ch" forName="rect1" refType="w"/>
          <dgm:constr type="h" for="ch" forName="rect1" refType="h"/>
          <dgm:constr type="l" for="ch" forName="rect2" refType="w" fact="0"/>
          <dgm:constr type="t" for="ch" forName="rect2" refType="h" fact="0.7"/>
          <dgm:constr type="w" for="ch" forName="rect2" refType="w"/>
          <dgm:constr type="h" for="ch" forName="rect2" refType="h" fact="0.24"/>
        </dgm:constrLst>
        <dgm:layoutNode name="rect1" styleLbl="bgShp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rect2" styleLbl="trBgShp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9/3/layout/FramedTextPicture">
  <dgm:title val=""/>
  <dgm:desc val=""/>
  <dgm:catLst>
    <dgm:cat type="picture" pri="20000"/>
    <dgm:cat type="pictureconvert" pri="20000"/>
  </dgm:catLst>
  <dgm:samp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grDir" val="tL"/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w" for="ch" forName="composite" refType="w"/>
      <dgm:constr type="h" for="ch" forName="composite" refType="h"/>
      <dgm:constr type="primFontSz" for="des" ptType="node" op="equ" val="65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varLst>
          <dgm:chMax/>
          <dgm:chPref/>
        </dgm:varLst>
        <dgm:alg type="composite">
          <dgm:param type="ar" val="1.5179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4017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.3535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8688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.3535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8688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if>
          <dgm:else name="Name6">
            <dgm:constrLst>
              <dgm:constr type="l" for="ch" forName="Image" refType="w" fact="0.6144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0482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5153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5153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else>
        </dgm:choose>
        <dgm:layoutNode name="Image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tlFrame" styleLbl="node1">
          <dgm:alg type="sp"/>
          <dgm:shape xmlns:r="http://schemas.openxmlformats.org/officeDocument/2006/relationships" type="halfFrame" r:blip="">
            <dgm:adjLst>
              <dgm:adj idx="1" val="0.2577"/>
              <dgm:adj idx="2" val="0.2577"/>
            </dgm:adjLst>
          </dgm:shape>
          <dgm:presOf/>
        </dgm:layoutNode>
        <dgm:layoutNode name="trFrame" styleLbl="node1">
          <dgm:alg type="sp"/>
          <dgm:shape xmlns:r="http://schemas.openxmlformats.org/officeDocument/2006/relationships" rot="90" type="halfFrame" r:blip="">
            <dgm:adjLst>
              <dgm:adj idx="1" val="0.2577"/>
              <dgm:adj idx="2" val="0.2577"/>
            </dgm:adjLst>
          </dgm:shape>
          <dgm:presOf/>
        </dgm:layoutNode>
        <dgm:layoutNode name="blFrame" styleLbl="node1">
          <dgm:alg type="sp"/>
          <dgm:shape xmlns:r="http://schemas.openxmlformats.org/officeDocument/2006/relationships" rot="270" type="halfFrame" r:blip="">
            <dgm:adjLst>
              <dgm:adj idx="1" val="0.2577"/>
              <dgm:adj idx="2" val="0.2577"/>
            </dgm:adjLst>
          </dgm:shape>
          <dgm:presOf/>
        </dgm:layoutNode>
        <dgm:layoutNode name="brFrame" styleLbl="node1">
          <dgm:alg type="sp"/>
          <dgm:shape xmlns:r="http://schemas.openxmlformats.org/officeDocument/2006/relationships" rot="180" type="halfFrame" r:blip="">
            <dgm:adjLst>
              <dgm:adj idx="1" val="0.2577"/>
              <dgm:adj idx="2" val="0.2577"/>
            </dgm:adjLst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8/layout/PictureGrid">
  <dgm:title val=""/>
  <dgm:desc val=""/>
  <dgm:catLst>
    <dgm:cat type="picture" pri="11000"/>
    <dgm:cat type="pictureconvert" pri="1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</dgm:varLst>
    <dgm:choose name="Name1">
      <dgm:if name="Name2" axis="ch" ptType="node" func="cnt" op="lte" val="4">
        <dgm:choose name="Name3">
          <dgm:if name="Name4" func="var" arg="dir" op="equ" val="norm">
            <dgm:alg type="snake">
              <dgm:param type="off" val="ctr"/>
              <dgm:param type="bkpt" val="fixed"/>
              <dgm:param type="bkPtFixedVal" val="2"/>
            </dgm:alg>
          </dgm:if>
          <dgm:else name="Name5">
            <dgm:alg type="snake">
              <dgm:param type="off" val="ctr"/>
              <dgm:param type="grDir" val="tR"/>
              <dgm:param type="bkpt" val="fixed"/>
              <dgm:param type="bkPtFixedVal" val="2"/>
            </dgm:alg>
          </dgm:else>
        </dgm:choose>
      </dgm:if>
      <dgm:else name="Name6">
        <dgm:choose name="Name7">
          <dgm:if name="Name8" axis="ch" ptType="node" func="cnt" op="lte" val="9">
            <dgm:choose name="Name9">
              <dgm:if name="Name10" func="var" arg="dir" op="equ" val="norm">
                <dgm:alg type="snake">
                  <dgm:param type="off" val="ctr"/>
                  <dgm:param type="bkpt" val="fixed"/>
                  <dgm:param type="bkPtFixedVal" val="3"/>
                </dgm:alg>
              </dgm:if>
              <dgm:else name="Name11">
                <dgm:alg type="snake">
                  <dgm:param type="off" val="ctr"/>
                  <dgm:param type="grDir" val="tR"/>
                  <dgm:param type="bkpt" val="fixed"/>
                  <dgm:param type="bkPtFixedVal" val="3"/>
                </dgm:alg>
              </dgm:else>
            </dgm:choose>
          </dgm:if>
          <dgm:else name="Name12">
            <dgm:choose name="Name13">
              <dgm:if name="Name14" axis="ch" ptType="node" func="cnt" op="lte" val="16">
                <dgm:choose name="Name15">
                  <dgm:if name="Name16" func="var" arg="dir" op="equ" val="norm">
                    <dgm:alg type="snake">
                      <dgm:param type="off" val="ctr"/>
                      <dgm:param type="bkpt" val="fixed"/>
                      <dgm:param type="bkPtFixedVal" val="4"/>
                    </dgm:alg>
                  </dgm:if>
                  <dgm:else name="Name17">
                    <dgm:alg type="snake">
                      <dgm:param type="off" val="ctr"/>
                      <dgm:param type="grDir" val="tR"/>
                      <dgm:param type="bkpt" val="fixed"/>
                      <dgm:param type="bkPtFixedVal" val="4"/>
                    </dgm:alg>
                  </dgm:else>
                </dgm:choose>
              </dgm:if>
              <dgm:else name="Name18">
                <dgm:choose name="Name19">
                  <dgm:if name="Name20" axis="ch" ptType="node" func="cnt" op="lte" val="25">
                    <dgm:choose name="Name21">
                      <dgm:if name="Name22" func="var" arg="dir" op="equ" val="norm">
                        <dgm:alg type="snake">
                          <dgm:param type="off" val="ctr"/>
                          <dgm:param type="bkpt" val="fixed"/>
                          <dgm:param type="bkPtFixedVal" val="5"/>
                        </dgm:alg>
                      </dgm:if>
                      <dgm:else name="Name23">
                        <dgm:alg type="snake">
                          <dgm:param type="off" val="ctr"/>
                          <dgm:param type="grDir" val="tR"/>
                          <dgm:param type="bkpt" val="fixed"/>
                          <dgm:param type="bkPtFixedVal" val="5"/>
                        </dgm:alg>
                      </dgm:else>
                    </dgm:choose>
                  </dgm:if>
                  <dgm:else name="Name24">
                    <dgm:choose name="Name25">
                      <dgm:if name="Name26" func="var" arg="dir" op="equ" val="norm">
                        <dgm:alg type="snake">
                          <dgm:param type="off" val="ctr"/>
                        </dgm:alg>
                      </dgm:if>
                      <dgm:else name="Name27">
                        <dgm:alg type="snake">
                          <dgm:param type="off" val="ctr"/>
                          <dgm:param type="grDir" val="tR"/>
                        </dgm:alg>
                      </dgm:else>
                    </dgm:choose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h" fact="0.8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0.7568"/>
        </dgm:alg>
        <dgm:shape xmlns:r="http://schemas.openxmlformats.org/officeDocument/2006/relationships" r:blip="">
          <dgm:adjLst/>
        </dgm:shape>
        <dgm:constrLst>
          <dgm:constr type="l" for="ch" forName="rect1" refType="w" fact="0"/>
          <dgm:constr type="t" for="ch" forName="rect1" refType="h" fact="0.15"/>
          <dgm:constr type="w" for="ch" forName="rect1" refType="w"/>
          <dgm:constr type="h" for="ch" forName="rect1" refType="w"/>
          <dgm:constr type="l" for="ch" forName="rect2" refType="w" fact="0"/>
          <dgm:constr type="t" for="ch" forName="rect2" refType="h" fact="0"/>
          <dgm:constr type="w" for="ch" forName="rect2" refType="w"/>
          <dgm:constr type="h" for="ch" forName="rect2" refType="w" fact="0.15"/>
        </dgm:constrLst>
        <dgm:layoutNode name="rect2" styleLbl="revTx">
          <dgm:varLst>
            <dgm:bulletEnabled val="1"/>
          </dgm:varLst>
          <dgm:alg type="tx">
            <dgm:param type="stBulletLvl" val="3"/>
            <dgm:param type="parTxLTRAlign" val="l"/>
            <dgm:param type="parTxRTLAlign" val="r"/>
            <dgm:param type="txAnchorVert" val="b"/>
            <dgm:param type="txAnchorVertCh" val="b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"/>
            <dgm:constr type="rMarg" refType="primFontSz" fact="0.3"/>
            <dgm:constr type="tMarg" refType="primFontSz" fact="0.3"/>
            <dgm:constr type="bMarg" refType="primFontSz" fact="0"/>
            <dgm:constr type="secFontSz" refType="primFontSz" fact="0.8"/>
          </dgm:constrLst>
          <dgm:ruleLst>
            <dgm:rule type="primFontSz" val="5" fact="NaN" max="NaN"/>
          </dgm:ruleLst>
        </dgm:layoutNode>
        <dgm:layoutNode name="rect1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8/layout/BendingPictureCaption">
  <dgm:title val=""/>
  <dgm:desc val=""/>
  <dgm:catLst>
    <dgm:cat type="picture" pri="6000"/>
    <dgm:cat type="pictureconvert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7" srcId="0" destId="1" srcOrd="0" destOrd="0"/>
        <dgm:cxn modelId="8" srcId="0" destId="2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diagram">
    <dgm:varLst>
      <dgm:dir/>
    </dgm:varLst>
    <dgm:choose name="Name0">
      <dgm:if name="Name1" func="var" arg="dir" op="equ" val="norm">
        <dgm:alg type="snake">
          <dgm:param type="off" val="ctr"/>
        </dgm:alg>
      </dgm:if>
      <dgm:else name="Name2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.19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if>
          <dgm:else name="Name5">
            <dgm:constrLst>
              <dgm:constr type="l" for="ch" forName="Image" refType="w" fact="0.06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else>
        </dgm:choose>
        <dgm:layoutNode name="Image" styleLbl="bgShp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node0">
          <dgm:varLst>
            <dgm:bulletEnabled val="1"/>
          </dgm:varLst>
          <dgm:alg type="tx">
            <dgm:param type="txAnchorVertCh" val="mid"/>
            <dgm:param type="shpTxRTLAlignCh" val="r"/>
            <dgm:param type="lnSpAfParP" val="5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9/3/layout/SnapshotPictureList">
  <dgm:title val=""/>
  <dgm:desc val=""/>
  <dgm:catLst>
    <dgm:cat type="picture" pri="3000"/>
    <dgm:cat type="pictureconvert" pri="3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snake">
      <dgm:param type="grDir" val="tL"/>
      <dgm:param type="flowDir" val="col"/>
    </dgm:alg>
    <dgm:shape xmlns:r="http://schemas.openxmlformats.org/officeDocument/2006/relationships" r:blip="">
      <dgm:adjLst/>
    </dgm:shape>
    <dgm:constrLst>
      <dgm:constr type="primFontSz" for="des" forName="ChildText" refType="primFontSz" refFor="des" refForName="ParentText" op="lte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2.0273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ParentAccentShape" refType="w" fact="0.0238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048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668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.9762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if>
          <dgm:else name="Name3">
            <dgm:constrLst>
              <dgm:constr type="l" for="ch" forName="ParentAccentShape" refType="w" fact="0.3572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381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049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.4048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else>
        </dgm:choose>
        <dgm:layoutNode name="ParentAccentShape" styleLbl="trBgShp">
          <dgm:alg type="sp"/>
          <dgm:shape xmlns:r="http://schemas.openxmlformats.org/officeDocument/2006/relationships" type="frame" r:blip="" zOrderOff="-10">
            <dgm:adjLst>
              <dgm:adj idx="1" val="0.0545"/>
            </dgm:adjLst>
          </dgm:shape>
          <dgm:presOf/>
        </dgm:layoutNode>
        <dgm:layoutNode name="ParentText" styleLbl="revTx">
          <dgm:varLst>
            <dgm:chMax val="1"/>
            <dgm:chPref val="1"/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 zOrderOff="10">
            <dgm:adjLst/>
          </dgm:shape>
          <dgm:presOf axis="self" ptType="node"/>
          <dgm:constrLst>
            <dgm:constr type="lMarg" refType="primFontSz" fact="0.8"/>
            <dgm:constr type="rMarg" refType="primFontSz" fact="0.8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" styleLbl="revTx">
          <dgm:varLst>
            <dgm:chMax val="0"/>
            <dgm:chPref val="0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zOrderOff="10">
            <dgm:adjLst/>
          </dgm:shape>
          <dgm:choose name="Name4">
            <dgm:if name="Name5" axis="ch" ptType="node" func="cnt" op="gte" val="1">
              <dgm:presOf axis="des" ptType="node"/>
            </dgm:if>
            <dgm:else name="Name6">
              <dgm:presOf/>
            </dgm:else>
          </dgm:choose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ChildAccentShape" styleLbl="trBgShp">
          <dgm:alg type="sp"/>
          <dgm:choose name="Name7">
            <dgm:if name="Name8" axis="ch" ptType="node" func="cnt" op="gte" val="1">
              <dgm:shape xmlns:r="http://schemas.openxmlformats.org/officeDocument/2006/relationships" type="rect" r:blip="" zOrderOff="-10">
                <dgm:adjLst/>
              </dgm:shape>
            </dgm:if>
            <dgm:else name="Name9">
              <dgm:shape xmlns:r="http://schemas.openxmlformats.org/officeDocument/2006/relationships" type="rect" r:blip="" hideGeom="1">
                <dgm:adjLst/>
              </dgm:shape>
            </dgm:else>
          </dgm:choose>
          <dgm:presOf/>
        </dgm:layoutNode>
        <dgm:layoutNode name="Image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BendingPictureSemiTransparentText">
  <dgm:title val=""/>
  <dgm:desc val=""/>
  <dgm:catLst>
    <dgm:cat type="picture" pri="7000"/>
    <dgm:cat type="pictureconvert" pri="7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h" fact="1.19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1667"/>
        </dgm:alg>
        <dgm:shape xmlns:r="http://schemas.openxmlformats.org/officeDocument/2006/relationships" r:blip="">
          <dgm:adjLst/>
        </dgm:shape>
        <dgm:constrLst>
          <dgm:constr type="l" for="ch" forName="rect1" refType="w" fact="0"/>
          <dgm:constr type="t" for="ch" forName="rect1" refType="h" fact="0"/>
          <dgm:constr type="w" for="ch" forName="rect1" refType="w"/>
          <dgm:constr type="h" for="ch" forName="rect1" refType="h"/>
          <dgm:constr type="l" for="ch" forName="rect2" refType="w" fact="0"/>
          <dgm:constr type="t" for="ch" forName="rect2" refType="h" fact="0.7"/>
          <dgm:constr type="w" for="ch" forName="rect2" refType="w"/>
          <dgm:constr type="h" for="ch" forName="rect2" refType="h" fact="0.24"/>
        </dgm:constrLst>
        <dgm:layoutNode name="rect1" styleLbl="bgShp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rect2" styleLbl="trBgShp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PictureGrid">
  <dgm:title val=""/>
  <dgm:desc val=""/>
  <dgm:catLst>
    <dgm:cat type="picture" pri="11000"/>
    <dgm:cat type="pictureconvert" pri="1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</dgm:varLst>
    <dgm:choose name="Name1">
      <dgm:if name="Name2" axis="ch" ptType="node" func="cnt" op="lte" val="4">
        <dgm:choose name="Name3">
          <dgm:if name="Name4" func="var" arg="dir" op="equ" val="norm">
            <dgm:alg type="snake">
              <dgm:param type="off" val="ctr"/>
              <dgm:param type="bkpt" val="fixed"/>
              <dgm:param type="bkPtFixedVal" val="2"/>
            </dgm:alg>
          </dgm:if>
          <dgm:else name="Name5">
            <dgm:alg type="snake">
              <dgm:param type="off" val="ctr"/>
              <dgm:param type="grDir" val="tR"/>
              <dgm:param type="bkpt" val="fixed"/>
              <dgm:param type="bkPtFixedVal" val="2"/>
            </dgm:alg>
          </dgm:else>
        </dgm:choose>
      </dgm:if>
      <dgm:else name="Name6">
        <dgm:choose name="Name7">
          <dgm:if name="Name8" axis="ch" ptType="node" func="cnt" op="lte" val="9">
            <dgm:choose name="Name9">
              <dgm:if name="Name10" func="var" arg="dir" op="equ" val="norm">
                <dgm:alg type="snake">
                  <dgm:param type="off" val="ctr"/>
                  <dgm:param type="bkpt" val="fixed"/>
                  <dgm:param type="bkPtFixedVal" val="3"/>
                </dgm:alg>
              </dgm:if>
              <dgm:else name="Name11">
                <dgm:alg type="snake">
                  <dgm:param type="off" val="ctr"/>
                  <dgm:param type="grDir" val="tR"/>
                  <dgm:param type="bkpt" val="fixed"/>
                  <dgm:param type="bkPtFixedVal" val="3"/>
                </dgm:alg>
              </dgm:else>
            </dgm:choose>
          </dgm:if>
          <dgm:else name="Name12">
            <dgm:choose name="Name13">
              <dgm:if name="Name14" axis="ch" ptType="node" func="cnt" op="lte" val="16">
                <dgm:choose name="Name15">
                  <dgm:if name="Name16" func="var" arg="dir" op="equ" val="norm">
                    <dgm:alg type="snake">
                      <dgm:param type="off" val="ctr"/>
                      <dgm:param type="bkpt" val="fixed"/>
                      <dgm:param type="bkPtFixedVal" val="4"/>
                    </dgm:alg>
                  </dgm:if>
                  <dgm:else name="Name17">
                    <dgm:alg type="snake">
                      <dgm:param type="off" val="ctr"/>
                      <dgm:param type="grDir" val="tR"/>
                      <dgm:param type="bkpt" val="fixed"/>
                      <dgm:param type="bkPtFixedVal" val="4"/>
                    </dgm:alg>
                  </dgm:else>
                </dgm:choose>
              </dgm:if>
              <dgm:else name="Name18">
                <dgm:choose name="Name19">
                  <dgm:if name="Name20" axis="ch" ptType="node" func="cnt" op="lte" val="25">
                    <dgm:choose name="Name21">
                      <dgm:if name="Name22" func="var" arg="dir" op="equ" val="norm">
                        <dgm:alg type="snake">
                          <dgm:param type="off" val="ctr"/>
                          <dgm:param type="bkpt" val="fixed"/>
                          <dgm:param type="bkPtFixedVal" val="5"/>
                        </dgm:alg>
                      </dgm:if>
                      <dgm:else name="Name23">
                        <dgm:alg type="snake">
                          <dgm:param type="off" val="ctr"/>
                          <dgm:param type="grDir" val="tR"/>
                          <dgm:param type="bkpt" val="fixed"/>
                          <dgm:param type="bkPtFixedVal" val="5"/>
                        </dgm:alg>
                      </dgm:else>
                    </dgm:choose>
                  </dgm:if>
                  <dgm:else name="Name24">
                    <dgm:choose name="Name25">
                      <dgm:if name="Name26" func="var" arg="dir" op="equ" val="norm">
                        <dgm:alg type="snake">
                          <dgm:param type="off" val="ctr"/>
                        </dgm:alg>
                      </dgm:if>
                      <dgm:else name="Name27">
                        <dgm:alg type="snake">
                          <dgm:param type="off" val="ctr"/>
                          <dgm:param type="grDir" val="tR"/>
                        </dgm:alg>
                      </dgm:else>
                    </dgm:choose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h" fact="0.8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0.7568"/>
        </dgm:alg>
        <dgm:shape xmlns:r="http://schemas.openxmlformats.org/officeDocument/2006/relationships" r:blip="">
          <dgm:adjLst/>
        </dgm:shape>
        <dgm:constrLst>
          <dgm:constr type="l" for="ch" forName="rect1" refType="w" fact="0"/>
          <dgm:constr type="t" for="ch" forName="rect1" refType="h" fact="0.15"/>
          <dgm:constr type="w" for="ch" forName="rect1" refType="w"/>
          <dgm:constr type="h" for="ch" forName="rect1" refType="w"/>
          <dgm:constr type="l" for="ch" forName="rect2" refType="w" fact="0"/>
          <dgm:constr type="t" for="ch" forName="rect2" refType="h" fact="0"/>
          <dgm:constr type="w" for="ch" forName="rect2" refType="w"/>
          <dgm:constr type="h" for="ch" forName="rect2" refType="w" fact="0.15"/>
        </dgm:constrLst>
        <dgm:layoutNode name="rect2" styleLbl="revTx">
          <dgm:varLst>
            <dgm:bulletEnabled val="1"/>
          </dgm:varLst>
          <dgm:alg type="tx">
            <dgm:param type="stBulletLvl" val="3"/>
            <dgm:param type="parTxLTRAlign" val="l"/>
            <dgm:param type="parTxRTLAlign" val="r"/>
            <dgm:param type="txAnchorVert" val="b"/>
            <dgm:param type="txAnchorVertCh" val="b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"/>
            <dgm:constr type="rMarg" refType="primFontSz" fact="0.3"/>
            <dgm:constr type="tMarg" refType="primFontSz" fact="0.3"/>
            <dgm:constr type="bMarg" refType="primFontSz" fact="0"/>
            <dgm:constr type="secFontSz" refType="primFontSz" fact="0.8"/>
          </dgm:constrLst>
          <dgm:ruleLst>
            <dgm:rule type="primFontSz" val="5" fact="NaN" max="NaN"/>
          </dgm:ruleLst>
        </dgm:layoutNode>
        <dgm:layoutNode name="rect1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4"/>
          <p:cNvCxnSpPr/>
          <p:nvPr/>
        </p:nvCxnSpPr>
        <p:spPr>
          <a:xfrm>
            <a:off x="2395538" y="3529013"/>
            <a:ext cx="561975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96319" y="802299"/>
            <a:ext cx="5618515" cy="2541431"/>
          </a:xfrm>
        </p:spPr>
        <p:txBody>
          <a:bodyPr bIns="0" anchor="b"/>
          <a:lstStyle>
            <a:lvl1pPr algn="l">
              <a:defRPr sz="54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96319" y="3531205"/>
            <a:ext cx="5618515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600" b="0" cap="all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95538" y="328613"/>
            <a:ext cx="3087687" cy="30956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5100" y="798513"/>
            <a:ext cx="801688" cy="5048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12FE198-C6B5-49AB-BA8B-6CD29D0FBE7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50689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2"/>
          <p:cNvCxnSpPr/>
          <p:nvPr/>
        </p:nvCxnSpPr>
        <p:spPr>
          <a:xfrm>
            <a:off x="1443038" y="1847850"/>
            <a:ext cx="657225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FD66CE8-E7D4-46FE-A73D-0E706A8B133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97265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4"/>
          <p:cNvCxnSpPr/>
          <p:nvPr/>
        </p:nvCxnSpPr>
        <p:spPr>
          <a:xfrm>
            <a:off x="6918325" y="798513"/>
            <a:ext cx="0" cy="466090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18028" y="798974"/>
            <a:ext cx="1103027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3491" y="798974"/>
            <a:ext cx="5301095" cy="4659889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E6DE4AE-4AE2-47C5-9E00-3713DD2C9E8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25521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2"/>
          <p:cNvCxnSpPr/>
          <p:nvPr/>
        </p:nvCxnSpPr>
        <p:spPr>
          <a:xfrm>
            <a:off x="1443038" y="1847850"/>
            <a:ext cx="657225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04FEC35-A2BD-40FA-A1FC-3001C66CB41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19975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4"/>
          <p:cNvCxnSpPr/>
          <p:nvPr/>
        </p:nvCxnSpPr>
        <p:spPr>
          <a:xfrm>
            <a:off x="1443038" y="3805238"/>
            <a:ext cx="561816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1756130"/>
            <a:ext cx="5617002" cy="188795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2" y="3806196"/>
            <a:ext cx="5617002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F8B97C9-322B-4908-A2EA-AE71AF043D7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5169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32"/>
          <p:cNvCxnSpPr/>
          <p:nvPr/>
        </p:nvCxnSpPr>
        <p:spPr>
          <a:xfrm>
            <a:off x="1443038" y="1847850"/>
            <a:ext cx="657225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890"/>
            <a:ext cx="6571343" cy="105930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3490" y="2013936"/>
            <a:ext cx="3125871" cy="3437560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9182" y="2013936"/>
            <a:ext cx="3125652" cy="3437559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4D5D869-5E6F-4062-BEE2-36187D039E1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51296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35"/>
          <p:cNvCxnSpPr/>
          <p:nvPr/>
        </p:nvCxnSpPr>
        <p:spPr>
          <a:xfrm>
            <a:off x="1443038" y="1847850"/>
            <a:ext cx="657225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164"/>
            <a:ext cx="6571344" cy="1056319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9550"/>
            <a:ext cx="312576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3491" y="2824270"/>
            <a:ext cx="3125766" cy="2644457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9182" y="2023004"/>
            <a:ext cx="31256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89182" y="2821491"/>
            <a:ext cx="3125652" cy="2637371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A4260DB-387E-465B-A25E-EC2DA532033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9181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31"/>
          <p:cNvCxnSpPr/>
          <p:nvPr/>
        </p:nvCxnSpPr>
        <p:spPr>
          <a:xfrm>
            <a:off x="1443038" y="1847850"/>
            <a:ext cx="657225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167DDF2-9076-410D-9DB1-34890AE0239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33400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4A24D9-948A-4B5E-82F6-1568FBC9EFA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18132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6"/>
          <p:cNvCxnSpPr/>
          <p:nvPr/>
        </p:nvCxnSpPr>
        <p:spPr>
          <a:xfrm>
            <a:off x="1441450" y="3205163"/>
            <a:ext cx="242411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9042" y="798973"/>
            <a:ext cx="2425950" cy="2247117"/>
          </a:xfrm>
        </p:spPr>
        <p:txBody>
          <a:bodyPr anchor="b"/>
          <a:lstStyle>
            <a:lvl1pPr algn="l">
              <a:defRPr sz="24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6656" y="798974"/>
            <a:ext cx="3828178" cy="4658826"/>
          </a:xfrm>
        </p:spPr>
        <p:txBody>
          <a:bodyPr anchor="ctr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9042" y="3205492"/>
            <a:ext cx="2427369" cy="2248181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90F3CCF-F046-4820-AD7E-185DF91E637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68195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2"/>
          <p:cNvGrpSpPr>
            <a:grpSpLocks/>
          </p:cNvGrpSpPr>
          <p:nvPr/>
        </p:nvGrpSpPr>
        <p:grpSpPr bwMode="auto">
          <a:xfrm>
            <a:off x="4995863" y="482600"/>
            <a:ext cx="3511550" cy="5148263"/>
            <a:chOff x="6852919" y="583365"/>
            <a:chExt cx="4681849" cy="5181928"/>
          </a:xfrm>
        </p:grpSpPr>
        <p:sp>
          <p:nvSpPr>
            <p:cNvPr id="6" name="Rectangle 13"/>
            <p:cNvSpPr/>
            <p:nvPr/>
          </p:nvSpPr>
          <p:spPr>
            <a:xfrm>
              <a:off x="6852919" y="583365"/>
              <a:ext cx="4681849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14"/>
            <p:cNvSpPr/>
            <p:nvPr/>
          </p:nvSpPr>
          <p:spPr>
            <a:xfrm>
              <a:off x="7273787" y="915806"/>
              <a:ext cx="3844017" cy="4507918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cxnSp>
        <p:nvCxnSpPr>
          <p:cNvPr id="8" name="Straight Connector 30"/>
          <p:cNvCxnSpPr/>
          <p:nvPr/>
        </p:nvCxnSpPr>
        <p:spPr>
          <a:xfrm>
            <a:off x="1441450" y="3143250"/>
            <a:ext cx="324167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148" y="1129513"/>
            <a:ext cx="3244935" cy="18305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40128" y="1122543"/>
            <a:ext cx="2234998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rtlCol="0">
            <a:normAutofit/>
          </a:bodyPr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3492" y="3145992"/>
            <a:ext cx="3240286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>
          <a:xfrm>
            <a:off x="1436688" y="5470525"/>
            <a:ext cx="3252787" cy="319088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38275" y="319088"/>
            <a:ext cx="3251200" cy="3206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C70BC9A-7D5B-4302-9E01-7581DDD4CFC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237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016125"/>
            <a:ext cx="9144000" cy="4079875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27" name="Picture 1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538" r="12500" b="-1538"/>
          <a:stretch>
            <a:fillRect/>
          </a:stretch>
        </p:blipFill>
        <p:spPr bwMode="auto">
          <a:xfrm>
            <a:off x="0" y="6096000"/>
            <a:ext cx="9144000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>
            <a:off x="0" y="610076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43038" y="804863"/>
            <a:ext cx="6572250" cy="104933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443038" y="2016125"/>
            <a:ext cx="6572250" cy="3449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46738" y="330200"/>
            <a:ext cx="2368550" cy="309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3038" y="328613"/>
            <a:ext cx="4033837" cy="3095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7363" y="798513"/>
            <a:ext cx="795337" cy="5048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2800" smtClean="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57DC5A40-04F9-4B28-8451-193DB467E7D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0" r:id="rId1"/>
    <p:sldLayoutId id="2147484161" r:id="rId2"/>
    <p:sldLayoutId id="2147484162" r:id="rId3"/>
    <p:sldLayoutId id="2147484163" r:id="rId4"/>
    <p:sldLayoutId id="2147484164" r:id="rId5"/>
    <p:sldLayoutId id="2147484165" r:id="rId6"/>
    <p:sldLayoutId id="2147484159" r:id="rId7"/>
    <p:sldLayoutId id="2147484166" r:id="rId8"/>
    <p:sldLayoutId id="2147484167" r:id="rId9"/>
    <p:sldLayoutId id="2147484168" r:id="rId10"/>
    <p:sldLayoutId id="2147484169" r:id="rId11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kern="1200" cap="all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entury Gothic" panose="020B0502020202020204" pitchFamily="34" charset="0"/>
          <a:ea typeface="標楷體" panose="03000509000000000000" pitchFamily="65" charset="-12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entury Gothic" panose="020B0502020202020204" pitchFamily="34" charset="0"/>
          <a:ea typeface="標楷體" panose="03000509000000000000" pitchFamily="65" charset="-12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entury Gothic" panose="020B0502020202020204" pitchFamily="34" charset="0"/>
          <a:ea typeface="標楷體" panose="03000509000000000000" pitchFamily="65" charset="-12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entury Gothic" panose="020B0502020202020204" pitchFamily="34" charset="0"/>
          <a:ea typeface="標楷體" panose="03000509000000000000" pitchFamily="65" charset="-12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entury Gothic" panose="020B0502020202020204" pitchFamily="34" charset="0"/>
          <a:ea typeface="標楷體" panose="03000509000000000000" pitchFamily="65" charset="-12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entury Gothic" panose="020B0502020202020204" pitchFamily="34" charset="0"/>
          <a:ea typeface="標楷體" panose="03000509000000000000" pitchFamily="65" charset="-12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entury Gothic" panose="020B0502020202020204" pitchFamily="34" charset="0"/>
          <a:ea typeface="標楷體" panose="03000509000000000000" pitchFamily="65" charset="-12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entury Gothic" panose="020B0502020202020204" pitchFamily="34" charset="0"/>
          <a:ea typeface="標楷體" panose="03000509000000000000" pitchFamily="65" charset="-120"/>
        </a:defRPr>
      </a:lvl9pPr>
    </p:titleStyle>
    <p:bodyStyle>
      <a:lvl1pPr marL="228600" indent="-228600" algn="l" defTabSz="685800" rtl="0" eaLnBrk="0" fontAlgn="base" hangingPunct="0">
        <a:lnSpc>
          <a:spcPct val="120000"/>
        </a:lnSpc>
        <a:spcBef>
          <a:spcPts val="1000"/>
        </a:spcBef>
        <a:spcAft>
          <a:spcPct val="0"/>
        </a:spcAft>
        <a:buClr>
          <a:schemeClr val="accent1"/>
        </a:buClr>
        <a:buSzPct val="100000"/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685800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Clr>
          <a:schemeClr val="accent1"/>
        </a:buClr>
        <a:buSzPct val="100000"/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685800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Clr>
          <a:schemeClr val="accent1"/>
        </a:buClr>
        <a:buSzPct val="100000"/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685800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Clr>
          <a:schemeClr val="accent1"/>
        </a:buClr>
        <a:buSzPct val="100000"/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685800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Clr>
          <a:schemeClr val="accent1"/>
        </a:buClr>
        <a:buSzPct val="100000"/>
        <a:buFont typeface="Arial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diagramLayout" Target="../diagrams/layout18.xml"/><Relationship Id="rId7" Type="http://schemas.openxmlformats.org/officeDocument/2006/relationships/image" Target="../media/image40.png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7" Type="http://schemas.openxmlformats.org/officeDocument/2006/relationships/image" Target="../media/image43.jpeg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619250" y="836613"/>
            <a:ext cx="6913563" cy="1887537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zh-TW" altLang="en-US" sz="4400" b="1" dirty="0" smtClean="0">
                <a:solidFill>
                  <a:srgbClr val="002060"/>
                </a:solidFill>
                <a:latin typeface="標楷體" panose="03000509000000000000" pitchFamily="65" charset="-120"/>
              </a:rPr>
              <a:t>數學新世界種子教師生根計畫</a:t>
            </a:r>
            <a:r>
              <a:rPr lang="zh-TW" altLang="zh-TW" sz="4400" dirty="0">
                <a:solidFill>
                  <a:srgbClr val="002060"/>
                </a:solidFill>
                <a:latin typeface="標楷體" panose="03000509000000000000" pitchFamily="65" charset="-120"/>
              </a:rPr>
              <a:t/>
            </a:r>
            <a:br>
              <a:rPr lang="zh-TW" altLang="zh-TW" sz="4400" dirty="0">
                <a:solidFill>
                  <a:srgbClr val="002060"/>
                </a:solidFill>
                <a:latin typeface="標楷體" panose="03000509000000000000" pitchFamily="65" charset="-120"/>
              </a:rPr>
            </a:br>
            <a:r>
              <a:rPr lang="zh-TW" altLang="en-US" sz="4400" b="1" dirty="0" smtClean="0">
                <a:solidFill>
                  <a:srgbClr val="002060"/>
                </a:solidFill>
                <a:latin typeface="標楷體" panose="03000509000000000000" pitchFamily="65" charset="-120"/>
              </a:rPr>
              <a:t>共備種子講師暑期培訓營</a:t>
            </a:r>
            <a:endParaRPr lang="zh-TW" altLang="en-US" sz="7200" b="1" dirty="0">
              <a:solidFill>
                <a:srgbClr val="002060"/>
              </a:solidFill>
              <a:latin typeface="標楷體" panose="03000509000000000000" pitchFamily="65" charset="-120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908175" y="4221163"/>
            <a:ext cx="5618163" cy="1012825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zh-TW" altLang="en-US" sz="3600" dirty="0" smtClean="0">
                <a:solidFill>
                  <a:schemeClr val="folHlink"/>
                </a:solidFill>
                <a:latin typeface="+mj-ea"/>
                <a:ea typeface="+mj-ea"/>
              </a:rPr>
              <a:t>講師：陳欣伃老師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資料庫圖表 1"/>
          <p:cNvGraphicFramePr/>
          <p:nvPr>
            <p:extLst>
              <p:ext uri="{D42A27DB-BD31-4B8C-83A1-F6EECF244321}">
                <p14:modId xmlns:p14="http://schemas.microsoft.com/office/powerpoint/2010/main" val="4146534920"/>
              </p:ext>
            </p:extLst>
          </p:nvPr>
        </p:nvGraphicFramePr>
        <p:xfrm>
          <a:off x="107504" y="260648"/>
          <a:ext cx="8712968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C11F991-7FFF-4330-9E34-FC1E02D831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graphicEl>
                                              <a:dgm id="{9C11F991-7FFF-4330-9E34-FC1E02D831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6A5B11B-710F-4B04-BBD5-C6903D2DF7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graphicEl>
                                              <a:dgm id="{F6A5B11B-710F-4B04-BBD5-C6903D2DF7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D176A32-F23A-4AE4-B93F-3A2EF7BE31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graphicEl>
                                              <a:dgm id="{BD176A32-F23A-4AE4-B93F-3A2EF7BE31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D5707D6-EADD-44A6-9527-6B575D0DEF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graphicEl>
                                              <a:dgm id="{9D5707D6-EADD-44A6-9527-6B575D0DEF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B3FFA39-A995-4062-9A50-644B1DC711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graphicEl>
                                              <a:dgm id="{2B3FFA39-A995-4062-9A50-644B1DC711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3BD44E-377A-43B6-BB84-C80DC9B819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graphicEl>
                                              <a:dgm id="{0E3BD44E-377A-43B6-BB84-C80DC9B819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6B8E14E-25D7-4CF8-8FE0-861EF01DBB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graphicEl>
                                              <a:dgm id="{A6B8E14E-25D7-4CF8-8FE0-861EF01DBB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81B1645-FB71-4C99-9235-1314910AF8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>
                                            <p:graphicEl>
                                              <a:dgm id="{081B1645-FB71-4C99-9235-1314910AF83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資料庫圖表 1"/>
          <p:cNvGraphicFramePr/>
          <p:nvPr/>
        </p:nvGraphicFramePr>
        <p:xfrm>
          <a:off x="323528" y="188640"/>
          <a:ext cx="8352928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9F2CB8B-F327-46B3-ABC1-D50287A01A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graphicEl>
                                              <a:dgm id="{99F2CB8B-F327-46B3-ABC1-D50287A01AF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3F9B7F6-3C19-4376-9A54-B8F1C5169F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graphicEl>
                                              <a:dgm id="{A3F9B7F6-3C19-4376-9A54-B8F1C5169F5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9CDD469-74C0-46D9-995F-BE738B7540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graphicEl>
                                              <a:dgm id="{29CDD469-74C0-46D9-995F-BE738B7540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382BDB9-17FC-4078-AFD3-1C5B18F719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graphicEl>
                                              <a:dgm id="{E382BDB9-17FC-4078-AFD3-1C5B18F719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324EB3B-2019-46B2-B248-0DA473382C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graphicEl>
                                              <a:dgm id="{C324EB3B-2019-46B2-B248-0DA473382C2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0017C4E-1BFE-4555-AFC2-411AAADCAC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graphicEl>
                                              <a:dgm id="{F0017C4E-1BFE-4555-AFC2-411AAADCAC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DD1E899-09FD-41E7-A60D-9121274D4E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graphicEl>
                                              <a:dgm id="{6DD1E899-09FD-41E7-A60D-9121274D4E4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B70786F-DDBD-4339-8626-0943FBDE80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>
                                            <p:graphicEl>
                                              <a:dgm id="{2B70786F-DDBD-4339-8626-0943FBDE80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443020B-20D6-4178-99B5-AF2989487D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2443020B-20D6-4178-99B5-AF2989487D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CC6E7D1-9148-4720-8F27-01E2976D14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">
                                            <p:graphicEl>
                                              <a:dgm id="{6CC6E7D1-9148-4720-8F27-01E2976D14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DBEFAF0-E60E-4EDB-AC44-CE34AE694B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>
                                            <p:graphicEl>
                                              <a:dgm id="{3DBEFAF0-E60E-4EDB-AC44-CE34AE694B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7190F6A-B14E-46D1-B30B-A196B919FF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>
                                            <p:graphicEl>
                                              <a:dgm id="{57190F6A-B14E-46D1-B30B-A196B919FF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資料庫圖表 2"/>
          <p:cNvGraphicFramePr/>
          <p:nvPr/>
        </p:nvGraphicFramePr>
        <p:xfrm>
          <a:off x="1259632" y="476672"/>
          <a:ext cx="7056784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11C55CC-4418-4BE2-883D-71F4616D89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dgm id="{111C55CC-4418-4BE2-883D-71F4616D89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09E0DFA-F335-446D-83FC-97CCE57573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graphicEl>
                                              <a:dgm id="{709E0DFA-F335-446D-83FC-97CCE57573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AE0153B-19B1-488F-92D1-8B51936217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graphicEl>
                                              <a:dgm id="{2AE0153B-19B1-488F-92D1-8B51936217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標題 1"/>
          <p:cNvSpPr>
            <a:spLocks noGrp="1"/>
          </p:cNvSpPr>
          <p:nvPr>
            <p:ph type="ctrTitle" idx="4294967295"/>
          </p:nvPr>
        </p:nvSpPr>
        <p:spPr>
          <a:xfrm>
            <a:off x="1689100" y="2039938"/>
            <a:ext cx="5619750" cy="2541587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zh-TW" altLang="en-US" sz="6000" dirty="0" smtClean="0"/>
          </a:p>
        </p:txBody>
      </p:sp>
      <p:graphicFrame>
        <p:nvGraphicFramePr>
          <p:cNvPr id="2" name="資料庫圖表 1"/>
          <p:cNvGraphicFramePr/>
          <p:nvPr>
            <p:extLst>
              <p:ext uri="{D42A27DB-BD31-4B8C-83A1-F6EECF244321}">
                <p14:modId xmlns:p14="http://schemas.microsoft.com/office/powerpoint/2010/main" val="60694358"/>
              </p:ext>
            </p:extLst>
          </p:nvPr>
        </p:nvGraphicFramePr>
        <p:xfrm>
          <a:off x="755576" y="548680"/>
          <a:ext cx="7056784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E701AC0-A636-41CB-BEFF-7E3B742EB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graphicEl>
                                              <a:dgm id="{FE701AC0-A636-41CB-BEFF-7E3B742EBA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FC8F09C-ABB3-439F-9AA1-615AFB7380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graphicEl>
                                              <a:dgm id="{9FC8F09C-ABB3-439F-9AA1-615AFB7380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6B1FA25-8652-4CAE-92DE-96D15AED9E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graphicEl>
                                              <a:dgm id="{26B1FA25-8652-4CAE-92DE-96D15AED9E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6329B0-7583-420F-B76E-B64941EF6C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graphicEl>
                                              <a:dgm id="{D46329B0-7583-420F-B76E-B64941EF6C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3286D34-12E7-4548-AB1A-9D0C19ED14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graphicEl>
                                              <a:dgm id="{E3286D34-12E7-4548-AB1A-9D0C19ED14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資料庫圖表 1"/>
          <p:cNvGraphicFramePr/>
          <p:nvPr>
            <p:extLst>
              <p:ext uri="{D42A27DB-BD31-4B8C-83A1-F6EECF244321}">
                <p14:modId xmlns:p14="http://schemas.microsoft.com/office/powerpoint/2010/main" val="3739737452"/>
              </p:ext>
            </p:extLst>
          </p:nvPr>
        </p:nvGraphicFramePr>
        <p:xfrm>
          <a:off x="539552" y="332656"/>
          <a:ext cx="8136904" cy="54163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692E397-78B0-4CF7-9EC8-6DB456EBB4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graphicEl>
                                              <a:dgm id="{C692E397-78B0-4CF7-9EC8-6DB456EBB4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3557928-FA21-460C-9019-E38372FA3D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graphicEl>
                                              <a:dgm id="{C3557928-FA21-460C-9019-E38372FA3D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6C21599-A052-48D8-B272-87CAA82E5C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graphicEl>
                                              <a:dgm id="{F6C21599-A052-48D8-B272-87CAA82E5CA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32C7148-D867-498D-9DB5-FAC30CE7F1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graphicEl>
                                              <a:dgm id="{232C7148-D867-498D-9DB5-FAC30CE7F1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435BCCD-8D17-4621-A09E-DEC0333929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graphicEl>
                                              <a:dgm id="{9435BCCD-8D17-4621-A09E-DEC0333929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0FEF025-579C-47BD-B30E-AB28AE41B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graphicEl>
                                              <a:dgm id="{60FEF025-579C-47BD-B30E-AB28AE41BA9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資料庫圖表 1"/>
          <p:cNvGraphicFramePr/>
          <p:nvPr>
            <p:extLst>
              <p:ext uri="{D42A27DB-BD31-4B8C-83A1-F6EECF244321}">
                <p14:modId xmlns:p14="http://schemas.microsoft.com/office/powerpoint/2010/main" val="3224646204"/>
              </p:ext>
            </p:extLst>
          </p:nvPr>
        </p:nvGraphicFramePr>
        <p:xfrm>
          <a:off x="323528" y="72008"/>
          <a:ext cx="8496944" cy="5733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02022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E92929E-9FB3-4BD9-ABA0-CB046F0B3C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graphicEl>
                                              <a:dgm id="{FE92929E-9FB3-4BD9-ABA0-CB046F0B3C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7137F13-810B-446B-9F44-CCEBDFFEA5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>
                                            <p:graphicEl>
                                              <a:dgm id="{C7137F13-810B-446B-9F44-CCEBDFFEA5C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36C3163-8E32-432F-A43F-9943C6F245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>
                                            <p:graphicEl>
                                              <a:dgm id="{F36C3163-8E32-432F-A43F-9943C6F2456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5AFFDD3-8D19-4DFD-A20C-7842E1CF4E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>
                                            <p:graphicEl>
                                              <a:dgm id="{85AFFDD3-8D19-4DFD-A20C-7842E1CF4E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88344EA-4E56-4E88-887A-4740CDB8A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">
                                            <p:graphicEl>
                                              <a:dgm id="{088344EA-4E56-4E88-887A-4740CDB8AEC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117ACF-9C12-4B1F-9190-2E2042CCB2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>
                                            <p:graphicEl>
                                              <a:dgm id="{B5117ACF-9C12-4B1F-9190-2E2042CCB25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資料庫圖表 1"/>
          <p:cNvGraphicFramePr/>
          <p:nvPr>
            <p:extLst>
              <p:ext uri="{D42A27DB-BD31-4B8C-83A1-F6EECF244321}">
                <p14:modId xmlns:p14="http://schemas.microsoft.com/office/powerpoint/2010/main" val="483048991"/>
              </p:ext>
            </p:extLst>
          </p:nvPr>
        </p:nvGraphicFramePr>
        <p:xfrm>
          <a:off x="323528" y="1052736"/>
          <a:ext cx="8568952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33726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B52F83F-DCAA-42D9-A1AB-AC862ECABE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graphicEl>
                                              <a:dgm id="{0B52F83F-DCAA-42D9-A1AB-AC862ECABE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graphicEl>
                                              <a:dgm id="{0B52F83F-DCAA-42D9-A1AB-AC862ECABE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graphicEl>
                                              <a:dgm id="{0B52F83F-DCAA-42D9-A1AB-AC862ECABE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B09DA0F-978A-4E20-819B-DBAE5E0484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>
                                            <p:graphicEl>
                                              <a:dgm id="{EB09DA0F-978A-4E20-819B-DBAE5E0484F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graphicEl>
                                              <a:dgm id="{EB09DA0F-978A-4E20-819B-DBAE5E0484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graphicEl>
                                              <a:dgm id="{EB09DA0F-978A-4E20-819B-DBAE5E0484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2EE0665-2F2D-4823-97F5-192D829E4D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graphicEl>
                                              <a:dgm id="{42EE0665-2F2D-4823-97F5-192D829E4D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graphicEl>
                                              <a:dgm id="{42EE0665-2F2D-4823-97F5-192D829E4D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graphicEl>
                                              <a:dgm id="{42EE0665-2F2D-4823-97F5-192D829E4D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DFBB41E-54C8-4254-A032-E913FF16FA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>
                                            <p:graphicEl>
                                              <a:dgm id="{3DFBB41E-54C8-4254-A032-E913FF16FAC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graphicEl>
                                              <a:dgm id="{3DFBB41E-54C8-4254-A032-E913FF16FA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graphicEl>
                                              <a:dgm id="{3DFBB41E-54C8-4254-A032-E913FF16FA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資料庫圖表 1"/>
          <p:cNvGraphicFramePr/>
          <p:nvPr>
            <p:extLst>
              <p:ext uri="{D42A27DB-BD31-4B8C-83A1-F6EECF244321}">
                <p14:modId xmlns:p14="http://schemas.microsoft.com/office/powerpoint/2010/main" val="1672627008"/>
              </p:ext>
            </p:extLst>
          </p:nvPr>
        </p:nvGraphicFramePr>
        <p:xfrm>
          <a:off x="19557" y="116632"/>
          <a:ext cx="9001000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41545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C11F991-7FFF-4330-9E34-FC1E02D831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graphicEl>
                                              <a:dgm id="{9C11F991-7FFF-4330-9E34-FC1E02D831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6A5B11B-710F-4B04-BBD5-C6903D2DF7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graphicEl>
                                              <a:dgm id="{F6A5B11B-710F-4B04-BBD5-C6903D2DF7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D176A32-F23A-4AE4-B93F-3A2EF7BE31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graphicEl>
                                              <a:dgm id="{BD176A32-F23A-4AE4-B93F-3A2EF7BE31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D5707D6-EADD-44A6-9527-6B575D0DEF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graphicEl>
                                              <a:dgm id="{9D5707D6-EADD-44A6-9527-6B575D0DEF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B3FFA39-A995-4062-9A50-644B1DC711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graphicEl>
                                              <a:dgm id="{2B3FFA39-A995-4062-9A50-644B1DC711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3BD44E-377A-43B6-BB84-C80DC9B819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graphicEl>
                                              <a:dgm id="{0E3BD44E-377A-43B6-BB84-C80DC9B819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6B8E14E-25D7-4CF8-8FE0-861EF01DBB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graphicEl>
                                              <a:dgm id="{A6B8E14E-25D7-4CF8-8FE0-861EF01DBB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81B1645-FB71-4C99-9235-1314910AF8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>
                                            <p:graphicEl>
                                              <a:dgm id="{081B1645-FB71-4C99-9235-1314910AF83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C68416C-5CD1-49A2-A0A4-8DCCB68505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FC68416C-5CD1-49A2-A0A4-8DCCB68505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2F28DDA-EAC2-4AF6-9493-3AB492A061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">
                                            <p:graphicEl>
                                              <a:dgm id="{22F28DDA-EAC2-4AF6-9493-3AB492A061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資料庫圖表 1"/>
          <p:cNvGraphicFramePr/>
          <p:nvPr>
            <p:extLst>
              <p:ext uri="{D42A27DB-BD31-4B8C-83A1-F6EECF244321}">
                <p14:modId xmlns:p14="http://schemas.microsoft.com/office/powerpoint/2010/main" val="3663971933"/>
              </p:ext>
            </p:extLst>
          </p:nvPr>
        </p:nvGraphicFramePr>
        <p:xfrm>
          <a:off x="179512" y="0"/>
          <a:ext cx="8856984" cy="5949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8823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16EDE12-1B54-420B-B467-5D70B33843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graphicEl>
                                              <a:dgm id="{916EDE12-1B54-420B-B467-5D70B33843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graphicEl>
                                              <a:dgm id="{916EDE12-1B54-420B-B467-5D70B33843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3705824-4B35-436B-B9BD-05F870203E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graphicEl>
                                              <a:dgm id="{F3705824-4B35-436B-B9BD-05F870203E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graphicEl>
                                              <a:dgm id="{F3705824-4B35-436B-B9BD-05F870203E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22D8853-70F9-4807-976E-40E2BA569C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graphicEl>
                                              <a:dgm id="{122D8853-70F9-4807-976E-40E2BA569C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graphicEl>
                                              <a:dgm id="{122D8853-70F9-4807-976E-40E2BA569C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A9919EB-1E50-4382-8083-64CF413BF3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graphicEl>
                                              <a:dgm id="{BA9919EB-1E50-4382-8083-64CF413BF3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graphicEl>
                                              <a:dgm id="{BA9919EB-1E50-4382-8083-64CF413BF3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9C9AD74-5424-4EFB-B439-C4A187B218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29C9AD74-5424-4EFB-B439-C4A187B218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graphicEl>
                                              <a:dgm id="{29C9AD74-5424-4EFB-B439-C4A187B218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資料庫圖表 1"/>
          <p:cNvGraphicFramePr/>
          <p:nvPr>
            <p:extLst>
              <p:ext uri="{D42A27DB-BD31-4B8C-83A1-F6EECF244321}">
                <p14:modId xmlns:p14="http://schemas.microsoft.com/office/powerpoint/2010/main" val="3489525758"/>
              </p:ext>
            </p:extLst>
          </p:nvPr>
        </p:nvGraphicFramePr>
        <p:xfrm>
          <a:off x="611560" y="404664"/>
          <a:ext cx="7344816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03469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9788CCF-7D14-426A-A820-BE19CE00DB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graphicEl>
                                              <a:dgm id="{A9788CCF-7D14-426A-A820-BE19CE00DB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graphicEl>
                                              <a:dgm id="{A9788CCF-7D14-426A-A820-BE19CE00DB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CFBED0-1F59-4685-8EDA-BAEA99CB1C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graphicEl>
                                              <a:dgm id="{0ECFBED0-1F59-4685-8EDA-BAEA99CB1C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graphicEl>
                                              <a:dgm id="{0ECFBED0-1F59-4685-8EDA-BAEA99CB1C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F79D2A-8FC7-44B5-97AB-4FEABF27A8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graphicEl>
                                              <a:dgm id="{D4F79D2A-8FC7-44B5-97AB-4FEABF27A8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graphicEl>
                                              <a:dgm id="{D4F79D2A-8FC7-44B5-97AB-4FEABF27A8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1CEA33B-2FFD-4FCE-A081-1D95DBC898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graphicEl>
                                              <a:dgm id="{B1CEA33B-2FFD-4FCE-A081-1D95DBC898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graphicEl>
                                              <a:dgm id="{B1CEA33B-2FFD-4FCE-A081-1D95DBC898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2E2E107-FB29-4294-AC29-AB56920AF0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22E2E107-FB29-4294-AC29-AB56920AF0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graphicEl>
                                              <a:dgm id="{22E2E107-FB29-4294-AC29-AB56920AF0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ECE2382-B68B-4131-9D64-7D86EBF705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1ECE2382-B68B-4131-9D64-7D86EBF705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>
                                            <p:graphicEl>
                                              <a:dgm id="{1ECE2382-B68B-4131-9D64-7D86EBF705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67BFF4B-4880-46E5-A750-765EBA16CD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067BFF4B-4880-46E5-A750-765EBA16CD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dgm id="{067BFF4B-4880-46E5-A750-765EBA16CD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26CE76D-F98B-44F6-BD4F-8D5AC9427E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>
                                            <p:graphicEl>
                                              <a:dgm id="{C26CE76D-F98B-44F6-BD4F-8D5AC9427E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C26CE76D-F98B-44F6-BD4F-8D5AC9427E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9FCD29-B749-4DD1-838E-9C4E4383F1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>
                                            <p:graphicEl>
                                              <a:dgm id="{E99FCD29-B749-4DD1-838E-9C4E4383F1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>
                                            <p:graphicEl>
                                              <a:dgm id="{E99FCD29-B749-4DD1-838E-9C4E4383F1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C966D8B-CA85-42FD-A9EE-FD3361BD27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BC966D8B-CA85-42FD-A9EE-FD3361BD27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">
                                            <p:graphicEl>
                                              <a:dgm id="{BC966D8B-CA85-42FD-A9EE-FD3361BD27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E8A5C0B-AD2B-4F05-9140-543F1EE494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">
                                            <p:graphicEl>
                                              <a:dgm id="{5E8A5C0B-AD2B-4F05-9140-543F1EE494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">
                                            <p:graphicEl>
                                              <a:dgm id="{5E8A5C0B-AD2B-4F05-9140-543F1EE494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8F013EE-42D3-4963-822F-62C673BCD4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">
                                            <p:graphicEl>
                                              <a:dgm id="{28F013EE-42D3-4963-822F-62C673BCD4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">
                                            <p:graphicEl>
                                              <a:dgm id="{28F013EE-42D3-4963-822F-62C673BCD4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B77D506-54EA-46B6-BD89-619E23540C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6B77D506-54EA-46B6-BD89-619E23540C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6B77D506-54EA-46B6-BD89-619E23540C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500"/>
                            </p:stCondLst>
                            <p:childTnLst>
                              <p:par>
                                <p:cTn id="7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81234A9-2B20-4B99-859A-3DF0469015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">
                                            <p:graphicEl>
                                              <a:dgm id="{181234A9-2B20-4B99-859A-3DF0469015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">
                                            <p:graphicEl>
                                              <a:dgm id="{181234A9-2B20-4B99-859A-3DF0469015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28589"/>
            <a:ext cx="9144000" cy="924147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zh-TW" altLang="en-US" sz="6000" dirty="0" smtClean="0">
                <a:solidFill>
                  <a:schemeClr val="folHlink"/>
                </a:solidFill>
                <a:latin typeface="書法家中楷體" panose="02010609010101010101" pitchFamily="49" charset="-120"/>
                <a:ea typeface="書法家中楷體" panose="02010609010101010101" pitchFamily="49" charset="-120"/>
              </a:rPr>
              <a:t>我的個人檔案</a:t>
            </a:r>
          </a:p>
        </p:txBody>
      </p:sp>
      <p:graphicFrame>
        <p:nvGraphicFramePr>
          <p:cNvPr id="7" name="資料庫圖表 6"/>
          <p:cNvGraphicFramePr/>
          <p:nvPr>
            <p:extLst>
              <p:ext uri="{D42A27DB-BD31-4B8C-83A1-F6EECF244321}">
                <p14:modId xmlns:p14="http://schemas.microsoft.com/office/powerpoint/2010/main" val="2660603882"/>
              </p:ext>
            </p:extLst>
          </p:nvPr>
        </p:nvGraphicFramePr>
        <p:xfrm>
          <a:off x="467544" y="764704"/>
          <a:ext cx="5328592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圖片 1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580063" y="1781175"/>
            <a:ext cx="3189287" cy="4254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538C4B0-C8D9-43A7-89C2-560408011A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graphicEl>
                                              <a:dgm id="{B538C4B0-C8D9-43A7-89C2-560408011A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graphicEl>
                                              <a:dgm id="{B538C4B0-C8D9-43A7-89C2-560408011A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B559422-95D9-4AA2-9DCD-9265B97E6F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>
                                            <p:graphicEl>
                                              <a:dgm id="{CB559422-95D9-4AA2-9DCD-9265B97E6F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>
                                            <p:graphicEl>
                                              <a:dgm id="{CB559422-95D9-4AA2-9DCD-9265B97E6F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B91411C-0C29-4C63-9436-920D525272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>
                                            <p:graphicEl>
                                              <a:dgm id="{8B91411C-0C29-4C63-9436-920D525272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>
                                            <p:graphicEl>
                                              <a:dgm id="{8B91411C-0C29-4C63-9436-920D525272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92EC754-2FB8-4F4F-9D77-9A84F04973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graphicEl>
                                              <a:dgm id="{992EC754-2FB8-4F4F-9D77-9A84F04973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>
                                            <p:graphicEl>
                                              <a:dgm id="{992EC754-2FB8-4F4F-9D77-9A84F04973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4E694F5-A4D1-4BC9-BB98-B24B99FA18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14E694F5-A4D1-4BC9-BB98-B24B99FA18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graphicEl>
                                              <a:dgm id="{14E694F5-A4D1-4BC9-BB98-B24B99FA18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23EF8E1-2F88-482C-9A60-BBAF718458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graphicEl>
                                              <a:dgm id="{C23EF8E1-2F88-482C-9A60-BBAF718458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graphicEl>
                                              <a:dgm id="{C23EF8E1-2F88-482C-9A60-BBAF718458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83D4BAF-B626-452C-9CAF-51F160F48F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graphicEl>
                                              <a:dgm id="{083D4BAF-B626-452C-9CAF-51F160F48F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>
                                            <p:graphicEl>
                                              <a:dgm id="{083D4BAF-B626-452C-9CAF-51F160F48F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A929F2A-7E70-4E1F-B3C1-0480BEB677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graphicEl>
                                              <a:dgm id="{2A929F2A-7E70-4E1F-B3C1-0480BEB677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>
                                            <p:graphicEl>
                                              <a:dgm id="{2A929F2A-7E70-4E1F-B3C1-0480BEB677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F31085C-0C3C-430F-BAFD-88B66971FC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>
                                            <p:graphicEl>
                                              <a:dgm id="{9F31085C-0C3C-430F-BAFD-88B66971FC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">
                                            <p:graphicEl>
                                              <a:dgm id="{9F31085C-0C3C-430F-BAFD-88B66971FC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資料庫圖表 1"/>
          <p:cNvGraphicFramePr/>
          <p:nvPr>
            <p:extLst>
              <p:ext uri="{D42A27DB-BD31-4B8C-83A1-F6EECF244321}">
                <p14:modId xmlns:p14="http://schemas.microsoft.com/office/powerpoint/2010/main" val="698891355"/>
              </p:ext>
            </p:extLst>
          </p:nvPr>
        </p:nvGraphicFramePr>
        <p:xfrm>
          <a:off x="158830" y="836712"/>
          <a:ext cx="7920880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爆炸 1 3"/>
          <p:cNvSpPr/>
          <p:nvPr/>
        </p:nvSpPr>
        <p:spPr>
          <a:xfrm>
            <a:off x="1506300" y="-99392"/>
            <a:ext cx="5369956" cy="1944216"/>
          </a:xfrm>
          <a:prstGeom prst="irregularSeal1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 smtClean="0">
                <a:solidFill>
                  <a:schemeClr val="tx1"/>
                </a:solidFill>
              </a:rPr>
              <a:t>終於</a:t>
            </a:r>
            <a:r>
              <a:rPr lang="en-US" altLang="zh-TW" sz="2400" dirty="0" smtClean="0">
                <a:solidFill>
                  <a:schemeClr val="tx1"/>
                </a:solidFill>
              </a:rPr>
              <a:t>!</a:t>
            </a:r>
            <a:r>
              <a:rPr lang="zh-TW" altLang="en-US" sz="2400" dirty="0" smtClean="0">
                <a:solidFill>
                  <a:schemeClr val="tx1"/>
                </a:solidFill>
              </a:rPr>
              <a:t>有一個</a:t>
            </a:r>
            <a:r>
              <a:rPr lang="en-US" altLang="zh-TW" sz="2400" dirty="0" smtClean="0">
                <a:solidFill>
                  <a:schemeClr val="tx1"/>
                </a:solidFill>
              </a:rPr>
              <a:t>!!!</a:t>
            </a:r>
            <a:br>
              <a:rPr lang="en-US" altLang="zh-TW" sz="2400" dirty="0" smtClean="0">
                <a:solidFill>
                  <a:schemeClr val="tx1"/>
                </a:solidFill>
              </a:rPr>
            </a:br>
            <a:r>
              <a:rPr lang="zh-TW" altLang="en-US" sz="2400" dirty="0" smtClean="0">
                <a:solidFill>
                  <a:schemeClr val="tx1"/>
                </a:solidFill>
              </a:rPr>
              <a:t>都畫對了</a:t>
            </a:r>
            <a:r>
              <a:rPr lang="en-US" altLang="zh-TW" sz="2400" dirty="0" smtClean="0">
                <a:solidFill>
                  <a:schemeClr val="tx1"/>
                </a:solidFill>
              </a:rPr>
              <a:t>!!!!</a:t>
            </a:r>
            <a:endParaRPr lang="zh-TW" altLang="en-US" sz="2400" dirty="0">
              <a:solidFill>
                <a:schemeClr val="tx1"/>
              </a:solidFill>
            </a:endParaRPr>
          </a:p>
        </p:txBody>
      </p:sp>
      <p:pic>
        <p:nvPicPr>
          <p:cNvPr id="5" name="Picture 4" descr="ãé¼æãçåçæå°çµæ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6538" l="0" r="100000">
                        <a14:foregroundMark x1="86538" y1="45000" x2="86538" y2="45000"/>
                        <a14:foregroundMark x1="47308" y1="16923" x2="47308" y2="16923"/>
                        <a14:foregroundMark x1="14231" y1="49615" x2="14231" y2="496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725144"/>
            <a:ext cx="1296144" cy="1296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7189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4588879-75FD-4BF6-B430-4C74EA58ED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graphicEl>
                                              <a:dgm id="{24588879-75FD-4BF6-B430-4C74EA58ED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BE800C7-D4EB-418C-B956-1CADD3AD07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">
                                            <p:graphicEl>
                                              <a:dgm id="{8BE800C7-D4EB-418C-B956-1CADD3AD07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0368D52-BDA9-4BF5-86E9-2CE70BC7D7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">
                                            <p:graphicEl>
                                              <a:dgm id="{10368D52-BDA9-4BF5-86E9-2CE70BC7D7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71D501A-2C55-44F1-BC57-6ED9D20DC0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">
                                            <p:graphicEl>
                                              <a:dgm id="{C71D501A-2C55-44F1-BC57-6ED9D20DC0B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資料庫圖表 1"/>
          <p:cNvGraphicFramePr/>
          <p:nvPr>
            <p:extLst>
              <p:ext uri="{D42A27DB-BD31-4B8C-83A1-F6EECF244321}">
                <p14:modId xmlns:p14="http://schemas.microsoft.com/office/powerpoint/2010/main" val="3199906035"/>
              </p:ext>
            </p:extLst>
          </p:nvPr>
        </p:nvGraphicFramePr>
        <p:xfrm>
          <a:off x="467544" y="476672"/>
          <a:ext cx="8136904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55616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F8DEC3D-CCB7-4230-8E53-DDDA1187AD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graphicEl>
                                              <a:dgm id="{4F8DEC3D-CCB7-4230-8E53-DDDA1187AD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graphicEl>
                                              <a:dgm id="{4F8DEC3D-CCB7-4230-8E53-DDDA1187AD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graphicEl>
                                              <a:dgm id="{4F8DEC3D-CCB7-4230-8E53-DDDA1187AD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221F8B-F758-49EB-8ECB-EBE0045411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>
                                            <p:graphicEl>
                                              <a:dgm id="{0E221F8B-F758-49EB-8ECB-EBE0045411A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graphicEl>
                                              <a:dgm id="{0E221F8B-F758-49EB-8ECB-EBE0045411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graphicEl>
                                              <a:dgm id="{0E221F8B-F758-49EB-8ECB-EBE0045411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66670CE-0B5C-45D0-AD29-B1725A42BC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graphicEl>
                                              <a:dgm id="{E66670CE-0B5C-45D0-AD29-B1725A42BC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graphicEl>
                                              <a:dgm id="{E66670CE-0B5C-45D0-AD29-B1725A42BC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graphicEl>
                                              <a:dgm id="{E66670CE-0B5C-45D0-AD29-B1725A42BC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0E5C83E-5F29-44D7-8574-F9E40E0FBB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>
                                            <p:graphicEl>
                                              <a:dgm id="{20E5C83E-5F29-44D7-8574-F9E40E0FBB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graphicEl>
                                              <a:dgm id="{20E5C83E-5F29-44D7-8574-F9E40E0FBB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graphicEl>
                                              <a:dgm id="{20E5C83E-5F29-44D7-8574-F9E40E0FBB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標題 1"/>
          <p:cNvSpPr>
            <a:spLocks noGrp="1"/>
          </p:cNvSpPr>
          <p:nvPr>
            <p:ph type="ctrTitle" idx="4294967295"/>
          </p:nvPr>
        </p:nvSpPr>
        <p:spPr>
          <a:xfrm>
            <a:off x="0" y="2349500"/>
            <a:ext cx="9144000" cy="254158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endParaRPr lang="zh-TW" altLang="en-US" sz="6000" dirty="0" smtClean="0"/>
          </a:p>
        </p:txBody>
      </p:sp>
      <p:graphicFrame>
        <p:nvGraphicFramePr>
          <p:cNvPr id="3" name="資料庫圖表 2"/>
          <p:cNvGraphicFramePr/>
          <p:nvPr>
            <p:extLst>
              <p:ext uri="{D42A27DB-BD31-4B8C-83A1-F6EECF244321}">
                <p14:modId xmlns:p14="http://schemas.microsoft.com/office/powerpoint/2010/main" val="978589122"/>
              </p:ext>
            </p:extLst>
          </p:nvPr>
        </p:nvGraphicFramePr>
        <p:xfrm>
          <a:off x="539552" y="188640"/>
          <a:ext cx="8352928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BF8530C-82B6-498C-84CA-021D79CF8B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dgm id="{EBF8530C-82B6-498C-84CA-021D79CF8B6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50E1A6B-BF52-4B7F-A1E3-850E0C0CB4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graphicEl>
                                              <a:dgm id="{050E1A6B-BF52-4B7F-A1E3-850E0C0CB4A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FE230B4-73D8-4CB5-A82E-BF9CA784A3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graphicEl>
                                              <a:dgm id="{FFE230B4-73D8-4CB5-A82E-BF9CA784A3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30A0EEE-712D-4314-B9B6-BB16394083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graphicEl>
                                              <a:dgm id="{930A0EEE-712D-4314-B9B6-BB16394083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2752AA1-B31E-484A-8BFA-791E28DC6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graphicEl>
                                              <a:dgm id="{42752AA1-B31E-484A-8BFA-791E28DC6D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9A5A40F-1CE6-4432-BFF1-70450E4C63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graphicEl>
                                              <a:dgm id="{39A5A40F-1CE6-4432-BFF1-70450E4C630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F6525DD-EC84-462F-A7E6-3482304B07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graphicEl>
                                              <a:dgm id="{8F6525DD-EC84-462F-A7E6-3482304B077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715B70A-8CE4-47A8-9965-2F05394F11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graphicEl>
                                              <a:dgm id="{8715B70A-8CE4-47A8-9965-2F05394F119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資料庫圖表 1"/>
          <p:cNvGraphicFramePr/>
          <p:nvPr>
            <p:extLst>
              <p:ext uri="{D42A27DB-BD31-4B8C-83A1-F6EECF244321}">
                <p14:modId xmlns:p14="http://schemas.microsoft.com/office/powerpoint/2010/main" val="719006694"/>
              </p:ext>
            </p:extLst>
          </p:nvPr>
        </p:nvGraphicFramePr>
        <p:xfrm>
          <a:off x="0" y="0"/>
          <a:ext cx="9036496" cy="6021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29792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60170C0-A58F-4975-8FE6-9F16D16D48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graphicEl>
                                              <a:dgm id="{E60170C0-A58F-4975-8FE6-9F16D16D48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658EB2A-20ED-4766-A00A-F35AB48C5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>
                                            <p:graphicEl>
                                              <a:dgm id="{9658EB2A-20ED-4766-A00A-F35AB48C5C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20E8460-F4F1-4C53-BDFF-B62A3DDA5D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>
                                            <p:graphicEl>
                                              <a:dgm id="{520E8460-F4F1-4C53-BDFF-B62A3DDA5D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B7DA951-927F-411F-8528-8C4B376CE1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>
                                            <p:graphicEl>
                                              <a:dgm id="{AB7DA951-927F-411F-8528-8C4B376CE11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3CF23D9-A288-4BC1-9D69-47AFC0C4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">
                                            <p:graphicEl>
                                              <a:dgm id="{63CF23D9-A288-4BC1-9D69-47AFC0C468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536" y="188640"/>
            <a:ext cx="7054850" cy="16002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sz="5200" dirty="0" smtClean="0">
                <a:solidFill>
                  <a:schemeClr val="folHlink"/>
                </a:solidFill>
                <a:latin typeface="+mj-ea"/>
              </a:rPr>
              <a:t>教學理念分享</a:t>
            </a:r>
          </a:p>
        </p:txBody>
      </p:sp>
      <p:graphicFrame>
        <p:nvGraphicFramePr>
          <p:cNvPr id="2" name="內容版面配置區 1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510483486"/>
              </p:ext>
            </p:extLst>
          </p:nvPr>
        </p:nvGraphicFramePr>
        <p:xfrm>
          <a:off x="251520" y="1484784"/>
          <a:ext cx="8712968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圖片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12776"/>
            <a:ext cx="5879637" cy="4409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64FD9DB-3ED1-4DBA-9AC4-5BA3F52B64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graphicEl>
                                              <a:dgm id="{864FD9DB-3ED1-4DBA-9AC4-5BA3F52B64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FA8B39C-50BD-43EA-B260-684FB7FE93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>
                                            <p:graphicEl>
                                              <a:dgm id="{4FA8B39C-50BD-43EA-B260-684FB7FE93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D472510-7810-4796-AF75-23CC9ACE62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>
                                            <p:graphicEl>
                                              <a:dgm id="{6D472510-7810-4796-AF75-23CC9ACE62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3C8B57C-2A61-4AEB-832F-4CC7094E28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>
                                            <p:graphicEl>
                                              <a:dgm id="{03C8B57C-2A61-4AEB-832F-4CC7094E28D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59E14EC-694F-49DA-8DE5-7DE073FDC4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">
                                            <p:graphicEl>
                                              <a:dgm id="{959E14EC-694F-49DA-8DE5-7DE073FDC4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927BD4C-8E54-49FF-9197-7FE33B85C0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>
                                            <p:graphicEl>
                                              <a:dgm id="{D927BD4C-8E54-49FF-9197-7FE33B85C0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9144000" cy="140493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zh-TW" altLang="en-US" sz="5200" dirty="0" smtClean="0">
                <a:solidFill>
                  <a:schemeClr val="folHlink"/>
                </a:solidFill>
                <a:latin typeface="+mn-ea"/>
                <a:ea typeface="+mn-ea"/>
              </a:rPr>
              <a:t>結語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611188" y="1916113"/>
            <a:ext cx="7848600" cy="3960812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zh-TW" altLang="en-US" sz="3200" dirty="0" smtClean="0">
                <a:latin typeface="+mn-ea"/>
              </a:rPr>
              <a:t>每個孩子都蘊藏著無限的潛力、無窮的創意，而學習就是給她</a:t>
            </a:r>
            <a:r>
              <a:rPr lang="en-US" altLang="zh-TW" sz="3200" dirty="0" smtClean="0">
                <a:latin typeface="+mn-ea"/>
              </a:rPr>
              <a:t>/</a:t>
            </a:r>
            <a:r>
              <a:rPr lang="zh-TW" altLang="en-US" sz="3200" dirty="0" smtClean="0">
                <a:latin typeface="+mn-ea"/>
              </a:rPr>
              <a:t>他們機會和舞台發揮潛力、肯定自己，我熱愛教學！因為我總是能從孩子身上重新體會生活！</a:t>
            </a: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endParaRPr lang="zh-TW" altLang="en-US" sz="3200" dirty="0" smtClean="0">
              <a:solidFill>
                <a:schemeClr val="folHlink"/>
              </a:solidFill>
              <a:latin typeface="+mn-ea"/>
            </a:endParaRP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zh-TW" altLang="en-US" sz="3200" dirty="0" smtClean="0">
                <a:solidFill>
                  <a:schemeClr val="folHlink"/>
                </a:solidFill>
                <a:latin typeface="+mn-ea"/>
              </a:rPr>
              <a:t>～謝謝聆聽～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標題 1"/>
          <p:cNvSpPr>
            <a:spLocks noGrp="1"/>
          </p:cNvSpPr>
          <p:nvPr>
            <p:ph type="title" idx="4294967295"/>
          </p:nvPr>
        </p:nvSpPr>
        <p:spPr>
          <a:xfrm>
            <a:off x="0" y="-14288"/>
            <a:ext cx="9144000" cy="1058863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zh-TW" altLang="en-US" sz="4400" dirty="0" smtClean="0">
                <a:latin typeface="書法家中楷體" panose="02010609010101010101" pitchFamily="49" charset="-120"/>
                <a:ea typeface="書法家中楷體" panose="02010609010101010101" pitchFamily="49" charset="-120"/>
              </a:rPr>
              <a:t>共備單元</a:t>
            </a:r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1020786599"/>
              </p:ext>
            </p:extLst>
          </p:nvPr>
        </p:nvGraphicFramePr>
        <p:xfrm>
          <a:off x="755576" y="620688"/>
          <a:ext cx="7560840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D09CA02-74E2-4819-8E3C-AA415460EE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6D09CA02-74E2-4819-8E3C-AA415460EE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D200583-E51A-494A-B0CF-3121013A8D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graphicEl>
                                              <a:dgm id="{6D200583-E51A-494A-B0CF-3121013A8D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733F5CD-5578-4905-AE27-90F8981C8A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2733F5CD-5578-4905-AE27-90F8981C8AE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D4B1420-EFC1-493E-BC97-6BF61273AE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graphicEl>
                                              <a:dgm id="{9D4B1420-EFC1-493E-BC97-6BF61273AE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資料庫圖表 1"/>
          <p:cNvGraphicFramePr/>
          <p:nvPr>
            <p:extLst>
              <p:ext uri="{D42A27DB-BD31-4B8C-83A1-F6EECF244321}">
                <p14:modId xmlns:p14="http://schemas.microsoft.com/office/powerpoint/2010/main" val="4082881277"/>
              </p:ext>
            </p:extLst>
          </p:nvPr>
        </p:nvGraphicFramePr>
        <p:xfrm>
          <a:off x="971600" y="764704"/>
          <a:ext cx="7800528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81B03CB-7873-4805-9CD5-68F277770E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graphicEl>
                                              <a:dgm id="{181B03CB-7873-4805-9CD5-68F277770E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536FED-E9C9-495F-A6C5-B894211215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graphicEl>
                                              <a:dgm id="{51536FED-E9C9-495F-A6C5-B894211215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0765628-9CA5-45A9-8D51-F0D39F9EFC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graphicEl>
                                              <a:dgm id="{50765628-9CA5-45A9-8D51-F0D39F9EFC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288F423-A857-49AA-A416-81407133DB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graphicEl>
                                              <a:dgm id="{1288F423-A857-49AA-A416-81407133DB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標題 1"/>
          <p:cNvSpPr>
            <a:spLocks noGrp="1"/>
          </p:cNvSpPr>
          <p:nvPr>
            <p:ph type="title" idx="4294967295"/>
          </p:nvPr>
        </p:nvSpPr>
        <p:spPr>
          <a:xfrm>
            <a:off x="15875" y="188913"/>
            <a:ext cx="9144000" cy="105886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zh-TW" altLang="en-US" sz="4400" dirty="0" smtClean="0">
                <a:latin typeface="書法家中楷體" panose="02010609010101010101" pitchFamily="49" charset="-120"/>
                <a:ea typeface="書法家中楷體" panose="02010609010101010101" pitchFamily="49" charset="-120"/>
              </a:rPr>
              <a:t>認識基本的幾何圖形</a:t>
            </a:r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446651130"/>
              </p:ext>
            </p:extLst>
          </p:nvPr>
        </p:nvGraphicFramePr>
        <p:xfrm>
          <a:off x="1187624" y="1268760"/>
          <a:ext cx="7704856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81B03CB-7873-4805-9CD5-68F277770E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181B03CB-7873-4805-9CD5-68F277770E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0765628-9CA5-45A9-8D51-F0D39F9EFC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graphicEl>
                                              <a:dgm id="{50765628-9CA5-45A9-8D51-F0D39F9EFC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1536FED-E9C9-495F-A6C5-B894211215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51536FED-E9C9-495F-A6C5-B894211215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288F423-A857-49AA-A416-81407133DB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graphicEl>
                                              <a:dgm id="{1288F423-A857-49AA-A416-81407133DB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lvl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標題 1"/>
          <p:cNvSpPr>
            <a:spLocks noGrp="1"/>
          </p:cNvSpPr>
          <p:nvPr>
            <p:ph type="title" idx="4294967295"/>
          </p:nvPr>
        </p:nvSpPr>
        <p:spPr>
          <a:xfrm>
            <a:off x="0" y="404813"/>
            <a:ext cx="9144000" cy="105886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zh-TW" altLang="en-US" sz="4400" dirty="0" smtClean="0">
                <a:latin typeface="書法家中楷體" panose="02010609010101010101" pitchFamily="49" charset="-120"/>
                <a:ea typeface="書法家中楷體" panose="02010609010101010101" pitchFamily="49" charset="-120"/>
              </a:rPr>
              <a:t>幾何圖形的面積</a:t>
            </a:r>
            <a:r>
              <a:rPr lang="en-US" altLang="zh-TW" sz="4400" dirty="0" smtClean="0">
                <a:latin typeface="書法家中楷體" panose="02010609010101010101" pitchFamily="49" charset="-120"/>
                <a:ea typeface="書法家中楷體" panose="02010609010101010101" pitchFamily="49" charset="-120"/>
              </a:rPr>
              <a:t>(</a:t>
            </a:r>
            <a:r>
              <a:rPr lang="zh-TW" altLang="en-US" sz="4400" dirty="0" smtClean="0">
                <a:latin typeface="書法家中楷體" panose="02010609010101010101" pitchFamily="49" charset="-120"/>
                <a:ea typeface="書法家中楷體" panose="02010609010101010101" pitchFamily="49" charset="-120"/>
              </a:rPr>
              <a:t>公式</a:t>
            </a:r>
            <a:r>
              <a:rPr lang="en-US" altLang="zh-TW" sz="4400" dirty="0" smtClean="0">
                <a:latin typeface="書法家中楷體" panose="02010609010101010101" pitchFamily="49" charset="-120"/>
                <a:ea typeface="書法家中楷體" panose="02010609010101010101" pitchFamily="49" charset="-120"/>
              </a:rPr>
              <a:t>?)</a:t>
            </a:r>
            <a:endParaRPr lang="zh-TW" altLang="en-US" sz="4400" dirty="0" smtClean="0">
              <a:latin typeface="書法家中楷體" panose="02010609010101010101" pitchFamily="49" charset="-120"/>
              <a:ea typeface="書法家中楷體" panose="02010609010101010101" pitchFamily="49" charset="-120"/>
            </a:endParaRPr>
          </a:p>
        </p:txBody>
      </p:sp>
      <p:graphicFrame>
        <p:nvGraphicFramePr>
          <p:cNvPr id="3" name="內容版面配置區 2"/>
          <p:cNvGraphicFramePr>
            <a:graphicFrameLocks noGrp="1"/>
          </p:cNvGraphicFramePr>
          <p:nvPr>
            <p:ph sz="half" idx="4294967295"/>
          </p:nvPr>
        </p:nvGraphicFramePr>
        <p:xfrm>
          <a:off x="971600" y="1772816"/>
          <a:ext cx="7992888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7F84C11-2BE7-480B-BBEF-22F05EE591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graphicEl>
                                              <a:dgm id="{47F84C11-2BE7-480B-BBEF-22F05EE591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graphicEl>
                                              <a:dgm id="{47F84C11-2BE7-480B-BBEF-22F05EE591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C2A8679-CE74-4711-9556-AB8A35C431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graphicEl>
                                              <a:dgm id="{FC2A8679-CE74-4711-9556-AB8A35C431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graphicEl>
                                              <a:dgm id="{FC2A8679-CE74-4711-9556-AB8A35C431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資料庫圖表 1"/>
          <p:cNvGraphicFramePr/>
          <p:nvPr/>
        </p:nvGraphicFramePr>
        <p:xfrm>
          <a:off x="755576" y="811572"/>
          <a:ext cx="7585520" cy="5009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標題 1"/>
          <p:cNvSpPr txBox="1">
            <a:spLocks/>
          </p:cNvSpPr>
          <p:nvPr/>
        </p:nvSpPr>
        <p:spPr>
          <a:xfrm>
            <a:off x="1258888" y="0"/>
            <a:ext cx="5619750" cy="110172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entury Gothic" panose="020B0502020202020204" pitchFamily="34" charset="0"/>
                <a:ea typeface="標楷體" panose="03000509000000000000" pitchFamily="65" charset="-12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entury Gothic" panose="020B0502020202020204" pitchFamily="34" charset="0"/>
                <a:ea typeface="標楷體" panose="03000509000000000000" pitchFamily="65" charset="-12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entury Gothic" panose="020B0502020202020204" pitchFamily="34" charset="0"/>
                <a:ea typeface="標楷體" panose="03000509000000000000" pitchFamily="65" charset="-12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entury Gothic" panose="020B0502020202020204" pitchFamily="34" charset="0"/>
                <a:ea typeface="標楷體" panose="03000509000000000000" pitchFamily="65" charset="-12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entury Gothic" panose="020B0502020202020204" pitchFamily="34" charset="0"/>
                <a:ea typeface="標楷體" panose="03000509000000000000" pitchFamily="65" charset="-12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entury Gothic" panose="020B0502020202020204" pitchFamily="34" charset="0"/>
                <a:ea typeface="標楷體" panose="03000509000000000000" pitchFamily="65" charset="-12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entury Gothic" panose="020B0502020202020204" pitchFamily="34" charset="0"/>
                <a:ea typeface="標楷體" panose="03000509000000000000" pitchFamily="65" charset="-12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entury Gothic" panose="020B0502020202020204" pitchFamily="34" charset="0"/>
                <a:ea typeface="標楷體" panose="03000509000000000000" pitchFamily="65" charset="-12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kumimoji="0" lang="zh-TW" altLang="en-US" sz="6000" dirty="0" smtClean="0"/>
              <a:t>扇形和圓心角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93B7D5F-88C1-426A-A992-01445CE5F5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graphicEl>
                                              <a:dgm id="{F93B7D5F-88C1-426A-A992-01445CE5F5C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21A8564-7771-4BE8-A0C2-45582E04C2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graphicEl>
                                              <a:dgm id="{F21A8564-7771-4BE8-A0C2-45582E04C2A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8BC1183-BDFD-4D32-B3E0-3A25FE6B9C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graphicEl>
                                              <a:dgm id="{48BC1183-BDFD-4D32-B3E0-3A25FE6B9C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C256DE-8866-4790-887C-BD2357B09B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graphicEl>
                                              <a:dgm id="{E9C256DE-8866-4790-887C-BD2357B09B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3B9422F-05F5-4C73-A753-2C63A45DA2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graphicEl>
                                              <a:dgm id="{93B9422F-05F5-4C73-A753-2C63A45DA2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D0DF2D2-CF33-4CA3-8B43-ADE07728D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graphicEl>
                                              <a:dgm id="{ED0DF2D2-CF33-4CA3-8B43-ADE07728D1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91102CF-1546-486D-A1F5-A371ECE7C2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graphicEl>
                                              <a:dgm id="{091102CF-1546-486D-A1F5-A371ECE7C2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8A2D62-632A-4A29-922F-DAE1DFF2B4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>
                                            <p:graphicEl>
                                              <a:dgm id="{CE8A2D62-632A-4A29-922F-DAE1DFF2B4B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5B561E4-6AC5-44FD-A5F2-EE5700290F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75B561E4-6AC5-44FD-A5F2-EE5700290F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6E3DE78-3BDC-42C6-9AEA-7766A355F9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">
                                            <p:graphicEl>
                                              <a:dgm id="{56E3DE78-3BDC-42C6-9AEA-7766A355F9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F72A689-6BB6-4295-B9CF-861DD7FFAA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>
                                            <p:graphicEl>
                                              <a:dgm id="{4F72A689-6BB6-4295-B9CF-861DD7FFAAE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9BF21C4-5818-4582-8178-883D3D26B5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>
                                            <p:graphicEl>
                                              <a:dgm id="{C9BF21C4-5818-4582-8178-883D3D26B59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標題 1"/>
          <p:cNvSpPr>
            <a:spLocks noGrp="1"/>
          </p:cNvSpPr>
          <p:nvPr>
            <p:ph type="ctrTitle" idx="4294967295"/>
          </p:nvPr>
        </p:nvSpPr>
        <p:spPr>
          <a:xfrm>
            <a:off x="2411413" y="2492375"/>
            <a:ext cx="4537075" cy="254158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sz="6000" dirty="0" smtClean="0"/>
              <a:t>面積的教學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資料庫圖表 1"/>
          <p:cNvGraphicFramePr/>
          <p:nvPr/>
        </p:nvGraphicFramePr>
        <p:xfrm>
          <a:off x="1187624" y="620688"/>
          <a:ext cx="6624736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FFFAA98-F66F-4419-BB80-B31F114E93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graphicEl>
                                              <a:dgm id="{5FFFAA98-F66F-4419-BB80-B31F114E93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F220FE5-6516-457C-BF83-2A615E4118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graphicEl>
                                              <a:dgm id="{6F220FE5-6516-457C-BF83-2A615E4118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480336A-C650-4701-BBE8-65C3DDA777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graphicEl>
                                              <a:dgm id="{4480336A-C650-4701-BBE8-65C3DDA777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5F93206-44AB-44FB-B13A-C621712C93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graphicEl>
                                              <a:dgm id="{A5F93206-44AB-44FB-B13A-C621712C93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061F151-A6AA-4030-9AB0-32B8DF23D9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graphicEl>
                                              <a:dgm id="{E061F151-A6AA-4030-9AB0-32B8DF23D9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DC3DCC9-2404-4F92-BF48-5186180ADF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graphicEl>
                                              <a:dgm id="{9DC3DCC9-2404-4F92-BF48-5186180ADF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自訂 1">
      <a:majorFont>
        <a:latin typeface="Times New Roman"/>
        <a:ea typeface="微軟正黑體"/>
        <a:cs typeface=""/>
      </a:majorFont>
      <a:minorFont>
        <a:latin typeface="Century Gothic"/>
        <a:ea typeface="微軟正黑體"/>
        <a:cs typeface="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圖庫</Template>
  <TotalTime>777</TotalTime>
  <Words>314</Words>
  <Application>Microsoft Office PowerPoint</Application>
  <PresentationFormat>如螢幕大小 (4:3)</PresentationFormat>
  <Paragraphs>57</Paragraphs>
  <Slides>25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25</vt:i4>
      </vt:variant>
    </vt:vector>
  </HeadingPairs>
  <TitlesOfParts>
    <vt:vector size="34" baseType="lpstr">
      <vt:lpstr>書法家中楷體</vt:lpstr>
      <vt:lpstr>微軟正黑體</vt:lpstr>
      <vt:lpstr>新細明體</vt:lpstr>
      <vt:lpstr>標楷體</vt:lpstr>
      <vt:lpstr>Arial</vt:lpstr>
      <vt:lpstr>Century Gothic</vt:lpstr>
      <vt:lpstr>Comic Sans MS</vt:lpstr>
      <vt:lpstr>Times New Roman</vt:lpstr>
      <vt:lpstr>Gallery</vt:lpstr>
      <vt:lpstr>數學新世界種子教師生根計畫 共備種子講師暑期培訓營</vt:lpstr>
      <vt:lpstr>我的個人檔案</vt:lpstr>
      <vt:lpstr>共備單元</vt:lpstr>
      <vt:lpstr>PowerPoint 簡報</vt:lpstr>
      <vt:lpstr>認識基本的幾何圖形</vt:lpstr>
      <vt:lpstr>幾何圖形的面積(公式?)</vt:lpstr>
      <vt:lpstr>PowerPoint 簡報</vt:lpstr>
      <vt:lpstr>面積的教學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教學理念分享</vt:lpstr>
      <vt:lpstr>結語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我的個人檔案與 教學心得分享</dc:title>
  <dc:creator>uouo</dc:creator>
  <cp:lastModifiedBy>5grade</cp:lastModifiedBy>
  <cp:revision>211</cp:revision>
  <dcterms:created xsi:type="dcterms:W3CDTF">2007-12-23T13:13:40Z</dcterms:created>
  <dcterms:modified xsi:type="dcterms:W3CDTF">2018-07-27T03:04:56Z</dcterms:modified>
</cp:coreProperties>
</file>