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79" r:id="rId2"/>
  </p:sldMasterIdLst>
  <p:notesMasterIdLst>
    <p:notesMasterId r:id="rId30"/>
  </p:notesMasterIdLst>
  <p:sldIdLst>
    <p:sldId id="256" r:id="rId3"/>
    <p:sldId id="257" r:id="rId4"/>
    <p:sldId id="258" r:id="rId5"/>
    <p:sldId id="294" r:id="rId6"/>
    <p:sldId id="295" r:id="rId7"/>
    <p:sldId id="298" r:id="rId8"/>
    <p:sldId id="296" r:id="rId9"/>
    <p:sldId id="297" r:id="rId10"/>
    <p:sldId id="291" r:id="rId11"/>
    <p:sldId id="301" r:id="rId12"/>
    <p:sldId id="300" r:id="rId13"/>
    <p:sldId id="302" r:id="rId14"/>
    <p:sldId id="299" r:id="rId15"/>
    <p:sldId id="292" r:id="rId16"/>
    <p:sldId id="303" r:id="rId17"/>
    <p:sldId id="304" r:id="rId18"/>
    <p:sldId id="305" r:id="rId19"/>
    <p:sldId id="306" r:id="rId20"/>
    <p:sldId id="309" r:id="rId21"/>
    <p:sldId id="310" r:id="rId22"/>
    <p:sldId id="307" r:id="rId23"/>
    <p:sldId id="311" r:id="rId24"/>
    <p:sldId id="308" r:id="rId25"/>
    <p:sldId id="293" r:id="rId26"/>
    <p:sldId id="282" r:id="rId27"/>
    <p:sldId id="283" r:id="rId28"/>
    <p:sldId id="262" r:id="rId29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1001"/>
    <a:srgbClr val="F973DF"/>
    <a:srgbClr val="F40CC8"/>
    <a:srgbClr val="F23C00"/>
    <a:srgbClr val="E73A1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1" autoAdjust="0"/>
    <p:restoredTop sz="93692"/>
  </p:normalViewPr>
  <p:slideViewPr>
    <p:cSldViewPr snapToGrid="0" snapToObjects="1">
      <p:cViewPr varScale="1">
        <p:scale>
          <a:sx n="54" d="100"/>
          <a:sy n="54" d="100"/>
        </p:scale>
        <p:origin x="-115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3561A-9830-4400-9DF2-77493EBCA532}" type="datetimeFigureOut">
              <a:rPr lang="zh-CN" altLang="en-US" smtClean="0"/>
              <a:pPr/>
              <a:t>2018/7/13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5DBDB-A726-4F18-B575-32BFBF1CD0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066919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组合 98"/>
          <p:cNvGrpSpPr/>
          <p:nvPr userDrawn="1"/>
        </p:nvGrpSpPr>
        <p:grpSpPr>
          <a:xfrm>
            <a:off x="1180541" y="726122"/>
            <a:ext cx="6557868" cy="5086478"/>
            <a:chOff x="1180541" y="726122"/>
            <a:chExt cx="6557868" cy="5086478"/>
          </a:xfrm>
        </p:grpSpPr>
        <p:grpSp>
          <p:nvGrpSpPr>
            <p:cNvPr id="3" name="组合 2"/>
            <p:cNvGrpSpPr/>
            <p:nvPr/>
          </p:nvGrpSpPr>
          <p:grpSpPr>
            <a:xfrm>
              <a:off x="2181379" y="1621679"/>
              <a:ext cx="880776" cy="748079"/>
              <a:chOff x="3501778" y="1348073"/>
              <a:chExt cx="974202" cy="827430"/>
            </a:xfrm>
            <a:solidFill>
              <a:schemeClr val="accent2"/>
            </a:solidFill>
          </p:grpSpPr>
          <p:sp>
            <p:nvSpPr>
              <p:cNvPr id="20" name="Freeform 6"/>
              <p:cNvSpPr>
                <a:spLocks noEditPoints="1"/>
              </p:cNvSpPr>
              <p:nvPr/>
            </p:nvSpPr>
            <p:spPr bwMode="auto">
              <a:xfrm rot="18468259">
                <a:off x="3575164" y="1274687"/>
                <a:ext cx="827430" cy="974202"/>
              </a:xfrm>
              <a:custGeom>
                <a:avLst/>
                <a:gdLst>
                  <a:gd name="T0" fmla="*/ 1600 w 1600"/>
                  <a:gd name="T1" fmla="*/ 1881 h 1881"/>
                  <a:gd name="T2" fmla="*/ 0 w 1600"/>
                  <a:gd name="T3" fmla="*/ 1881 h 1881"/>
                  <a:gd name="T4" fmla="*/ 0 w 1600"/>
                  <a:gd name="T5" fmla="*/ 1865 h 1881"/>
                  <a:gd name="T6" fmla="*/ 0 w 1600"/>
                  <a:gd name="T7" fmla="*/ 866 h 1881"/>
                  <a:gd name="T8" fmla="*/ 69 w 1600"/>
                  <a:gd name="T9" fmla="*/ 784 h 1881"/>
                  <a:gd name="T10" fmla="*/ 383 w 1600"/>
                  <a:gd name="T11" fmla="*/ 784 h 1881"/>
                  <a:gd name="T12" fmla="*/ 400 w 1600"/>
                  <a:gd name="T13" fmla="*/ 763 h 1881"/>
                  <a:gd name="T14" fmla="*/ 400 w 1600"/>
                  <a:gd name="T15" fmla="*/ 89 h 1881"/>
                  <a:gd name="T16" fmla="*/ 403 w 1600"/>
                  <a:gd name="T17" fmla="*/ 54 h 1881"/>
                  <a:gd name="T18" fmla="*/ 460 w 1600"/>
                  <a:gd name="T19" fmla="*/ 0 h 1881"/>
                  <a:gd name="T20" fmla="*/ 474 w 1600"/>
                  <a:gd name="T21" fmla="*/ 0 h 1881"/>
                  <a:gd name="T22" fmla="*/ 1129 w 1600"/>
                  <a:gd name="T23" fmla="*/ 0 h 1881"/>
                  <a:gd name="T24" fmla="*/ 1200 w 1600"/>
                  <a:gd name="T25" fmla="*/ 83 h 1881"/>
                  <a:gd name="T26" fmla="*/ 1200 w 1600"/>
                  <a:gd name="T27" fmla="*/ 762 h 1881"/>
                  <a:gd name="T28" fmla="*/ 1200 w 1600"/>
                  <a:gd name="T29" fmla="*/ 783 h 1881"/>
                  <a:gd name="T30" fmla="*/ 1216 w 1600"/>
                  <a:gd name="T31" fmla="*/ 784 h 1881"/>
                  <a:gd name="T32" fmla="*/ 1530 w 1600"/>
                  <a:gd name="T33" fmla="*/ 784 h 1881"/>
                  <a:gd name="T34" fmla="*/ 1599 w 1600"/>
                  <a:gd name="T35" fmla="*/ 844 h 1881"/>
                  <a:gd name="T36" fmla="*/ 1600 w 1600"/>
                  <a:gd name="T37" fmla="*/ 862 h 1881"/>
                  <a:gd name="T38" fmla="*/ 1600 w 1600"/>
                  <a:gd name="T39" fmla="*/ 1866 h 1881"/>
                  <a:gd name="T40" fmla="*/ 1600 w 1600"/>
                  <a:gd name="T41" fmla="*/ 1881 h 1881"/>
                  <a:gd name="T42" fmla="*/ 1066 w 1600"/>
                  <a:gd name="T43" fmla="*/ 157 h 1881"/>
                  <a:gd name="T44" fmla="*/ 1054 w 1600"/>
                  <a:gd name="T45" fmla="*/ 157 h 1881"/>
                  <a:gd name="T46" fmla="*/ 547 w 1600"/>
                  <a:gd name="T47" fmla="*/ 156 h 1881"/>
                  <a:gd name="T48" fmla="*/ 533 w 1600"/>
                  <a:gd name="T49" fmla="*/ 173 h 1881"/>
                  <a:gd name="T50" fmla="*/ 533 w 1600"/>
                  <a:gd name="T51" fmla="*/ 1708 h 1881"/>
                  <a:gd name="T52" fmla="*/ 548 w 1600"/>
                  <a:gd name="T53" fmla="*/ 1725 h 1881"/>
                  <a:gd name="T54" fmla="*/ 1052 w 1600"/>
                  <a:gd name="T55" fmla="*/ 1725 h 1881"/>
                  <a:gd name="T56" fmla="*/ 1066 w 1600"/>
                  <a:gd name="T57" fmla="*/ 1724 h 1881"/>
                  <a:gd name="T58" fmla="*/ 1066 w 1600"/>
                  <a:gd name="T59" fmla="*/ 157 h 1881"/>
                  <a:gd name="T60" fmla="*/ 399 w 1600"/>
                  <a:gd name="T61" fmla="*/ 1725 h 1881"/>
                  <a:gd name="T62" fmla="*/ 399 w 1600"/>
                  <a:gd name="T63" fmla="*/ 942 h 1881"/>
                  <a:gd name="T64" fmla="*/ 133 w 1600"/>
                  <a:gd name="T65" fmla="*/ 942 h 1881"/>
                  <a:gd name="T66" fmla="*/ 133 w 1600"/>
                  <a:gd name="T67" fmla="*/ 960 h 1881"/>
                  <a:gd name="T68" fmla="*/ 133 w 1600"/>
                  <a:gd name="T69" fmla="*/ 1705 h 1881"/>
                  <a:gd name="T70" fmla="*/ 149 w 1600"/>
                  <a:gd name="T71" fmla="*/ 1725 h 1881"/>
                  <a:gd name="T72" fmla="*/ 384 w 1600"/>
                  <a:gd name="T73" fmla="*/ 1725 h 1881"/>
                  <a:gd name="T74" fmla="*/ 399 w 1600"/>
                  <a:gd name="T75" fmla="*/ 1725 h 1881"/>
                  <a:gd name="T76" fmla="*/ 1201 w 1600"/>
                  <a:gd name="T77" fmla="*/ 1724 h 1881"/>
                  <a:gd name="T78" fmla="*/ 1214 w 1600"/>
                  <a:gd name="T79" fmla="*/ 1725 h 1881"/>
                  <a:gd name="T80" fmla="*/ 1452 w 1600"/>
                  <a:gd name="T81" fmla="*/ 1725 h 1881"/>
                  <a:gd name="T82" fmla="*/ 1467 w 1600"/>
                  <a:gd name="T83" fmla="*/ 1707 h 1881"/>
                  <a:gd name="T84" fmla="*/ 1467 w 1600"/>
                  <a:gd name="T85" fmla="*/ 958 h 1881"/>
                  <a:gd name="T86" fmla="*/ 1466 w 1600"/>
                  <a:gd name="T87" fmla="*/ 941 h 1881"/>
                  <a:gd name="T88" fmla="*/ 1201 w 1600"/>
                  <a:gd name="T89" fmla="*/ 941 h 1881"/>
                  <a:gd name="T90" fmla="*/ 1201 w 1600"/>
                  <a:gd name="T91" fmla="*/ 1724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0" h="1881">
                    <a:moveTo>
                      <a:pt x="1600" y="1881"/>
                    </a:moveTo>
                    <a:cubicBezTo>
                      <a:pt x="1066" y="1881"/>
                      <a:pt x="534" y="1881"/>
                      <a:pt x="0" y="1881"/>
                    </a:cubicBezTo>
                    <a:cubicBezTo>
                      <a:pt x="0" y="1876"/>
                      <a:pt x="0" y="1870"/>
                      <a:pt x="0" y="1865"/>
                    </a:cubicBezTo>
                    <a:cubicBezTo>
                      <a:pt x="0" y="1532"/>
                      <a:pt x="0" y="1199"/>
                      <a:pt x="0" y="866"/>
                    </a:cubicBezTo>
                    <a:cubicBezTo>
                      <a:pt x="0" y="814"/>
                      <a:pt x="25" y="784"/>
                      <a:pt x="69" y="784"/>
                    </a:cubicBezTo>
                    <a:cubicBezTo>
                      <a:pt x="174" y="783"/>
                      <a:pt x="279" y="784"/>
                      <a:pt x="383" y="784"/>
                    </a:cubicBezTo>
                    <a:cubicBezTo>
                      <a:pt x="400" y="784"/>
                      <a:pt x="400" y="784"/>
                      <a:pt x="400" y="763"/>
                    </a:cubicBezTo>
                    <a:cubicBezTo>
                      <a:pt x="400" y="539"/>
                      <a:pt x="400" y="314"/>
                      <a:pt x="400" y="89"/>
                    </a:cubicBezTo>
                    <a:cubicBezTo>
                      <a:pt x="400" y="77"/>
                      <a:pt x="401" y="65"/>
                      <a:pt x="403" y="54"/>
                    </a:cubicBezTo>
                    <a:cubicBezTo>
                      <a:pt x="410" y="22"/>
                      <a:pt x="432" y="1"/>
                      <a:pt x="460" y="0"/>
                    </a:cubicBezTo>
                    <a:cubicBezTo>
                      <a:pt x="465" y="0"/>
                      <a:pt x="469" y="0"/>
                      <a:pt x="474" y="0"/>
                    </a:cubicBezTo>
                    <a:cubicBezTo>
                      <a:pt x="692" y="0"/>
                      <a:pt x="910" y="0"/>
                      <a:pt x="1129" y="0"/>
                    </a:cubicBezTo>
                    <a:cubicBezTo>
                      <a:pt x="1175" y="0"/>
                      <a:pt x="1200" y="28"/>
                      <a:pt x="1200" y="83"/>
                    </a:cubicBezTo>
                    <a:cubicBezTo>
                      <a:pt x="1200" y="309"/>
                      <a:pt x="1200" y="535"/>
                      <a:pt x="1200" y="762"/>
                    </a:cubicBezTo>
                    <a:cubicBezTo>
                      <a:pt x="1200" y="768"/>
                      <a:pt x="1200" y="775"/>
                      <a:pt x="1200" y="783"/>
                    </a:cubicBezTo>
                    <a:cubicBezTo>
                      <a:pt x="1206" y="783"/>
                      <a:pt x="1211" y="784"/>
                      <a:pt x="1216" y="784"/>
                    </a:cubicBezTo>
                    <a:cubicBezTo>
                      <a:pt x="1321" y="784"/>
                      <a:pt x="1426" y="784"/>
                      <a:pt x="1530" y="784"/>
                    </a:cubicBezTo>
                    <a:cubicBezTo>
                      <a:pt x="1568" y="784"/>
                      <a:pt x="1592" y="805"/>
                      <a:pt x="1599" y="844"/>
                    </a:cubicBezTo>
                    <a:cubicBezTo>
                      <a:pt x="1600" y="850"/>
                      <a:pt x="1600" y="856"/>
                      <a:pt x="1600" y="862"/>
                    </a:cubicBezTo>
                    <a:cubicBezTo>
                      <a:pt x="1600" y="1197"/>
                      <a:pt x="1600" y="1532"/>
                      <a:pt x="1600" y="1866"/>
                    </a:cubicBezTo>
                    <a:cubicBezTo>
                      <a:pt x="1600" y="1871"/>
                      <a:pt x="1600" y="1875"/>
                      <a:pt x="1600" y="1881"/>
                    </a:cubicBezTo>
                    <a:close/>
                    <a:moveTo>
                      <a:pt x="1066" y="157"/>
                    </a:moveTo>
                    <a:cubicBezTo>
                      <a:pt x="1061" y="157"/>
                      <a:pt x="1057" y="157"/>
                      <a:pt x="1054" y="157"/>
                    </a:cubicBezTo>
                    <a:cubicBezTo>
                      <a:pt x="885" y="157"/>
                      <a:pt x="716" y="157"/>
                      <a:pt x="547" y="156"/>
                    </a:cubicBezTo>
                    <a:cubicBezTo>
                      <a:pt x="536" y="156"/>
                      <a:pt x="533" y="161"/>
                      <a:pt x="533" y="173"/>
                    </a:cubicBezTo>
                    <a:cubicBezTo>
                      <a:pt x="534" y="685"/>
                      <a:pt x="534" y="1196"/>
                      <a:pt x="533" y="1708"/>
                    </a:cubicBezTo>
                    <a:cubicBezTo>
                      <a:pt x="533" y="1722"/>
                      <a:pt x="537" y="1725"/>
                      <a:pt x="548" y="1725"/>
                    </a:cubicBezTo>
                    <a:cubicBezTo>
                      <a:pt x="716" y="1725"/>
                      <a:pt x="884" y="1725"/>
                      <a:pt x="1052" y="1725"/>
                    </a:cubicBezTo>
                    <a:cubicBezTo>
                      <a:pt x="1057" y="1725"/>
                      <a:pt x="1061" y="1724"/>
                      <a:pt x="1066" y="1724"/>
                    </a:cubicBezTo>
                    <a:cubicBezTo>
                      <a:pt x="1066" y="1201"/>
                      <a:pt x="1066" y="680"/>
                      <a:pt x="1066" y="157"/>
                    </a:cubicBezTo>
                    <a:close/>
                    <a:moveTo>
                      <a:pt x="399" y="1725"/>
                    </a:moveTo>
                    <a:cubicBezTo>
                      <a:pt x="399" y="1462"/>
                      <a:pt x="399" y="1202"/>
                      <a:pt x="399" y="942"/>
                    </a:cubicBezTo>
                    <a:cubicBezTo>
                      <a:pt x="310" y="942"/>
                      <a:pt x="223" y="942"/>
                      <a:pt x="133" y="942"/>
                    </a:cubicBezTo>
                    <a:cubicBezTo>
                      <a:pt x="133" y="948"/>
                      <a:pt x="133" y="954"/>
                      <a:pt x="133" y="960"/>
                    </a:cubicBezTo>
                    <a:cubicBezTo>
                      <a:pt x="133" y="1209"/>
                      <a:pt x="133" y="1457"/>
                      <a:pt x="133" y="1705"/>
                    </a:cubicBezTo>
                    <a:cubicBezTo>
                      <a:pt x="133" y="1720"/>
                      <a:pt x="136" y="1725"/>
                      <a:pt x="149" y="1725"/>
                    </a:cubicBezTo>
                    <a:cubicBezTo>
                      <a:pt x="228" y="1724"/>
                      <a:pt x="306" y="1725"/>
                      <a:pt x="384" y="1725"/>
                    </a:cubicBezTo>
                    <a:cubicBezTo>
                      <a:pt x="389" y="1725"/>
                      <a:pt x="393" y="1725"/>
                      <a:pt x="399" y="1725"/>
                    </a:cubicBezTo>
                    <a:close/>
                    <a:moveTo>
                      <a:pt x="1201" y="1724"/>
                    </a:moveTo>
                    <a:cubicBezTo>
                      <a:pt x="1206" y="1724"/>
                      <a:pt x="1210" y="1725"/>
                      <a:pt x="1214" y="1725"/>
                    </a:cubicBezTo>
                    <a:cubicBezTo>
                      <a:pt x="1294" y="1725"/>
                      <a:pt x="1373" y="1724"/>
                      <a:pt x="1452" y="1725"/>
                    </a:cubicBezTo>
                    <a:cubicBezTo>
                      <a:pt x="1464" y="1725"/>
                      <a:pt x="1467" y="1721"/>
                      <a:pt x="1467" y="1707"/>
                    </a:cubicBezTo>
                    <a:cubicBezTo>
                      <a:pt x="1466" y="1457"/>
                      <a:pt x="1467" y="1207"/>
                      <a:pt x="1467" y="958"/>
                    </a:cubicBezTo>
                    <a:cubicBezTo>
                      <a:pt x="1467" y="952"/>
                      <a:pt x="1466" y="947"/>
                      <a:pt x="1466" y="941"/>
                    </a:cubicBezTo>
                    <a:cubicBezTo>
                      <a:pt x="1377" y="941"/>
                      <a:pt x="1289" y="941"/>
                      <a:pt x="1201" y="941"/>
                    </a:cubicBezTo>
                    <a:cubicBezTo>
                      <a:pt x="1201" y="1202"/>
                      <a:pt x="1201" y="1463"/>
                      <a:pt x="1201" y="17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1" name="Freeform 10"/>
              <p:cNvSpPr>
                <a:spLocks/>
              </p:cNvSpPr>
              <p:nvPr/>
            </p:nvSpPr>
            <p:spPr bwMode="auto">
              <a:xfrm rot="18468259">
                <a:off x="4003491" y="1811313"/>
                <a:ext cx="35470" cy="81948"/>
              </a:xfrm>
              <a:custGeom>
                <a:avLst/>
                <a:gdLst>
                  <a:gd name="T0" fmla="*/ 65 w 68"/>
                  <a:gd name="T1" fmla="*/ 158 h 158"/>
                  <a:gd name="T2" fmla="*/ 10 w 68"/>
                  <a:gd name="T3" fmla="*/ 158 h 158"/>
                  <a:gd name="T4" fmla="*/ 1 w 68"/>
                  <a:gd name="T5" fmla="*/ 147 h 158"/>
                  <a:gd name="T6" fmla="*/ 0 w 68"/>
                  <a:gd name="T7" fmla="*/ 12 h 158"/>
                  <a:gd name="T8" fmla="*/ 10 w 68"/>
                  <a:gd name="T9" fmla="*/ 1 h 158"/>
                  <a:gd name="T10" fmla="*/ 59 w 68"/>
                  <a:gd name="T11" fmla="*/ 1 h 158"/>
                  <a:gd name="T12" fmla="*/ 67 w 68"/>
                  <a:gd name="T13" fmla="*/ 10 h 158"/>
                  <a:gd name="T14" fmla="*/ 67 w 68"/>
                  <a:gd name="T15" fmla="*/ 153 h 158"/>
                  <a:gd name="T16" fmla="*/ 65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65" y="158"/>
                    </a:moveTo>
                    <a:cubicBezTo>
                      <a:pt x="46" y="158"/>
                      <a:pt x="28" y="158"/>
                      <a:pt x="10" y="158"/>
                    </a:cubicBezTo>
                    <a:cubicBezTo>
                      <a:pt x="3" y="158"/>
                      <a:pt x="0" y="155"/>
                      <a:pt x="1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3" y="0"/>
                      <a:pt x="59" y="1"/>
                    </a:cubicBezTo>
                    <a:cubicBezTo>
                      <a:pt x="62" y="1"/>
                      <a:pt x="67" y="7"/>
                      <a:pt x="67" y="10"/>
                    </a:cubicBezTo>
                    <a:cubicBezTo>
                      <a:pt x="68" y="58"/>
                      <a:pt x="67" y="105"/>
                      <a:pt x="67" y="153"/>
                    </a:cubicBezTo>
                    <a:cubicBezTo>
                      <a:pt x="67" y="154"/>
                      <a:pt x="66" y="156"/>
                      <a:pt x="65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2" name="Freeform 11"/>
              <p:cNvSpPr>
                <a:spLocks/>
              </p:cNvSpPr>
              <p:nvPr/>
            </p:nvSpPr>
            <p:spPr bwMode="auto">
              <a:xfrm rot="18468259">
                <a:off x="4067084" y="1729535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5 w 68"/>
                  <a:gd name="T15" fmla="*/ 1 h 159"/>
                  <a:gd name="T16" fmla="*/ 68 w 68"/>
                  <a:gd name="T17" fmla="*/ 15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1" y="158"/>
                    </a:cubicBezTo>
                    <a:cubicBezTo>
                      <a:pt x="3" y="159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0"/>
                      <a:pt x="11" y="1"/>
                    </a:cubicBezTo>
                    <a:cubicBezTo>
                      <a:pt x="26" y="1"/>
                      <a:pt x="41" y="1"/>
                      <a:pt x="55" y="1"/>
                    </a:cubicBezTo>
                    <a:cubicBezTo>
                      <a:pt x="64" y="0"/>
                      <a:pt x="68" y="4"/>
                      <a:pt x="68" y="15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3" name="Freeform 12"/>
              <p:cNvSpPr>
                <a:spLocks/>
              </p:cNvSpPr>
              <p:nvPr/>
            </p:nvSpPr>
            <p:spPr bwMode="auto">
              <a:xfrm rot="18468259">
                <a:off x="3810456" y="1661862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1 w 68"/>
                  <a:gd name="T5" fmla="*/ 105 h 157"/>
                  <a:gd name="T6" fmla="*/ 0 w 68"/>
                  <a:gd name="T7" fmla="*/ 16 h 157"/>
                  <a:gd name="T8" fmla="*/ 13 w 68"/>
                  <a:gd name="T9" fmla="*/ 1 h 157"/>
                  <a:gd name="T10" fmla="*/ 58 w 68"/>
                  <a:gd name="T11" fmla="*/ 2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3" y="157"/>
                      <a:pt x="1" y="157"/>
                    </a:cubicBezTo>
                    <a:cubicBezTo>
                      <a:pt x="1" y="139"/>
                      <a:pt x="1" y="122"/>
                      <a:pt x="1" y="105"/>
                    </a:cubicBezTo>
                    <a:cubicBezTo>
                      <a:pt x="1" y="75"/>
                      <a:pt x="1" y="46"/>
                      <a:pt x="0" y="16"/>
                    </a:cubicBezTo>
                    <a:cubicBezTo>
                      <a:pt x="0" y="5"/>
                      <a:pt x="3" y="0"/>
                      <a:pt x="13" y="1"/>
                    </a:cubicBezTo>
                    <a:cubicBezTo>
                      <a:pt x="28" y="2"/>
                      <a:pt x="43" y="1"/>
                      <a:pt x="58" y="2"/>
                    </a:cubicBezTo>
                    <a:cubicBezTo>
                      <a:pt x="61" y="2"/>
                      <a:pt x="67" y="7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4" name="Freeform 13"/>
              <p:cNvSpPr>
                <a:spLocks/>
              </p:cNvSpPr>
              <p:nvPr/>
            </p:nvSpPr>
            <p:spPr bwMode="auto">
              <a:xfrm rot="18468259">
                <a:off x="3874049" y="1580695"/>
                <a:ext cx="35470" cy="80725"/>
              </a:xfrm>
              <a:custGeom>
                <a:avLst/>
                <a:gdLst>
                  <a:gd name="T0" fmla="*/ 67 w 68"/>
                  <a:gd name="T1" fmla="*/ 156 h 156"/>
                  <a:gd name="T2" fmla="*/ 0 w 68"/>
                  <a:gd name="T3" fmla="*/ 156 h 156"/>
                  <a:gd name="T4" fmla="*/ 0 w 68"/>
                  <a:gd name="T5" fmla="*/ 85 h 156"/>
                  <a:gd name="T6" fmla="*/ 0 w 68"/>
                  <a:gd name="T7" fmla="*/ 13 h 156"/>
                  <a:gd name="T8" fmla="*/ 12 w 68"/>
                  <a:gd name="T9" fmla="*/ 0 h 156"/>
                  <a:gd name="T10" fmla="*/ 57 w 68"/>
                  <a:gd name="T11" fmla="*/ 1 h 156"/>
                  <a:gd name="T12" fmla="*/ 67 w 68"/>
                  <a:gd name="T13" fmla="*/ 10 h 156"/>
                  <a:gd name="T14" fmla="*/ 67 w 68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6">
                    <a:moveTo>
                      <a:pt x="67" y="156"/>
                    </a:moveTo>
                    <a:cubicBezTo>
                      <a:pt x="44" y="156"/>
                      <a:pt x="23" y="156"/>
                      <a:pt x="0" y="156"/>
                    </a:cubicBezTo>
                    <a:cubicBezTo>
                      <a:pt x="0" y="132"/>
                      <a:pt x="0" y="109"/>
                      <a:pt x="0" y="85"/>
                    </a:cubicBezTo>
                    <a:cubicBezTo>
                      <a:pt x="0" y="61"/>
                      <a:pt x="1" y="37"/>
                      <a:pt x="0" y="13"/>
                    </a:cubicBezTo>
                    <a:cubicBezTo>
                      <a:pt x="0" y="3"/>
                      <a:pt x="3" y="0"/>
                      <a:pt x="12" y="0"/>
                    </a:cubicBezTo>
                    <a:cubicBezTo>
                      <a:pt x="27" y="1"/>
                      <a:pt x="42" y="0"/>
                      <a:pt x="57" y="1"/>
                    </a:cubicBezTo>
                    <a:cubicBezTo>
                      <a:pt x="61" y="1"/>
                      <a:pt x="67" y="7"/>
                      <a:pt x="67" y="10"/>
                    </a:cubicBezTo>
                    <a:cubicBezTo>
                      <a:pt x="68" y="58"/>
                      <a:pt x="67" y="107"/>
                      <a:pt x="67" y="1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5" name="Freeform 14"/>
              <p:cNvSpPr>
                <a:spLocks/>
              </p:cNvSpPr>
              <p:nvPr/>
            </p:nvSpPr>
            <p:spPr bwMode="auto">
              <a:xfrm rot="18468259">
                <a:off x="3714660" y="1587388"/>
                <a:ext cx="34858" cy="81948"/>
              </a:xfrm>
              <a:custGeom>
                <a:avLst/>
                <a:gdLst>
                  <a:gd name="T0" fmla="*/ 67 w 67"/>
                  <a:gd name="T1" fmla="*/ 158 h 158"/>
                  <a:gd name="T2" fmla="*/ 8 w 67"/>
                  <a:gd name="T3" fmla="*/ 157 h 158"/>
                  <a:gd name="T4" fmla="*/ 1 w 67"/>
                  <a:gd name="T5" fmla="*/ 148 h 158"/>
                  <a:gd name="T6" fmla="*/ 1 w 67"/>
                  <a:gd name="T7" fmla="*/ 12 h 158"/>
                  <a:gd name="T8" fmla="*/ 10 w 67"/>
                  <a:gd name="T9" fmla="*/ 1 h 158"/>
                  <a:gd name="T10" fmla="*/ 59 w 67"/>
                  <a:gd name="T11" fmla="*/ 1 h 158"/>
                  <a:gd name="T12" fmla="*/ 67 w 67"/>
                  <a:gd name="T13" fmla="*/ 8 h 158"/>
                  <a:gd name="T14" fmla="*/ 67 w 67"/>
                  <a:gd name="T1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158">
                    <a:moveTo>
                      <a:pt x="67" y="158"/>
                    </a:moveTo>
                    <a:cubicBezTo>
                      <a:pt x="46" y="158"/>
                      <a:pt x="27" y="158"/>
                      <a:pt x="8" y="157"/>
                    </a:cubicBezTo>
                    <a:cubicBezTo>
                      <a:pt x="5" y="157"/>
                      <a:pt x="1" y="151"/>
                      <a:pt x="1" y="148"/>
                    </a:cubicBezTo>
                    <a:cubicBezTo>
                      <a:pt x="0" y="103"/>
                      <a:pt x="0" y="57"/>
                      <a:pt x="1" y="12"/>
                    </a:cubicBezTo>
                    <a:cubicBezTo>
                      <a:pt x="1" y="8"/>
                      <a:pt x="7" y="2"/>
                      <a:pt x="10" y="1"/>
                    </a:cubicBezTo>
                    <a:cubicBezTo>
                      <a:pt x="26" y="0"/>
                      <a:pt x="43" y="1"/>
                      <a:pt x="59" y="1"/>
                    </a:cubicBezTo>
                    <a:cubicBezTo>
                      <a:pt x="62" y="1"/>
                      <a:pt x="67" y="6"/>
                      <a:pt x="67" y="8"/>
                    </a:cubicBezTo>
                    <a:cubicBezTo>
                      <a:pt x="67" y="57"/>
                      <a:pt x="67" y="107"/>
                      <a:pt x="67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6" name="Freeform 15"/>
              <p:cNvSpPr>
                <a:spLocks/>
              </p:cNvSpPr>
              <p:nvPr/>
            </p:nvSpPr>
            <p:spPr bwMode="auto">
              <a:xfrm rot="18468259">
                <a:off x="3777894" y="1505486"/>
                <a:ext cx="35470" cy="81948"/>
              </a:xfrm>
              <a:custGeom>
                <a:avLst/>
                <a:gdLst>
                  <a:gd name="T0" fmla="*/ 0 w 68"/>
                  <a:gd name="T1" fmla="*/ 158 h 158"/>
                  <a:gd name="T2" fmla="*/ 0 w 68"/>
                  <a:gd name="T3" fmla="*/ 111 h 158"/>
                  <a:gd name="T4" fmla="*/ 0 w 68"/>
                  <a:gd name="T5" fmla="*/ 14 h 158"/>
                  <a:gd name="T6" fmla="*/ 11 w 68"/>
                  <a:gd name="T7" fmla="*/ 1 h 158"/>
                  <a:gd name="T8" fmla="*/ 57 w 68"/>
                  <a:gd name="T9" fmla="*/ 1 h 158"/>
                  <a:gd name="T10" fmla="*/ 67 w 68"/>
                  <a:gd name="T11" fmla="*/ 13 h 158"/>
                  <a:gd name="T12" fmla="*/ 67 w 68"/>
                  <a:gd name="T13" fmla="*/ 146 h 158"/>
                  <a:gd name="T14" fmla="*/ 60 w 68"/>
                  <a:gd name="T15" fmla="*/ 157 h 158"/>
                  <a:gd name="T16" fmla="*/ 0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0" y="158"/>
                    </a:moveTo>
                    <a:cubicBezTo>
                      <a:pt x="0" y="141"/>
                      <a:pt x="0" y="126"/>
                      <a:pt x="0" y="111"/>
                    </a:cubicBezTo>
                    <a:cubicBezTo>
                      <a:pt x="0" y="78"/>
                      <a:pt x="1" y="46"/>
                      <a:pt x="0" y="14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7" y="13"/>
                    </a:cubicBezTo>
                    <a:cubicBezTo>
                      <a:pt x="67" y="58"/>
                      <a:pt x="68" y="102"/>
                      <a:pt x="67" y="146"/>
                    </a:cubicBezTo>
                    <a:cubicBezTo>
                      <a:pt x="67" y="150"/>
                      <a:pt x="63" y="157"/>
                      <a:pt x="60" y="157"/>
                    </a:cubicBezTo>
                    <a:cubicBezTo>
                      <a:pt x="41" y="158"/>
                      <a:pt x="21" y="158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7" name="Freeform 16"/>
              <p:cNvSpPr>
                <a:spLocks/>
              </p:cNvSpPr>
              <p:nvPr/>
            </p:nvSpPr>
            <p:spPr bwMode="auto">
              <a:xfrm rot="18468259">
                <a:off x="3907094" y="173683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2 w 68"/>
                  <a:gd name="T3" fmla="*/ 157 h 157"/>
                  <a:gd name="T4" fmla="*/ 1 w 68"/>
                  <a:gd name="T5" fmla="*/ 147 h 157"/>
                  <a:gd name="T6" fmla="*/ 0 w 68"/>
                  <a:gd name="T7" fmla="*/ 15 h 157"/>
                  <a:gd name="T8" fmla="*/ 12 w 68"/>
                  <a:gd name="T9" fmla="*/ 0 h 157"/>
                  <a:gd name="T10" fmla="*/ 58 w 68"/>
                  <a:gd name="T11" fmla="*/ 1 h 157"/>
                  <a:gd name="T12" fmla="*/ 67 w 68"/>
                  <a:gd name="T13" fmla="*/ 9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4" y="157"/>
                      <a:pt x="2" y="157"/>
                    </a:cubicBezTo>
                    <a:cubicBezTo>
                      <a:pt x="2" y="153"/>
                      <a:pt x="1" y="150"/>
                      <a:pt x="1" y="147"/>
                    </a:cubicBezTo>
                    <a:cubicBezTo>
                      <a:pt x="1" y="103"/>
                      <a:pt x="1" y="59"/>
                      <a:pt x="0" y="15"/>
                    </a:cubicBezTo>
                    <a:cubicBezTo>
                      <a:pt x="0" y="5"/>
                      <a:pt x="3" y="0"/>
                      <a:pt x="12" y="0"/>
                    </a:cubicBezTo>
                    <a:cubicBezTo>
                      <a:pt x="27" y="1"/>
                      <a:pt x="43" y="0"/>
                      <a:pt x="58" y="1"/>
                    </a:cubicBezTo>
                    <a:cubicBezTo>
                      <a:pt x="61" y="1"/>
                      <a:pt x="67" y="6"/>
                      <a:pt x="67" y="9"/>
                    </a:cubicBezTo>
                    <a:cubicBezTo>
                      <a:pt x="68" y="58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8" name="Freeform 17"/>
              <p:cNvSpPr>
                <a:spLocks/>
              </p:cNvSpPr>
              <p:nvPr/>
            </p:nvSpPr>
            <p:spPr bwMode="auto">
              <a:xfrm rot="18468259">
                <a:off x="3970446" y="165517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0 w 68"/>
                  <a:gd name="T5" fmla="*/ 143 h 157"/>
                  <a:gd name="T6" fmla="*/ 0 w 68"/>
                  <a:gd name="T7" fmla="*/ 16 h 157"/>
                  <a:gd name="T8" fmla="*/ 14 w 68"/>
                  <a:gd name="T9" fmla="*/ 0 h 157"/>
                  <a:gd name="T10" fmla="*/ 58 w 68"/>
                  <a:gd name="T11" fmla="*/ 1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4" y="157"/>
                      <a:pt x="23" y="157"/>
                      <a:pt x="1" y="157"/>
                    </a:cubicBezTo>
                    <a:cubicBezTo>
                      <a:pt x="1" y="152"/>
                      <a:pt x="0" y="148"/>
                      <a:pt x="0" y="143"/>
                    </a:cubicBezTo>
                    <a:cubicBezTo>
                      <a:pt x="0" y="101"/>
                      <a:pt x="1" y="58"/>
                      <a:pt x="0" y="16"/>
                    </a:cubicBezTo>
                    <a:cubicBezTo>
                      <a:pt x="0" y="4"/>
                      <a:pt x="4" y="0"/>
                      <a:pt x="14" y="0"/>
                    </a:cubicBezTo>
                    <a:cubicBezTo>
                      <a:pt x="28" y="1"/>
                      <a:pt x="43" y="0"/>
                      <a:pt x="58" y="1"/>
                    </a:cubicBezTo>
                    <a:cubicBezTo>
                      <a:pt x="61" y="1"/>
                      <a:pt x="67" y="8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9" name="Freeform 18"/>
              <p:cNvSpPr>
                <a:spLocks/>
              </p:cNvSpPr>
              <p:nvPr/>
            </p:nvSpPr>
            <p:spPr bwMode="auto">
              <a:xfrm rot="18468259">
                <a:off x="4099888" y="1885792"/>
                <a:ext cx="35470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5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1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0" name="Freeform 19"/>
              <p:cNvSpPr>
                <a:spLocks/>
              </p:cNvSpPr>
              <p:nvPr/>
            </p:nvSpPr>
            <p:spPr bwMode="auto">
              <a:xfrm rot="18468259">
                <a:off x="4163239" y="1804132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4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6" y="0"/>
                      <a:pt x="68" y="5"/>
                      <a:pt x="68" y="14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1" name="Freeform 20"/>
              <p:cNvSpPr>
                <a:spLocks/>
              </p:cNvSpPr>
              <p:nvPr/>
            </p:nvSpPr>
            <p:spPr bwMode="auto">
              <a:xfrm rot="18468259">
                <a:off x="3877148" y="1974755"/>
                <a:ext cx="34858" cy="82559"/>
              </a:xfrm>
              <a:custGeom>
                <a:avLst/>
                <a:gdLst>
                  <a:gd name="T0" fmla="*/ 68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80"/>
                    </a:moveTo>
                    <a:cubicBezTo>
                      <a:pt x="68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6"/>
                      <a:pt x="0" y="147"/>
                    </a:cubicBezTo>
                    <a:cubicBezTo>
                      <a:pt x="0" y="102"/>
                      <a:pt x="0" y="57"/>
                      <a:pt x="0" y="12"/>
                    </a:cubicBezTo>
                    <a:cubicBezTo>
                      <a:pt x="0" y="4"/>
                      <a:pt x="3" y="1"/>
                      <a:pt x="10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6"/>
                      <a:pt x="67" y="58"/>
                      <a:pt x="68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2" name="Freeform 21"/>
              <p:cNvSpPr>
                <a:spLocks/>
              </p:cNvSpPr>
              <p:nvPr/>
            </p:nvSpPr>
            <p:spPr bwMode="auto">
              <a:xfrm rot="18468259">
                <a:off x="3973062" y="2049471"/>
                <a:ext cx="34858" cy="81948"/>
              </a:xfrm>
              <a:custGeom>
                <a:avLst/>
                <a:gdLst>
                  <a:gd name="T0" fmla="*/ 0 w 68"/>
                  <a:gd name="T1" fmla="*/ 78 h 158"/>
                  <a:gd name="T2" fmla="*/ 0 w 68"/>
                  <a:gd name="T3" fmla="*/ 14 h 158"/>
                  <a:gd name="T4" fmla="*/ 11 w 68"/>
                  <a:gd name="T5" fmla="*/ 1 h 158"/>
                  <a:gd name="T6" fmla="*/ 57 w 68"/>
                  <a:gd name="T7" fmla="*/ 1 h 158"/>
                  <a:gd name="T8" fmla="*/ 68 w 68"/>
                  <a:gd name="T9" fmla="*/ 13 h 158"/>
                  <a:gd name="T10" fmla="*/ 68 w 68"/>
                  <a:gd name="T11" fmla="*/ 147 h 158"/>
                  <a:gd name="T12" fmla="*/ 57 w 68"/>
                  <a:gd name="T13" fmla="*/ 158 h 158"/>
                  <a:gd name="T14" fmla="*/ 11 w 68"/>
                  <a:gd name="T15" fmla="*/ 158 h 158"/>
                  <a:gd name="T16" fmla="*/ 0 w 68"/>
                  <a:gd name="T17" fmla="*/ 146 h 158"/>
                  <a:gd name="T18" fmla="*/ 0 w 68"/>
                  <a:gd name="T19" fmla="*/ 7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8">
                    <a:moveTo>
                      <a:pt x="0" y="78"/>
                    </a:moveTo>
                    <a:cubicBezTo>
                      <a:pt x="0" y="57"/>
                      <a:pt x="1" y="36"/>
                      <a:pt x="0" y="14"/>
                    </a:cubicBezTo>
                    <a:cubicBezTo>
                      <a:pt x="0" y="5"/>
                      <a:pt x="2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4" y="1"/>
                      <a:pt x="68" y="3"/>
                      <a:pt x="68" y="13"/>
                    </a:cubicBezTo>
                    <a:cubicBezTo>
                      <a:pt x="67" y="58"/>
                      <a:pt x="67" y="102"/>
                      <a:pt x="68" y="147"/>
                    </a:cubicBezTo>
                    <a:cubicBezTo>
                      <a:pt x="68" y="156"/>
                      <a:pt x="64" y="158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3" y="158"/>
                      <a:pt x="0" y="155"/>
                      <a:pt x="0" y="146"/>
                    </a:cubicBezTo>
                    <a:cubicBezTo>
                      <a:pt x="1" y="123"/>
                      <a:pt x="0" y="101"/>
                      <a:pt x="0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3" name="Freeform 22"/>
              <p:cNvSpPr>
                <a:spLocks/>
              </p:cNvSpPr>
              <p:nvPr/>
            </p:nvSpPr>
            <p:spPr bwMode="auto">
              <a:xfrm rot="18468259">
                <a:off x="4194280" y="1565974"/>
                <a:ext cx="34858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5"/>
                      <a:pt x="0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4" name="Freeform 23"/>
              <p:cNvSpPr>
                <a:spLocks/>
              </p:cNvSpPr>
              <p:nvPr/>
            </p:nvSpPr>
            <p:spPr bwMode="auto">
              <a:xfrm rot="18468259">
                <a:off x="4290436" y="1641183"/>
                <a:ext cx="34858" cy="81336"/>
              </a:xfrm>
              <a:custGeom>
                <a:avLst/>
                <a:gdLst>
                  <a:gd name="T0" fmla="*/ 68 w 68"/>
                  <a:gd name="T1" fmla="*/ 79 h 157"/>
                  <a:gd name="T2" fmla="*/ 68 w 68"/>
                  <a:gd name="T3" fmla="*/ 145 h 157"/>
                  <a:gd name="T4" fmla="*/ 57 w 68"/>
                  <a:gd name="T5" fmla="*/ 157 h 157"/>
                  <a:gd name="T6" fmla="*/ 9 w 68"/>
                  <a:gd name="T7" fmla="*/ 157 h 157"/>
                  <a:gd name="T8" fmla="*/ 0 w 68"/>
                  <a:gd name="T9" fmla="*/ 146 h 157"/>
                  <a:gd name="T10" fmla="*/ 0 w 68"/>
                  <a:gd name="T11" fmla="*/ 12 h 157"/>
                  <a:gd name="T12" fmla="*/ 10 w 68"/>
                  <a:gd name="T13" fmla="*/ 0 h 157"/>
                  <a:gd name="T14" fmla="*/ 58 w 68"/>
                  <a:gd name="T15" fmla="*/ 0 h 157"/>
                  <a:gd name="T16" fmla="*/ 68 w 68"/>
                  <a:gd name="T17" fmla="*/ 12 h 157"/>
                  <a:gd name="T18" fmla="*/ 68 w 68"/>
                  <a:gd name="T19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7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7"/>
                      <a:pt x="57" y="157"/>
                    </a:cubicBezTo>
                    <a:cubicBezTo>
                      <a:pt x="41" y="157"/>
                      <a:pt x="25" y="157"/>
                      <a:pt x="9" y="157"/>
                    </a:cubicBezTo>
                    <a:cubicBezTo>
                      <a:pt x="3" y="157"/>
                      <a:pt x="0" y="154"/>
                      <a:pt x="0" y="146"/>
                    </a:cubicBezTo>
                    <a:cubicBezTo>
                      <a:pt x="1" y="101"/>
                      <a:pt x="1" y="57"/>
                      <a:pt x="0" y="12"/>
                    </a:cubicBezTo>
                    <a:cubicBezTo>
                      <a:pt x="0" y="4"/>
                      <a:pt x="2" y="0"/>
                      <a:pt x="10" y="0"/>
                    </a:cubicBezTo>
                    <a:cubicBezTo>
                      <a:pt x="26" y="0"/>
                      <a:pt x="42" y="0"/>
                      <a:pt x="58" y="0"/>
                    </a:cubicBezTo>
                    <a:cubicBezTo>
                      <a:pt x="65" y="0"/>
                      <a:pt x="68" y="3"/>
                      <a:pt x="68" y="12"/>
                    </a:cubicBezTo>
                    <a:cubicBezTo>
                      <a:pt x="67" y="34"/>
                      <a:pt x="68" y="56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4" name="组合 3"/>
            <p:cNvGrpSpPr>
              <a:grpSpLocks noChangeAspect="1"/>
            </p:cNvGrpSpPr>
            <p:nvPr/>
          </p:nvGrpSpPr>
          <p:grpSpPr>
            <a:xfrm rot="17766877">
              <a:off x="1373365" y="1970928"/>
              <a:ext cx="1040545" cy="1426193"/>
              <a:chOff x="2869665" y="2321667"/>
              <a:chExt cx="3448984" cy="4727255"/>
            </a:xfrm>
            <a:solidFill>
              <a:schemeClr val="accent1"/>
            </a:solidFill>
          </p:grpSpPr>
          <p:sp>
            <p:nvSpPr>
              <p:cNvPr id="9" name="Freeform 34"/>
              <p:cNvSpPr>
                <a:spLocks noEditPoints="1"/>
              </p:cNvSpPr>
              <p:nvPr/>
            </p:nvSpPr>
            <p:spPr bwMode="auto">
              <a:xfrm>
                <a:off x="2869665" y="3737495"/>
                <a:ext cx="3448984" cy="3311427"/>
              </a:xfrm>
              <a:custGeom>
                <a:avLst/>
                <a:gdLst>
                  <a:gd name="T0" fmla="*/ 118 w 1215"/>
                  <a:gd name="T1" fmla="*/ 912 h 1165"/>
                  <a:gd name="T2" fmla="*/ 1115 w 1215"/>
                  <a:gd name="T3" fmla="*/ 245 h 1165"/>
                  <a:gd name="T4" fmla="*/ 392 w 1215"/>
                  <a:gd name="T5" fmla="*/ 963 h 1165"/>
                  <a:gd name="T6" fmla="*/ 401 w 1215"/>
                  <a:gd name="T7" fmla="*/ 973 h 1165"/>
                  <a:gd name="T8" fmla="*/ 542 w 1215"/>
                  <a:gd name="T9" fmla="*/ 431 h 1165"/>
                  <a:gd name="T10" fmla="*/ 583 w 1215"/>
                  <a:gd name="T11" fmla="*/ 590 h 1165"/>
                  <a:gd name="T12" fmla="*/ 572 w 1215"/>
                  <a:gd name="T13" fmla="*/ 675 h 1165"/>
                  <a:gd name="T14" fmla="*/ 582 w 1215"/>
                  <a:gd name="T15" fmla="*/ 193 h 1165"/>
                  <a:gd name="T16" fmla="*/ 532 w 1215"/>
                  <a:gd name="T17" fmla="*/ 352 h 1165"/>
                  <a:gd name="T18" fmla="*/ 543 w 1215"/>
                  <a:gd name="T19" fmla="*/ 64 h 1165"/>
                  <a:gd name="T20" fmla="*/ 503 w 1215"/>
                  <a:gd name="T21" fmla="*/ 467 h 1165"/>
                  <a:gd name="T22" fmla="*/ 413 w 1215"/>
                  <a:gd name="T23" fmla="*/ 511 h 1165"/>
                  <a:gd name="T24" fmla="*/ 261 w 1215"/>
                  <a:gd name="T25" fmla="*/ 467 h 1165"/>
                  <a:gd name="T26" fmla="*/ 293 w 1215"/>
                  <a:gd name="T27" fmla="*/ 511 h 1165"/>
                  <a:gd name="T28" fmla="*/ 895 w 1215"/>
                  <a:gd name="T29" fmla="*/ 879 h 1165"/>
                  <a:gd name="T30" fmla="*/ 927 w 1215"/>
                  <a:gd name="T31" fmla="*/ 441 h 1165"/>
                  <a:gd name="T32" fmla="*/ 848 w 1215"/>
                  <a:gd name="T33" fmla="*/ 924 h 1165"/>
                  <a:gd name="T34" fmla="*/ 933 w 1215"/>
                  <a:gd name="T35" fmla="*/ 800 h 1165"/>
                  <a:gd name="T36" fmla="*/ 816 w 1215"/>
                  <a:gd name="T37" fmla="*/ 836 h 1165"/>
                  <a:gd name="T38" fmla="*/ 927 w 1215"/>
                  <a:gd name="T39" fmla="*/ 930 h 1165"/>
                  <a:gd name="T40" fmla="*/ 452 w 1215"/>
                  <a:gd name="T41" fmla="*/ 108 h 1165"/>
                  <a:gd name="T42" fmla="*/ 422 w 1215"/>
                  <a:gd name="T43" fmla="*/ 309 h 1165"/>
                  <a:gd name="T44" fmla="*/ 493 w 1215"/>
                  <a:gd name="T45" fmla="*/ 389 h 1165"/>
                  <a:gd name="T46" fmla="*/ 726 w 1215"/>
                  <a:gd name="T47" fmla="*/ 433 h 1165"/>
                  <a:gd name="T48" fmla="*/ 896 w 1215"/>
                  <a:gd name="T49" fmla="*/ 310 h 1165"/>
                  <a:gd name="T50" fmla="*/ 976 w 1215"/>
                  <a:gd name="T51" fmla="*/ 310 h 1165"/>
                  <a:gd name="T52" fmla="*/ 765 w 1215"/>
                  <a:gd name="T53" fmla="*/ 513 h 1165"/>
                  <a:gd name="T54" fmla="*/ 895 w 1215"/>
                  <a:gd name="T55" fmla="*/ 432 h 1165"/>
                  <a:gd name="T56" fmla="*/ 1048 w 1215"/>
                  <a:gd name="T57" fmla="*/ 433 h 1165"/>
                  <a:gd name="T58" fmla="*/ 221 w 1215"/>
                  <a:gd name="T59" fmla="*/ 553 h 1165"/>
                  <a:gd name="T60" fmla="*/ 293 w 1215"/>
                  <a:gd name="T61" fmla="*/ 552 h 1165"/>
                  <a:gd name="T62" fmla="*/ 373 w 1215"/>
                  <a:gd name="T63" fmla="*/ 552 h 1165"/>
                  <a:gd name="T64" fmla="*/ 685 w 1215"/>
                  <a:gd name="T65" fmla="*/ 588 h 1165"/>
                  <a:gd name="T66" fmla="*/ 778 w 1215"/>
                  <a:gd name="T67" fmla="*/ 555 h 1165"/>
                  <a:gd name="T68" fmla="*/ 846 w 1215"/>
                  <a:gd name="T69" fmla="*/ 627 h 1165"/>
                  <a:gd name="T70" fmla="*/ 927 w 1215"/>
                  <a:gd name="T71" fmla="*/ 627 h 1165"/>
                  <a:gd name="T72" fmla="*/ 777 w 1215"/>
                  <a:gd name="T73" fmla="*/ 677 h 1165"/>
                  <a:gd name="T74" fmla="*/ 854 w 1215"/>
                  <a:gd name="T75" fmla="*/ 757 h 1165"/>
                  <a:gd name="T76" fmla="*/ 968 w 1215"/>
                  <a:gd name="T77" fmla="*/ 758 h 1165"/>
                  <a:gd name="T78" fmla="*/ 1016 w 1215"/>
                  <a:gd name="T79" fmla="*/ 757 h 1165"/>
                  <a:gd name="T80" fmla="*/ 685 w 1215"/>
                  <a:gd name="T81" fmla="*/ 879 h 1165"/>
                  <a:gd name="T82" fmla="*/ 1057 w 1215"/>
                  <a:gd name="T83" fmla="*/ 880 h 1165"/>
                  <a:gd name="T84" fmla="*/ 806 w 1215"/>
                  <a:gd name="T85" fmla="*/ 1002 h 1165"/>
                  <a:gd name="T86" fmla="*/ 298 w 1215"/>
                  <a:gd name="T87" fmla="*/ 64 h 1165"/>
                  <a:gd name="T88" fmla="*/ 1017 w 1215"/>
                  <a:gd name="T89" fmla="*/ 1002 h 1165"/>
                  <a:gd name="T90" fmla="*/ 373 w 1215"/>
                  <a:gd name="T91" fmla="*/ 64 h 1165"/>
                  <a:gd name="T92" fmla="*/ 685 w 1215"/>
                  <a:gd name="T93" fmla="*/ 712 h 1165"/>
                  <a:gd name="T94" fmla="*/ 1007 w 1215"/>
                  <a:gd name="T95" fmla="*/ 354 h 1165"/>
                  <a:gd name="T96" fmla="*/ 772 w 1215"/>
                  <a:gd name="T97" fmla="*/ 391 h 1165"/>
                  <a:gd name="T98" fmla="*/ 334 w 1215"/>
                  <a:gd name="T99" fmla="*/ 309 h 1165"/>
                  <a:gd name="T100" fmla="*/ 1057 w 1215"/>
                  <a:gd name="T101" fmla="*/ 590 h 1165"/>
                  <a:gd name="T102" fmla="*/ 414 w 1215"/>
                  <a:gd name="T103" fmla="*/ 186 h 1165"/>
                  <a:gd name="T104" fmla="*/ 221 w 1215"/>
                  <a:gd name="T105" fmla="*/ 144 h 1165"/>
                  <a:gd name="T106" fmla="*/ 333 w 1215"/>
                  <a:gd name="T107" fmla="*/ 186 h 1165"/>
                  <a:gd name="T108" fmla="*/ 211 w 1215"/>
                  <a:gd name="T109" fmla="*/ 675 h 1165"/>
                  <a:gd name="T110" fmla="*/ 735 w 1215"/>
                  <a:gd name="T111" fmla="*/ 992 h 1165"/>
                  <a:gd name="T112" fmla="*/ 261 w 1215"/>
                  <a:gd name="T113" fmla="*/ 266 h 1165"/>
                  <a:gd name="T114" fmla="*/ 211 w 1215"/>
                  <a:gd name="T115" fmla="*/ 349 h 1165"/>
                  <a:gd name="T116" fmla="*/ 735 w 1215"/>
                  <a:gd name="T117" fmla="*/ 350 h 1165"/>
                  <a:gd name="T118" fmla="*/ 292 w 1215"/>
                  <a:gd name="T119" fmla="*/ 678 h 1165"/>
                  <a:gd name="T120" fmla="*/ 492 w 1215"/>
                  <a:gd name="T121" fmla="*/ 266 h 1165"/>
                  <a:gd name="T122" fmla="*/ 491 w 1215"/>
                  <a:gd name="T123" fmla="*/ 756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15" h="1165">
                    <a:moveTo>
                      <a:pt x="1214" y="1165"/>
                    </a:moveTo>
                    <a:cubicBezTo>
                      <a:pt x="809" y="1165"/>
                      <a:pt x="406" y="1165"/>
                      <a:pt x="1" y="1165"/>
                    </a:cubicBezTo>
                    <a:cubicBezTo>
                      <a:pt x="1" y="1150"/>
                      <a:pt x="0" y="1136"/>
                      <a:pt x="1" y="1121"/>
                    </a:cubicBezTo>
                    <a:cubicBezTo>
                      <a:pt x="2" y="1119"/>
                      <a:pt x="8" y="1115"/>
                      <a:pt x="12" y="1115"/>
                    </a:cubicBezTo>
                    <a:cubicBezTo>
                      <a:pt x="36" y="1114"/>
                      <a:pt x="59" y="1114"/>
                      <a:pt x="83" y="1115"/>
                    </a:cubicBezTo>
                    <a:cubicBezTo>
                      <a:pt x="95" y="1115"/>
                      <a:pt x="98" y="1111"/>
                      <a:pt x="98" y="1099"/>
                    </a:cubicBezTo>
                    <a:cubicBezTo>
                      <a:pt x="98" y="1044"/>
                      <a:pt x="98" y="988"/>
                      <a:pt x="98" y="932"/>
                    </a:cubicBezTo>
                    <a:cubicBezTo>
                      <a:pt x="98" y="912"/>
                      <a:pt x="98" y="912"/>
                      <a:pt x="118" y="912"/>
                    </a:cubicBezTo>
                    <a:cubicBezTo>
                      <a:pt x="125" y="912"/>
                      <a:pt x="132" y="911"/>
                      <a:pt x="138" y="912"/>
                    </a:cubicBezTo>
                    <a:cubicBezTo>
                      <a:pt x="150" y="913"/>
                      <a:pt x="153" y="909"/>
                      <a:pt x="153" y="898"/>
                    </a:cubicBezTo>
                    <a:cubicBezTo>
                      <a:pt x="152" y="834"/>
                      <a:pt x="152" y="771"/>
                      <a:pt x="152" y="707"/>
                    </a:cubicBezTo>
                    <a:cubicBezTo>
                      <a:pt x="152" y="477"/>
                      <a:pt x="152" y="247"/>
                      <a:pt x="152" y="18"/>
                    </a:cubicBezTo>
                    <a:cubicBezTo>
                      <a:pt x="152" y="12"/>
                      <a:pt x="152" y="7"/>
                      <a:pt x="152" y="0"/>
                    </a:cubicBezTo>
                    <a:cubicBezTo>
                      <a:pt x="316" y="0"/>
                      <a:pt x="478" y="0"/>
                      <a:pt x="641" y="0"/>
                    </a:cubicBezTo>
                    <a:cubicBezTo>
                      <a:pt x="641" y="82"/>
                      <a:pt x="641" y="163"/>
                      <a:pt x="641" y="245"/>
                    </a:cubicBezTo>
                    <a:cubicBezTo>
                      <a:pt x="800" y="245"/>
                      <a:pt x="956" y="245"/>
                      <a:pt x="1115" y="245"/>
                    </a:cubicBezTo>
                    <a:cubicBezTo>
                      <a:pt x="1115" y="253"/>
                      <a:pt x="1115" y="259"/>
                      <a:pt x="1115" y="265"/>
                    </a:cubicBezTo>
                    <a:cubicBezTo>
                      <a:pt x="1115" y="542"/>
                      <a:pt x="1115" y="819"/>
                      <a:pt x="1116" y="1096"/>
                    </a:cubicBezTo>
                    <a:cubicBezTo>
                      <a:pt x="1116" y="1114"/>
                      <a:pt x="1116" y="1114"/>
                      <a:pt x="1134" y="1114"/>
                    </a:cubicBezTo>
                    <a:cubicBezTo>
                      <a:pt x="1157" y="1114"/>
                      <a:pt x="1179" y="1115"/>
                      <a:pt x="1202" y="1114"/>
                    </a:cubicBezTo>
                    <a:cubicBezTo>
                      <a:pt x="1211" y="1114"/>
                      <a:pt x="1215" y="1117"/>
                      <a:pt x="1214" y="1126"/>
                    </a:cubicBezTo>
                    <a:cubicBezTo>
                      <a:pt x="1214" y="1139"/>
                      <a:pt x="1214" y="1152"/>
                      <a:pt x="1214" y="1165"/>
                    </a:cubicBezTo>
                    <a:close/>
                    <a:moveTo>
                      <a:pt x="392" y="1109"/>
                    </a:moveTo>
                    <a:cubicBezTo>
                      <a:pt x="392" y="1059"/>
                      <a:pt x="392" y="1011"/>
                      <a:pt x="392" y="963"/>
                    </a:cubicBezTo>
                    <a:cubicBezTo>
                      <a:pt x="354" y="963"/>
                      <a:pt x="317" y="963"/>
                      <a:pt x="279" y="963"/>
                    </a:cubicBezTo>
                    <a:cubicBezTo>
                      <a:pt x="279" y="1012"/>
                      <a:pt x="279" y="1060"/>
                      <a:pt x="279" y="1109"/>
                    </a:cubicBezTo>
                    <a:cubicBezTo>
                      <a:pt x="317" y="1109"/>
                      <a:pt x="354" y="1109"/>
                      <a:pt x="392" y="1109"/>
                    </a:cubicBezTo>
                    <a:close/>
                    <a:moveTo>
                      <a:pt x="515" y="1036"/>
                    </a:moveTo>
                    <a:cubicBezTo>
                      <a:pt x="515" y="1015"/>
                      <a:pt x="515" y="994"/>
                      <a:pt x="515" y="973"/>
                    </a:cubicBezTo>
                    <a:cubicBezTo>
                      <a:pt x="516" y="964"/>
                      <a:pt x="512" y="961"/>
                      <a:pt x="503" y="962"/>
                    </a:cubicBezTo>
                    <a:cubicBezTo>
                      <a:pt x="473" y="962"/>
                      <a:pt x="443" y="962"/>
                      <a:pt x="413" y="961"/>
                    </a:cubicBezTo>
                    <a:cubicBezTo>
                      <a:pt x="404" y="961"/>
                      <a:pt x="401" y="964"/>
                      <a:pt x="401" y="973"/>
                    </a:cubicBezTo>
                    <a:cubicBezTo>
                      <a:pt x="401" y="1015"/>
                      <a:pt x="401" y="1056"/>
                      <a:pt x="401" y="1098"/>
                    </a:cubicBezTo>
                    <a:cubicBezTo>
                      <a:pt x="401" y="1107"/>
                      <a:pt x="404" y="1110"/>
                      <a:pt x="413" y="1110"/>
                    </a:cubicBezTo>
                    <a:cubicBezTo>
                      <a:pt x="443" y="1110"/>
                      <a:pt x="473" y="1110"/>
                      <a:pt x="503" y="1110"/>
                    </a:cubicBezTo>
                    <a:cubicBezTo>
                      <a:pt x="513" y="1110"/>
                      <a:pt x="516" y="1106"/>
                      <a:pt x="515" y="1097"/>
                    </a:cubicBezTo>
                    <a:cubicBezTo>
                      <a:pt x="515" y="1077"/>
                      <a:pt x="515" y="1056"/>
                      <a:pt x="515" y="1036"/>
                    </a:cubicBezTo>
                    <a:close/>
                    <a:moveTo>
                      <a:pt x="583" y="471"/>
                    </a:moveTo>
                    <a:cubicBezTo>
                      <a:pt x="583" y="470"/>
                      <a:pt x="583" y="469"/>
                      <a:pt x="583" y="467"/>
                    </a:cubicBezTo>
                    <a:cubicBezTo>
                      <a:pt x="583" y="426"/>
                      <a:pt x="583" y="426"/>
                      <a:pt x="542" y="431"/>
                    </a:cubicBezTo>
                    <a:cubicBezTo>
                      <a:pt x="539" y="431"/>
                      <a:pt x="533" y="437"/>
                      <a:pt x="533" y="440"/>
                    </a:cubicBezTo>
                    <a:cubicBezTo>
                      <a:pt x="532" y="461"/>
                      <a:pt x="532" y="481"/>
                      <a:pt x="533" y="501"/>
                    </a:cubicBezTo>
                    <a:cubicBezTo>
                      <a:pt x="533" y="504"/>
                      <a:pt x="537" y="510"/>
                      <a:pt x="539" y="511"/>
                    </a:cubicBezTo>
                    <a:cubicBezTo>
                      <a:pt x="553" y="511"/>
                      <a:pt x="568" y="512"/>
                      <a:pt x="580" y="508"/>
                    </a:cubicBezTo>
                    <a:cubicBezTo>
                      <a:pt x="584" y="507"/>
                      <a:pt x="582" y="489"/>
                      <a:pt x="583" y="478"/>
                    </a:cubicBezTo>
                    <a:cubicBezTo>
                      <a:pt x="583" y="476"/>
                      <a:pt x="583" y="474"/>
                      <a:pt x="583" y="471"/>
                    </a:cubicBezTo>
                    <a:close/>
                    <a:moveTo>
                      <a:pt x="583" y="633"/>
                    </a:moveTo>
                    <a:cubicBezTo>
                      <a:pt x="583" y="617"/>
                      <a:pt x="583" y="603"/>
                      <a:pt x="583" y="590"/>
                    </a:cubicBezTo>
                    <a:cubicBezTo>
                      <a:pt x="583" y="550"/>
                      <a:pt x="583" y="550"/>
                      <a:pt x="544" y="552"/>
                    </a:cubicBezTo>
                    <a:cubicBezTo>
                      <a:pt x="543" y="552"/>
                      <a:pt x="541" y="552"/>
                      <a:pt x="540" y="552"/>
                    </a:cubicBezTo>
                    <a:cubicBezTo>
                      <a:pt x="537" y="554"/>
                      <a:pt x="533" y="557"/>
                      <a:pt x="533" y="559"/>
                    </a:cubicBezTo>
                    <a:cubicBezTo>
                      <a:pt x="532" y="583"/>
                      <a:pt x="533" y="608"/>
                      <a:pt x="533" y="632"/>
                    </a:cubicBezTo>
                    <a:cubicBezTo>
                      <a:pt x="539" y="633"/>
                      <a:pt x="543" y="633"/>
                      <a:pt x="547" y="633"/>
                    </a:cubicBezTo>
                    <a:cubicBezTo>
                      <a:pt x="558" y="633"/>
                      <a:pt x="569" y="633"/>
                      <a:pt x="583" y="633"/>
                    </a:cubicBezTo>
                    <a:close/>
                    <a:moveTo>
                      <a:pt x="583" y="676"/>
                    </a:moveTo>
                    <a:cubicBezTo>
                      <a:pt x="577" y="675"/>
                      <a:pt x="575" y="675"/>
                      <a:pt x="572" y="675"/>
                    </a:cubicBezTo>
                    <a:cubicBezTo>
                      <a:pt x="532" y="674"/>
                      <a:pt x="532" y="674"/>
                      <a:pt x="532" y="714"/>
                    </a:cubicBezTo>
                    <a:cubicBezTo>
                      <a:pt x="532" y="715"/>
                      <a:pt x="532" y="717"/>
                      <a:pt x="532" y="719"/>
                    </a:cubicBezTo>
                    <a:cubicBezTo>
                      <a:pt x="532" y="757"/>
                      <a:pt x="532" y="757"/>
                      <a:pt x="570" y="756"/>
                    </a:cubicBezTo>
                    <a:cubicBezTo>
                      <a:pt x="572" y="756"/>
                      <a:pt x="574" y="756"/>
                      <a:pt x="576" y="755"/>
                    </a:cubicBezTo>
                    <a:cubicBezTo>
                      <a:pt x="578" y="754"/>
                      <a:pt x="582" y="751"/>
                      <a:pt x="582" y="749"/>
                    </a:cubicBezTo>
                    <a:cubicBezTo>
                      <a:pt x="583" y="725"/>
                      <a:pt x="583" y="701"/>
                      <a:pt x="583" y="676"/>
                    </a:cubicBezTo>
                    <a:close/>
                    <a:moveTo>
                      <a:pt x="583" y="266"/>
                    </a:moveTo>
                    <a:cubicBezTo>
                      <a:pt x="583" y="241"/>
                      <a:pt x="583" y="217"/>
                      <a:pt x="582" y="193"/>
                    </a:cubicBezTo>
                    <a:cubicBezTo>
                      <a:pt x="582" y="190"/>
                      <a:pt x="577" y="186"/>
                      <a:pt x="573" y="186"/>
                    </a:cubicBezTo>
                    <a:cubicBezTo>
                      <a:pt x="563" y="185"/>
                      <a:pt x="553" y="185"/>
                      <a:pt x="543" y="186"/>
                    </a:cubicBezTo>
                    <a:cubicBezTo>
                      <a:pt x="539" y="186"/>
                      <a:pt x="533" y="192"/>
                      <a:pt x="533" y="195"/>
                    </a:cubicBezTo>
                    <a:cubicBezTo>
                      <a:pt x="532" y="216"/>
                      <a:pt x="532" y="236"/>
                      <a:pt x="533" y="257"/>
                    </a:cubicBezTo>
                    <a:cubicBezTo>
                      <a:pt x="533" y="260"/>
                      <a:pt x="537" y="266"/>
                      <a:pt x="540" y="266"/>
                    </a:cubicBezTo>
                    <a:cubicBezTo>
                      <a:pt x="554" y="267"/>
                      <a:pt x="568" y="266"/>
                      <a:pt x="583" y="266"/>
                    </a:cubicBezTo>
                    <a:close/>
                    <a:moveTo>
                      <a:pt x="532" y="309"/>
                    </a:moveTo>
                    <a:cubicBezTo>
                      <a:pt x="532" y="324"/>
                      <a:pt x="533" y="338"/>
                      <a:pt x="532" y="352"/>
                    </a:cubicBezTo>
                    <a:cubicBezTo>
                      <a:pt x="532" y="391"/>
                      <a:pt x="532" y="391"/>
                      <a:pt x="572" y="389"/>
                    </a:cubicBezTo>
                    <a:cubicBezTo>
                      <a:pt x="572" y="389"/>
                      <a:pt x="572" y="389"/>
                      <a:pt x="573" y="389"/>
                    </a:cubicBezTo>
                    <a:cubicBezTo>
                      <a:pt x="580" y="390"/>
                      <a:pt x="583" y="387"/>
                      <a:pt x="583" y="380"/>
                    </a:cubicBezTo>
                    <a:cubicBezTo>
                      <a:pt x="583" y="359"/>
                      <a:pt x="583" y="338"/>
                      <a:pt x="583" y="317"/>
                    </a:cubicBezTo>
                    <a:cubicBezTo>
                      <a:pt x="583" y="314"/>
                      <a:pt x="579" y="309"/>
                      <a:pt x="577" y="309"/>
                    </a:cubicBezTo>
                    <a:cubicBezTo>
                      <a:pt x="562" y="308"/>
                      <a:pt x="548" y="309"/>
                      <a:pt x="532" y="309"/>
                    </a:cubicBezTo>
                    <a:close/>
                    <a:moveTo>
                      <a:pt x="583" y="105"/>
                    </a:moveTo>
                    <a:cubicBezTo>
                      <a:pt x="583" y="61"/>
                      <a:pt x="583" y="61"/>
                      <a:pt x="543" y="64"/>
                    </a:cubicBezTo>
                    <a:cubicBezTo>
                      <a:pt x="543" y="64"/>
                      <a:pt x="542" y="64"/>
                      <a:pt x="542" y="64"/>
                    </a:cubicBezTo>
                    <a:cubicBezTo>
                      <a:pt x="539" y="67"/>
                      <a:pt x="533" y="70"/>
                      <a:pt x="533" y="73"/>
                    </a:cubicBezTo>
                    <a:cubicBezTo>
                      <a:pt x="532" y="93"/>
                      <a:pt x="532" y="114"/>
                      <a:pt x="533" y="135"/>
                    </a:cubicBezTo>
                    <a:cubicBezTo>
                      <a:pt x="533" y="138"/>
                      <a:pt x="538" y="144"/>
                      <a:pt x="542" y="144"/>
                    </a:cubicBezTo>
                    <a:cubicBezTo>
                      <a:pt x="582" y="150"/>
                      <a:pt x="583" y="149"/>
                      <a:pt x="583" y="108"/>
                    </a:cubicBezTo>
                    <a:cubicBezTo>
                      <a:pt x="583" y="107"/>
                      <a:pt x="583" y="106"/>
                      <a:pt x="583" y="105"/>
                    </a:cubicBezTo>
                    <a:close/>
                    <a:moveTo>
                      <a:pt x="503" y="471"/>
                    </a:moveTo>
                    <a:cubicBezTo>
                      <a:pt x="503" y="470"/>
                      <a:pt x="503" y="468"/>
                      <a:pt x="503" y="467"/>
                    </a:cubicBezTo>
                    <a:cubicBezTo>
                      <a:pt x="503" y="427"/>
                      <a:pt x="503" y="428"/>
                      <a:pt x="463" y="430"/>
                    </a:cubicBezTo>
                    <a:cubicBezTo>
                      <a:pt x="455" y="430"/>
                      <a:pt x="452" y="434"/>
                      <a:pt x="452" y="442"/>
                    </a:cubicBezTo>
                    <a:cubicBezTo>
                      <a:pt x="452" y="456"/>
                      <a:pt x="452" y="469"/>
                      <a:pt x="452" y="483"/>
                    </a:cubicBezTo>
                    <a:cubicBezTo>
                      <a:pt x="452" y="511"/>
                      <a:pt x="452" y="511"/>
                      <a:pt x="480" y="511"/>
                    </a:cubicBezTo>
                    <a:cubicBezTo>
                      <a:pt x="503" y="511"/>
                      <a:pt x="503" y="511"/>
                      <a:pt x="503" y="489"/>
                    </a:cubicBezTo>
                    <a:cubicBezTo>
                      <a:pt x="503" y="483"/>
                      <a:pt x="503" y="477"/>
                      <a:pt x="503" y="471"/>
                    </a:cubicBezTo>
                    <a:close/>
                    <a:moveTo>
                      <a:pt x="373" y="511"/>
                    </a:moveTo>
                    <a:cubicBezTo>
                      <a:pt x="387" y="511"/>
                      <a:pt x="400" y="512"/>
                      <a:pt x="413" y="511"/>
                    </a:cubicBezTo>
                    <a:cubicBezTo>
                      <a:pt x="417" y="510"/>
                      <a:pt x="422" y="505"/>
                      <a:pt x="422" y="502"/>
                    </a:cubicBezTo>
                    <a:cubicBezTo>
                      <a:pt x="422" y="481"/>
                      <a:pt x="422" y="460"/>
                      <a:pt x="422" y="439"/>
                    </a:cubicBezTo>
                    <a:cubicBezTo>
                      <a:pt x="422" y="436"/>
                      <a:pt x="417" y="431"/>
                      <a:pt x="414" y="431"/>
                    </a:cubicBezTo>
                    <a:cubicBezTo>
                      <a:pt x="401" y="430"/>
                      <a:pt x="387" y="430"/>
                      <a:pt x="373" y="430"/>
                    </a:cubicBezTo>
                    <a:cubicBezTo>
                      <a:pt x="373" y="458"/>
                      <a:pt x="373" y="484"/>
                      <a:pt x="373" y="511"/>
                    </a:cubicBezTo>
                    <a:close/>
                    <a:moveTo>
                      <a:pt x="261" y="470"/>
                    </a:moveTo>
                    <a:cubicBezTo>
                      <a:pt x="261" y="470"/>
                      <a:pt x="261" y="470"/>
                      <a:pt x="261" y="470"/>
                    </a:cubicBezTo>
                    <a:cubicBezTo>
                      <a:pt x="261" y="469"/>
                      <a:pt x="261" y="468"/>
                      <a:pt x="261" y="467"/>
                    </a:cubicBezTo>
                    <a:cubicBezTo>
                      <a:pt x="261" y="428"/>
                      <a:pt x="261" y="428"/>
                      <a:pt x="222" y="430"/>
                    </a:cubicBezTo>
                    <a:cubicBezTo>
                      <a:pt x="213" y="430"/>
                      <a:pt x="211" y="434"/>
                      <a:pt x="211" y="443"/>
                    </a:cubicBezTo>
                    <a:cubicBezTo>
                      <a:pt x="211" y="456"/>
                      <a:pt x="211" y="469"/>
                      <a:pt x="211" y="483"/>
                    </a:cubicBezTo>
                    <a:cubicBezTo>
                      <a:pt x="211" y="511"/>
                      <a:pt x="211" y="511"/>
                      <a:pt x="240" y="511"/>
                    </a:cubicBezTo>
                    <a:cubicBezTo>
                      <a:pt x="242" y="511"/>
                      <a:pt x="245" y="511"/>
                      <a:pt x="248" y="511"/>
                    </a:cubicBezTo>
                    <a:cubicBezTo>
                      <a:pt x="257" y="512"/>
                      <a:pt x="262" y="509"/>
                      <a:pt x="261" y="499"/>
                    </a:cubicBezTo>
                    <a:cubicBezTo>
                      <a:pt x="260" y="489"/>
                      <a:pt x="261" y="479"/>
                      <a:pt x="261" y="470"/>
                    </a:cubicBezTo>
                    <a:close/>
                    <a:moveTo>
                      <a:pt x="293" y="511"/>
                    </a:moveTo>
                    <a:cubicBezTo>
                      <a:pt x="307" y="511"/>
                      <a:pt x="319" y="512"/>
                      <a:pt x="332" y="511"/>
                    </a:cubicBezTo>
                    <a:cubicBezTo>
                      <a:pt x="335" y="510"/>
                      <a:pt x="341" y="505"/>
                      <a:pt x="341" y="501"/>
                    </a:cubicBezTo>
                    <a:cubicBezTo>
                      <a:pt x="342" y="481"/>
                      <a:pt x="342" y="461"/>
                      <a:pt x="341" y="440"/>
                    </a:cubicBezTo>
                    <a:cubicBezTo>
                      <a:pt x="341" y="437"/>
                      <a:pt x="337" y="431"/>
                      <a:pt x="334" y="431"/>
                    </a:cubicBezTo>
                    <a:cubicBezTo>
                      <a:pt x="321" y="430"/>
                      <a:pt x="307" y="430"/>
                      <a:pt x="293" y="430"/>
                    </a:cubicBezTo>
                    <a:cubicBezTo>
                      <a:pt x="293" y="458"/>
                      <a:pt x="293" y="483"/>
                      <a:pt x="293" y="511"/>
                    </a:cubicBezTo>
                    <a:close/>
                    <a:moveTo>
                      <a:pt x="846" y="879"/>
                    </a:moveTo>
                    <a:cubicBezTo>
                      <a:pt x="864" y="879"/>
                      <a:pt x="879" y="879"/>
                      <a:pt x="895" y="879"/>
                    </a:cubicBezTo>
                    <a:cubicBezTo>
                      <a:pt x="895" y="852"/>
                      <a:pt x="895" y="826"/>
                      <a:pt x="895" y="799"/>
                    </a:cubicBezTo>
                    <a:cubicBezTo>
                      <a:pt x="880" y="799"/>
                      <a:pt x="866" y="799"/>
                      <a:pt x="853" y="800"/>
                    </a:cubicBezTo>
                    <a:cubicBezTo>
                      <a:pt x="850" y="800"/>
                      <a:pt x="846" y="804"/>
                      <a:pt x="846" y="806"/>
                    </a:cubicBezTo>
                    <a:cubicBezTo>
                      <a:pt x="846" y="830"/>
                      <a:pt x="846" y="854"/>
                      <a:pt x="846" y="879"/>
                    </a:cubicBezTo>
                    <a:close/>
                    <a:moveTo>
                      <a:pt x="975" y="513"/>
                    </a:moveTo>
                    <a:cubicBezTo>
                      <a:pt x="975" y="485"/>
                      <a:pt x="975" y="459"/>
                      <a:pt x="975" y="432"/>
                    </a:cubicBezTo>
                    <a:cubicBezTo>
                      <a:pt x="961" y="432"/>
                      <a:pt x="947" y="432"/>
                      <a:pt x="934" y="433"/>
                    </a:cubicBezTo>
                    <a:cubicBezTo>
                      <a:pt x="931" y="433"/>
                      <a:pt x="927" y="438"/>
                      <a:pt x="927" y="441"/>
                    </a:cubicBezTo>
                    <a:cubicBezTo>
                      <a:pt x="926" y="462"/>
                      <a:pt x="926" y="483"/>
                      <a:pt x="927" y="505"/>
                    </a:cubicBezTo>
                    <a:cubicBezTo>
                      <a:pt x="927" y="507"/>
                      <a:pt x="932" y="512"/>
                      <a:pt x="935" y="512"/>
                    </a:cubicBezTo>
                    <a:cubicBezTo>
                      <a:pt x="948" y="513"/>
                      <a:pt x="961" y="513"/>
                      <a:pt x="975" y="513"/>
                    </a:cubicBezTo>
                    <a:close/>
                    <a:moveTo>
                      <a:pt x="896" y="962"/>
                    </a:moveTo>
                    <a:cubicBezTo>
                      <a:pt x="896" y="962"/>
                      <a:pt x="896" y="962"/>
                      <a:pt x="896" y="962"/>
                    </a:cubicBezTo>
                    <a:cubicBezTo>
                      <a:pt x="896" y="952"/>
                      <a:pt x="896" y="942"/>
                      <a:pt x="896" y="931"/>
                    </a:cubicBezTo>
                    <a:cubicBezTo>
                      <a:pt x="895" y="928"/>
                      <a:pt x="892" y="922"/>
                      <a:pt x="891" y="922"/>
                    </a:cubicBezTo>
                    <a:cubicBezTo>
                      <a:pt x="876" y="922"/>
                      <a:pt x="862" y="921"/>
                      <a:pt x="848" y="924"/>
                    </a:cubicBezTo>
                    <a:cubicBezTo>
                      <a:pt x="845" y="925"/>
                      <a:pt x="846" y="943"/>
                      <a:pt x="846" y="953"/>
                    </a:cubicBezTo>
                    <a:cubicBezTo>
                      <a:pt x="846" y="957"/>
                      <a:pt x="846" y="961"/>
                      <a:pt x="846" y="965"/>
                    </a:cubicBezTo>
                    <a:cubicBezTo>
                      <a:pt x="846" y="1004"/>
                      <a:pt x="846" y="1004"/>
                      <a:pt x="885" y="1002"/>
                    </a:cubicBezTo>
                    <a:cubicBezTo>
                      <a:pt x="886" y="1002"/>
                      <a:pt x="886" y="1002"/>
                      <a:pt x="886" y="1002"/>
                    </a:cubicBezTo>
                    <a:cubicBezTo>
                      <a:pt x="894" y="1003"/>
                      <a:pt x="896" y="999"/>
                      <a:pt x="896" y="992"/>
                    </a:cubicBezTo>
                    <a:cubicBezTo>
                      <a:pt x="896" y="982"/>
                      <a:pt x="896" y="972"/>
                      <a:pt x="896" y="962"/>
                    </a:cubicBezTo>
                    <a:close/>
                    <a:moveTo>
                      <a:pt x="975" y="799"/>
                    </a:moveTo>
                    <a:cubicBezTo>
                      <a:pt x="961" y="799"/>
                      <a:pt x="947" y="799"/>
                      <a:pt x="933" y="800"/>
                    </a:cubicBezTo>
                    <a:cubicBezTo>
                      <a:pt x="931" y="800"/>
                      <a:pt x="927" y="805"/>
                      <a:pt x="927" y="807"/>
                    </a:cubicBezTo>
                    <a:cubicBezTo>
                      <a:pt x="926" y="829"/>
                      <a:pt x="926" y="850"/>
                      <a:pt x="927" y="871"/>
                    </a:cubicBezTo>
                    <a:cubicBezTo>
                      <a:pt x="927" y="874"/>
                      <a:pt x="931" y="879"/>
                      <a:pt x="933" y="879"/>
                    </a:cubicBezTo>
                    <a:cubicBezTo>
                      <a:pt x="947" y="880"/>
                      <a:pt x="961" y="879"/>
                      <a:pt x="975" y="879"/>
                    </a:cubicBezTo>
                    <a:cubicBezTo>
                      <a:pt x="975" y="852"/>
                      <a:pt x="975" y="826"/>
                      <a:pt x="975" y="799"/>
                    </a:cubicBezTo>
                    <a:close/>
                    <a:moveTo>
                      <a:pt x="765" y="878"/>
                    </a:moveTo>
                    <a:cubicBezTo>
                      <a:pt x="816" y="884"/>
                      <a:pt x="816" y="884"/>
                      <a:pt x="816" y="837"/>
                    </a:cubicBezTo>
                    <a:cubicBezTo>
                      <a:pt x="816" y="837"/>
                      <a:pt x="816" y="837"/>
                      <a:pt x="816" y="836"/>
                    </a:cubicBezTo>
                    <a:cubicBezTo>
                      <a:pt x="816" y="798"/>
                      <a:pt x="816" y="798"/>
                      <a:pt x="778" y="799"/>
                    </a:cubicBezTo>
                    <a:cubicBezTo>
                      <a:pt x="776" y="799"/>
                      <a:pt x="773" y="799"/>
                      <a:pt x="772" y="799"/>
                    </a:cubicBezTo>
                    <a:cubicBezTo>
                      <a:pt x="770" y="801"/>
                      <a:pt x="766" y="804"/>
                      <a:pt x="766" y="806"/>
                    </a:cubicBezTo>
                    <a:cubicBezTo>
                      <a:pt x="765" y="830"/>
                      <a:pt x="765" y="854"/>
                      <a:pt x="765" y="878"/>
                    </a:cubicBezTo>
                    <a:close/>
                    <a:moveTo>
                      <a:pt x="975" y="1002"/>
                    </a:moveTo>
                    <a:cubicBezTo>
                      <a:pt x="975" y="974"/>
                      <a:pt x="975" y="949"/>
                      <a:pt x="975" y="922"/>
                    </a:cubicBezTo>
                    <a:cubicBezTo>
                      <a:pt x="961" y="922"/>
                      <a:pt x="947" y="921"/>
                      <a:pt x="933" y="922"/>
                    </a:cubicBezTo>
                    <a:cubicBezTo>
                      <a:pt x="931" y="922"/>
                      <a:pt x="927" y="927"/>
                      <a:pt x="927" y="930"/>
                    </a:cubicBezTo>
                    <a:cubicBezTo>
                      <a:pt x="926" y="951"/>
                      <a:pt x="926" y="972"/>
                      <a:pt x="927" y="993"/>
                    </a:cubicBezTo>
                    <a:cubicBezTo>
                      <a:pt x="927" y="996"/>
                      <a:pt x="931" y="1002"/>
                      <a:pt x="934" y="1002"/>
                    </a:cubicBezTo>
                    <a:cubicBezTo>
                      <a:pt x="947" y="1003"/>
                      <a:pt x="961" y="1002"/>
                      <a:pt x="975" y="1002"/>
                    </a:cubicBezTo>
                    <a:close/>
                    <a:moveTo>
                      <a:pt x="503" y="104"/>
                    </a:moveTo>
                    <a:cubicBezTo>
                      <a:pt x="503" y="103"/>
                      <a:pt x="503" y="101"/>
                      <a:pt x="503" y="100"/>
                    </a:cubicBezTo>
                    <a:cubicBezTo>
                      <a:pt x="503" y="63"/>
                      <a:pt x="503" y="63"/>
                      <a:pt x="465" y="63"/>
                    </a:cubicBezTo>
                    <a:cubicBezTo>
                      <a:pt x="456" y="64"/>
                      <a:pt x="451" y="66"/>
                      <a:pt x="452" y="76"/>
                    </a:cubicBezTo>
                    <a:cubicBezTo>
                      <a:pt x="453" y="87"/>
                      <a:pt x="452" y="97"/>
                      <a:pt x="452" y="108"/>
                    </a:cubicBezTo>
                    <a:cubicBezTo>
                      <a:pt x="452" y="146"/>
                      <a:pt x="452" y="145"/>
                      <a:pt x="490" y="145"/>
                    </a:cubicBezTo>
                    <a:cubicBezTo>
                      <a:pt x="499" y="145"/>
                      <a:pt x="504" y="142"/>
                      <a:pt x="503" y="132"/>
                    </a:cubicBezTo>
                    <a:cubicBezTo>
                      <a:pt x="502" y="123"/>
                      <a:pt x="503" y="114"/>
                      <a:pt x="503" y="104"/>
                    </a:cubicBezTo>
                    <a:close/>
                    <a:moveTo>
                      <a:pt x="373" y="309"/>
                    </a:moveTo>
                    <a:cubicBezTo>
                      <a:pt x="373" y="336"/>
                      <a:pt x="373" y="362"/>
                      <a:pt x="373" y="389"/>
                    </a:cubicBezTo>
                    <a:cubicBezTo>
                      <a:pt x="388" y="389"/>
                      <a:pt x="401" y="390"/>
                      <a:pt x="414" y="389"/>
                    </a:cubicBezTo>
                    <a:cubicBezTo>
                      <a:pt x="417" y="389"/>
                      <a:pt x="422" y="384"/>
                      <a:pt x="422" y="381"/>
                    </a:cubicBezTo>
                    <a:cubicBezTo>
                      <a:pt x="422" y="358"/>
                      <a:pt x="422" y="334"/>
                      <a:pt x="422" y="309"/>
                    </a:cubicBezTo>
                    <a:cubicBezTo>
                      <a:pt x="405" y="309"/>
                      <a:pt x="389" y="309"/>
                      <a:pt x="373" y="309"/>
                    </a:cubicBezTo>
                    <a:close/>
                    <a:moveTo>
                      <a:pt x="503" y="349"/>
                    </a:moveTo>
                    <a:cubicBezTo>
                      <a:pt x="503" y="306"/>
                      <a:pt x="503" y="306"/>
                      <a:pt x="463" y="308"/>
                    </a:cubicBezTo>
                    <a:cubicBezTo>
                      <a:pt x="462" y="308"/>
                      <a:pt x="461" y="308"/>
                      <a:pt x="461" y="309"/>
                    </a:cubicBezTo>
                    <a:cubicBezTo>
                      <a:pt x="458" y="311"/>
                      <a:pt x="453" y="314"/>
                      <a:pt x="453" y="317"/>
                    </a:cubicBezTo>
                    <a:cubicBezTo>
                      <a:pt x="452" y="329"/>
                      <a:pt x="452" y="341"/>
                      <a:pt x="452" y="353"/>
                    </a:cubicBezTo>
                    <a:cubicBezTo>
                      <a:pt x="453" y="391"/>
                      <a:pt x="453" y="391"/>
                      <a:pt x="490" y="389"/>
                    </a:cubicBezTo>
                    <a:cubicBezTo>
                      <a:pt x="491" y="389"/>
                      <a:pt x="492" y="390"/>
                      <a:pt x="493" y="389"/>
                    </a:cubicBezTo>
                    <a:cubicBezTo>
                      <a:pt x="496" y="386"/>
                      <a:pt x="502" y="383"/>
                      <a:pt x="502" y="379"/>
                    </a:cubicBezTo>
                    <a:cubicBezTo>
                      <a:pt x="503" y="369"/>
                      <a:pt x="503" y="359"/>
                      <a:pt x="503" y="349"/>
                    </a:cubicBezTo>
                    <a:close/>
                    <a:moveTo>
                      <a:pt x="686" y="432"/>
                    </a:moveTo>
                    <a:cubicBezTo>
                      <a:pt x="686" y="460"/>
                      <a:pt x="686" y="486"/>
                      <a:pt x="686" y="513"/>
                    </a:cubicBezTo>
                    <a:cubicBezTo>
                      <a:pt x="700" y="513"/>
                      <a:pt x="714" y="513"/>
                      <a:pt x="727" y="512"/>
                    </a:cubicBezTo>
                    <a:cubicBezTo>
                      <a:pt x="730" y="512"/>
                      <a:pt x="735" y="507"/>
                      <a:pt x="735" y="504"/>
                    </a:cubicBezTo>
                    <a:cubicBezTo>
                      <a:pt x="735" y="483"/>
                      <a:pt x="736" y="463"/>
                      <a:pt x="735" y="442"/>
                    </a:cubicBezTo>
                    <a:cubicBezTo>
                      <a:pt x="735" y="439"/>
                      <a:pt x="729" y="433"/>
                      <a:pt x="726" y="433"/>
                    </a:cubicBezTo>
                    <a:cubicBezTo>
                      <a:pt x="713" y="432"/>
                      <a:pt x="700" y="432"/>
                      <a:pt x="686" y="432"/>
                    </a:cubicBezTo>
                    <a:close/>
                    <a:moveTo>
                      <a:pt x="896" y="310"/>
                    </a:moveTo>
                    <a:cubicBezTo>
                      <a:pt x="882" y="310"/>
                      <a:pt x="870" y="311"/>
                      <a:pt x="858" y="310"/>
                    </a:cubicBezTo>
                    <a:cubicBezTo>
                      <a:pt x="849" y="310"/>
                      <a:pt x="845" y="313"/>
                      <a:pt x="846" y="322"/>
                    </a:cubicBezTo>
                    <a:cubicBezTo>
                      <a:pt x="846" y="333"/>
                      <a:pt x="846" y="344"/>
                      <a:pt x="846" y="355"/>
                    </a:cubicBezTo>
                    <a:cubicBezTo>
                      <a:pt x="846" y="395"/>
                      <a:pt x="846" y="396"/>
                      <a:pt x="887" y="391"/>
                    </a:cubicBezTo>
                    <a:cubicBezTo>
                      <a:pt x="890" y="390"/>
                      <a:pt x="895" y="385"/>
                      <a:pt x="895" y="382"/>
                    </a:cubicBezTo>
                    <a:cubicBezTo>
                      <a:pt x="896" y="359"/>
                      <a:pt x="896" y="336"/>
                      <a:pt x="896" y="310"/>
                    </a:cubicBezTo>
                    <a:close/>
                    <a:moveTo>
                      <a:pt x="976" y="310"/>
                    </a:moveTo>
                    <a:cubicBezTo>
                      <a:pt x="962" y="310"/>
                      <a:pt x="949" y="311"/>
                      <a:pt x="937" y="310"/>
                    </a:cubicBezTo>
                    <a:cubicBezTo>
                      <a:pt x="928" y="310"/>
                      <a:pt x="926" y="314"/>
                      <a:pt x="926" y="322"/>
                    </a:cubicBezTo>
                    <a:cubicBezTo>
                      <a:pt x="927" y="333"/>
                      <a:pt x="926" y="343"/>
                      <a:pt x="926" y="354"/>
                    </a:cubicBezTo>
                    <a:cubicBezTo>
                      <a:pt x="926" y="393"/>
                      <a:pt x="926" y="393"/>
                      <a:pt x="966" y="391"/>
                    </a:cubicBezTo>
                    <a:cubicBezTo>
                      <a:pt x="966" y="391"/>
                      <a:pt x="967" y="391"/>
                      <a:pt x="967" y="391"/>
                    </a:cubicBezTo>
                    <a:cubicBezTo>
                      <a:pt x="970" y="388"/>
                      <a:pt x="976" y="385"/>
                      <a:pt x="976" y="382"/>
                    </a:cubicBezTo>
                    <a:cubicBezTo>
                      <a:pt x="976" y="359"/>
                      <a:pt x="976" y="336"/>
                      <a:pt x="976" y="310"/>
                    </a:cubicBezTo>
                    <a:close/>
                    <a:moveTo>
                      <a:pt x="452" y="632"/>
                    </a:moveTo>
                    <a:cubicBezTo>
                      <a:pt x="470" y="632"/>
                      <a:pt x="486" y="632"/>
                      <a:pt x="503" y="632"/>
                    </a:cubicBezTo>
                    <a:cubicBezTo>
                      <a:pt x="503" y="617"/>
                      <a:pt x="503" y="603"/>
                      <a:pt x="503" y="589"/>
                    </a:cubicBezTo>
                    <a:cubicBezTo>
                      <a:pt x="502" y="550"/>
                      <a:pt x="502" y="550"/>
                      <a:pt x="464" y="552"/>
                    </a:cubicBezTo>
                    <a:cubicBezTo>
                      <a:pt x="463" y="552"/>
                      <a:pt x="461" y="552"/>
                      <a:pt x="460" y="552"/>
                    </a:cubicBezTo>
                    <a:cubicBezTo>
                      <a:pt x="457" y="555"/>
                      <a:pt x="453" y="558"/>
                      <a:pt x="453" y="560"/>
                    </a:cubicBezTo>
                    <a:cubicBezTo>
                      <a:pt x="452" y="584"/>
                      <a:pt x="452" y="607"/>
                      <a:pt x="452" y="632"/>
                    </a:cubicBezTo>
                    <a:close/>
                    <a:moveTo>
                      <a:pt x="765" y="513"/>
                    </a:moveTo>
                    <a:cubicBezTo>
                      <a:pt x="781" y="513"/>
                      <a:pt x="794" y="513"/>
                      <a:pt x="807" y="512"/>
                    </a:cubicBezTo>
                    <a:cubicBezTo>
                      <a:pt x="810" y="512"/>
                      <a:pt x="815" y="507"/>
                      <a:pt x="815" y="503"/>
                    </a:cubicBezTo>
                    <a:cubicBezTo>
                      <a:pt x="816" y="483"/>
                      <a:pt x="816" y="463"/>
                      <a:pt x="815" y="443"/>
                    </a:cubicBezTo>
                    <a:cubicBezTo>
                      <a:pt x="815" y="439"/>
                      <a:pt x="810" y="433"/>
                      <a:pt x="806" y="433"/>
                    </a:cubicBezTo>
                    <a:cubicBezTo>
                      <a:pt x="796" y="431"/>
                      <a:pt x="785" y="432"/>
                      <a:pt x="774" y="433"/>
                    </a:cubicBezTo>
                    <a:cubicBezTo>
                      <a:pt x="771" y="433"/>
                      <a:pt x="766" y="438"/>
                      <a:pt x="766" y="441"/>
                    </a:cubicBezTo>
                    <a:cubicBezTo>
                      <a:pt x="765" y="464"/>
                      <a:pt x="765" y="487"/>
                      <a:pt x="765" y="513"/>
                    </a:cubicBezTo>
                    <a:close/>
                    <a:moveTo>
                      <a:pt x="895" y="432"/>
                    </a:moveTo>
                    <a:cubicBezTo>
                      <a:pt x="880" y="432"/>
                      <a:pt x="867" y="432"/>
                      <a:pt x="855" y="433"/>
                    </a:cubicBezTo>
                    <a:cubicBezTo>
                      <a:pt x="852" y="433"/>
                      <a:pt x="846" y="437"/>
                      <a:pt x="846" y="439"/>
                    </a:cubicBezTo>
                    <a:cubicBezTo>
                      <a:pt x="846" y="463"/>
                      <a:pt x="846" y="488"/>
                      <a:pt x="846" y="512"/>
                    </a:cubicBezTo>
                    <a:cubicBezTo>
                      <a:pt x="864" y="512"/>
                      <a:pt x="879" y="512"/>
                      <a:pt x="895" y="512"/>
                    </a:cubicBezTo>
                    <a:cubicBezTo>
                      <a:pt x="895" y="485"/>
                      <a:pt x="895" y="460"/>
                      <a:pt x="895" y="432"/>
                    </a:cubicBezTo>
                    <a:close/>
                    <a:moveTo>
                      <a:pt x="1057" y="513"/>
                    </a:moveTo>
                    <a:cubicBezTo>
                      <a:pt x="1057" y="487"/>
                      <a:pt x="1057" y="464"/>
                      <a:pt x="1056" y="441"/>
                    </a:cubicBezTo>
                    <a:cubicBezTo>
                      <a:pt x="1056" y="438"/>
                      <a:pt x="1051" y="433"/>
                      <a:pt x="1048" y="433"/>
                    </a:cubicBezTo>
                    <a:cubicBezTo>
                      <a:pt x="1037" y="432"/>
                      <a:pt x="1027" y="431"/>
                      <a:pt x="1017" y="433"/>
                    </a:cubicBezTo>
                    <a:cubicBezTo>
                      <a:pt x="1013" y="433"/>
                      <a:pt x="1008" y="439"/>
                      <a:pt x="1007" y="442"/>
                    </a:cubicBezTo>
                    <a:cubicBezTo>
                      <a:pt x="1007" y="463"/>
                      <a:pt x="1007" y="484"/>
                      <a:pt x="1007" y="504"/>
                    </a:cubicBezTo>
                    <a:cubicBezTo>
                      <a:pt x="1007" y="507"/>
                      <a:pt x="1012" y="512"/>
                      <a:pt x="1015" y="512"/>
                    </a:cubicBezTo>
                    <a:cubicBezTo>
                      <a:pt x="1028" y="513"/>
                      <a:pt x="1042" y="513"/>
                      <a:pt x="1057" y="513"/>
                    </a:cubicBezTo>
                    <a:close/>
                    <a:moveTo>
                      <a:pt x="261" y="633"/>
                    </a:moveTo>
                    <a:cubicBezTo>
                      <a:pt x="261" y="617"/>
                      <a:pt x="261" y="603"/>
                      <a:pt x="261" y="589"/>
                    </a:cubicBezTo>
                    <a:cubicBezTo>
                      <a:pt x="260" y="544"/>
                      <a:pt x="270" y="553"/>
                      <a:pt x="221" y="553"/>
                    </a:cubicBezTo>
                    <a:cubicBezTo>
                      <a:pt x="218" y="553"/>
                      <a:pt x="212" y="558"/>
                      <a:pt x="211" y="562"/>
                    </a:cubicBezTo>
                    <a:cubicBezTo>
                      <a:pt x="211" y="582"/>
                      <a:pt x="211" y="603"/>
                      <a:pt x="211" y="624"/>
                    </a:cubicBezTo>
                    <a:cubicBezTo>
                      <a:pt x="211" y="627"/>
                      <a:pt x="217" y="632"/>
                      <a:pt x="220" y="632"/>
                    </a:cubicBezTo>
                    <a:cubicBezTo>
                      <a:pt x="233" y="633"/>
                      <a:pt x="246" y="633"/>
                      <a:pt x="261" y="633"/>
                    </a:cubicBezTo>
                    <a:close/>
                    <a:moveTo>
                      <a:pt x="341" y="632"/>
                    </a:moveTo>
                    <a:cubicBezTo>
                      <a:pt x="341" y="607"/>
                      <a:pt x="342" y="584"/>
                      <a:pt x="341" y="561"/>
                    </a:cubicBezTo>
                    <a:cubicBezTo>
                      <a:pt x="341" y="558"/>
                      <a:pt x="336" y="553"/>
                      <a:pt x="333" y="553"/>
                    </a:cubicBezTo>
                    <a:cubicBezTo>
                      <a:pt x="320" y="552"/>
                      <a:pt x="307" y="552"/>
                      <a:pt x="293" y="552"/>
                    </a:cubicBezTo>
                    <a:cubicBezTo>
                      <a:pt x="293" y="580"/>
                      <a:pt x="293" y="606"/>
                      <a:pt x="293" y="632"/>
                    </a:cubicBezTo>
                    <a:cubicBezTo>
                      <a:pt x="309" y="632"/>
                      <a:pt x="324" y="632"/>
                      <a:pt x="341" y="632"/>
                    </a:cubicBezTo>
                    <a:close/>
                    <a:moveTo>
                      <a:pt x="373" y="552"/>
                    </a:moveTo>
                    <a:cubicBezTo>
                      <a:pt x="373" y="580"/>
                      <a:pt x="373" y="606"/>
                      <a:pt x="373" y="632"/>
                    </a:cubicBezTo>
                    <a:cubicBezTo>
                      <a:pt x="389" y="632"/>
                      <a:pt x="405" y="632"/>
                      <a:pt x="422" y="632"/>
                    </a:cubicBezTo>
                    <a:cubicBezTo>
                      <a:pt x="422" y="607"/>
                      <a:pt x="422" y="584"/>
                      <a:pt x="422" y="561"/>
                    </a:cubicBezTo>
                    <a:cubicBezTo>
                      <a:pt x="422" y="558"/>
                      <a:pt x="416" y="553"/>
                      <a:pt x="413" y="553"/>
                    </a:cubicBezTo>
                    <a:cubicBezTo>
                      <a:pt x="400" y="552"/>
                      <a:pt x="387" y="552"/>
                      <a:pt x="373" y="552"/>
                    </a:cubicBezTo>
                    <a:close/>
                    <a:moveTo>
                      <a:pt x="685" y="595"/>
                    </a:moveTo>
                    <a:cubicBezTo>
                      <a:pt x="685" y="596"/>
                      <a:pt x="685" y="597"/>
                      <a:pt x="685" y="599"/>
                    </a:cubicBezTo>
                    <a:cubicBezTo>
                      <a:pt x="686" y="644"/>
                      <a:pt x="676" y="634"/>
                      <a:pt x="725" y="636"/>
                    </a:cubicBezTo>
                    <a:cubicBezTo>
                      <a:pt x="732" y="636"/>
                      <a:pt x="735" y="633"/>
                      <a:pt x="735" y="625"/>
                    </a:cubicBezTo>
                    <a:cubicBezTo>
                      <a:pt x="735" y="605"/>
                      <a:pt x="736" y="585"/>
                      <a:pt x="735" y="565"/>
                    </a:cubicBezTo>
                    <a:cubicBezTo>
                      <a:pt x="735" y="562"/>
                      <a:pt x="731" y="556"/>
                      <a:pt x="729" y="556"/>
                    </a:cubicBezTo>
                    <a:cubicBezTo>
                      <a:pt x="715" y="555"/>
                      <a:pt x="700" y="554"/>
                      <a:pt x="688" y="558"/>
                    </a:cubicBezTo>
                    <a:cubicBezTo>
                      <a:pt x="684" y="559"/>
                      <a:pt x="686" y="577"/>
                      <a:pt x="685" y="588"/>
                    </a:cubicBezTo>
                    <a:cubicBezTo>
                      <a:pt x="685" y="590"/>
                      <a:pt x="685" y="592"/>
                      <a:pt x="685" y="595"/>
                    </a:cubicBezTo>
                    <a:close/>
                    <a:moveTo>
                      <a:pt x="765" y="595"/>
                    </a:moveTo>
                    <a:cubicBezTo>
                      <a:pt x="765" y="605"/>
                      <a:pt x="764" y="615"/>
                      <a:pt x="766" y="625"/>
                    </a:cubicBezTo>
                    <a:cubicBezTo>
                      <a:pt x="766" y="629"/>
                      <a:pt x="771" y="635"/>
                      <a:pt x="775" y="635"/>
                    </a:cubicBezTo>
                    <a:cubicBezTo>
                      <a:pt x="785" y="636"/>
                      <a:pt x="795" y="635"/>
                      <a:pt x="805" y="636"/>
                    </a:cubicBezTo>
                    <a:cubicBezTo>
                      <a:pt x="813" y="636"/>
                      <a:pt x="816" y="633"/>
                      <a:pt x="816" y="625"/>
                    </a:cubicBezTo>
                    <a:cubicBezTo>
                      <a:pt x="815" y="614"/>
                      <a:pt x="816" y="603"/>
                      <a:pt x="816" y="592"/>
                    </a:cubicBezTo>
                    <a:cubicBezTo>
                      <a:pt x="816" y="554"/>
                      <a:pt x="816" y="554"/>
                      <a:pt x="778" y="555"/>
                    </a:cubicBezTo>
                    <a:cubicBezTo>
                      <a:pt x="777" y="555"/>
                      <a:pt x="776" y="554"/>
                      <a:pt x="775" y="555"/>
                    </a:cubicBezTo>
                    <a:cubicBezTo>
                      <a:pt x="772" y="558"/>
                      <a:pt x="766" y="561"/>
                      <a:pt x="766" y="565"/>
                    </a:cubicBezTo>
                    <a:cubicBezTo>
                      <a:pt x="764" y="575"/>
                      <a:pt x="765" y="585"/>
                      <a:pt x="765" y="595"/>
                    </a:cubicBezTo>
                    <a:close/>
                    <a:moveTo>
                      <a:pt x="896" y="596"/>
                    </a:moveTo>
                    <a:cubicBezTo>
                      <a:pt x="896" y="553"/>
                      <a:pt x="896" y="553"/>
                      <a:pt x="857" y="555"/>
                    </a:cubicBezTo>
                    <a:cubicBezTo>
                      <a:pt x="856" y="555"/>
                      <a:pt x="855" y="555"/>
                      <a:pt x="854" y="555"/>
                    </a:cubicBezTo>
                    <a:cubicBezTo>
                      <a:pt x="851" y="558"/>
                      <a:pt x="846" y="560"/>
                      <a:pt x="846" y="563"/>
                    </a:cubicBezTo>
                    <a:cubicBezTo>
                      <a:pt x="846" y="584"/>
                      <a:pt x="846" y="606"/>
                      <a:pt x="846" y="627"/>
                    </a:cubicBezTo>
                    <a:cubicBezTo>
                      <a:pt x="846" y="630"/>
                      <a:pt x="850" y="635"/>
                      <a:pt x="853" y="635"/>
                    </a:cubicBezTo>
                    <a:cubicBezTo>
                      <a:pt x="866" y="635"/>
                      <a:pt x="881" y="637"/>
                      <a:pt x="893" y="633"/>
                    </a:cubicBezTo>
                    <a:cubicBezTo>
                      <a:pt x="897" y="631"/>
                      <a:pt x="895" y="612"/>
                      <a:pt x="896" y="601"/>
                    </a:cubicBezTo>
                    <a:cubicBezTo>
                      <a:pt x="896" y="600"/>
                      <a:pt x="896" y="598"/>
                      <a:pt x="896" y="596"/>
                    </a:cubicBezTo>
                    <a:close/>
                    <a:moveTo>
                      <a:pt x="976" y="555"/>
                    </a:moveTo>
                    <a:cubicBezTo>
                      <a:pt x="961" y="555"/>
                      <a:pt x="948" y="554"/>
                      <a:pt x="935" y="555"/>
                    </a:cubicBezTo>
                    <a:cubicBezTo>
                      <a:pt x="932" y="556"/>
                      <a:pt x="927" y="561"/>
                      <a:pt x="927" y="564"/>
                    </a:cubicBezTo>
                    <a:cubicBezTo>
                      <a:pt x="926" y="585"/>
                      <a:pt x="926" y="606"/>
                      <a:pt x="927" y="627"/>
                    </a:cubicBezTo>
                    <a:cubicBezTo>
                      <a:pt x="927" y="630"/>
                      <a:pt x="931" y="635"/>
                      <a:pt x="933" y="635"/>
                    </a:cubicBezTo>
                    <a:cubicBezTo>
                      <a:pt x="947" y="636"/>
                      <a:pt x="961" y="635"/>
                      <a:pt x="976" y="635"/>
                    </a:cubicBezTo>
                    <a:cubicBezTo>
                      <a:pt x="976" y="608"/>
                      <a:pt x="976" y="582"/>
                      <a:pt x="976" y="555"/>
                    </a:cubicBezTo>
                    <a:close/>
                    <a:moveTo>
                      <a:pt x="765" y="717"/>
                    </a:moveTo>
                    <a:cubicBezTo>
                      <a:pt x="765" y="760"/>
                      <a:pt x="765" y="760"/>
                      <a:pt x="804" y="758"/>
                    </a:cubicBezTo>
                    <a:cubicBezTo>
                      <a:pt x="812" y="758"/>
                      <a:pt x="816" y="755"/>
                      <a:pt x="816" y="747"/>
                    </a:cubicBezTo>
                    <a:cubicBezTo>
                      <a:pt x="815" y="735"/>
                      <a:pt x="816" y="724"/>
                      <a:pt x="816" y="713"/>
                    </a:cubicBezTo>
                    <a:cubicBezTo>
                      <a:pt x="816" y="675"/>
                      <a:pt x="816" y="675"/>
                      <a:pt x="777" y="677"/>
                    </a:cubicBezTo>
                    <a:cubicBezTo>
                      <a:pt x="768" y="677"/>
                      <a:pt x="765" y="679"/>
                      <a:pt x="765" y="688"/>
                    </a:cubicBezTo>
                    <a:cubicBezTo>
                      <a:pt x="766" y="698"/>
                      <a:pt x="765" y="707"/>
                      <a:pt x="765" y="717"/>
                    </a:cubicBezTo>
                    <a:close/>
                    <a:moveTo>
                      <a:pt x="896" y="717"/>
                    </a:moveTo>
                    <a:cubicBezTo>
                      <a:pt x="896" y="675"/>
                      <a:pt x="896" y="675"/>
                      <a:pt x="857" y="677"/>
                    </a:cubicBezTo>
                    <a:cubicBezTo>
                      <a:pt x="856" y="677"/>
                      <a:pt x="854" y="676"/>
                      <a:pt x="853" y="677"/>
                    </a:cubicBezTo>
                    <a:cubicBezTo>
                      <a:pt x="851" y="680"/>
                      <a:pt x="846" y="682"/>
                      <a:pt x="846" y="685"/>
                    </a:cubicBezTo>
                    <a:cubicBezTo>
                      <a:pt x="846" y="707"/>
                      <a:pt x="846" y="728"/>
                      <a:pt x="846" y="750"/>
                    </a:cubicBezTo>
                    <a:cubicBezTo>
                      <a:pt x="846" y="753"/>
                      <a:pt x="851" y="757"/>
                      <a:pt x="854" y="757"/>
                    </a:cubicBezTo>
                    <a:cubicBezTo>
                      <a:pt x="891" y="764"/>
                      <a:pt x="896" y="760"/>
                      <a:pt x="896" y="723"/>
                    </a:cubicBezTo>
                    <a:cubicBezTo>
                      <a:pt x="896" y="721"/>
                      <a:pt x="896" y="719"/>
                      <a:pt x="896" y="717"/>
                    </a:cubicBezTo>
                    <a:close/>
                    <a:moveTo>
                      <a:pt x="976" y="677"/>
                    </a:moveTo>
                    <a:cubicBezTo>
                      <a:pt x="969" y="677"/>
                      <a:pt x="965" y="677"/>
                      <a:pt x="960" y="677"/>
                    </a:cubicBezTo>
                    <a:cubicBezTo>
                      <a:pt x="926" y="677"/>
                      <a:pt x="926" y="677"/>
                      <a:pt x="926" y="710"/>
                    </a:cubicBezTo>
                    <a:cubicBezTo>
                      <a:pt x="926" y="714"/>
                      <a:pt x="926" y="717"/>
                      <a:pt x="926" y="721"/>
                    </a:cubicBezTo>
                    <a:cubicBezTo>
                      <a:pt x="926" y="761"/>
                      <a:pt x="926" y="761"/>
                      <a:pt x="966" y="758"/>
                    </a:cubicBezTo>
                    <a:cubicBezTo>
                      <a:pt x="967" y="758"/>
                      <a:pt x="968" y="758"/>
                      <a:pt x="968" y="758"/>
                    </a:cubicBezTo>
                    <a:cubicBezTo>
                      <a:pt x="971" y="755"/>
                      <a:pt x="976" y="752"/>
                      <a:pt x="976" y="750"/>
                    </a:cubicBezTo>
                    <a:cubicBezTo>
                      <a:pt x="976" y="726"/>
                      <a:pt x="976" y="703"/>
                      <a:pt x="976" y="677"/>
                    </a:cubicBezTo>
                    <a:close/>
                    <a:moveTo>
                      <a:pt x="1057" y="718"/>
                    </a:moveTo>
                    <a:cubicBezTo>
                      <a:pt x="1057" y="716"/>
                      <a:pt x="1057" y="715"/>
                      <a:pt x="1057" y="713"/>
                    </a:cubicBezTo>
                    <a:cubicBezTo>
                      <a:pt x="1057" y="674"/>
                      <a:pt x="1057" y="674"/>
                      <a:pt x="1018" y="677"/>
                    </a:cubicBezTo>
                    <a:cubicBezTo>
                      <a:pt x="1010" y="677"/>
                      <a:pt x="1007" y="679"/>
                      <a:pt x="1007" y="687"/>
                    </a:cubicBezTo>
                    <a:cubicBezTo>
                      <a:pt x="1007" y="708"/>
                      <a:pt x="1007" y="728"/>
                      <a:pt x="1007" y="748"/>
                    </a:cubicBezTo>
                    <a:cubicBezTo>
                      <a:pt x="1008" y="751"/>
                      <a:pt x="1012" y="757"/>
                      <a:pt x="1016" y="757"/>
                    </a:cubicBezTo>
                    <a:cubicBezTo>
                      <a:pt x="1055" y="763"/>
                      <a:pt x="1057" y="761"/>
                      <a:pt x="1057" y="722"/>
                    </a:cubicBezTo>
                    <a:cubicBezTo>
                      <a:pt x="1057" y="721"/>
                      <a:pt x="1057" y="720"/>
                      <a:pt x="1057" y="718"/>
                    </a:cubicBezTo>
                    <a:close/>
                    <a:moveTo>
                      <a:pt x="685" y="879"/>
                    </a:moveTo>
                    <a:cubicBezTo>
                      <a:pt x="735" y="884"/>
                      <a:pt x="735" y="884"/>
                      <a:pt x="735" y="837"/>
                    </a:cubicBezTo>
                    <a:cubicBezTo>
                      <a:pt x="735" y="796"/>
                      <a:pt x="735" y="796"/>
                      <a:pt x="695" y="799"/>
                    </a:cubicBezTo>
                    <a:cubicBezTo>
                      <a:pt x="694" y="799"/>
                      <a:pt x="693" y="799"/>
                      <a:pt x="692" y="799"/>
                    </a:cubicBezTo>
                    <a:cubicBezTo>
                      <a:pt x="690" y="801"/>
                      <a:pt x="685" y="804"/>
                      <a:pt x="685" y="806"/>
                    </a:cubicBezTo>
                    <a:cubicBezTo>
                      <a:pt x="685" y="830"/>
                      <a:pt x="685" y="854"/>
                      <a:pt x="685" y="879"/>
                    </a:cubicBezTo>
                    <a:close/>
                    <a:moveTo>
                      <a:pt x="1057" y="880"/>
                    </a:moveTo>
                    <a:cubicBezTo>
                      <a:pt x="1057" y="854"/>
                      <a:pt x="1057" y="831"/>
                      <a:pt x="1056" y="808"/>
                    </a:cubicBezTo>
                    <a:cubicBezTo>
                      <a:pt x="1056" y="805"/>
                      <a:pt x="1052" y="800"/>
                      <a:pt x="1049" y="800"/>
                    </a:cubicBezTo>
                    <a:cubicBezTo>
                      <a:pt x="1038" y="799"/>
                      <a:pt x="1027" y="799"/>
                      <a:pt x="1016" y="800"/>
                    </a:cubicBezTo>
                    <a:cubicBezTo>
                      <a:pt x="1013" y="800"/>
                      <a:pt x="1008" y="805"/>
                      <a:pt x="1007" y="807"/>
                    </a:cubicBezTo>
                    <a:cubicBezTo>
                      <a:pt x="1007" y="829"/>
                      <a:pt x="1007" y="850"/>
                      <a:pt x="1007" y="871"/>
                    </a:cubicBezTo>
                    <a:cubicBezTo>
                      <a:pt x="1008" y="874"/>
                      <a:pt x="1012" y="879"/>
                      <a:pt x="1015" y="879"/>
                    </a:cubicBezTo>
                    <a:cubicBezTo>
                      <a:pt x="1028" y="880"/>
                      <a:pt x="1042" y="880"/>
                      <a:pt x="1057" y="880"/>
                    </a:cubicBezTo>
                    <a:close/>
                    <a:moveTo>
                      <a:pt x="816" y="962"/>
                    </a:moveTo>
                    <a:cubicBezTo>
                      <a:pt x="816" y="952"/>
                      <a:pt x="816" y="942"/>
                      <a:pt x="815" y="932"/>
                    </a:cubicBezTo>
                    <a:cubicBezTo>
                      <a:pt x="815" y="928"/>
                      <a:pt x="811" y="922"/>
                      <a:pt x="809" y="922"/>
                    </a:cubicBezTo>
                    <a:cubicBezTo>
                      <a:pt x="795" y="922"/>
                      <a:pt x="780" y="920"/>
                      <a:pt x="768" y="925"/>
                    </a:cubicBezTo>
                    <a:cubicBezTo>
                      <a:pt x="764" y="926"/>
                      <a:pt x="766" y="945"/>
                      <a:pt x="765" y="956"/>
                    </a:cubicBezTo>
                    <a:cubicBezTo>
                      <a:pt x="765" y="959"/>
                      <a:pt x="765" y="962"/>
                      <a:pt x="765" y="965"/>
                    </a:cubicBezTo>
                    <a:cubicBezTo>
                      <a:pt x="765" y="1005"/>
                      <a:pt x="765" y="1005"/>
                      <a:pt x="804" y="1002"/>
                    </a:cubicBezTo>
                    <a:cubicBezTo>
                      <a:pt x="805" y="1002"/>
                      <a:pt x="805" y="1002"/>
                      <a:pt x="806" y="1002"/>
                    </a:cubicBezTo>
                    <a:cubicBezTo>
                      <a:pt x="809" y="999"/>
                      <a:pt x="815" y="996"/>
                      <a:pt x="815" y="992"/>
                    </a:cubicBezTo>
                    <a:cubicBezTo>
                      <a:pt x="816" y="982"/>
                      <a:pt x="816" y="972"/>
                      <a:pt x="816" y="962"/>
                    </a:cubicBezTo>
                    <a:close/>
                    <a:moveTo>
                      <a:pt x="292" y="144"/>
                    </a:moveTo>
                    <a:cubicBezTo>
                      <a:pt x="307" y="144"/>
                      <a:pt x="321" y="145"/>
                      <a:pt x="334" y="144"/>
                    </a:cubicBezTo>
                    <a:cubicBezTo>
                      <a:pt x="337" y="144"/>
                      <a:pt x="341" y="138"/>
                      <a:pt x="341" y="134"/>
                    </a:cubicBezTo>
                    <a:cubicBezTo>
                      <a:pt x="342" y="123"/>
                      <a:pt x="342" y="111"/>
                      <a:pt x="342" y="100"/>
                    </a:cubicBezTo>
                    <a:cubicBezTo>
                      <a:pt x="342" y="62"/>
                      <a:pt x="342" y="62"/>
                      <a:pt x="304" y="64"/>
                    </a:cubicBezTo>
                    <a:cubicBezTo>
                      <a:pt x="302" y="64"/>
                      <a:pt x="300" y="63"/>
                      <a:pt x="298" y="64"/>
                    </a:cubicBezTo>
                    <a:cubicBezTo>
                      <a:pt x="296" y="66"/>
                      <a:pt x="292" y="69"/>
                      <a:pt x="292" y="71"/>
                    </a:cubicBezTo>
                    <a:cubicBezTo>
                      <a:pt x="292" y="95"/>
                      <a:pt x="292" y="119"/>
                      <a:pt x="292" y="144"/>
                    </a:cubicBezTo>
                    <a:close/>
                    <a:moveTo>
                      <a:pt x="1057" y="962"/>
                    </a:moveTo>
                    <a:cubicBezTo>
                      <a:pt x="1057" y="920"/>
                      <a:pt x="1057" y="920"/>
                      <a:pt x="1018" y="922"/>
                    </a:cubicBezTo>
                    <a:cubicBezTo>
                      <a:pt x="1017" y="922"/>
                      <a:pt x="1016" y="921"/>
                      <a:pt x="1015" y="922"/>
                    </a:cubicBezTo>
                    <a:cubicBezTo>
                      <a:pt x="1012" y="924"/>
                      <a:pt x="1007" y="927"/>
                      <a:pt x="1007" y="930"/>
                    </a:cubicBezTo>
                    <a:cubicBezTo>
                      <a:pt x="1007" y="951"/>
                      <a:pt x="1007" y="972"/>
                      <a:pt x="1007" y="993"/>
                    </a:cubicBezTo>
                    <a:cubicBezTo>
                      <a:pt x="1008" y="996"/>
                      <a:pt x="1013" y="1001"/>
                      <a:pt x="1017" y="1002"/>
                    </a:cubicBezTo>
                    <a:cubicBezTo>
                      <a:pt x="1057" y="1006"/>
                      <a:pt x="1057" y="1005"/>
                      <a:pt x="1057" y="966"/>
                    </a:cubicBezTo>
                    <a:cubicBezTo>
                      <a:pt x="1057" y="964"/>
                      <a:pt x="1057" y="963"/>
                      <a:pt x="1057" y="962"/>
                    </a:cubicBezTo>
                    <a:close/>
                    <a:moveTo>
                      <a:pt x="373" y="144"/>
                    </a:moveTo>
                    <a:cubicBezTo>
                      <a:pt x="387" y="144"/>
                      <a:pt x="400" y="145"/>
                      <a:pt x="413" y="144"/>
                    </a:cubicBezTo>
                    <a:cubicBezTo>
                      <a:pt x="416" y="144"/>
                      <a:pt x="422" y="138"/>
                      <a:pt x="422" y="135"/>
                    </a:cubicBezTo>
                    <a:cubicBezTo>
                      <a:pt x="422" y="114"/>
                      <a:pt x="422" y="94"/>
                      <a:pt x="422" y="73"/>
                    </a:cubicBezTo>
                    <a:cubicBezTo>
                      <a:pt x="422" y="70"/>
                      <a:pt x="418" y="65"/>
                      <a:pt x="415" y="64"/>
                    </a:cubicBezTo>
                    <a:cubicBezTo>
                      <a:pt x="401" y="64"/>
                      <a:pt x="387" y="64"/>
                      <a:pt x="373" y="64"/>
                    </a:cubicBezTo>
                    <a:cubicBezTo>
                      <a:pt x="373" y="92"/>
                      <a:pt x="373" y="117"/>
                      <a:pt x="373" y="144"/>
                    </a:cubicBezTo>
                    <a:close/>
                    <a:moveTo>
                      <a:pt x="685" y="716"/>
                    </a:moveTo>
                    <a:cubicBezTo>
                      <a:pt x="685" y="761"/>
                      <a:pt x="685" y="761"/>
                      <a:pt x="724" y="758"/>
                    </a:cubicBezTo>
                    <a:cubicBezTo>
                      <a:pt x="724" y="758"/>
                      <a:pt x="725" y="758"/>
                      <a:pt x="725" y="758"/>
                    </a:cubicBezTo>
                    <a:cubicBezTo>
                      <a:pt x="729" y="754"/>
                      <a:pt x="734" y="751"/>
                      <a:pt x="735" y="747"/>
                    </a:cubicBezTo>
                    <a:cubicBezTo>
                      <a:pt x="736" y="727"/>
                      <a:pt x="735" y="707"/>
                      <a:pt x="735" y="686"/>
                    </a:cubicBezTo>
                    <a:cubicBezTo>
                      <a:pt x="735" y="683"/>
                      <a:pt x="729" y="678"/>
                      <a:pt x="726" y="677"/>
                    </a:cubicBezTo>
                    <a:cubicBezTo>
                      <a:pt x="687" y="671"/>
                      <a:pt x="685" y="673"/>
                      <a:pt x="685" y="712"/>
                    </a:cubicBezTo>
                    <a:cubicBezTo>
                      <a:pt x="685" y="713"/>
                      <a:pt x="685" y="715"/>
                      <a:pt x="685" y="716"/>
                    </a:cubicBezTo>
                    <a:close/>
                    <a:moveTo>
                      <a:pt x="1007" y="354"/>
                    </a:moveTo>
                    <a:cubicBezTo>
                      <a:pt x="1008" y="400"/>
                      <a:pt x="998" y="390"/>
                      <a:pt x="1046" y="391"/>
                    </a:cubicBezTo>
                    <a:cubicBezTo>
                      <a:pt x="1054" y="391"/>
                      <a:pt x="1057" y="388"/>
                      <a:pt x="1057" y="381"/>
                    </a:cubicBezTo>
                    <a:cubicBezTo>
                      <a:pt x="1057" y="360"/>
                      <a:pt x="1057" y="340"/>
                      <a:pt x="1057" y="320"/>
                    </a:cubicBezTo>
                    <a:cubicBezTo>
                      <a:pt x="1056" y="316"/>
                      <a:pt x="1052" y="311"/>
                      <a:pt x="1049" y="311"/>
                    </a:cubicBezTo>
                    <a:cubicBezTo>
                      <a:pt x="1013" y="304"/>
                      <a:pt x="1007" y="308"/>
                      <a:pt x="1007" y="344"/>
                    </a:cubicBezTo>
                    <a:cubicBezTo>
                      <a:pt x="1007" y="347"/>
                      <a:pt x="1007" y="349"/>
                      <a:pt x="1007" y="354"/>
                    </a:cubicBezTo>
                    <a:close/>
                    <a:moveTo>
                      <a:pt x="816" y="351"/>
                    </a:moveTo>
                    <a:cubicBezTo>
                      <a:pt x="816" y="351"/>
                      <a:pt x="816" y="351"/>
                      <a:pt x="816" y="351"/>
                    </a:cubicBezTo>
                    <a:cubicBezTo>
                      <a:pt x="816" y="341"/>
                      <a:pt x="815" y="331"/>
                      <a:pt x="816" y="321"/>
                    </a:cubicBezTo>
                    <a:cubicBezTo>
                      <a:pt x="816" y="314"/>
                      <a:pt x="814" y="310"/>
                      <a:pt x="806" y="310"/>
                    </a:cubicBezTo>
                    <a:cubicBezTo>
                      <a:pt x="796" y="310"/>
                      <a:pt x="785" y="310"/>
                      <a:pt x="774" y="311"/>
                    </a:cubicBezTo>
                    <a:cubicBezTo>
                      <a:pt x="771" y="311"/>
                      <a:pt x="766" y="316"/>
                      <a:pt x="766" y="320"/>
                    </a:cubicBezTo>
                    <a:cubicBezTo>
                      <a:pt x="765" y="340"/>
                      <a:pt x="765" y="361"/>
                      <a:pt x="766" y="382"/>
                    </a:cubicBezTo>
                    <a:cubicBezTo>
                      <a:pt x="766" y="385"/>
                      <a:pt x="770" y="390"/>
                      <a:pt x="772" y="391"/>
                    </a:cubicBezTo>
                    <a:cubicBezTo>
                      <a:pt x="786" y="391"/>
                      <a:pt x="800" y="392"/>
                      <a:pt x="813" y="388"/>
                    </a:cubicBezTo>
                    <a:cubicBezTo>
                      <a:pt x="817" y="386"/>
                      <a:pt x="815" y="369"/>
                      <a:pt x="816" y="358"/>
                    </a:cubicBezTo>
                    <a:cubicBezTo>
                      <a:pt x="816" y="356"/>
                      <a:pt x="816" y="353"/>
                      <a:pt x="816" y="351"/>
                    </a:cubicBezTo>
                    <a:close/>
                    <a:moveTo>
                      <a:pt x="293" y="389"/>
                    </a:moveTo>
                    <a:cubicBezTo>
                      <a:pt x="307" y="389"/>
                      <a:pt x="321" y="390"/>
                      <a:pt x="335" y="389"/>
                    </a:cubicBezTo>
                    <a:cubicBezTo>
                      <a:pt x="337" y="388"/>
                      <a:pt x="341" y="382"/>
                      <a:pt x="341" y="379"/>
                    </a:cubicBezTo>
                    <a:cubicBezTo>
                      <a:pt x="342" y="359"/>
                      <a:pt x="342" y="338"/>
                      <a:pt x="341" y="318"/>
                    </a:cubicBezTo>
                    <a:cubicBezTo>
                      <a:pt x="341" y="315"/>
                      <a:pt x="337" y="309"/>
                      <a:pt x="334" y="309"/>
                    </a:cubicBezTo>
                    <a:cubicBezTo>
                      <a:pt x="321" y="308"/>
                      <a:pt x="307" y="309"/>
                      <a:pt x="293" y="309"/>
                    </a:cubicBezTo>
                    <a:cubicBezTo>
                      <a:pt x="293" y="336"/>
                      <a:pt x="293" y="362"/>
                      <a:pt x="293" y="389"/>
                    </a:cubicBezTo>
                    <a:close/>
                    <a:moveTo>
                      <a:pt x="1007" y="595"/>
                    </a:moveTo>
                    <a:cubicBezTo>
                      <a:pt x="1007" y="595"/>
                      <a:pt x="1007" y="595"/>
                      <a:pt x="1007" y="595"/>
                    </a:cubicBezTo>
                    <a:cubicBezTo>
                      <a:pt x="1007" y="597"/>
                      <a:pt x="1007" y="598"/>
                      <a:pt x="1007" y="600"/>
                    </a:cubicBezTo>
                    <a:cubicBezTo>
                      <a:pt x="1007" y="637"/>
                      <a:pt x="1007" y="636"/>
                      <a:pt x="1044" y="636"/>
                    </a:cubicBezTo>
                    <a:cubicBezTo>
                      <a:pt x="1055" y="636"/>
                      <a:pt x="1058" y="632"/>
                      <a:pt x="1057" y="622"/>
                    </a:cubicBezTo>
                    <a:cubicBezTo>
                      <a:pt x="1056" y="611"/>
                      <a:pt x="1057" y="601"/>
                      <a:pt x="1057" y="590"/>
                    </a:cubicBezTo>
                    <a:cubicBezTo>
                      <a:pt x="1057" y="554"/>
                      <a:pt x="1057" y="555"/>
                      <a:pt x="1021" y="555"/>
                    </a:cubicBezTo>
                    <a:cubicBezTo>
                      <a:pt x="1011" y="554"/>
                      <a:pt x="1006" y="557"/>
                      <a:pt x="1007" y="568"/>
                    </a:cubicBezTo>
                    <a:cubicBezTo>
                      <a:pt x="1008" y="577"/>
                      <a:pt x="1007" y="586"/>
                      <a:pt x="1007" y="595"/>
                    </a:cubicBezTo>
                    <a:close/>
                    <a:moveTo>
                      <a:pt x="373" y="266"/>
                    </a:moveTo>
                    <a:cubicBezTo>
                      <a:pt x="387" y="266"/>
                      <a:pt x="400" y="267"/>
                      <a:pt x="413" y="266"/>
                    </a:cubicBezTo>
                    <a:cubicBezTo>
                      <a:pt x="416" y="266"/>
                      <a:pt x="421" y="260"/>
                      <a:pt x="422" y="257"/>
                    </a:cubicBezTo>
                    <a:cubicBezTo>
                      <a:pt x="422" y="236"/>
                      <a:pt x="422" y="216"/>
                      <a:pt x="422" y="195"/>
                    </a:cubicBezTo>
                    <a:cubicBezTo>
                      <a:pt x="422" y="192"/>
                      <a:pt x="417" y="186"/>
                      <a:pt x="414" y="186"/>
                    </a:cubicBezTo>
                    <a:cubicBezTo>
                      <a:pt x="401" y="185"/>
                      <a:pt x="387" y="186"/>
                      <a:pt x="373" y="186"/>
                    </a:cubicBezTo>
                    <a:cubicBezTo>
                      <a:pt x="373" y="213"/>
                      <a:pt x="373" y="239"/>
                      <a:pt x="373" y="266"/>
                    </a:cubicBezTo>
                    <a:close/>
                    <a:moveTo>
                      <a:pt x="261" y="105"/>
                    </a:moveTo>
                    <a:cubicBezTo>
                      <a:pt x="261" y="103"/>
                      <a:pt x="261" y="101"/>
                      <a:pt x="261" y="100"/>
                    </a:cubicBezTo>
                    <a:cubicBezTo>
                      <a:pt x="261" y="60"/>
                      <a:pt x="261" y="60"/>
                      <a:pt x="221" y="64"/>
                    </a:cubicBezTo>
                    <a:cubicBezTo>
                      <a:pt x="218" y="64"/>
                      <a:pt x="212" y="70"/>
                      <a:pt x="212" y="73"/>
                    </a:cubicBezTo>
                    <a:cubicBezTo>
                      <a:pt x="211" y="94"/>
                      <a:pt x="211" y="115"/>
                      <a:pt x="212" y="136"/>
                    </a:cubicBezTo>
                    <a:cubicBezTo>
                      <a:pt x="212" y="139"/>
                      <a:pt x="217" y="144"/>
                      <a:pt x="221" y="144"/>
                    </a:cubicBezTo>
                    <a:cubicBezTo>
                      <a:pt x="261" y="149"/>
                      <a:pt x="261" y="148"/>
                      <a:pt x="261" y="108"/>
                    </a:cubicBezTo>
                    <a:cubicBezTo>
                      <a:pt x="261" y="107"/>
                      <a:pt x="261" y="106"/>
                      <a:pt x="261" y="105"/>
                    </a:cubicBezTo>
                    <a:close/>
                    <a:moveTo>
                      <a:pt x="293" y="186"/>
                    </a:moveTo>
                    <a:cubicBezTo>
                      <a:pt x="293" y="213"/>
                      <a:pt x="293" y="239"/>
                      <a:pt x="293" y="266"/>
                    </a:cubicBezTo>
                    <a:cubicBezTo>
                      <a:pt x="307" y="266"/>
                      <a:pt x="319" y="266"/>
                      <a:pt x="332" y="266"/>
                    </a:cubicBezTo>
                    <a:cubicBezTo>
                      <a:pt x="338" y="266"/>
                      <a:pt x="342" y="264"/>
                      <a:pt x="342" y="257"/>
                    </a:cubicBezTo>
                    <a:cubicBezTo>
                      <a:pt x="341" y="236"/>
                      <a:pt x="342" y="216"/>
                      <a:pt x="341" y="196"/>
                    </a:cubicBezTo>
                    <a:cubicBezTo>
                      <a:pt x="341" y="192"/>
                      <a:pt x="336" y="186"/>
                      <a:pt x="333" y="186"/>
                    </a:cubicBezTo>
                    <a:cubicBezTo>
                      <a:pt x="320" y="185"/>
                      <a:pt x="307" y="186"/>
                      <a:pt x="293" y="186"/>
                    </a:cubicBezTo>
                    <a:close/>
                    <a:moveTo>
                      <a:pt x="211" y="675"/>
                    </a:moveTo>
                    <a:cubicBezTo>
                      <a:pt x="211" y="691"/>
                      <a:pt x="211" y="705"/>
                      <a:pt x="211" y="720"/>
                    </a:cubicBezTo>
                    <a:cubicBezTo>
                      <a:pt x="211" y="759"/>
                      <a:pt x="211" y="759"/>
                      <a:pt x="250" y="756"/>
                    </a:cubicBezTo>
                    <a:cubicBezTo>
                      <a:pt x="258" y="755"/>
                      <a:pt x="261" y="753"/>
                      <a:pt x="261" y="745"/>
                    </a:cubicBezTo>
                    <a:cubicBezTo>
                      <a:pt x="261" y="725"/>
                      <a:pt x="261" y="705"/>
                      <a:pt x="260" y="684"/>
                    </a:cubicBezTo>
                    <a:cubicBezTo>
                      <a:pt x="260" y="681"/>
                      <a:pt x="256" y="676"/>
                      <a:pt x="253" y="675"/>
                    </a:cubicBezTo>
                    <a:cubicBezTo>
                      <a:pt x="240" y="675"/>
                      <a:pt x="226" y="675"/>
                      <a:pt x="211" y="675"/>
                    </a:cubicBezTo>
                    <a:close/>
                    <a:moveTo>
                      <a:pt x="735" y="962"/>
                    </a:moveTo>
                    <a:cubicBezTo>
                      <a:pt x="735" y="920"/>
                      <a:pt x="735" y="920"/>
                      <a:pt x="696" y="922"/>
                    </a:cubicBezTo>
                    <a:cubicBezTo>
                      <a:pt x="696" y="922"/>
                      <a:pt x="695" y="922"/>
                      <a:pt x="695" y="922"/>
                    </a:cubicBezTo>
                    <a:cubicBezTo>
                      <a:pt x="688" y="921"/>
                      <a:pt x="685" y="924"/>
                      <a:pt x="685" y="931"/>
                    </a:cubicBezTo>
                    <a:cubicBezTo>
                      <a:pt x="685" y="943"/>
                      <a:pt x="685" y="954"/>
                      <a:pt x="685" y="966"/>
                    </a:cubicBezTo>
                    <a:cubicBezTo>
                      <a:pt x="685" y="1003"/>
                      <a:pt x="685" y="1003"/>
                      <a:pt x="722" y="1002"/>
                    </a:cubicBezTo>
                    <a:cubicBezTo>
                      <a:pt x="723" y="1002"/>
                      <a:pt x="725" y="1003"/>
                      <a:pt x="725" y="1002"/>
                    </a:cubicBezTo>
                    <a:cubicBezTo>
                      <a:pt x="729" y="999"/>
                      <a:pt x="734" y="996"/>
                      <a:pt x="735" y="992"/>
                    </a:cubicBezTo>
                    <a:cubicBezTo>
                      <a:pt x="736" y="982"/>
                      <a:pt x="735" y="972"/>
                      <a:pt x="735" y="962"/>
                    </a:cubicBezTo>
                    <a:close/>
                    <a:moveTo>
                      <a:pt x="261" y="266"/>
                    </a:moveTo>
                    <a:cubicBezTo>
                      <a:pt x="261" y="251"/>
                      <a:pt x="261" y="237"/>
                      <a:pt x="261" y="222"/>
                    </a:cubicBezTo>
                    <a:cubicBezTo>
                      <a:pt x="261" y="183"/>
                      <a:pt x="261" y="182"/>
                      <a:pt x="221" y="186"/>
                    </a:cubicBezTo>
                    <a:cubicBezTo>
                      <a:pt x="218" y="186"/>
                      <a:pt x="212" y="192"/>
                      <a:pt x="211" y="195"/>
                    </a:cubicBezTo>
                    <a:cubicBezTo>
                      <a:pt x="211" y="216"/>
                      <a:pt x="211" y="237"/>
                      <a:pt x="211" y="257"/>
                    </a:cubicBezTo>
                    <a:cubicBezTo>
                      <a:pt x="211" y="260"/>
                      <a:pt x="216" y="266"/>
                      <a:pt x="219" y="266"/>
                    </a:cubicBezTo>
                    <a:cubicBezTo>
                      <a:pt x="232" y="267"/>
                      <a:pt x="245" y="266"/>
                      <a:pt x="261" y="266"/>
                    </a:cubicBezTo>
                    <a:close/>
                    <a:moveTo>
                      <a:pt x="373" y="756"/>
                    </a:moveTo>
                    <a:cubicBezTo>
                      <a:pt x="387" y="756"/>
                      <a:pt x="401" y="756"/>
                      <a:pt x="414" y="755"/>
                    </a:cubicBezTo>
                    <a:cubicBezTo>
                      <a:pt x="417" y="755"/>
                      <a:pt x="422" y="749"/>
                      <a:pt x="422" y="745"/>
                    </a:cubicBezTo>
                    <a:cubicBezTo>
                      <a:pt x="422" y="725"/>
                      <a:pt x="422" y="705"/>
                      <a:pt x="422" y="685"/>
                    </a:cubicBezTo>
                    <a:cubicBezTo>
                      <a:pt x="422" y="681"/>
                      <a:pt x="418" y="676"/>
                      <a:pt x="416" y="676"/>
                    </a:cubicBezTo>
                    <a:cubicBezTo>
                      <a:pt x="402" y="675"/>
                      <a:pt x="387" y="675"/>
                      <a:pt x="373" y="675"/>
                    </a:cubicBezTo>
                    <a:cubicBezTo>
                      <a:pt x="373" y="703"/>
                      <a:pt x="373" y="728"/>
                      <a:pt x="373" y="756"/>
                    </a:cubicBezTo>
                    <a:close/>
                    <a:moveTo>
                      <a:pt x="211" y="349"/>
                    </a:moveTo>
                    <a:cubicBezTo>
                      <a:pt x="211" y="391"/>
                      <a:pt x="211" y="391"/>
                      <a:pt x="250" y="389"/>
                    </a:cubicBezTo>
                    <a:cubicBezTo>
                      <a:pt x="250" y="389"/>
                      <a:pt x="251" y="389"/>
                      <a:pt x="251" y="389"/>
                    </a:cubicBezTo>
                    <a:cubicBezTo>
                      <a:pt x="254" y="386"/>
                      <a:pt x="260" y="383"/>
                      <a:pt x="260" y="379"/>
                    </a:cubicBezTo>
                    <a:cubicBezTo>
                      <a:pt x="262" y="368"/>
                      <a:pt x="261" y="357"/>
                      <a:pt x="261" y="346"/>
                    </a:cubicBezTo>
                    <a:cubicBezTo>
                      <a:pt x="261" y="306"/>
                      <a:pt x="261" y="306"/>
                      <a:pt x="221" y="308"/>
                    </a:cubicBezTo>
                    <a:cubicBezTo>
                      <a:pt x="214" y="309"/>
                      <a:pt x="211" y="311"/>
                      <a:pt x="211" y="318"/>
                    </a:cubicBezTo>
                    <a:cubicBezTo>
                      <a:pt x="211" y="328"/>
                      <a:pt x="211" y="338"/>
                      <a:pt x="211" y="349"/>
                    </a:cubicBezTo>
                    <a:close/>
                    <a:moveTo>
                      <a:pt x="735" y="350"/>
                    </a:moveTo>
                    <a:cubicBezTo>
                      <a:pt x="735" y="308"/>
                      <a:pt x="735" y="308"/>
                      <a:pt x="696" y="310"/>
                    </a:cubicBezTo>
                    <a:cubicBezTo>
                      <a:pt x="695" y="310"/>
                      <a:pt x="695" y="310"/>
                      <a:pt x="694" y="310"/>
                    </a:cubicBezTo>
                    <a:cubicBezTo>
                      <a:pt x="691" y="313"/>
                      <a:pt x="686" y="316"/>
                      <a:pt x="685" y="319"/>
                    </a:cubicBezTo>
                    <a:cubicBezTo>
                      <a:pt x="685" y="340"/>
                      <a:pt x="685" y="361"/>
                      <a:pt x="685" y="382"/>
                    </a:cubicBezTo>
                    <a:cubicBezTo>
                      <a:pt x="685" y="385"/>
                      <a:pt x="691" y="390"/>
                      <a:pt x="694" y="391"/>
                    </a:cubicBezTo>
                    <a:cubicBezTo>
                      <a:pt x="734" y="396"/>
                      <a:pt x="736" y="395"/>
                      <a:pt x="735" y="356"/>
                    </a:cubicBezTo>
                    <a:cubicBezTo>
                      <a:pt x="735" y="354"/>
                      <a:pt x="735" y="352"/>
                      <a:pt x="735" y="350"/>
                    </a:cubicBezTo>
                    <a:close/>
                    <a:moveTo>
                      <a:pt x="292" y="678"/>
                    </a:moveTo>
                    <a:cubicBezTo>
                      <a:pt x="292" y="700"/>
                      <a:pt x="291" y="724"/>
                      <a:pt x="292" y="747"/>
                    </a:cubicBezTo>
                    <a:cubicBezTo>
                      <a:pt x="292" y="750"/>
                      <a:pt x="297" y="755"/>
                      <a:pt x="300" y="755"/>
                    </a:cubicBezTo>
                    <a:cubicBezTo>
                      <a:pt x="339" y="761"/>
                      <a:pt x="342" y="759"/>
                      <a:pt x="342" y="720"/>
                    </a:cubicBezTo>
                    <a:cubicBezTo>
                      <a:pt x="342" y="719"/>
                      <a:pt x="342" y="718"/>
                      <a:pt x="342" y="716"/>
                    </a:cubicBezTo>
                    <a:cubicBezTo>
                      <a:pt x="342" y="670"/>
                      <a:pt x="342" y="670"/>
                      <a:pt x="295" y="676"/>
                    </a:cubicBezTo>
                    <a:cubicBezTo>
                      <a:pt x="295" y="676"/>
                      <a:pt x="294" y="676"/>
                      <a:pt x="292" y="678"/>
                    </a:cubicBezTo>
                    <a:close/>
                    <a:moveTo>
                      <a:pt x="452" y="226"/>
                    </a:moveTo>
                    <a:cubicBezTo>
                      <a:pt x="452" y="269"/>
                      <a:pt x="452" y="269"/>
                      <a:pt x="492" y="266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7" y="263"/>
                      <a:pt x="502" y="260"/>
                      <a:pt x="502" y="257"/>
                    </a:cubicBezTo>
                    <a:cubicBezTo>
                      <a:pt x="503" y="246"/>
                      <a:pt x="503" y="234"/>
                      <a:pt x="503" y="223"/>
                    </a:cubicBezTo>
                    <a:cubicBezTo>
                      <a:pt x="503" y="183"/>
                      <a:pt x="503" y="183"/>
                      <a:pt x="463" y="185"/>
                    </a:cubicBezTo>
                    <a:cubicBezTo>
                      <a:pt x="455" y="186"/>
                      <a:pt x="452" y="189"/>
                      <a:pt x="452" y="197"/>
                    </a:cubicBezTo>
                    <a:cubicBezTo>
                      <a:pt x="452" y="207"/>
                      <a:pt x="452" y="216"/>
                      <a:pt x="452" y="226"/>
                    </a:cubicBezTo>
                    <a:close/>
                    <a:moveTo>
                      <a:pt x="452" y="715"/>
                    </a:moveTo>
                    <a:cubicBezTo>
                      <a:pt x="452" y="758"/>
                      <a:pt x="452" y="758"/>
                      <a:pt x="491" y="756"/>
                    </a:cubicBezTo>
                    <a:cubicBezTo>
                      <a:pt x="492" y="756"/>
                      <a:pt x="493" y="756"/>
                      <a:pt x="494" y="756"/>
                    </a:cubicBezTo>
                    <a:cubicBezTo>
                      <a:pt x="497" y="753"/>
                      <a:pt x="502" y="749"/>
                      <a:pt x="502" y="746"/>
                    </a:cubicBezTo>
                    <a:cubicBezTo>
                      <a:pt x="503" y="725"/>
                      <a:pt x="503" y="704"/>
                      <a:pt x="502" y="684"/>
                    </a:cubicBezTo>
                    <a:cubicBezTo>
                      <a:pt x="502" y="681"/>
                      <a:pt x="498" y="676"/>
                      <a:pt x="496" y="675"/>
                    </a:cubicBezTo>
                    <a:cubicBezTo>
                      <a:pt x="482" y="675"/>
                      <a:pt x="467" y="673"/>
                      <a:pt x="455" y="678"/>
                    </a:cubicBezTo>
                    <a:cubicBezTo>
                      <a:pt x="451" y="680"/>
                      <a:pt x="453" y="698"/>
                      <a:pt x="452" y="709"/>
                    </a:cubicBezTo>
                    <a:cubicBezTo>
                      <a:pt x="452" y="711"/>
                      <a:pt x="452" y="713"/>
                      <a:pt x="452" y="7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0" name="Freeform 35"/>
              <p:cNvSpPr>
                <a:spLocks/>
              </p:cNvSpPr>
              <p:nvPr/>
            </p:nvSpPr>
            <p:spPr bwMode="auto">
              <a:xfrm>
                <a:off x="4765264" y="4301142"/>
                <a:ext cx="1160845" cy="83876"/>
              </a:xfrm>
              <a:custGeom>
                <a:avLst/>
                <a:gdLst>
                  <a:gd name="T0" fmla="*/ 404 w 409"/>
                  <a:gd name="T1" fmla="*/ 30 h 30"/>
                  <a:gd name="T2" fmla="*/ 1 w 409"/>
                  <a:gd name="T3" fmla="*/ 30 h 30"/>
                  <a:gd name="T4" fmla="*/ 2 w 409"/>
                  <a:gd name="T5" fmla="*/ 4 h 30"/>
                  <a:gd name="T6" fmla="*/ 14 w 409"/>
                  <a:gd name="T7" fmla="*/ 0 h 30"/>
                  <a:gd name="T8" fmla="*/ 151 w 409"/>
                  <a:gd name="T9" fmla="*/ 0 h 30"/>
                  <a:gd name="T10" fmla="*/ 380 w 409"/>
                  <a:gd name="T11" fmla="*/ 0 h 30"/>
                  <a:gd name="T12" fmla="*/ 404 w 40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30">
                    <a:moveTo>
                      <a:pt x="404" y="30"/>
                    </a:moveTo>
                    <a:cubicBezTo>
                      <a:pt x="270" y="30"/>
                      <a:pt x="137" y="30"/>
                      <a:pt x="1" y="30"/>
                    </a:cubicBezTo>
                    <a:cubicBezTo>
                      <a:pt x="1" y="22"/>
                      <a:pt x="0" y="13"/>
                      <a:pt x="2" y="4"/>
                    </a:cubicBezTo>
                    <a:cubicBezTo>
                      <a:pt x="2" y="2"/>
                      <a:pt x="10" y="0"/>
                      <a:pt x="14" y="0"/>
                    </a:cubicBezTo>
                    <a:cubicBezTo>
                      <a:pt x="60" y="0"/>
                      <a:pt x="105" y="0"/>
                      <a:pt x="151" y="0"/>
                    </a:cubicBezTo>
                    <a:cubicBezTo>
                      <a:pt x="227" y="0"/>
                      <a:pt x="304" y="0"/>
                      <a:pt x="380" y="0"/>
                    </a:cubicBezTo>
                    <a:cubicBezTo>
                      <a:pt x="409" y="0"/>
                      <a:pt x="409" y="0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1" name="Freeform 36"/>
              <p:cNvSpPr>
                <a:spLocks/>
              </p:cNvSpPr>
              <p:nvPr/>
            </p:nvSpPr>
            <p:spPr bwMode="auto">
              <a:xfrm>
                <a:off x="3419892" y="3599938"/>
                <a:ext cx="1160845" cy="83876"/>
              </a:xfrm>
              <a:custGeom>
                <a:avLst/>
                <a:gdLst>
                  <a:gd name="T0" fmla="*/ 404 w 410"/>
                  <a:gd name="T1" fmla="*/ 30 h 30"/>
                  <a:gd name="T2" fmla="*/ 2 w 410"/>
                  <a:gd name="T3" fmla="*/ 30 h 30"/>
                  <a:gd name="T4" fmla="*/ 1 w 410"/>
                  <a:gd name="T5" fmla="*/ 15 h 30"/>
                  <a:gd name="T6" fmla="*/ 16 w 410"/>
                  <a:gd name="T7" fmla="*/ 0 h 30"/>
                  <a:gd name="T8" fmla="*/ 139 w 410"/>
                  <a:gd name="T9" fmla="*/ 0 h 30"/>
                  <a:gd name="T10" fmla="*/ 382 w 410"/>
                  <a:gd name="T11" fmla="*/ 0 h 30"/>
                  <a:gd name="T12" fmla="*/ 404 w 41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0" h="30">
                    <a:moveTo>
                      <a:pt x="404" y="30"/>
                    </a:moveTo>
                    <a:cubicBezTo>
                      <a:pt x="271" y="30"/>
                      <a:pt x="137" y="30"/>
                      <a:pt x="2" y="30"/>
                    </a:cubicBezTo>
                    <a:cubicBezTo>
                      <a:pt x="2" y="25"/>
                      <a:pt x="2" y="20"/>
                      <a:pt x="1" y="15"/>
                    </a:cubicBezTo>
                    <a:cubicBezTo>
                      <a:pt x="0" y="4"/>
                      <a:pt x="4" y="0"/>
                      <a:pt x="16" y="0"/>
                    </a:cubicBezTo>
                    <a:cubicBezTo>
                      <a:pt x="57" y="0"/>
                      <a:pt x="98" y="0"/>
                      <a:pt x="139" y="0"/>
                    </a:cubicBezTo>
                    <a:cubicBezTo>
                      <a:pt x="220" y="0"/>
                      <a:pt x="301" y="0"/>
                      <a:pt x="382" y="0"/>
                    </a:cubicBezTo>
                    <a:cubicBezTo>
                      <a:pt x="409" y="0"/>
                      <a:pt x="410" y="1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2" name="Freeform 37"/>
              <p:cNvSpPr>
                <a:spLocks/>
              </p:cNvSpPr>
              <p:nvPr/>
            </p:nvSpPr>
            <p:spPr bwMode="auto">
              <a:xfrm>
                <a:off x="4849140" y="4166940"/>
                <a:ext cx="989738" cy="83876"/>
              </a:xfrm>
              <a:custGeom>
                <a:avLst/>
                <a:gdLst>
                  <a:gd name="T0" fmla="*/ 345 w 349"/>
                  <a:gd name="T1" fmla="*/ 30 h 30"/>
                  <a:gd name="T2" fmla="*/ 4 w 349"/>
                  <a:gd name="T3" fmla="*/ 30 h 30"/>
                  <a:gd name="T4" fmla="*/ 2 w 349"/>
                  <a:gd name="T5" fmla="*/ 27 h 30"/>
                  <a:gd name="T6" fmla="*/ 26 w 349"/>
                  <a:gd name="T7" fmla="*/ 0 h 30"/>
                  <a:gd name="T8" fmla="*/ 322 w 349"/>
                  <a:gd name="T9" fmla="*/ 0 h 30"/>
                  <a:gd name="T10" fmla="*/ 345 w 349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9" h="30">
                    <a:moveTo>
                      <a:pt x="345" y="30"/>
                    </a:moveTo>
                    <a:cubicBezTo>
                      <a:pt x="230" y="30"/>
                      <a:pt x="117" y="30"/>
                      <a:pt x="4" y="30"/>
                    </a:cubicBezTo>
                    <a:cubicBezTo>
                      <a:pt x="3" y="29"/>
                      <a:pt x="2" y="28"/>
                      <a:pt x="2" y="27"/>
                    </a:cubicBezTo>
                    <a:cubicBezTo>
                      <a:pt x="0" y="0"/>
                      <a:pt x="0" y="0"/>
                      <a:pt x="26" y="0"/>
                    </a:cubicBezTo>
                    <a:cubicBezTo>
                      <a:pt x="125" y="0"/>
                      <a:pt x="224" y="0"/>
                      <a:pt x="322" y="0"/>
                    </a:cubicBezTo>
                    <a:cubicBezTo>
                      <a:pt x="349" y="0"/>
                      <a:pt x="349" y="1"/>
                      <a:pt x="345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3" name="Freeform 38"/>
              <p:cNvSpPr>
                <a:spLocks/>
              </p:cNvSpPr>
              <p:nvPr/>
            </p:nvSpPr>
            <p:spPr bwMode="auto">
              <a:xfrm>
                <a:off x="3507123" y="3465736"/>
                <a:ext cx="979672" cy="87231"/>
              </a:xfrm>
              <a:custGeom>
                <a:avLst/>
                <a:gdLst>
                  <a:gd name="T0" fmla="*/ 172 w 346"/>
                  <a:gd name="T1" fmla="*/ 1 h 31"/>
                  <a:gd name="T2" fmla="*/ 331 w 346"/>
                  <a:gd name="T3" fmla="*/ 0 h 31"/>
                  <a:gd name="T4" fmla="*/ 345 w 346"/>
                  <a:gd name="T5" fmla="*/ 15 h 31"/>
                  <a:gd name="T6" fmla="*/ 330 w 346"/>
                  <a:gd name="T7" fmla="*/ 31 h 31"/>
                  <a:gd name="T8" fmla="*/ 14 w 346"/>
                  <a:gd name="T9" fmla="*/ 31 h 31"/>
                  <a:gd name="T10" fmla="*/ 0 w 346"/>
                  <a:gd name="T11" fmla="*/ 16 h 31"/>
                  <a:gd name="T12" fmla="*/ 14 w 346"/>
                  <a:gd name="T13" fmla="*/ 0 h 31"/>
                  <a:gd name="T14" fmla="*/ 172 w 346"/>
                  <a:gd name="T15" fmla="*/ 1 h 31"/>
                  <a:gd name="T16" fmla="*/ 172 w 346"/>
                  <a:gd name="T17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6" h="31">
                    <a:moveTo>
                      <a:pt x="172" y="1"/>
                    </a:moveTo>
                    <a:cubicBezTo>
                      <a:pt x="225" y="1"/>
                      <a:pt x="278" y="1"/>
                      <a:pt x="331" y="0"/>
                    </a:cubicBezTo>
                    <a:cubicBezTo>
                      <a:pt x="342" y="0"/>
                      <a:pt x="346" y="4"/>
                      <a:pt x="345" y="15"/>
                    </a:cubicBezTo>
                    <a:cubicBezTo>
                      <a:pt x="345" y="27"/>
                      <a:pt x="343" y="31"/>
                      <a:pt x="330" y="31"/>
                    </a:cubicBezTo>
                    <a:cubicBezTo>
                      <a:pt x="225" y="31"/>
                      <a:pt x="119" y="31"/>
                      <a:pt x="14" y="31"/>
                    </a:cubicBezTo>
                    <a:cubicBezTo>
                      <a:pt x="2" y="31"/>
                      <a:pt x="0" y="27"/>
                      <a:pt x="0" y="16"/>
                    </a:cubicBezTo>
                    <a:cubicBezTo>
                      <a:pt x="0" y="6"/>
                      <a:pt x="1" y="0"/>
                      <a:pt x="14" y="0"/>
                    </a:cubicBezTo>
                    <a:cubicBezTo>
                      <a:pt x="67" y="1"/>
                      <a:pt x="120" y="1"/>
                      <a:pt x="172" y="1"/>
                    </a:cubicBezTo>
                    <a:cubicBezTo>
                      <a:pt x="172" y="1"/>
                      <a:pt x="172" y="1"/>
                      <a:pt x="17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4" name="Freeform 39"/>
              <p:cNvSpPr>
                <a:spLocks/>
              </p:cNvSpPr>
              <p:nvPr/>
            </p:nvSpPr>
            <p:spPr bwMode="auto">
              <a:xfrm>
                <a:off x="3597709" y="3334890"/>
                <a:ext cx="805210" cy="83876"/>
              </a:xfrm>
              <a:custGeom>
                <a:avLst/>
                <a:gdLst>
                  <a:gd name="T0" fmla="*/ 282 w 284"/>
                  <a:gd name="T1" fmla="*/ 30 h 30"/>
                  <a:gd name="T2" fmla="*/ 0 w 284"/>
                  <a:gd name="T3" fmla="*/ 30 h 30"/>
                  <a:gd name="T4" fmla="*/ 0 w 284"/>
                  <a:gd name="T5" fmla="*/ 1 h 30"/>
                  <a:gd name="T6" fmla="*/ 17 w 284"/>
                  <a:gd name="T7" fmla="*/ 0 h 30"/>
                  <a:gd name="T8" fmla="*/ 263 w 284"/>
                  <a:gd name="T9" fmla="*/ 0 h 30"/>
                  <a:gd name="T10" fmla="*/ 283 w 284"/>
                  <a:gd name="T11" fmla="*/ 21 h 30"/>
                  <a:gd name="T12" fmla="*/ 282 w 28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" h="30">
                    <a:moveTo>
                      <a:pt x="282" y="30"/>
                    </a:moveTo>
                    <a:cubicBezTo>
                      <a:pt x="188" y="30"/>
                      <a:pt x="94" y="30"/>
                      <a:pt x="0" y="30"/>
                    </a:cubicBezTo>
                    <a:cubicBezTo>
                      <a:pt x="0" y="20"/>
                      <a:pt x="0" y="11"/>
                      <a:pt x="0" y="1"/>
                    </a:cubicBezTo>
                    <a:cubicBezTo>
                      <a:pt x="6" y="0"/>
                      <a:pt x="11" y="0"/>
                      <a:pt x="17" y="0"/>
                    </a:cubicBezTo>
                    <a:cubicBezTo>
                      <a:pt x="99" y="0"/>
                      <a:pt x="181" y="0"/>
                      <a:pt x="263" y="0"/>
                    </a:cubicBezTo>
                    <a:cubicBezTo>
                      <a:pt x="284" y="0"/>
                      <a:pt x="284" y="0"/>
                      <a:pt x="283" y="21"/>
                    </a:cubicBezTo>
                    <a:cubicBezTo>
                      <a:pt x="283" y="24"/>
                      <a:pt x="283" y="26"/>
                      <a:pt x="2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5" name="Freeform 40"/>
              <p:cNvSpPr>
                <a:spLocks/>
              </p:cNvSpPr>
              <p:nvPr/>
            </p:nvSpPr>
            <p:spPr bwMode="auto">
              <a:xfrm>
                <a:off x="4943081" y="4039448"/>
                <a:ext cx="798500" cy="80521"/>
              </a:xfrm>
              <a:custGeom>
                <a:avLst/>
                <a:gdLst>
                  <a:gd name="T0" fmla="*/ 0 w 282"/>
                  <a:gd name="T1" fmla="*/ 28 h 28"/>
                  <a:gd name="T2" fmla="*/ 0 w 282"/>
                  <a:gd name="T3" fmla="*/ 0 h 28"/>
                  <a:gd name="T4" fmla="*/ 282 w 282"/>
                  <a:gd name="T5" fmla="*/ 0 h 28"/>
                  <a:gd name="T6" fmla="*/ 282 w 282"/>
                  <a:gd name="T7" fmla="*/ 28 h 28"/>
                  <a:gd name="T8" fmla="*/ 0 w 282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28">
                    <a:moveTo>
                      <a:pt x="0" y="28"/>
                    </a:moveTo>
                    <a:cubicBezTo>
                      <a:pt x="0" y="18"/>
                      <a:pt x="0" y="9"/>
                      <a:pt x="0" y="0"/>
                    </a:cubicBezTo>
                    <a:cubicBezTo>
                      <a:pt x="94" y="0"/>
                      <a:pt x="188" y="0"/>
                      <a:pt x="282" y="0"/>
                    </a:cubicBezTo>
                    <a:cubicBezTo>
                      <a:pt x="282" y="9"/>
                      <a:pt x="282" y="18"/>
                      <a:pt x="282" y="28"/>
                    </a:cubicBezTo>
                    <a:cubicBezTo>
                      <a:pt x="188" y="28"/>
                      <a:pt x="95" y="28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6" name="Freeform 41"/>
              <p:cNvSpPr>
                <a:spLocks/>
              </p:cNvSpPr>
              <p:nvPr/>
            </p:nvSpPr>
            <p:spPr bwMode="auto">
              <a:xfrm>
                <a:off x="3899663" y="2321667"/>
                <a:ext cx="194592" cy="842116"/>
              </a:xfrm>
              <a:custGeom>
                <a:avLst/>
                <a:gdLst>
                  <a:gd name="T0" fmla="*/ 35 w 68"/>
                  <a:gd name="T1" fmla="*/ 0 h 297"/>
                  <a:gd name="T2" fmla="*/ 42 w 68"/>
                  <a:gd name="T3" fmla="*/ 142 h 297"/>
                  <a:gd name="T4" fmla="*/ 46 w 68"/>
                  <a:gd name="T5" fmla="*/ 219 h 297"/>
                  <a:gd name="T6" fmla="*/ 57 w 68"/>
                  <a:gd name="T7" fmla="*/ 230 h 297"/>
                  <a:gd name="T8" fmla="*/ 67 w 68"/>
                  <a:gd name="T9" fmla="*/ 241 h 297"/>
                  <a:gd name="T10" fmla="*/ 67 w 68"/>
                  <a:gd name="T11" fmla="*/ 285 h 297"/>
                  <a:gd name="T12" fmla="*/ 57 w 68"/>
                  <a:gd name="T13" fmla="*/ 296 h 297"/>
                  <a:gd name="T14" fmla="*/ 10 w 68"/>
                  <a:gd name="T15" fmla="*/ 296 h 297"/>
                  <a:gd name="T16" fmla="*/ 0 w 68"/>
                  <a:gd name="T17" fmla="*/ 287 h 297"/>
                  <a:gd name="T18" fmla="*/ 1 w 68"/>
                  <a:gd name="T19" fmla="*/ 241 h 297"/>
                  <a:gd name="T20" fmla="*/ 9 w 68"/>
                  <a:gd name="T21" fmla="*/ 231 h 297"/>
                  <a:gd name="T22" fmla="*/ 22 w 68"/>
                  <a:gd name="T23" fmla="*/ 217 h 297"/>
                  <a:gd name="T24" fmla="*/ 29 w 68"/>
                  <a:gd name="T25" fmla="*/ 61 h 297"/>
                  <a:gd name="T26" fmla="*/ 33 w 68"/>
                  <a:gd name="T27" fmla="*/ 0 h 297"/>
                  <a:gd name="T28" fmla="*/ 35 w 68"/>
                  <a:gd name="T2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297">
                    <a:moveTo>
                      <a:pt x="35" y="0"/>
                    </a:moveTo>
                    <a:cubicBezTo>
                      <a:pt x="37" y="47"/>
                      <a:pt x="40" y="95"/>
                      <a:pt x="42" y="142"/>
                    </a:cubicBezTo>
                    <a:cubicBezTo>
                      <a:pt x="44" y="168"/>
                      <a:pt x="45" y="193"/>
                      <a:pt x="46" y="219"/>
                    </a:cubicBezTo>
                    <a:cubicBezTo>
                      <a:pt x="46" y="227"/>
                      <a:pt x="48" y="231"/>
                      <a:pt x="57" y="230"/>
                    </a:cubicBezTo>
                    <a:cubicBezTo>
                      <a:pt x="65" y="229"/>
                      <a:pt x="67" y="234"/>
                      <a:pt x="67" y="241"/>
                    </a:cubicBezTo>
                    <a:cubicBezTo>
                      <a:pt x="67" y="256"/>
                      <a:pt x="67" y="271"/>
                      <a:pt x="67" y="285"/>
                    </a:cubicBezTo>
                    <a:cubicBezTo>
                      <a:pt x="68" y="293"/>
                      <a:pt x="65" y="297"/>
                      <a:pt x="57" y="296"/>
                    </a:cubicBezTo>
                    <a:cubicBezTo>
                      <a:pt x="41" y="296"/>
                      <a:pt x="26" y="296"/>
                      <a:pt x="10" y="296"/>
                    </a:cubicBezTo>
                    <a:cubicBezTo>
                      <a:pt x="3" y="296"/>
                      <a:pt x="0" y="294"/>
                      <a:pt x="0" y="287"/>
                    </a:cubicBezTo>
                    <a:cubicBezTo>
                      <a:pt x="0" y="271"/>
                      <a:pt x="0" y="256"/>
                      <a:pt x="1" y="241"/>
                    </a:cubicBezTo>
                    <a:cubicBezTo>
                      <a:pt x="1" y="237"/>
                      <a:pt x="6" y="231"/>
                      <a:pt x="9" y="231"/>
                    </a:cubicBezTo>
                    <a:cubicBezTo>
                      <a:pt x="20" y="231"/>
                      <a:pt x="22" y="225"/>
                      <a:pt x="22" y="217"/>
                    </a:cubicBezTo>
                    <a:cubicBezTo>
                      <a:pt x="24" y="165"/>
                      <a:pt x="27" y="113"/>
                      <a:pt x="29" y="61"/>
                    </a:cubicBezTo>
                    <a:cubicBezTo>
                      <a:pt x="30" y="41"/>
                      <a:pt x="31" y="20"/>
                      <a:pt x="33" y="0"/>
                    </a:cubicBezTo>
                    <a:cubicBezTo>
                      <a:pt x="33" y="0"/>
                      <a:pt x="34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7" name="Freeform 42"/>
              <p:cNvSpPr>
                <a:spLocks/>
              </p:cNvSpPr>
              <p:nvPr/>
            </p:nvSpPr>
            <p:spPr bwMode="auto">
              <a:xfrm>
                <a:off x="5245035" y="3009450"/>
                <a:ext cx="194592" cy="852181"/>
              </a:xfrm>
              <a:custGeom>
                <a:avLst/>
                <a:gdLst>
                  <a:gd name="T0" fmla="*/ 68 w 68"/>
                  <a:gd name="T1" fmla="*/ 236 h 300"/>
                  <a:gd name="T2" fmla="*/ 67 w 68"/>
                  <a:gd name="T3" fmla="*/ 292 h 300"/>
                  <a:gd name="T4" fmla="*/ 59 w 68"/>
                  <a:gd name="T5" fmla="*/ 300 h 300"/>
                  <a:gd name="T6" fmla="*/ 9 w 68"/>
                  <a:gd name="T7" fmla="*/ 300 h 300"/>
                  <a:gd name="T8" fmla="*/ 1 w 68"/>
                  <a:gd name="T9" fmla="*/ 293 h 300"/>
                  <a:gd name="T10" fmla="*/ 1 w 68"/>
                  <a:gd name="T11" fmla="*/ 236 h 300"/>
                  <a:gd name="T12" fmla="*/ 22 w 68"/>
                  <a:gd name="T13" fmla="*/ 212 h 300"/>
                  <a:gd name="T14" fmla="*/ 35 w 68"/>
                  <a:gd name="T15" fmla="*/ 0 h 300"/>
                  <a:gd name="T16" fmla="*/ 42 w 68"/>
                  <a:gd name="T17" fmla="*/ 124 h 300"/>
                  <a:gd name="T18" fmla="*/ 45 w 68"/>
                  <a:gd name="T19" fmla="*/ 212 h 300"/>
                  <a:gd name="T20" fmla="*/ 68 w 68"/>
                  <a:gd name="T21" fmla="*/ 236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300">
                    <a:moveTo>
                      <a:pt x="68" y="236"/>
                    </a:moveTo>
                    <a:cubicBezTo>
                      <a:pt x="68" y="255"/>
                      <a:pt x="68" y="273"/>
                      <a:pt x="67" y="292"/>
                    </a:cubicBezTo>
                    <a:cubicBezTo>
                      <a:pt x="67" y="294"/>
                      <a:pt x="62" y="299"/>
                      <a:pt x="59" y="300"/>
                    </a:cubicBezTo>
                    <a:cubicBezTo>
                      <a:pt x="42" y="300"/>
                      <a:pt x="26" y="300"/>
                      <a:pt x="9" y="300"/>
                    </a:cubicBezTo>
                    <a:cubicBezTo>
                      <a:pt x="6" y="300"/>
                      <a:pt x="1" y="296"/>
                      <a:pt x="1" y="293"/>
                    </a:cubicBezTo>
                    <a:cubicBezTo>
                      <a:pt x="0" y="274"/>
                      <a:pt x="1" y="255"/>
                      <a:pt x="1" y="236"/>
                    </a:cubicBezTo>
                    <a:cubicBezTo>
                      <a:pt x="22" y="232"/>
                      <a:pt x="21" y="232"/>
                      <a:pt x="22" y="212"/>
                    </a:cubicBezTo>
                    <a:cubicBezTo>
                      <a:pt x="26" y="141"/>
                      <a:pt x="29" y="70"/>
                      <a:pt x="35" y="0"/>
                    </a:cubicBezTo>
                    <a:cubicBezTo>
                      <a:pt x="37" y="41"/>
                      <a:pt x="40" y="82"/>
                      <a:pt x="42" y="124"/>
                    </a:cubicBezTo>
                    <a:cubicBezTo>
                      <a:pt x="43" y="153"/>
                      <a:pt x="44" y="183"/>
                      <a:pt x="45" y="212"/>
                    </a:cubicBezTo>
                    <a:cubicBezTo>
                      <a:pt x="46" y="232"/>
                      <a:pt x="46" y="232"/>
                      <a:pt x="68" y="2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8" name="Freeform 43"/>
              <p:cNvSpPr>
                <a:spLocks/>
              </p:cNvSpPr>
              <p:nvPr/>
            </p:nvSpPr>
            <p:spPr bwMode="auto">
              <a:xfrm>
                <a:off x="5026958" y="3905247"/>
                <a:ext cx="630748" cy="83876"/>
              </a:xfrm>
              <a:custGeom>
                <a:avLst/>
                <a:gdLst>
                  <a:gd name="T0" fmla="*/ 222 w 222"/>
                  <a:gd name="T1" fmla="*/ 0 h 29"/>
                  <a:gd name="T2" fmla="*/ 222 w 222"/>
                  <a:gd name="T3" fmla="*/ 29 h 29"/>
                  <a:gd name="T4" fmla="*/ 0 w 222"/>
                  <a:gd name="T5" fmla="*/ 29 h 29"/>
                  <a:gd name="T6" fmla="*/ 0 w 222"/>
                  <a:gd name="T7" fmla="*/ 0 h 29"/>
                  <a:gd name="T8" fmla="*/ 222 w 22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9">
                    <a:moveTo>
                      <a:pt x="222" y="0"/>
                    </a:moveTo>
                    <a:cubicBezTo>
                      <a:pt x="222" y="10"/>
                      <a:pt x="222" y="19"/>
                      <a:pt x="222" y="29"/>
                    </a:cubicBezTo>
                    <a:cubicBezTo>
                      <a:pt x="147" y="29"/>
                      <a:pt x="74" y="29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ubicBezTo>
                      <a:pt x="74" y="0"/>
                      <a:pt x="147" y="0"/>
                      <a:pt x="2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9" name="Freeform 44"/>
              <p:cNvSpPr>
                <a:spLocks/>
              </p:cNvSpPr>
              <p:nvPr/>
            </p:nvSpPr>
            <p:spPr bwMode="auto">
              <a:xfrm>
                <a:off x="3678230" y="3200688"/>
                <a:ext cx="634103" cy="83876"/>
              </a:xfrm>
              <a:custGeom>
                <a:avLst/>
                <a:gdLst>
                  <a:gd name="T0" fmla="*/ 223 w 223"/>
                  <a:gd name="T1" fmla="*/ 0 h 30"/>
                  <a:gd name="T2" fmla="*/ 223 w 223"/>
                  <a:gd name="T3" fmla="*/ 30 h 30"/>
                  <a:gd name="T4" fmla="*/ 1 w 223"/>
                  <a:gd name="T5" fmla="*/ 30 h 30"/>
                  <a:gd name="T6" fmla="*/ 1 w 223"/>
                  <a:gd name="T7" fmla="*/ 7 h 30"/>
                  <a:gd name="T8" fmla="*/ 12 w 223"/>
                  <a:gd name="T9" fmla="*/ 1 h 30"/>
                  <a:gd name="T10" fmla="*/ 74 w 223"/>
                  <a:gd name="T11" fmla="*/ 0 h 30"/>
                  <a:gd name="T12" fmla="*/ 207 w 223"/>
                  <a:gd name="T13" fmla="*/ 0 h 30"/>
                  <a:gd name="T14" fmla="*/ 223 w 223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30">
                    <a:moveTo>
                      <a:pt x="223" y="0"/>
                    </a:moveTo>
                    <a:cubicBezTo>
                      <a:pt x="223" y="12"/>
                      <a:pt x="223" y="20"/>
                      <a:pt x="223" y="30"/>
                    </a:cubicBezTo>
                    <a:cubicBezTo>
                      <a:pt x="150" y="30"/>
                      <a:pt x="76" y="30"/>
                      <a:pt x="1" y="30"/>
                    </a:cubicBezTo>
                    <a:cubicBezTo>
                      <a:pt x="1" y="22"/>
                      <a:pt x="0" y="15"/>
                      <a:pt x="1" y="7"/>
                    </a:cubicBezTo>
                    <a:cubicBezTo>
                      <a:pt x="2" y="4"/>
                      <a:pt x="8" y="1"/>
                      <a:pt x="12" y="1"/>
                    </a:cubicBezTo>
                    <a:cubicBezTo>
                      <a:pt x="32" y="0"/>
                      <a:pt x="53" y="0"/>
                      <a:pt x="74" y="0"/>
                    </a:cubicBezTo>
                    <a:cubicBezTo>
                      <a:pt x="118" y="0"/>
                      <a:pt x="163" y="0"/>
                      <a:pt x="207" y="0"/>
                    </a:cubicBezTo>
                    <a:cubicBezTo>
                      <a:pt x="212" y="0"/>
                      <a:pt x="217" y="0"/>
                      <a:pt x="22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5" name="Group 26"/>
            <p:cNvGrpSpPr>
              <a:grpSpLocks noChangeAspect="1"/>
            </p:cNvGrpSpPr>
            <p:nvPr/>
          </p:nvGrpSpPr>
          <p:grpSpPr bwMode="auto">
            <a:xfrm rot="20456619">
              <a:off x="3541704" y="726122"/>
              <a:ext cx="296669" cy="927398"/>
              <a:chOff x="-731" y="-627"/>
              <a:chExt cx="365" cy="1141"/>
            </a:xfrm>
            <a:solidFill>
              <a:schemeClr val="accent4"/>
            </a:solidFill>
          </p:grpSpPr>
          <p:sp>
            <p:nvSpPr>
              <p:cNvPr id="7" name="Freeform 28"/>
              <p:cNvSpPr>
                <a:spLocks/>
              </p:cNvSpPr>
              <p:nvPr/>
            </p:nvSpPr>
            <p:spPr bwMode="auto">
              <a:xfrm>
                <a:off x="-675" y="-627"/>
                <a:ext cx="230" cy="910"/>
              </a:xfrm>
              <a:custGeom>
                <a:avLst/>
                <a:gdLst>
                  <a:gd name="T0" fmla="*/ 169 w 272"/>
                  <a:gd name="T1" fmla="*/ 164 h 1074"/>
                  <a:gd name="T2" fmla="*/ 169 w 272"/>
                  <a:gd name="T3" fmla="*/ 311 h 1074"/>
                  <a:gd name="T4" fmla="*/ 178 w 272"/>
                  <a:gd name="T5" fmla="*/ 329 h 1074"/>
                  <a:gd name="T6" fmla="*/ 178 w 272"/>
                  <a:gd name="T7" fmla="*/ 415 h 1074"/>
                  <a:gd name="T8" fmla="*/ 169 w 272"/>
                  <a:gd name="T9" fmla="*/ 433 h 1074"/>
                  <a:gd name="T10" fmla="*/ 170 w 272"/>
                  <a:gd name="T11" fmla="*/ 463 h 1074"/>
                  <a:gd name="T12" fmla="*/ 195 w 272"/>
                  <a:gd name="T13" fmla="*/ 474 h 1074"/>
                  <a:gd name="T14" fmla="*/ 267 w 272"/>
                  <a:gd name="T15" fmla="*/ 571 h 1074"/>
                  <a:gd name="T16" fmla="*/ 220 w 272"/>
                  <a:gd name="T17" fmla="*/ 678 h 1074"/>
                  <a:gd name="T18" fmla="*/ 209 w 272"/>
                  <a:gd name="T19" fmla="*/ 701 h 1074"/>
                  <a:gd name="T20" fmla="*/ 209 w 272"/>
                  <a:gd name="T21" fmla="*/ 744 h 1074"/>
                  <a:gd name="T22" fmla="*/ 221 w 272"/>
                  <a:gd name="T23" fmla="*/ 756 h 1074"/>
                  <a:gd name="T24" fmla="*/ 222 w 272"/>
                  <a:gd name="T25" fmla="*/ 756 h 1074"/>
                  <a:gd name="T26" fmla="*/ 248 w 272"/>
                  <a:gd name="T27" fmla="*/ 785 h 1074"/>
                  <a:gd name="T28" fmla="*/ 239 w 272"/>
                  <a:gd name="T29" fmla="*/ 794 h 1074"/>
                  <a:gd name="T30" fmla="*/ 236 w 272"/>
                  <a:gd name="T31" fmla="*/ 795 h 1074"/>
                  <a:gd name="T32" fmla="*/ 209 w 272"/>
                  <a:gd name="T33" fmla="*/ 824 h 1074"/>
                  <a:gd name="T34" fmla="*/ 209 w 272"/>
                  <a:gd name="T35" fmla="*/ 1057 h 1074"/>
                  <a:gd name="T36" fmla="*/ 194 w 272"/>
                  <a:gd name="T37" fmla="*/ 1072 h 1074"/>
                  <a:gd name="T38" fmla="*/ 110 w 272"/>
                  <a:gd name="T39" fmla="*/ 1072 h 1074"/>
                  <a:gd name="T40" fmla="*/ 90 w 272"/>
                  <a:gd name="T41" fmla="*/ 1052 h 1074"/>
                  <a:gd name="T42" fmla="*/ 90 w 272"/>
                  <a:gd name="T43" fmla="*/ 813 h 1074"/>
                  <a:gd name="T44" fmla="*/ 72 w 272"/>
                  <a:gd name="T45" fmla="*/ 795 h 1074"/>
                  <a:gd name="T46" fmla="*/ 51 w 272"/>
                  <a:gd name="T47" fmla="*/ 773 h 1074"/>
                  <a:gd name="T48" fmla="*/ 68 w 272"/>
                  <a:gd name="T49" fmla="*/ 756 h 1074"/>
                  <a:gd name="T50" fmla="*/ 90 w 272"/>
                  <a:gd name="T51" fmla="*/ 733 h 1074"/>
                  <a:gd name="T52" fmla="*/ 90 w 272"/>
                  <a:gd name="T53" fmla="*/ 727 h 1074"/>
                  <a:gd name="T54" fmla="*/ 67 w 272"/>
                  <a:gd name="T55" fmla="*/ 666 h 1074"/>
                  <a:gd name="T56" fmla="*/ 118 w 272"/>
                  <a:gd name="T57" fmla="*/ 469 h 1074"/>
                  <a:gd name="T58" fmla="*/ 130 w 272"/>
                  <a:gd name="T59" fmla="*/ 453 h 1074"/>
                  <a:gd name="T60" fmla="*/ 130 w 272"/>
                  <a:gd name="T61" fmla="*/ 440 h 1074"/>
                  <a:gd name="T62" fmla="*/ 116 w 272"/>
                  <a:gd name="T63" fmla="*/ 412 h 1074"/>
                  <a:gd name="T64" fmla="*/ 119 w 272"/>
                  <a:gd name="T65" fmla="*/ 330 h 1074"/>
                  <a:gd name="T66" fmla="*/ 130 w 272"/>
                  <a:gd name="T67" fmla="*/ 310 h 1074"/>
                  <a:gd name="T68" fmla="*/ 129 w 272"/>
                  <a:gd name="T69" fmla="*/ 19 h 1074"/>
                  <a:gd name="T70" fmla="*/ 146 w 272"/>
                  <a:gd name="T71" fmla="*/ 2 h 1074"/>
                  <a:gd name="T72" fmla="*/ 169 w 272"/>
                  <a:gd name="T73" fmla="*/ 26 h 1074"/>
                  <a:gd name="T74" fmla="*/ 169 w 272"/>
                  <a:gd name="T75" fmla="*/ 164 h 1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1074">
                    <a:moveTo>
                      <a:pt x="169" y="164"/>
                    </a:moveTo>
                    <a:cubicBezTo>
                      <a:pt x="169" y="213"/>
                      <a:pt x="169" y="262"/>
                      <a:pt x="169" y="311"/>
                    </a:cubicBezTo>
                    <a:cubicBezTo>
                      <a:pt x="169" y="319"/>
                      <a:pt x="171" y="324"/>
                      <a:pt x="178" y="329"/>
                    </a:cubicBezTo>
                    <a:cubicBezTo>
                      <a:pt x="210" y="350"/>
                      <a:pt x="209" y="395"/>
                      <a:pt x="178" y="415"/>
                    </a:cubicBezTo>
                    <a:cubicBezTo>
                      <a:pt x="170" y="420"/>
                      <a:pt x="168" y="426"/>
                      <a:pt x="169" y="433"/>
                    </a:cubicBezTo>
                    <a:cubicBezTo>
                      <a:pt x="169" y="443"/>
                      <a:pt x="166" y="455"/>
                      <a:pt x="170" y="463"/>
                    </a:cubicBezTo>
                    <a:cubicBezTo>
                      <a:pt x="174" y="469"/>
                      <a:pt x="187" y="470"/>
                      <a:pt x="195" y="474"/>
                    </a:cubicBezTo>
                    <a:cubicBezTo>
                      <a:pt x="237" y="493"/>
                      <a:pt x="262" y="526"/>
                      <a:pt x="267" y="571"/>
                    </a:cubicBezTo>
                    <a:cubicBezTo>
                      <a:pt x="272" y="615"/>
                      <a:pt x="255" y="652"/>
                      <a:pt x="220" y="678"/>
                    </a:cubicBezTo>
                    <a:cubicBezTo>
                      <a:pt x="211" y="684"/>
                      <a:pt x="208" y="691"/>
                      <a:pt x="209" y="701"/>
                    </a:cubicBezTo>
                    <a:cubicBezTo>
                      <a:pt x="209" y="715"/>
                      <a:pt x="209" y="730"/>
                      <a:pt x="209" y="744"/>
                    </a:cubicBezTo>
                    <a:cubicBezTo>
                      <a:pt x="208" y="754"/>
                      <a:pt x="212" y="757"/>
                      <a:pt x="221" y="756"/>
                    </a:cubicBezTo>
                    <a:cubicBezTo>
                      <a:pt x="221" y="756"/>
                      <a:pt x="221" y="756"/>
                      <a:pt x="222" y="756"/>
                    </a:cubicBezTo>
                    <a:cubicBezTo>
                      <a:pt x="250" y="756"/>
                      <a:pt x="251" y="756"/>
                      <a:pt x="248" y="785"/>
                    </a:cubicBezTo>
                    <a:cubicBezTo>
                      <a:pt x="247" y="789"/>
                      <a:pt x="242" y="791"/>
                      <a:pt x="239" y="794"/>
                    </a:cubicBezTo>
                    <a:cubicBezTo>
                      <a:pt x="239" y="795"/>
                      <a:pt x="237" y="795"/>
                      <a:pt x="236" y="795"/>
                    </a:cubicBezTo>
                    <a:cubicBezTo>
                      <a:pt x="209" y="796"/>
                      <a:pt x="209" y="796"/>
                      <a:pt x="209" y="824"/>
                    </a:cubicBezTo>
                    <a:cubicBezTo>
                      <a:pt x="209" y="902"/>
                      <a:pt x="209" y="980"/>
                      <a:pt x="209" y="1057"/>
                    </a:cubicBezTo>
                    <a:cubicBezTo>
                      <a:pt x="209" y="1070"/>
                      <a:pt x="205" y="1073"/>
                      <a:pt x="194" y="1072"/>
                    </a:cubicBezTo>
                    <a:cubicBezTo>
                      <a:pt x="166" y="1072"/>
                      <a:pt x="138" y="1072"/>
                      <a:pt x="110" y="1072"/>
                    </a:cubicBezTo>
                    <a:cubicBezTo>
                      <a:pt x="88" y="1072"/>
                      <a:pt x="90" y="1074"/>
                      <a:pt x="90" y="1052"/>
                    </a:cubicBezTo>
                    <a:cubicBezTo>
                      <a:pt x="90" y="972"/>
                      <a:pt x="90" y="892"/>
                      <a:pt x="90" y="813"/>
                    </a:cubicBezTo>
                    <a:cubicBezTo>
                      <a:pt x="90" y="795"/>
                      <a:pt x="90" y="795"/>
                      <a:pt x="72" y="795"/>
                    </a:cubicBezTo>
                    <a:cubicBezTo>
                      <a:pt x="49" y="794"/>
                      <a:pt x="51" y="798"/>
                      <a:pt x="51" y="773"/>
                    </a:cubicBezTo>
                    <a:cubicBezTo>
                      <a:pt x="51" y="756"/>
                      <a:pt x="51" y="756"/>
                      <a:pt x="68" y="756"/>
                    </a:cubicBezTo>
                    <a:cubicBezTo>
                      <a:pt x="92" y="755"/>
                      <a:pt x="90" y="759"/>
                      <a:pt x="90" y="733"/>
                    </a:cubicBezTo>
                    <a:cubicBezTo>
                      <a:pt x="90" y="731"/>
                      <a:pt x="90" y="729"/>
                      <a:pt x="90" y="727"/>
                    </a:cubicBezTo>
                    <a:cubicBezTo>
                      <a:pt x="93" y="703"/>
                      <a:pt x="87" y="685"/>
                      <a:pt x="67" y="666"/>
                    </a:cubicBezTo>
                    <a:cubicBezTo>
                      <a:pt x="0" y="604"/>
                      <a:pt x="30" y="493"/>
                      <a:pt x="118" y="469"/>
                    </a:cubicBezTo>
                    <a:cubicBezTo>
                      <a:pt x="127" y="467"/>
                      <a:pt x="131" y="462"/>
                      <a:pt x="130" y="453"/>
                    </a:cubicBezTo>
                    <a:cubicBezTo>
                      <a:pt x="129" y="449"/>
                      <a:pt x="129" y="445"/>
                      <a:pt x="130" y="440"/>
                    </a:cubicBezTo>
                    <a:cubicBezTo>
                      <a:pt x="131" y="428"/>
                      <a:pt x="128" y="420"/>
                      <a:pt x="116" y="412"/>
                    </a:cubicBezTo>
                    <a:cubicBezTo>
                      <a:pt x="89" y="392"/>
                      <a:pt x="91" y="349"/>
                      <a:pt x="119" y="330"/>
                    </a:cubicBezTo>
                    <a:cubicBezTo>
                      <a:pt x="127" y="325"/>
                      <a:pt x="130" y="319"/>
                      <a:pt x="130" y="310"/>
                    </a:cubicBezTo>
                    <a:cubicBezTo>
                      <a:pt x="129" y="213"/>
                      <a:pt x="130" y="116"/>
                      <a:pt x="129" y="19"/>
                    </a:cubicBezTo>
                    <a:cubicBezTo>
                      <a:pt x="129" y="5"/>
                      <a:pt x="133" y="2"/>
                      <a:pt x="146" y="2"/>
                    </a:cubicBezTo>
                    <a:cubicBezTo>
                      <a:pt x="173" y="3"/>
                      <a:pt x="169" y="0"/>
                      <a:pt x="169" y="26"/>
                    </a:cubicBezTo>
                    <a:cubicBezTo>
                      <a:pt x="169" y="72"/>
                      <a:pt x="169" y="118"/>
                      <a:pt x="169" y="1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8" name="Freeform 29"/>
              <p:cNvSpPr>
                <a:spLocks/>
              </p:cNvSpPr>
              <p:nvPr/>
            </p:nvSpPr>
            <p:spPr bwMode="auto">
              <a:xfrm>
                <a:off x="-731" y="315"/>
                <a:ext cx="365" cy="199"/>
              </a:xfrm>
              <a:custGeom>
                <a:avLst/>
                <a:gdLst>
                  <a:gd name="T0" fmla="*/ 0 w 431"/>
                  <a:gd name="T1" fmla="*/ 234 h 235"/>
                  <a:gd name="T2" fmla="*/ 4 w 431"/>
                  <a:gd name="T3" fmla="*/ 223 h 235"/>
                  <a:gd name="T4" fmla="*/ 113 w 431"/>
                  <a:gd name="T5" fmla="*/ 9 h 235"/>
                  <a:gd name="T6" fmla="*/ 126 w 431"/>
                  <a:gd name="T7" fmla="*/ 1 h 235"/>
                  <a:gd name="T8" fmla="*/ 305 w 431"/>
                  <a:gd name="T9" fmla="*/ 1 h 235"/>
                  <a:gd name="T10" fmla="*/ 318 w 431"/>
                  <a:gd name="T11" fmla="*/ 8 h 235"/>
                  <a:gd name="T12" fmla="*/ 429 w 431"/>
                  <a:gd name="T13" fmla="*/ 226 h 235"/>
                  <a:gd name="T14" fmla="*/ 431 w 431"/>
                  <a:gd name="T15" fmla="*/ 234 h 235"/>
                  <a:gd name="T16" fmla="*/ 421 w 431"/>
                  <a:gd name="T17" fmla="*/ 235 h 235"/>
                  <a:gd name="T18" fmla="*/ 315 w 431"/>
                  <a:gd name="T19" fmla="*/ 235 h 235"/>
                  <a:gd name="T20" fmla="*/ 300 w 431"/>
                  <a:gd name="T21" fmla="*/ 225 h 235"/>
                  <a:gd name="T22" fmla="*/ 251 w 431"/>
                  <a:gd name="T23" fmla="*/ 127 h 235"/>
                  <a:gd name="T24" fmla="*/ 232 w 431"/>
                  <a:gd name="T25" fmla="*/ 115 h 235"/>
                  <a:gd name="T26" fmla="*/ 197 w 431"/>
                  <a:gd name="T27" fmla="*/ 115 h 235"/>
                  <a:gd name="T28" fmla="*/ 179 w 431"/>
                  <a:gd name="T29" fmla="*/ 126 h 235"/>
                  <a:gd name="T30" fmla="*/ 130 w 431"/>
                  <a:gd name="T31" fmla="*/ 224 h 235"/>
                  <a:gd name="T32" fmla="*/ 117 w 431"/>
                  <a:gd name="T33" fmla="*/ 234 h 235"/>
                  <a:gd name="T34" fmla="*/ 6 w 431"/>
                  <a:gd name="T35" fmla="*/ 235 h 235"/>
                  <a:gd name="T36" fmla="*/ 0 w 431"/>
                  <a:gd name="T37" fmla="*/ 234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1" h="235">
                    <a:moveTo>
                      <a:pt x="0" y="234"/>
                    </a:moveTo>
                    <a:cubicBezTo>
                      <a:pt x="1" y="229"/>
                      <a:pt x="3" y="226"/>
                      <a:pt x="4" y="223"/>
                    </a:cubicBezTo>
                    <a:cubicBezTo>
                      <a:pt x="40" y="151"/>
                      <a:pt x="76" y="80"/>
                      <a:pt x="113" y="9"/>
                    </a:cubicBezTo>
                    <a:cubicBezTo>
                      <a:pt x="115" y="5"/>
                      <a:pt x="121" y="1"/>
                      <a:pt x="126" y="1"/>
                    </a:cubicBezTo>
                    <a:cubicBezTo>
                      <a:pt x="186" y="0"/>
                      <a:pt x="245" y="0"/>
                      <a:pt x="305" y="1"/>
                    </a:cubicBezTo>
                    <a:cubicBezTo>
                      <a:pt x="310" y="1"/>
                      <a:pt x="316" y="4"/>
                      <a:pt x="318" y="8"/>
                    </a:cubicBezTo>
                    <a:cubicBezTo>
                      <a:pt x="355" y="81"/>
                      <a:pt x="392" y="154"/>
                      <a:pt x="429" y="226"/>
                    </a:cubicBezTo>
                    <a:cubicBezTo>
                      <a:pt x="430" y="228"/>
                      <a:pt x="430" y="230"/>
                      <a:pt x="431" y="234"/>
                    </a:cubicBezTo>
                    <a:cubicBezTo>
                      <a:pt x="427" y="234"/>
                      <a:pt x="424" y="235"/>
                      <a:pt x="421" y="235"/>
                    </a:cubicBezTo>
                    <a:cubicBezTo>
                      <a:pt x="386" y="235"/>
                      <a:pt x="350" y="235"/>
                      <a:pt x="315" y="235"/>
                    </a:cubicBezTo>
                    <a:cubicBezTo>
                      <a:pt x="307" y="235"/>
                      <a:pt x="303" y="232"/>
                      <a:pt x="300" y="225"/>
                    </a:cubicBezTo>
                    <a:cubicBezTo>
                      <a:pt x="284" y="192"/>
                      <a:pt x="267" y="160"/>
                      <a:pt x="251" y="127"/>
                    </a:cubicBezTo>
                    <a:cubicBezTo>
                      <a:pt x="246" y="119"/>
                      <a:pt x="242" y="114"/>
                      <a:pt x="232" y="115"/>
                    </a:cubicBezTo>
                    <a:cubicBezTo>
                      <a:pt x="220" y="116"/>
                      <a:pt x="209" y="116"/>
                      <a:pt x="197" y="115"/>
                    </a:cubicBezTo>
                    <a:cubicBezTo>
                      <a:pt x="188" y="115"/>
                      <a:pt x="183" y="118"/>
                      <a:pt x="179" y="126"/>
                    </a:cubicBezTo>
                    <a:cubicBezTo>
                      <a:pt x="163" y="159"/>
                      <a:pt x="147" y="192"/>
                      <a:pt x="130" y="224"/>
                    </a:cubicBezTo>
                    <a:cubicBezTo>
                      <a:pt x="128" y="229"/>
                      <a:pt x="121" y="234"/>
                      <a:pt x="117" y="234"/>
                    </a:cubicBezTo>
                    <a:cubicBezTo>
                      <a:pt x="80" y="235"/>
                      <a:pt x="43" y="235"/>
                      <a:pt x="6" y="235"/>
                    </a:cubicBezTo>
                    <a:cubicBezTo>
                      <a:pt x="4" y="235"/>
                      <a:pt x="3" y="234"/>
                      <a:pt x="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sp>
          <p:nvSpPr>
            <p:cNvPr id="6" name="Freeform 111"/>
            <p:cNvSpPr>
              <a:spLocks noChangeAspect="1" noEditPoints="1"/>
            </p:cNvSpPr>
            <p:nvPr/>
          </p:nvSpPr>
          <p:spPr bwMode="auto">
            <a:xfrm rot="19270136">
              <a:off x="2960448" y="973460"/>
              <a:ext cx="395965" cy="976428"/>
            </a:xfrm>
            <a:custGeom>
              <a:avLst/>
              <a:gdLst>
                <a:gd name="T0" fmla="*/ 224 w 989"/>
                <a:gd name="T1" fmla="*/ 463 h 2439"/>
                <a:gd name="T2" fmla="*/ 358 w 989"/>
                <a:gd name="T3" fmla="*/ 41 h 2439"/>
                <a:gd name="T4" fmla="*/ 805 w 989"/>
                <a:gd name="T5" fmla="*/ 97 h 2439"/>
                <a:gd name="T6" fmla="*/ 808 w 989"/>
                <a:gd name="T7" fmla="*/ 495 h 2439"/>
                <a:gd name="T8" fmla="*/ 933 w 989"/>
                <a:gd name="T9" fmla="*/ 2336 h 2439"/>
                <a:gd name="T10" fmla="*/ 35 w 989"/>
                <a:gd name="T11" fmla="*/ 2373 h 2439"/>
                <a:gd name="T12" fmla="*/ 283 w 989"/>
                <a:gd name="T13" fmla="*/ 1778 h 2439"/>
                <a:gd name="T14" fmla="*/ 283 w 989"/>
                <a:gd name="T15" fmla="*/ 1778 h 2439"/>
                <a:gd name="T16" fmla="*/ 708 w 989"/>
                <a:gd name="T17" fmla="*/ 851 h 2439"/>
                <a:gd name="T18" fmla="*/ 708 w 989"/>
                <a:gd name="T19" fmla="*/ 682 h 2439"/>
                <a:gd name="T20" fmla="*/ 206 w 989"/>
                <a:gd name="T21" fmla="*/ 2116 h 2439"/>
                <a:gd name="T22" fmla="*/ 196 w 989"/>
                <a:gd name="T23" fmla="*/ 694 h 2439"/>
                <a:gd name="T24" fmla="*/ 795 w 989"/>
                <a:gd name="T25" fmla="*/ 2271 h 2439"/>
                <a:gd name="T26" fmla="*/ 207 w 989"/>
                <a:gd name="T27" fmla="*/ 1861 h 2439"/>
                <a:gd name="T28" fmla="*/ 708 w 989"/>
                <a:gd name="T29" fmla="*/ 1861 h 2439"/>
                <a:gd name="T30" fmla="*/ 708 w 989"/>
                <a:gd name="T31" fmla="*/ 1861 h 2439"/>
                <a:gd name="T32" fmla="*/ 195 w 989"/>
                <a:gd name="T33" fmla="*/ 851 h 2439"/>
                <a:gd name="T34" fmla="*/ 720 w 989"/>
                <a:gd name="T35" fmla="*/ 1693 h 2439"/>
                <a:gd name="T36" fmla="*/ 794 w 989"/>
                <a:gd name="T37" fmla="*/ 2104 h 2439"/>
                <a:gd name="T38" fmla="*/ 196 w 989"/>
                <a:gd name="T39" fmla="*/ 2210 h 2439"/>
                <a:gd name="T40" fmla="*/ 454 w 989"/>
                <a:gd name="T41" fmla="*/ 725 h 2439"/>
                <a:gd name="T42" fmla="*/ 579 w 989"/>
                <a:gd name="T43" fmla="*/ 681 h 2439"/>
                <a:gd name="T44" fmla="*/ 365 w 989"/>
                <a:gd name="T45" fmla="*/ 892 h 2439"/>
                <a:gd name="T46" fmla="*/ 578 w 989"/>
                <a:gd name="T47" fmla="*/ 937 h 2439"/>
                <a:gd name="T48" fmla="*/ 454 w 989"/>
                <a:gd name="T49" fmla="*/ 1105 h 2439"/>
                <a:gd name="T50" fmla="*/ 377 w 989"/>
                <a:gd name="T51" fmla="*/ 1105 h 2439"/>
                <a:gd name="T52" fmla="*/ 612 w 989"/>
                <a:gd name="T53" fmla="*/ 1019 h 2439"/>
                <a:gd name="T54" fmla="*/ 708 w 989"/>
                <a:gd name="T55" fmla="*/ 1104 h 2439"/>
                <a:gd name="T56" fmla="*/ 409 w 989"/>
                <a:gd name="T57" fmla="*/ 1948 h 2439"/>
                <a:gd name="T58" fmla="*/ 365 w 989"/>
                <a:gd name="T59" fmla="*/ 1735 h 2439"/>
                <a:gd name="T60" fmla="*/ 580 w 989"/>
                <a:gd name="T61" fmla="*/ 1948 h 2439"/>
                <a:gd name="T62" fmla="*/ 366 w 989"/>
                <a:gd name="T63" fmla="*/ 2103 h 2439"/>
                <a:gd name="T64" fmla="*/ 380 w 989"/>
                <a:gd name="T65" fmla="*/ 165 h 2439"/>
                <a:gd name="T66" fmla="*/ 612 w 989"/>
                <a:gd name="T67" fmla="*/ 252 h 2439"/>
                <a:gd name="T68" fmla="*/ 536 w 989"/>
                <a:gd name="T69" fmla="*/ 253 h 2439"/>
                <a:gd name="T70" fmla="*/ 366 w 989"/>
                <a:gd name="T71" fmla="*/ 2271 h 2439"/>
                <a:gd name="T72" fmla="*/ 624 w 989"/>
                <a:gd name="T73" fmla="*/ 2213 h 2439"/>
                <a:gd name="T74" fmla="*/ 611 w 989"/>
                <a:gd name="T75" fmla="*/ 2117 h 2439"/>
                <a:gd name="T76" fmla="*/ 536 w 989"/>
                <a:gd name="T77" fmla="*/ 2116 h 2439"/>
                <a:gd name="T78" fmla="*/ 580 w 989"/>
                <a:gd name="T79" fmla="*/ 422 h 2439"/>
                <a:gd name="T80" fmla="*/ 412 w 989"/>
                <a:gd name="T81" fmla="*/ 334 h 2439"/>
                <a:gd name="T82" fmla="*/ 366 w 989"/>
                <a:gd name="T83" fmla="*/ 1368 h 2439"/>
                <a:gd name="T84" fmla="*/ 624 w 989"/>
                <a:gd name="T85" fmla="*/ 1272 h 2439"/>
                <a:gd name="T86" fmla="*/ 452 w 989"/>
                <a:gd name="T87" fmla="*/ 1187 h 2439"/>
                <a:gd name="T88" fmla="*/ 282 w 989"/>
                <a:gd name="T89" fmla="*/ 1187 h 2439"/>
                <a:gd name="T90" fmla="*/ 537 w 989"/>
                <a:gd name="T91" fmla="*/ 1442 h 2439"/>
                <a:gd name="T92" fmla="*/ 537 w 989"/>
                <a:gd name="T93" fmla="*/ 1364 h 2439"/>
                <a:gd name="T94" fmla="*/ 784 w 989"/>
                <a:gd name="T95" fmla="*/ 1356 h 2439"/>
                <a:gd name="T96" fmla="*/ 282 w 989"/>
                <a:gd name="T97" fmla="*/ 1440 h 2439"/>
                <a:gd name="T98" fmla="*/ 196 w 989"/>
                <a:gd name="T99" fmla="*/ 1536 h 2439"/>
                <a:gd name="T100" fmla="*/ 794 w 989"/>
                <a:gd name="T101" fmla="*/ 1598 h 2439"/>
                <a:gd name="T102" fmla="*/ 708 w 989"/>
                <a:gd name="T103" fmla="*/ 1272 h 2439"/>
                <a:gd name="T104" fmla="*/ 366 w 989"/>
                <a:gd name="T105" fmla="*/ 1536 h 2439"/>
                <a:gd name="T106" fmla="*/ 624 w 989"/>
                <a:gd name="T107" fmla="*/ 1565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2439">
                  <a:moveTo>
                    <a:pt x="0" y="592"/>
                  </a:moveTo>
                  <a:cubicBezTo>
                    <a:pt x="0" y="560"/>
                    <a:pt x="0" y="529"/>
                    <a:pt x="0" y="497"/>
                  </a:cubicBezTo>
                  <a:cubicBezTo>
                    <a:pt x="7" y="496"/>
                    <a:pt x="14" y="496"/>
                    <a:pt x="21" y="496"/>
                  </a:cubicBezTo>
                  <a:cubicBezTo>
                    <a:pt x="64" y="496"/>
                    <a:pt x="106" y="496"/>
                    <a:pt x="149" y="496"/>
                  </a:cubicBezTo>
                  <a:cubicBezTo>
                    <a:pt x="181" y="496"/>
                    <a:pt x="181" y="495"/>
                    <a:pt x="186" y="462"/>
                  </a:cubicBezTo>
                  <a:cubicBezTo>
                    <a:pt x="198" y="462"/>
                    <a:pt x="211" y="462"/>
                    <a:pt x="224" y="463"/>
                  </a:cubicBezTo>
                  <a:cubicBezTo>
                    <a:pt x="235" y="463"/>
                    <a:pt x="239" y="459"/>
                    <a:pt x="239" y="447"/>
                  </a:cubicBezTo>
                  <a:cubicBezTo>
                    <a:pt x="239" y="336"/>
                    <a:pt x="239" y="225"/>
                    <a:pt x="239" y="113"/>
                  </a:cubicBezTo>
                  <a:cubicBezTo>
                    <a:pt x="239" y="101"/>
                    <a:pt x="235" y="97"/>
                    <a:pt x="223" y="98"/>
                  </a:cubicBezTo>
                  <a:cubicBezTo>
                    <a:pt x="210" y="98"/>
                    <a:pt x="198" y="98"/>
                    <a:pt x="185" y="98"/>
                  </a:cubicBezTo>
                  <a:cubicBezTo>
                    <a:pt x="185" y="78"/>
                    <a:pt x="185" y="61"/>
                    <a:pt x="185" y="41"/>
                  </a:cubicBezTo>
                  <a:cubicBezTo>
                    <a:pt x="243" y="41"/>
                    <a:pt x="301" y="41"/>
                    <a:pt x="358" y="41"/>
                  </a:cubicBezTo>
                  <a:cubicBezTo>
                    <a:pt x="364" y="0"/>
                    <a:pt x="364" y="0"/>
                    <a:pt x="406" y="0"/>
                  </a:cubicBezTo>
                  <a:cubicBezTo>
                    <a:pt x="471" y="0"/>
                    <a:pt x="536" y="0"/>
                    <a:pt x="602" y="0"/>
                  </a:cubicBezTo>
                  <a:cubicBezTo>
                    <a:pt x="633" y="0"/>
                    <a:pt x="630" y="0"/>
                    <a:pt x="630" y="28"/>
                  </a:cubicBezTo>
                  <a:cubicBezTo>
                    <a:pt x="630" y="32"/>
                    <a:pt x="631" y="35"/>
                    <a:pt x="631" y="40"/>
                  </a:cubicBezTo>
                  <a:cubicBezTo>
                    <a:pt x="688" y="40"/>
                    <a:pt x="745" y="40"/>
                    <a:pt x="805" y="40"/>
                  </a:cubicBezTo>
                  <a:cubicBezTo>
                    <a:pt x="805" y="59"/>
                    <a:pt x="805" y="77"/>
                    <a:pt x="805" y="97"/>
                  </a:cubicBezTo>
                  <a:cubicBezTo>
                    <a:pt x="788" y="97"/>
                    <a:pt x="771" y="98"/>
                    <a:pt x="752" y="99"/>
                  </a:cubicBezTo>
                  <a:cubicBezTo>
                    <a:pt x="752" y="107"/>
                    <a:pt x="751" y="114"/>
                    <a:pt x="751" y="121"/>
                  </a:cubicBezTo>
                  <a:cubicBezTo>
                    <a:pt x="751" y="228"/>
                    <a:pt x="751" y="334"/>
                    <a:pt x="750" y="441"/>
                  </a:cubicBezTo>
                  <a:cubicBezTo>
                    <a:pt x="750" y="457"/>
                    <a:pt x="754" y="465"/>
                    <a:pt x="771" y="463"/>
                  </a:cubicBezTo>
                  <a:cubicBezTo>
                    <a:pt x="782" y="461"/>
                    <a:pt x="793" y="462"/>
                    <a:pt x="804" y="462"/>
                  </a:cubicBezTo>
                  <a:cubicBezTo>
                    <a:pt x="806" y="474"/>
                    <a:pt x="807" y="483"/>
                    <a:pt x="808" y="495"/>
                  </a:cubicBezTo>
                  <a:cubicBezTo>
                    <a:pt x="869" y="495"/>
                    <a:pt x="928" y="495"/>
                    <a:pt x="989" y="495"/>
                  </a:cubicBezTo>
                  <a:cubicBezTo>
                    <a:pt x="989" y="528"/>
                    <a:pt x="989" y="559"/>
                    <a:pt x="989" y="593"/>
                  </a:cubicBezTo>
                  <a:cubicBezTo>
                    <a:pt x="978" y="593"/>
                    <a:pt x="966" y="594"/>
                    <a:pt x="954" y="592"/>
                  </a:cubicBezTo>
                  <a:cubicBezTo>
                    <a:pt x="937" y="591"/>
                    <a:pt x="933" y="598"/>
                    <a:pt x="933" y="614"/>
                  </a:cubicBezTo>
                  <a:cubicBezTo>
                    <a:pt x="934" y="730"/>
                    <a:pt x="933" y="845"/>
                    <a:pt x="933" y="960"/>
                  </a:cubicBezTo>
                  <a:cubicBezTo>
                    <a:pt x="933" y="1419"/>
                    <a:pt x="933" y="1877"/>
                    <a:pt x="933" y="2336"/>
                  </a:cubicBezTo>
                  <a:cubicBezTo>
                    <a:pt x="933" y="2373"/>
                    <a:pt x="933" y="2373"/>
                    <a:pt x="970" y="2373"/>
                  </a:cubicBezTo>
                  <a:cubicBezTo>
                    <a:pt x="976" y="2373"/>
                    <a:pt x="982" y="2374"/>
                    <a:pt x="989" y="2374"/>
                  </a:cubicBezTo>
                  <a:cubicBezTo>
                    <a:pt x="989" y="2396"/>
                    <a:pt x="989" y="2417"/>
                    <a:pt x="989" y="2439"/>
                  </a:cubicBezTo>
                  <a:cubicBezTo>
                    <a:pt x="660" y="2439"/>
                    <a:pt x="331" y="2439"/>
                    <a:pt x="1" y="2439"/>
                  </a:cubicBezTo>
                  <a:cubicBezTo>
                    <a:pt x="1" y="2418"/>
                    <a:pt x="1" y="2397"/>
                    <a:pt x="1" y="2373"/>
                  </a:cubicBezTo>
                  <a:cubicBezTo>
                    <a:pt x="12" y="2373"/>
                    <a:pt x="24" y="2372"/>
                    <a:pt x="35" y="2373"/>
                  </a:cubicBezTo>
                  <a:cubicBezTo>
                    <a:pt x="52" y="2375"/>
                    <a:pt x="57" y="2369"/>
                    <a:pt x="57" y="2352"/>
                  </a:cubicBezTo>
                  <a:cubicBezTo>
                    <a:pt x="56" y="2227"/>
                    <a:pt x="57" y="2102"/>
                    <a:pt x="57" y="1976"/>
                  </a:cubicBezTo>
                  <a:cubicBezTo>
                    <a:pt x="57" y="1530"/>
                    <a:pt x="57" y="1083"/>
                    <a:pt x="57" y="637"/>
                  </a:cubicBezTo>
                  <a:cubicBezTo>
                    <a:pt x="57" y="593"/>
                    <a:pt x="57" y="593"/>
                    <a:pt x="14" y="593"/>
                  </a:cubicBezTo>
                  <a:cubicBezTo>
                    <a:pt x="10" y="593"/>
                    <a:pt x="6" y="592"/>
                    <a:pt x="0" y="592"/>
                  </a:cubicBezTo>
                  <a:close/>
                  <a:moveTo>
                    <a:pt x="283" y="1778"/>
                  </a:moveTo>
                  <a:cubicBezTo>
                    <a:pt x="283" y="1752"/>
                    <a:pt x="284" y="1728"/>
                    <a:pt x="283" y="1704"/>
                  </a:cubicBezTo>
                  <a:cubicBezTo>
                    <a:pt x="282" y="1700"/>
                    <a:pt x="275" y="1693"/>
                    <a:pt x="271" y="1693"/>
                  </a:cubicBezTo>
                  <a:cubicBezTo>
                    <a:pt x="250" y="1691"/>
                    <a:pt x="228" y="1692"/>
                    <a:pt x="207" y="1693"/>
                  </a:cubicBezTo>
                  <a:cubicBezTo>
                    <a:pt x="203" y="1693"/>
                    <a:pt x="196" y="1699"/>
                    <a:pt x="196" y="1702"/>
                  </a:cubicBezTo>
                  <a:cubicBezTo>
                    <a:pt x="195" y="1727"/>
                    <a:pt x="196" y="1752"/>
                    <a:pt x="196" y="1778"/>
                  </a:cubicBezTo>
                  <a:cubicBezTo>
                    <a:pt x="226" y="1778"/>
                    <a:pt x="254" y="1778"/>
                    <a:pt x="283" y="1778"/>
                  </a:cubicBezTo>
                  <a:close/>
                  <a:moveTo>
                    <a:pt x="708" y="851"/>
                  </a:moveTo>
                  <a:cubicBezTo>
                    <a:pt x="708" y="880"/>
                    <a:pt x="708" y="908"/>
                    <a:pt x="708" y="937"/>
                  </a:cubicBezTo>
                  <a:cubicBezTo>
                    <a:pt x="734" y="937"/>
                    <a:pt x="759" y="937"/>
                    <a:pt x="783" y="936"/>
                  </a:cubicBezTo>
                  <a:cubicBezTo>
                    <a:pt x="787" y="936"/>
                    <a:pt x="794" y="930"/>
                    <a:pt x="794" y="926"/>
                  </a:cubicBezTo>
                  <a:cubicBezTo>
                    <a:pt x="795" y="902"/>
                    <a:pt x="794" y="877"/>
                    <a:pt x="794" y="851"/>
                  </a:cubicBezTo>
                  <a:cubicBezTo>
                    <a:pt x="765" y="851"/>
                    <a:pt x="737" y="851"/>
                    <a:pt x="708" y="851"/>
                  </a:cubicBezTo>
                  <a:close/>
                  <a:moveTo>
                    <a:pt x="708" y="768"/>
                  </a:moveTo>
                  <a:cubicBezTo>
                    <a:pt x="734" y="768"/>
                    <a:pt x="759" y="769"/>
                    <a:pt x="784" y="768"/>
                  </a:cubicBezTo>
                  <a:cubicBezTo>
                    <a:pt x="788" y="768"/>
                    <a:pt x="794" y="760"/>
                    <a:pt x="794" y="755"/>
                  </a:cubicBezTo>
                  <a:cubicBezTo>
                    <a:pt x="795" y="735"/>
                    <a:pt x="795" y="715"/>
                    <a:pt x="794" y="695"/>
                  </a:cubicBezTo>
                  <a:cubicBezTo>
                    <a:pt x="794" y="690"/>
                    <a:pt x="789" y="682"/>
                    <a:pt x="786" y="682"/>
                  </a:cubicBezTo>
                  <a:cubicBezTo>
                    <a:pt x="760" y="681"/>
                    <a:pt x="734" y="682"/>
                    <a:pt x="708" y="682"/>
                  </a:cubicBezTo>
                  <a:cubicBezTo>
                    <a:pt x="708" y="712"/>
                    <a:pt x="708" y="739"/>
                    <a:pt x="708" y="768"/>
                  </a:cubicBezTo>
                  <a:close/>
                  <a:moveTo>
                    <a:pt x="282" y="2029"/>
                  </a:moveTo>
                  <a:cubicBezTo>
                    <a:pt x="256" y="2029"/>
                    <a:pt x="231" y="2029"/>
                    <a:pt x="207" y="2030"/>
                  </a:cubicBezTo>
                  <a:cubicBezTo>
                    <a:pt x="203" y="2030"/>
                    <a:pt x="196" y="2036"/>
                    <a:pt x="196" y="2040"/>
                  </a:cubicBezTo>
                  <a:cubicBezTo>
                    <a:pt x="195" y="2062"/>
                    <a:pt x="195" y="2084"/>
                    <a:pt x="196" y="2105"/>
                  </a:cubicBezTo>
                  <a:cubicBezTo>
                    <a:pt x="196" y="2109"/>
                    <a:pt x="203" y="2116"/>
                    <a:pt x="206" y="2116"/>
                  </a:cubicBezTo>
                  <a:cubicBezTo>
                    <a:pt x="231" y="2117"/>
                    <a:pt x="256" y="2116"/>
                    <a:pt x="282" y="2116"/>
                  </a:cubicBezTo>
                  <a:cubicBezTo>
                    <a:pt x="282" y="2086"/>
                    <a:pt x="282" y="2060"/>
                    <a:pt x="282" y="2029"/>
                  </a:cubicBezTo>
                  <a:close/>
                  <a:moveTo>
                    <a:pt x="282" y="768"/>
                  </a:moveTo>
                  <a:cubicBezTo>
                    <a:pt x="282" y="738"/>
                    <a:pt x="282" y="711"/>
                    <a:pt x="282" y="681"/>
                  </a:cubicBezTo>
                  <a:cubicBezTo>
                    <a:pt x="256" y="681"/>
                    <a:pt x="231" y="681"/>
                    <a:pt x="207" y="682"/>
                  </a:cubicBezTo>
                  <a:cubicBezTo>
                    <a:pt x="203" y="682"/>
                    <a:pt x="196" y="689"/>
                    <a:pt x="196" y="694"/>
                  </a:cubicBezTo>
                  <a:cubicBezTo>
                    <a:pt x="195" y="714"/>
                    <a:pt x="195" y="735"/>
                    <a:pt x="196" y="755"/>
                  </a:cubicBezTo>
                  <a:cubicBezTo>
                    <a:pt x="196" y="760"/>
                    <a:pt x="204" y="768"/>
                    <a:pt x="208" y="768"/>
                  </a:cubicBezTo>
                  <a:cubicBezTo>
                    <a:pt x="232" y="769"/>
                    <a:pt x="256" y="768"/>
                    <a:pt x="282" y="768"/>
                  </a:cubicBezTo>
                  <a:close/>
                  <a:moveTo>
                    <a:pt x="708" y="2285"/>
                  </a:moveTo>
                  <a:cubicBezTo>
                    <a:pt x="734" y="2285"/>
                    <a:pt x="757" y="2285"/>
                    <a:pt x="780" y="2285"/>
                  </a:cubicBezTo>
                  <a:cubicBezTo>
                    <a:pt x="790" y="2285"/>
                    <a:pt x="795" y="2282"/>
                    <a:pt x="795" y="2271"/>
                  </a:cubicBezTo>
                  <a:cubicBezTo>
                    <a:pt x="794" y="2251"/>
                    <a:pt x="795" y="2230"/>
                    <a:pt x="794" y="2210"/>
                  </a:cubicBezTo>
                  <a:cubicBezTo>
                    <a:pt x="794" y="2206"/>
                    <a:pt x="789" y="2199"/>
                    <a:pt x="787" y="2199"/>
                  </a:cubicBezTo>
                  <a:cubicBezTo>
                    <a:pt x="760" y="2198"/>
                    <a:pt x="734" y="2198"/>
                    <a:pt x="708" y="2198"/>
                  </a:cubicBezTo>
                  <a:cubicBezTo>
                    <a:pt x="708" y="2228"/>
                    <a:pt x="708" y="2255"/>
                    <a:pt x="708" y="2285"/>
                  </a:cubicBezTo>
                  <a:close/>
                  <a:moveTo>
                    <a:pt x="282" y="1861"/>
                  </a:moveTo>
                  <a:cubicBezTo>
                    <a:pt x="256" y="1861"/>
                    <a:pt x="231" y="1860"/>
                    <a:pt x="207" y="1861"/>
                  </a:cubicBezTo>
                  <a:cubicBezTo>
                    <a:pt x="203" y="1861"/>
                    <a:pt x="196" y="1869"/>
                    <a:pt x="196" y="1873"/>
                  </a:cubicBezTo>
                  <a:cubicBezTo>
                    <a:pt x="195" y="1894"/>
                    <a:pt x="195" y="1916"/>
                    <a:pt x="196" y="1937"/>
                  </a:cubicBezTo>
                  <a:cubicBezTo>
                    <a:pt x="196" y="1941"/>
                    <a:pt x="202" y="1947"/>
                    <a:pt x="206" y="1947"/>
                  </a:cubicBezTo>
                  <a:cubicBezTo>
                    <a:pt x="231" y="1948"/>
                    <a:pt x="256" y="1948"/>
                    <a:pt x="282" y="1948"/>
                  </a:cubicBezTo>
                  <a:cubicBezTo>
                    <a:pt x="282" y="1918"/>
                    <a:pt x="282" y="1891"/>
                    <a:pt x="282" y="1861"/>
                  </a:cubicBezTo>
                  <a:close/>
                  <a:moveTo>
                    <a:pt x="708" y="1861"/>
                  </a:moveTo>
                  <a:cubicBezTo>
                    <a:pt x="708" y="1891"/>
                    <a:pt x="708" y="1919"/>
                    <a:pt x="708" y="1948"/>
                  </a:cubicBezTo>
                  <a:cubicBezTo>
                    <a:pt x="734" y="1948"/>
                    <a:pt x="758" y="1949"/>
                    <a:pt x="781" y="1947"/>
                  </a:cubicBezTo>
                  <a:cubicBezTo>
                    <a:pt x="786" y="1947"/>
                    <a:pt x="794" y="1940"/>
                    <a:pt x="794" y="1935"/>
                  </a:cubicBezTo>
                  <a:cubicBezTo>
                    <a:pt x="795" y="1915"/>
                    <a:pt x="795" y="1894"/>
                    <a:pt x="794" y="1873"/>
                  </a:cubicBezTo>
                  <a:cubicBezTo>
                    <a:pt x="794" y="1869"/>
                    <a:pt x="787" y="1861"/>
                    <a:pt x="783" y="1861"/>
                  </a:cubicBezTo>
                  <a:cubicBezTo>
                    <a:pt x="759" y="1860"/>
                    <a:pt x="735" y="1861"/>
                    <a:pt x="708" y="1861"/>
                  </a:cubicBezTo>
                  <a:close/>
                  <a:moveTo>
                    <a:pt x="195" y="851"/>
                  </a:moveTo>
                  <a:cubicBezTo>
                    <a:pt x="195" y="877"/>
                    <a:pt x="195" y="901"/>
                    <a:pt x="196" y="925"/>
                  </a:cubicBezTo>
                  <a:cubicBezTo>
                    <a:pt x="196" y="929"/>
                    <a:pt x="202" y="936"/>
                    <a:pt x="205" y="936"/>
                  </a:cubicBezTo>
                  <a:cubicBezTo>
                    <a:pt x="231" y="937"/>
                    <a:pt x="256" y="937"/>
                    <a:pt x="282" y="937"/>
                  </a:cubicBezTo>
                  <a:cubicBezTo>
                    <a:pt x="282" y="907"/>
                    <a:pt x="282" y="880"/>
                    <a:pt x="282" y="851"/>
                  </a:cubicBezTo>
                  <a:cubicBezTo>
                    <a:pt x="254" y="851"/>
                    <a:pt x="226" y="851"/>
                    <a:pt x="195" y="851"/>
                  </a:cubicBezTo>
                  <a:close/>
                  <a:moveTo>
                    <a:pt x="707" y="1779"/>
                  </a:moveTo>
                  <a:cubicBezTo>
                    <a:pt x="735" y="1779"/>
                    <a:pt x="759" y="1780"/>
                    <a:pt x="783" y="1779"/>
                  </a:cubicBezTo>
                  <a:cubicBezTo>
                    <a:pt x="787" y="1778"/>
                    <a:pt x="794" y="1771"/>
                    <a:pt x="794" y="1767"/>
                  </a:cubicBezTo>
                  <a:cubicBezTo>
                    <a:pt x="795" y="1746"/>
                    <a:pt x="795" y="1725"/>
                    <a:pt x="794" y="1705"/>
                  </a:cubicBezTo>
                  <a:cubicBezTo>
                    <a:pt x="794" y="1700"/>
                    <a:pt x="786" y="1693"/>
                    <a:pt x="781" y="1693"/>
                  </a:cubicBezTo>
                  <a:cubicBezTo>
                    <a:pt x="761" y="1691"/>
                    <a:pt x="740" y="1691"/>
                    <a:pt x="720" y="1693"/>
                  </a:cubicBezTo>
                  <a:cubicBezTo>
                    <a:pt x="715" y="1693"/>
                    <a:pt x="708" y="1700"/>
                    <a:pt x="707" y="1705"/>
                  </a:cubicBezTo>
                  <a:cubicBezTo>
                    <a:pt x="706" y="1729"/>
                    <a:pt x="707" y="1753"/>
                    <a:pt x="707" y="1779"/>
                  </a:cubicBezTo>
                  <a:close/>
                  <a:moveTo>
                    <a:pt x="708" y="2029"/>
                  </a:moveTo>
                  <a:cubicBezTo>
                    <a:pt x="708" y="2060"/>
                    <a:pt x="708" y="2087"/>
                    <a:pt x="708" y="2116"/>
                  </a:cubicBezTo>
                  <a:cubicBezTo>
                    <a:pt x="734" y="2116"/>
                    <a:pt x="759" y="2117"/>
                    <a:pt x="783" y="2116"/>
                  </a:cubicBezTo>
                  <a:cubicBezTo>
                    <a:pt x="787" y="2116"/>
                    <a:pt x="794" y="2108"/>
                    <a:pt x="794" y="2104"/>
                  </a:cubicBezTo>
                  <a:cubicBezTo>
                    <a:pt x="795" y="2083"/>
                    <a:pt x="795" y="2063"/>
                    <a:pt x="794" y="2042"/>
                  </a:cubicBezTo>
                  <a:cubicBezTo>
                    <a:pt x="794" y="2038"/>
                    <a:pt x="787" y="2030"/>
                    <a:pt x="783" y="2030"/>
                  </a:cubicBezTo>
                  <a:cubicBezTo>
                    <a:pt x="759" y="2029"/>
                    <a:pt x="735" y="2029"/>
                    <a:pt x="708" y="2029"/>
                  </a:cubicBezTo>
                  <a:close/>
                  <a:moveTo>
                    <a:pt x="282" y="2198"/>
                  </a:moveTo>
                  <a:cubicBezTo>
                    <a:pt x="256" y="2198"/>
                    <a:pt x="231" y="2197"/>
                    <a:pt x="207" y="2198"/>
                  </a:cubicBezTo>
                  <a:cubicBezTo>
                    <a:pt x="203" y="2199"/>
                    <a:pt x="196" y="2206"/>
                    <a:pt x="196" y="2210"/>
                  </a:cubicBezTo>
                  <a:cubicBezTo>
                    <a:pt x="195" y="2231"/>
                    <a:pt x="195" y="2253"/>
                    <a:pt x="196" y="2274"/>
                  </a:cubicBezTo>
                  <a:cubicBezTo>
                    <a:pt x="196" y="2278"/>
                    <a:pt x="202" y="2284"/>
                    <a:pt x="206" y="2284"/>
                  </a:cubicBezTo>
                  <a:cubicBezTo>
                    <a:pt x="231" y="2285"/>
                    <a:pt x="256" y="2285"/>
                    <a:pt x="282" y="2285"/>
                  </a:cubicBezTo>
                  <a:cubicBezTo>
                    <a:pt x="282" y="2255"/>
                    <a:pt x="282" y="2228"/>
                    <a:pt x="282" y="2198"/>
                  </a:cubicBezTo>
                  <a:close/>
                  <a:moveTo>
                    <a:pt x="409" y="769"/>
                  </a:moveTo>
                  <a:cubicBezTo>
                    <a:pt x="454" y="769"/>
                    <a:pt x="454" y="769"/>
                    <a:pt x="454" y="725"/>
                  </a:cubicBezTo>
                  <a:cubicBezTo>
                    <a:pt x="454" y="681"/>
                    <a:pt x="454" y="681"/>
                    <a:pt x="410" y="681"/>
                  </a:cubicBezTo>
                  <a:cubicBezTo>
                    <a:pt x="365" y="681"/>
                    <a:pt x="365" y="681"/>
                    <a:pt x="365" y="725"/>
                  </a:cubicBezTo>
                  <a:cubicBezTo>
                    <a:pt x="365" y="769"/>
                    <a:pt x="365" y="769"/>
                    <a:pt x="409" y="769"/>
                  </a:cubicBezTo>
                  <a:close/>
                  <a:moveTo>
                    <a:pt x="580" y="768"/>
                  </a:moveTo>
                  <a:cubicBezTo>
                    <a:pt x="625" y="769"/>
                    <a:pt x="625" y="769"/>
                    <a:pt x="624" y="726"/>
                  </a:cubicBezTo>
                  <a:cubicBezTo>
                    <a:pt x="624" y="681"/>
                    <a:pt x="624" y="681"/>
                    <a:pt x="579" y="681"/>
                  </a:cubicBezTo>
                  <a:cubicBezTo>
                    <a:pt x="536" y="681"/>
                    <a:pt x="536" y="681"/>
                    <a:pt x="536" y="724"/>
                  </a:cubicBezTo>
                  <a:cubicBezTo>
                    <a:pt x="536" y="768"/>
                    <a:pt x="536" y="768"/>
                    <a:pt x="580" y="768"/>
                  </a:cubicBezTo>
                  <a:close/>
                  <a:moveTo>
                    <a:pt x="410" y="937"/>
                  </a:moveTo>
                  <a:cubicBezTo>
                    <a:pt x="454" y="937"/>
                    <a:pt x="454" y="937"/>
                    <a:pt x="454" y="895"/>
                  </a:cubicBezTo>
                  <a:cubicBezTo>
                    <a:pt x="453" y="850"/>
                    <a:pt x="453" y="850"/>
                    <a:pt x="408" y="850"/>
                  </a:cubicBezTo>
                  <a:cubicBezTo>
                    <a:pt x="366" y="850"/>
                    <a:pt x="366" y="850"/>
                    <a:pt x="365" y="892"/>
                  </a:cubicBezTo>
                  <a:cubicBezTo>
                    <a:pt x="365" y="937"/>
                    <a:pt x="365" y="937"/>
                    <a:pt x="410" y="937"/>
                  </a:cubicBezTo>
                  <a:close/>
                  <a:moveTo>
                    <a:pt x="578" y="937"/>
                  </a:moveTo>
                  <a:cubicBezTo>
                    <a:pt x="624" y="937"/>
                    <a:pt x="624" y="937"/>
                    <a:pt x="625" y="892"/>
                  </a:cubicBezTo>
                  <a:cubicBezTo>
                    <a:pt x="625" y="850"/>
                    <a:pt x="625" y="850"/>
                    <a:pt x="582" y="850"/>
                  </a:cubicBezTo>
                  <a:cubicBezTo>
                    <a:pt x="536" y="850"/>
                    <a:pt x="536" y="850"/>
                    <a:pt x="536" y="895"/>
                  </a:cubicBezTo>
                  <a:cubicBezTo>
                    <a:pt x="536" y="937"/>
                    <a:pt x="536" y="937"/>
                    <a:pt x="578" y="937"/>
                  </a:cubicBezTo>
                  <a:close/>
                  <a:moveTo>
                    <a:pt x="283" y="1020"/>
                  </a:moveTo>
                  <a:cubicBezTo>
                    <a:pt x="253" y="1020"/>
                    <a:pt x="225" y="1020"/>
                    <a:pt x="197" y="1020"/>
                  </a:cubicBezTo>
                  <a:cubicBezTo>
                    <a:pt x="197" y="1049"/>
                    <a:pt x="197" y="1076"/>
                    <a:pt x="197" y="1103"/>
                  </a:cubicBezTo>
                  <a:cubicBezTo>
                    <a:pt x="226" y="1103"/>
                    <a:pt x="254" y="1103"/>
                    <a:pt x="283" y="1103"/>
                  </a:cubicBezTo>
                  <a:cubicBezTo>
                    <a:pt x="283" y="1075"/>
                    <a:pt x="283" y="1049"/>
                    <a:pt x="283" y="1020"/>
                  </a:cubicBezTo>
                  <a:close/>
                  <a:moveTo>
                    <a:pt x="454" y="1105"/>
                  </a:moveTo>
                  <a:cubicBezTo>
                    <a:pt x="454" y="1078"/>
                    <a:pt x="454" y="1054"/>
                    <a:pt x="453" y="1031"/>
                  </a:cubicBezTo>
                  <a:cubicBezTo>
                    <a:pt x="453" y="1026"/>
                    <a:pt x="446" y="1019"/>
                    <a:pt x="442" y="1019"/>
                  </a:cubicBezTo>
                  <a:cubicBezTo>
                    <a:pt x="421" y="1018"/>
                    <a:pt x="400" y="1018"/>
                    <a:pt x="378" y="1019"/>
                  </a:cubicBezTo>
                  <a:cubicBezTo>
                    <a:pt x="374" y="1019"/>
                    <a:pt x="366" y="1027"/>
                    <a:pt x="366" y="1031"/>
                  </a:cubicBezTo>
                  <a:cubicBezTo>
                    <a:pt x="365" y="1052"/>
                    <a:pt x="365" y="1073"/>
                    <a:pt x="366" y="1093"/>
                  </a:cubicBezTo>
                  <a:cubicBezTo>
                    <a:pt x="366" y="1097"/>
                    <a:pt x="373" y="1104"/>
                    <a:pt x="377" y="1105"/>
                  </a:cubicBezTo>
                  <a:cubicBezTo>
                    <a:pt x="402" y="1106"/>
                    <a:pt x="426" y="1105"/>
                    <a:pt x="454" y="1105"/>
                  </a:cubicBezTo>
                  <a:close/>
                  <a:moveTo>
                    <a:pt x="536" y="1105"/>
                  </a:moveTo>
                  <a:cubicBezTo>
                    <a:pt x="564" y="1105"/>
                    <a:pt x="589" y="1106"/>
                    <a:pt x="614" y="1104"/>
                  </a:cubicBezTo>
                  <a:cubicBezTo>
                    <a:pt x="618" y="1104"/>
                    <a:pt x="624" y="1096"/>
                    <a:pt x="624" y="1092"/>
                  </a:cubicBezTo>
                  <a:cubicBezTo>
                    <a:pt x="625" y="1072"/>
                    <a:pt x="625" y="1052"/>
                    <a:pt x="624" y="1032"/>
                  </a:cubicBezTo>
                  <a:cubicBezTo>
                    <a:pt x="624" y="1027"/>
                    <a:pt x="616" y="1019"/>
                    <a:pt x="612" y="1019"/>
                  </a:cubicBezTo>
                  <a:cubicBezTo>
                    <a:pt x="591" y="1018"/>
                    <a:pt x="570" y="1018"/>
                    <a:pt x="548" y="1019"/>
                  </a:cubicBezTo>
                  <a:cubicBezTo>
                    <a:pt x="544" y="1019"/>
                    <a:pt x="537" y="1025"/>
                    <a:pt x="537" y="1028"/>
                  </a:cubicBezTo>
                  <a:cubicBezTo>
                    <a:pt x="536" y="1053"/>
                    <a:pt x="536" y="1078"/>
                    <a:pt x="536" y="1105"/>
                  </a:cubicBezTo>
                  <a:close/>
                  <a:moveTo>
                    <a:pt x="795" y="1020"/>
                  </a:moveTo>
                  <a:cubicBezTo>
                    <a:pt x="765" y="1020"/>
                    <a:pt x="736" y="1020"/>
                    <a:pt x="708" y="1020"/>
                  </a:cubicBezTo>
                  <a:cubicBezTo>
                    <a:pt x="708" y="1049"/>
                    <a:pt x="708" y="1076"/>
                    <a:pt x="708" y="1104"/>
                  </a:cubicBezTo>
                  <a:cubicBezTo>
                    <a:pt x="738" y="1104"/>
                    <a:pt x="765" y="1104"/>
                    <a:pt x="794" y="1104"/>
                  </a:cubicBezTo>
                  <a:cubicBezTo>
                    <a:pt x="794" y="1096"/>
                    <a:pt x="795" y="1089"/>
                    <a:pt x="795" y="1083"/>
                  </a:cubicBezTo>
                  <a:cubicBezTo>
                    <a:pt x="795" y="1062"/>
                    <a:pt x="795" y="1042"/>
                    <a:pt x="795" y="1020"/>
                  </a:cubicBezTo>
                  <a:close/>
                  <a:moveTo>
                    <a:pt x="411" y="1861"/>
                  </a:moveTo>
                  <a:cubicBezTo>
                    <a:pt x="365" y="1860"/>
                    <a:pt x="365" y="1860"/>
                    <a:pt x="365" y="1905"/>
                  </a:cubicBezTo>
                  <a:cubicBezTo>
                    <a:pt x="366" y="1948"/>
                    <a:pt x="366" y="1948"/>
                    <a:pt x="409" y="1948"/>
                  </a:cubicBezTo>
                  <a:cubicBezTo>
                    <a:pt x="454" y="1948"/>
                    <a:pt x="454" y="1948"/>
                    <a:pt x="454" y="1902"/>
                  </a:cubicBezTo>
                  <a:cubicBezTo>
                    <a:pt x="454" y="1861"/>
                    <a:pt x="454" y="1861"/>
                    <a:pt x="411" y="1861"/>
                  </a:cubicBezTo>
                  <a:close/>
                  <a:moveTo>
                    <a:pt x="410" y="1779"/>
                  </a:moveTo>
                  <a:cubicBezTo>
                    <a:pt x="453" y="1779"/>
                    <a:pt x="453" y="1779"/>
                    <a:pt x="454" y="1737"/>
                  </a:cubicBezTo>
                  <a:cubicBezTo>
                    <a:pt x="454" y="1692"/>
                    <a:pt x="454" y="1692"/>
                    <a:pt x="409" y="1692"/>
                  </a:cubicBezTo>
                  <a:cubicBezTo>
                    <a:pt x="365" y="1692"/>
                    <a:pt x="365" y="1692"/>
                    <a:pt x="365" y="1735"/>
                  </a:cubicBezTo>
                  <a:cubicBezTo>
                    <a:pt x="365" y="1780"/>
                    <a:pt x="365" y="1780"/>
                    <a:pt x="410" y="1779"/>
                  </a:cubicBezTo>
                  <a:close/>
                  <a:moveTo>
                    <a:pt x="580" y="1948"/>
                  </a:moveTo>
                  <a:cubicBezTo>
                    <a:pt x="625" y="1948"/>
                    <a:pt x="625" y="1948"/>
                    <a:pt x="625" y="1905"/>
                  </a:cubicBezTo>
                  <a:cubicBezTo>
                    <a:pt x="625" y="1861"/>
                    <a:pt x="625" y="1861"/>
                    <a:pt x="580" y="1861"/>
                  </a:cubicBezTo>
                  <a:cubicBezTo>
                    <a:pt x="536" y="1861"/>
                    <a:pt x="536" y="1861"/>
                    <a:pt x="536" y="1905"/>
                  </a:cubicBezTo>
                  <a:cubicBezTo>
                    <a:pt x="536" y="1948"/>
                    <a:pt x="536" y="1948"/>
                    <a:pt x="580" y="1948"/>
                  </a:cubicBezTo>
                  <a:close/>
                  <a:moveTo>
                    <a:pt x="453" y="2116"/>
                  </a:moveTo>
                  <a:cubicBezTo>
                    <a:pt x="453" y="2089"/>
                    <a:pt x="454" y="2063"/>
                    <a:pt x="453" y="2038"/>
                  </a:cubicBezTo>
                  <a:cubicBezTo>
                    <a:pt x="453" y="2035"/>
                    <a:pt x="444" y="2030"/>
                    <a:pt x="440" y="2030"/>
                  </a:cubicBezTo>
                  <a:cubicBezTo>
                    <a:pt x="420" y="2029"/>
                    <a:pt x="400" y="2028"/>
                    <a:pt x="380" y="2030"/>
                  </a:cubicBezTo>
                  <a:cubicBezTo>
                    <a:pt x="375" y="2030"/>
                    <a:pt x="366" y="2038"/>
                    <a:pt x="366" y="2043"/>
                  </a:cubicBezTo>
                  <a:cubicBezTo>
                    <a:pt x="364" y="2063"/>
                    <a:pt x="365" y="2083"/>
                    <a:pt x="366" y="2103"/>
                  </a:cubicBezTo>
                  <a:cubicBezTo>
                    <a:pt x="366" y="2108"/>
                    <a:pt x="374" y="2116"/>
                    <a:pt x="379" y="2116"/>
                  </a:cubicBezTo>
                  <a:cubicBezTo>
                    <a:pt x="403" y="2117"/>
                    <a:pt x="427" y="2116"/>
                    <a:pt x="453" y="2116"/>
                  </a:cubicBezTo>
                  <a:close/>
                  <a:moveTo>
                    <a:pt x="454" y="253"/>
                  </a:moveTo>
                  <a:cubicBezTo>
                    <a:pt x="454" y="226"/>
                    <a:pt x="454" y="201"/>
                    <a:pt x="453" y="176"/>
                  </a:cubicBezTo>
                  <a:cubicBezTo>
                    <a:pt x="453" y="172"/>
                    <a:pt x="445" y="166"/>
                    <a:pt x="440" y="166"/>
                  </a:cubicBezTo>
                  <a:cubicBezTo>
                    <a:pt x="420" y="165"/>
                    <a:pt x="400" y="166"/>
                    <a:pt x="380" y="165"/>
                  </a:cubicBezTo>
                  <a:cubicBezTo>
                    <a:pt x="369" y="165"/>
                    <a:pt x="365" y="170"/>
                    <a:pt x="365" y="181"/>
                  </a:cubicBezTo>
                  <a:cubicBezTo>
                    <a:pt x="366" y="200"/>
                    <a:pt x="365" y="219"/>
                    <a:pt x="366" y="239"/>
                  </a:cubicBezTo>
                  <a:cubicBezTo>
                    <a:pt x="366" y="244"/>
                    <a:pt x="373" y="252"/>
                    <a:pt x="377" y="252"/>
                  </a:cubicBezTo>
                  <a:cubicBezTo>
                    <a:pt x="402" y="254"/>
                    <a:pt x="426" y="253"/>
                    <a:pt x="454" y="253"/>
                  </a:cubicBezTo>
                  <a:close/>
                  <a:moveTo>
                    <a:pt x="536" y="253"/>
                  </a:moveTo>
                  <a:cubicBezTo>
                    <a:pt x="564" y="253"/>
                    <a:pt x="588" y="253"/>
                    <a:pt x="612" y="252"/>
                  </a:cubicBezTo>
                  <a:cubicBezTo>
                    <a:pt x="617" y="252"/>
                    <a:pt x="623" y="245"/>
                    <a:pt x="624" y="241"/>
                  </a:cubicBezTo>
                  <a:cubicBezTo>
                    <a:pt x="625" y="220"/>
                    <a:pt x="625" y="199"/>
                    <a:pt x="624" y="179"/>
                  </a:cubicBezTo>
                  <a:cubicBezTo>
                    <a:pt x="624" y="174"/>
                    <a:pt x="616" y="166"/>
                    <a:pt x="612" y="166"/>
                  </a:cubicBezTo>
                  <a:cubicBezTo>
                    <a:pt x="590" y="165"/>
                    <a:pt x="569" y="165"/>
                    <a:pt x="548" y="166"/>
                  </a:cubicBezTo>
                  <a:cubicBezTo>
                    <a:pt x="544" y="166"/>
                    <a:pt x="537" y="172"/>
                    <a:pt x="537" y="176"/>
                  </a:cubicBezTo>
                  <a:cubicBezTo>
                    <a:pt x="536" y="201"/>
                    <a:pt x="536" y="226"/>
                    <a:pt x="536" y="253"/>
                  </a:cubicBezTo>
                  <a:close/>
                  <a:moveTo>
                    <a:pt x="454" y="2285"/>
                  </a:moveTo>
                  <a:cubicBezTo>
                    <a:pt x="454" y="2258"/>
                    <a:pt x="454" y="2233"/>
                    <a:pt x="453" y="2208"/>
                  </a:cubicBezTo>
                  <a:cubicBezTo>
                    <a:pt x="453" y="2204"/>
                    <a:pt x="444" y="2198"/>
                    <a:pt x="440" y="2198"/>
                  </a:cubicBezTo>
                  <a:cubicBezTo>
                    <a:pt x="420" y="2197"/>
                    <a:pt x="400" y="2197"/>
                    <a:pt x="380" y="2199"/>
                  </a:cubicBezTo>
                  <a:cubicBezTo>
                    <a:pt x="375" y="2199"/>
                    <a:pt x="367" y="2207"/>
                    <a:pt x="366" y="2212"/>
                  </a:cubicBezTo>
                  <a:cubicBezTo>
                    <a:pt x="365" y="2231"/>
                    <a:pt x="365" y="2251"/>
                    <a:pt x="366" y="2271"/>
                  </a:cubicBezTo>
                  <a:cubicBezTo>
                    <a:pt x="366" y="2276"/>
                    <a:pt x="372" y="2284"/>
                    <a:pt x="376" y="2284"/>
                  </a:cubicBezTo>
                  <a:cubicBezTo>
                    <a:pt x="401" y="2285"/>
                    <a:pt x="426" y="2285"/>
                    <a:pt x="454" y="2285"/>
                  </a:cubicBezTo>
                  <a:close/>
                  <a:moveTo>
                    <a:pt x="536" y="2285"/>
                  </a:moveTo>
                  <a:cubicBezTo>
                    <a:pt x="564" y="2285"/>
                    <a:pt x="588" y="2285"/>
                    <a:pt x="613" y="2284"/>
                  </a:cubicBezTo>
                  <a:cubicBezTo>
                    <a:pt x="617" y="2284"/>
                    <a:pt x="624" y="2275"/>
                    <a:pt x="624" y="2270"/>
                  </a:cubicBezTo>
                  <a:cubicBezTo>
                    <a:pt x="625" y="2251"/>
                    <a:pt x="625" y="2232"/>
                    <a:pt x="624" y="2213"/>
                  </a:cubicBezTo>
                  <a:cubicBezTo>
                    <a:pt x="624" y="2207"/>
                    <a:pt x="616" y="2199"/>
                    <a:pt x="611" y="2198"/>
                  </a:cubicBezTo>
                  <a:cubicBezTo>
                    <a:pt x="590" y="2197"/>
                    <a:pt x="569" y="2197"/>
                    <a:pt x="548" y="2198"/>
                  </a:cubicBezTo>
                  <a:cubicBezTo>
                    <a:pt x="544" y="2198"/>
                    <a:pt x="537" y="2205"/>
                    <a:pt x="537" y="2208"/>
                  </a:cubicBezTo>
                  <a:cubicBezTo>
                    <a:pt x="536" y="2233"/>
                    <a:pt x="536" y="2257"/>
                    <a:pt x="536" y="2285"/>
                  </a:cubicBezTo>
                  <a:close/>
                  <a:moveTo>
                    <a:pt x="536" y="2116"/>
                  </a:moveTo>
                  <a:cubicBezTo>
                    <a:pt x="564" y="2116"/>
                    <a:pt x="587" y="2116"/>
                    <a:pt x="611" y="2117"/>
                  </a:cubicBezTo>
                  <a:cubicBezTo>
                    <a:pt x="622" y="2117"/>
                    <a:pt x="625" y="2111"/>
                    <a:pt x="625" y="2101"/>
                  </a:cubicBezTo>
                  <a:cubicBezTo>
                    <a:pt x="624" y="2083"/>
                    <a:pt x="624" y="2064"/>
                    <a:pt x="625" y="2045"/>
                  </a:cubicBezTo>
                  <a:cubicBezTo>
                    <a:pt x="625" y="2033"/>
                    <a:pt x="620" y="2029"/>
                    <a:pt x="608" y="2029"/>
                  </a:cubicBezTo>
                  <a:cubicBezTo>
                    <a:pt x="589" y="2030"/>
                    <a:pt x="570" y="2029"/>
                    <a:pt x="550" y="2030"/>
                  </a:cubicBezTo>
                  <a:cubicBezTo>
                    <a:pt x="545" y="2030"/>
                    <a:pt x="537" y="2036"/>
                    <a:pt x="537" y="2040"/>
                  </a:cubicBezTo>
                  <a:cubicBezTo>
                    <a:pt x="536" y="2064"/>
                    <a:pt x="536" y="2089"/>
                    <a:pt x="536" y="2116"/>
                  </a:cubicBezTo>
                  <a:close/>
                  <a:moveTo>
                    <a:pt x="582" y="1692"/>
                  </a:moveTo>
                  <a:cubicBezTo>
                    <a:pt x="536" y="1692"/>
                    <a:pt x="536" y="1692"/>
                    <a:pt x="536" y="1736"/>
                  </a:cubicBezTo>
                  <a:cubicBezTo>
                    <a:pt x="536" y="1779"/>
                    <a:pt x="536" y="1779"/>
                    <a:pt x="579" y="1779"/>
                  </a:cubicBezTo>
                  <a:cubicBezTo>
                    <a:pt x="625" y="1779"/>
                    <a:pt x="625" y="1779"/>
                    <a:pt x="625" y="1734"/>
                  </a:cubicBezTo>
                  <a:cubicBezTo>
                    <a:pt x="625" y="1692"/>
                    <a:pt x="625" y="1692"/>
                    <a:pt x="582" y="1692"/>
                  </a:cubicBezTo>
                  <a:close/>
                  <a:moveTo>
                    <a:pt x="580" y="422"/>
                  </a:moveTo>
                  <a:cubicBezTo>
                    <a:pt x="625" y="422"/>
                    <a:pt x="625" y="422"/>
                    <a:pt x="625" y="380"/>
                  </a:cubicBezTo>
                  <a:cubicBezTo>
                    <a:pt x="625" y="334"/>
                    <a:pt x="625" y="334"/>
                    <a:pt x="579" y="334"/>
                  </a:cubicBezTo>
                  <a:cubicBezTo>
                    <a:pt x="536" y="334"/>
                    <a:pt x="536" y="334"/>
                    <a:pt x="536" y="377"/>
                  </a:cubicBezTo>
                  <a:cubicBezTo>
                    <a:pt x="536" y="422"/>
                    <a:pt x="536" y="422"/>
                    <a:pt x="580" y="422"/>
                  </a:cubicBezTo>
                  <a:close/>
                  <a:moveTo>
                    <a:pt x="454" y="377"/>
                  </a:moveTo>
                  <a:cubicBezTo>
                    <a:pt x="454" y="334"/>
                    <a:pt x="454" y="334"/>
                    <a:pt x="412" y="334"/>
                  </a:cubicBezTo>
                  <a:cubicBezTo>
                    <a:pt x="365" y="334"/>
                    <a:pt x="365" y="334"/>
                    <a:pt x="365" y="380"/>
                  </a:cubicBezTo>
                  <a:cubicBezTo>
                    <a:pt x="366" y="422"/>
                    <a:pt x="366" y="422"/>
                    <a:pt x="408" y="422"/>
                  </a:cubicBezTo>
                  <a:cubicBezTo>
                    <a:pt x="454" y="422"/>
                    <a:pt x="454" y="422"/>
                    <a:pt x="454" y="377"/>
                  </a:cubicBezTo>
                  <a:close/>
                  <a:moveTo>
                    <a:pt x="452" y="1355"/>
                  </a:moveTo>
                  <a:cubicBezTo>
                    <a:pt x="426" y="1355"/>
                    <a:pt x="402" y="1355"/>
                    <a:pt x="377" y="1356"/>
                  </a:cubicBezTo>
                  <a:cubicBezTo>
                    <a:pt x="373" y="1356"/>
                    <a:pt x="366" y="1363"/>
                    <a:pt x="366" y="1368"/>
                  </a:cubicBezTo>
                  <a:cubicBezTo>
                    <a:pt x="365" y="1388"/>
                    <a:pt x="365" y="1409"/>
                    <a:pt x="366" y="1430"/>
                  </a:cubicBezTo>
                  <a:cubicBezTo>
                    <a:pt x="366" y="1434"/>
                    <a:pt x="373" y="1441"/>
                    <a:pt x="377" y="1441"/>
                  </a:cubicBezTo>
                  <a:cubicBezTo>
                    <a:pt x="402" y="1442"/>
                    <a:pt x="426" y="1442"/>
                    <a:pt x="452" y="1442"/>
                  </a:cubicBezTo>
                  <a:cubicBezTo>
                    <a:pt x="452" y="1412"/>
                    <a:pt x="452" y="1385"/>
                    <a:pt x="452" y="1355"/>
                  </a:cubicBezTo>
                  <a:close/>
                  <a:moveTo>
                    <a:pt x="536" y="1272"/>
                  </a:moveTo>
                  <a:cubicBezTo>
                    <a:pt x="567" y="1272"/>
                    <a:pt x="595" y="1272"/>
                    <a:pt x="624" y="1272"/>
                  </a:cubicBezTo>
                  <a:cubicBezTo>
                    <a:pt x="624" y="1246"/>
                    <a:pt x="625" y="1223"/>
                    <a:pt x="624" y="1199"/>
                  </a:cubicBezTo>
                  <a:cubicBezTo>
                    <a:pt x="623" y="1195"/>
                    <a:pt x="615" y="1188"/>
                    <a:pt x="610" y="1187"/>
                  </a:cubicBezTo>
                  <a:cubicBezTo>
                    <a:pt x="590" y="1186"/>
                    <a:pt x="570" y="1186"/>
                    <a:pt x="550" y="1187"/>
                  </a:cubicBezTo>
                  <a:cubicBezTo>
                    <a:pt x="545" y="1188"/>
                    <a:pt x="537" y="1195"/>
                    <a:pt x="537" y="1199"/>
                  </a:cubicBezTo>
                  <a:cubicBezTo>
                    <a:pt x="536" y="1223"/>
                    <a:pt x="536" y="1247"/>
                    <a:pt x="536" y="1272"/>
                  </a:cubicBezTo>
                  <a:close/>
                  <a:moveTo>
                    <a:pt x="452" y="1187"/>
                  </a:moveTo>
                  <a:cubicBezTo>
                    <a:pt x="426" y="1187"/>
                    <a:pt x="402" y="1186"/>
                    <a:pt x="377" y="1187"/>
                  </a:cubicBezTo>
                  <a:cubicBezTo>
                    <a:pt x="373" y="1187"/>
                    <a:pt x="366" y="1193"/>
                    <a:pt x="366" y="1197"/>
                  </a:cubicBezTo>
                  <a:cubicBezTo>
                    <a:pt x="365" y="1222"/>
                    <a:pt x="366" y="1247"/>
                    <a:pt x="366" y="1272"/>
                  </a:cubicBezTo>
                  <a:cubicBezTo>
                    <a:pt x="396" y="1272"/>
                    <a:pt x="424" y="1272"/>
                    <a:pt x="452" y="1272"/>
                  </a:cubicBezTo>
                  <a:cubicBezTo>
                    <a:pt x="452" y="1244"/>
                    <a:pt x="452" y="1217"/>
                    <a:pt x="452" y="1187"/>
                  </a:cubicBezTo>
                  <a:close/>
                  <a:moveTo>
                    <a:pt x="282" y="1187"/>
                  </a:moveTo>
                  <a:cubicBezTo>
                    <a:pt x="256" y="1187"/>
                    <a:pt x="231" y="1186"/>
                    <a:pt x="207" y="1187"/>
                  </a:cubicBezTo>
                  <a:cubicBezTo>
                    <a:pt x="203" y="1187"/>
                    <a:pt x="196" y="1192"/>
                    <a:pt x="196" y="1195"/>
                  </a:cubicBezTo>
                  <a:cubicBezTo>
                    <a:pt x="195" y="1221"/>
                    <a:pt x="196" y="1246"/>
                    <a:pt x="196" y="1272"/>
                  </a:cubicBezTo>
                  <a:cubicBezTo>
                    <a:pt x="226" y="1272"/>
                    <a:pt x="254" y="1272"/>
                    <a:pt x="282" y="1272"/>
                  </a:cubicBezTo>
                  <a:cubicBezTo>
                    <a:pt x="282" y="1244"/>
                    <a:pt x="282" y="1217"/>
                    <a:pt x="282" y="1187"/>
                  </a:cubicBezTo>
                  <a:close/>
                  <a:moveTo>
                    <a:pt x="537" y="1442"/>
                  </a:moveTo>
                  <a:cubicBezTo>
                    <a:pt x="564" y="1442"/>
                    <a:pt x="589" y="1442"/>
                    <a:pt x="614" y="1441"/>
                  </a:cubicBezTo>
                  <a:cubicBezTo>
                    <a:pt x="618" y="1441"/>
                    <a:pt x="624" y="1434"/>
                    <a:pt x="624" y="1430"/>
                  </a:cubicBezTo>
                  <a:cubicBezTo>
                    <a:pt x="625" y="1409"/>
                    <a:pt x="625" y="1389"/>
                    <a:pt x="624" y="1368"/>
                  </a:cubicBezTo>
                  <a:cubicBezTo>
                    <a:pt x="624" y="1364"/>
                    <a:pt x="616" y="1356"/>
                    <a:pt x="611" y="1356"/>
                  </a:cubicBezTo>
                  <a:cubicBezTo>
                    <a:pt x="591" y="1354"/>
                    <a:pt x="570" y="1355"/>
                    <a:pt x="549" y="1356"/>
                  </a:cubicBezTo>
                  <a:cubicBezTo>
                    <a:pt x="545" y="1356"/>
                    <a:pt x="537" y="1361"/>
                    <a:pt x="537" y="1364"/>
                  </a:cubicBezTo>
                  <a:cubicBezTo>
                    <a:pt x="536" y="1390"/>
                    <a:pt x="537" y="1415"/>
                    <a:pt x="537" y="1442"/>
                  </a:cubicBezTo>
                  <a:close/>
                  <a:moveTo>
                    <a:pt x="708" y="1355"/>
                  </a:moveTo>
                  <a:cubicBezTo>
                    <a:pt x="708" y="1385"/>
                    <a:pt x="708" y="1412"/>
                    <a:pt x="708" y="1440"/>
                  </a:cubicBezTo>
                  <a:cubicBezTo>
                    <a:pt x="737" y="1440"/>
                    <a:pt x="765" y="1440"/>
                    <a:pt x="795" y="1440"/>
                  </a:cubicBezTo>
                  <a:cubicBezTo>
                    <a:pt x="795" y="1414"/>
                    <a:pt x="795" y="1391"/>
                    <a:pt x="794" y="1367"/>
                  </a:cubicBezTo>
                  <a:cubicBezTo>
                    <a:pt x="794" y="1363"/>
                    <a:pt x="788" y="1356"/>
                    <a:pt x="784" y="1356"/>
                  </a:cubicBezTo>
                  <a:cubicBezTo>
                    <a:pt x="759" y="1355"/>
                    <a:pt x="734" y="1355"/>
                    <a:pt x="708" y="1355"/>
                  </a:cubicBezTo>
                  <a:close/>
                  <a:moveTo>
                    <a:pt x="282" y="1355"/>
                  </a:moveTo>
                  <a:cubicBezTo>
                    <a:pt x="256" y="1355"/>
                    <a:pt x="231" y="1355"/>
                    <a:pt x="206" y="1356"/>
                  </a:cubicBezTo>
                  <a:cubicBezTo>
                    <a:pt x="202" y="1356"/>
                    <a:pt x="196" y="1361"/>
                    <a:pt x="196" y="1365"/>
                  </a:cubicBezTo>
                  <a:cubicBezTo>
                    <a:pt x="195" y="1390"/>
                    <a:pt x="195" y="1415"/>
                    <a:pt x="195" y="1440"/>
                  </a:cubicBezTo>
                  <a:cubicBezTo>
                    <a:pt x="226" y="1440"/>
                    <a:pt x="254" y="1440"/>
                    <a:pt x="282" y="1440"/>
                  </a:cubicBezTo>
                  <a:cubicBezTo>
                    <a:pt x="282" y="1411"/>
                    <a:pt x="282" y="1384"/>
                    <a:pt x="282" y="1355"/>
                  </a:cubicBezTo>
                  <a:close/>
                  <a:moveTo>
                    <a:pt x="283" y="1610"/>
                  </a:moveTo>
                  <a:cubicBezTo>
                    <a:pt x="283" y="1583"/>
                    <a:pt x="284" y="1559"/>
                    <a:pt x="282" y="1536"/>
                  </a:cubicBezTo>
                  <a:cubicBezTo>
                    <a:pt x="282" y="1531"/>
                    <a:pt x="274" y="1524"/>
                    <a:pt x="269" y="1524"/>
                  </a:cubicBezTo>
                  <a:cubicBezTo>
                    <a:pt x="249" y="1523"/>
                    <a:pt x="229" y="1523"/>
                    <a:pt x="209" y="1524"/>
                  </a:cubicBezTo>
                  <a:cubicBezTo>
                    <a:pt x="205" y="1524"/>
                    <a:pt x="196" y="1531"/>
                    <a:pt x="196" y="1536"/>
                  </a:cubicBezTo>
                  <a:cubicBezTo>
                    <a:pt x="195" y="1557"/>
                    <a:pt x="195" y="1578"/>
                    <a:pt x="196" y="1600"/>
                  </a:cubicBezTo>
                  <a:cubicBezTo>
                    <a:pt x="196" y="1603"/>
                    <a:pt x="203" y="1610"/>
                    <a:pt x="207" y="1610"/>
                  </a:cubicBezTo>
                  <a:cubicBezTo>
                    <a:pt x="231" y="1611"/>
                    <a:pt x="256" y="1610"/>
                    <a:pt x="283" y="1610"/>
                  </a:cubicBezTo>
                  <a:close/>
                  <a:moveTo>
                    <a:pt x="708" y="1610"/>
                  </a:moveTo>
                  <a:cubicBezTo>
                    <a:pt x="734" y="1610"/>
                    <a:pt x="759" y="1611"/>
                    <a:pt x="783" y="1610"/>
                  </a:cubicBezTo>
                  <a:cubicBezTo>
                    <a:pt x="787" y="1610"/>
                    <a:pt x="794" y="1602"/>
                    <a:pt x="794" y="1598"/>
                  </a:cubicBezTo>
                  <a:cubicBezTo>
                    <a:pt x="795" y="1577"/>
                    <a:pt x="795" y="1557"/>
                    <a:pt x="794" y="1536"/>
                  </a:cubicBezTo>
                  <a:cubicBezTo>
                    <a:pt x="794" y="1532"/>
                    <a:pt x="789" y="1524"/>
                    <a:pt x="785" y="1524"/>
                  </a:cubicBezTo>
                  <a:cubicBezTo>
                    <a:pt x="760" y="1523"/>
                    <a:pt x="734" y="1524"/>
                    <a:pt x="708" y="1524"/>
                  </a:cubicBezTo>
                  <a:cubicBezTo>
                    <a:pt x="708" y="1554"/>
                    <a:pt x="708" y="1580"/>
                    <a:pt x="708" y="1610"/>
                  </a:cubicBezTo>
                  <a:close/>
                  <a:moveTo>
                    <a:pt x="708" y="1188"/>
                  </a:moveTo>
                  <a:cubicBezTo>
                    <a:pt x="708" y="1217"/>
                    <a:pt x="708" y="1244"/>
                    <a:pt x="708" y="1272"/>
                  </a:cubicBezTo>
                  <a:cubicBezTo>
                    <a:pt x="737" y="1272"/>
                    <a:pt x="765" y="1272"/>
                    <a:pt x="793" y="1272"/>
                  </a:cubicBezTo>
                  <a:cubicBezTo>
                    <a:pt x="793" y="1244"/>
                    <a:pt x="793" y="1216"/>
                    <a:pt x="793" y="1188"/>
                  </a:cubicBezTo>
                  <a:cubicBezTo>
                    <a:pt x="764" y="1188"/>
                    <a:pt x="737" y="1188"/>
                    <a:pt x="708" y="1188"/>
                  </a:cubicBezTo>
                  <a:close/>
                  <a:moveTo>
                    <a:pt x="452" y="1524"/>
                  </a:moveTo>
                  <a:cubicBezTo>
                    <a:pt x="426" y="1524"/>
                    <a:pt x="402" y="1523"/>
                    <a:pt x="377" y="1524"/>
                  </a:cubicBezTo>
                  <a:cubicBezTo>
                    <a:pt x="373" y="1524"/>
                    <a:pt x="366" y="1532"/>
                    <a:pt x="366" y="1536"/>
                  </a:cubicBezTo>
                  <a:cubicBezTo>
                    <a:pt x="365" y="1557"/>
                    <a:pt x="365" y="1578"/>
                    <a:pt x="366" y="1598"/>
                  </a:cubicBezTo>
                  <a:cubicBezTo>
                    <a:pt x="366" y="1602"/>
                    <a:pt x="373" y="1610"/>
                    <a:pt x="377" y="1610"/>
                  </a:cubicBezTo>
                  <a:cubicBezTo>
                    <a:pt x="402" y="1611"/>
                    <a:pt x="426" y="1610"/>
                    <a:pt x="452" y="1610"/>
                  </a:cubicBezTo>
                  <a:cubicBezTo>
                    <a:pt x="452" y="1581"/>
                    <a:pt x="452" y="1553"/>
                    <a:pt x="452" y="1524"/>
                  </a:cubicBezTo>
                  <a:close/>
                  <a:moveTo>
                    <a:pt x="580" y="1610"/>
                  </a:moveTo>
                  <a:cubicBezTo>
                    <a:pt x="624" y="1610"/>
                    <a:pt x="625" y="1610"/>
                    <a:pt x="624" y="1565"/>
                  </a:cubicBezTo>
                  <a:cubicBezTo>
                    <a:pt x="624" y="1516"/>
                    <a:pt x="631" y="1524"/>
                    <a:pt x="582" y="1524"/>
                  </a:cubicBezTo>
                  <a:cubicBezTo>
                    <a:pt x="536" y="1523"/>
                    <a:pt x="536" y="1524"/>
                    <a:pt x="536" y="1568"/>
                  </a:cubicBezTo>
                  <a:cubicBezTo>
                    <a:pt x="536" y="1611"/>
                    <a:pt x="536" y="1611"/>
                    <a:pt x="580" y="16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grpSp>
          <p:nvGrpSpPr>
            <p:cNvPr id="35" name="Group 158"/>
            <p:cNvGrpSpPr>
              <a:grpSpLocks noChangeAspect="1"/>
            </p:cNvGrpSpPr>
            <p:nvPr userDrawn="1"/>
          </p:nvGrpSpPr>
          <p:grpSpPr bwMode="auto">
            <a:xfrm>
              <a:off x="4053189" y="731331"/>
              <a:ext cx="845722" cy="846129"/>
              <a:chOff x="1651" y="-118"/>
              <a:chExt cx="2077" cy="2078"/>
            </a:xfrm>
            <a:solidFill>
              <a:schemeClr val="accent4"/>
            </a:solidFill>
          </p:grpSpPr>
          <p:sp>
            <p:nvSpPr>
              <p:cNvPr id="36" name="Freeform 160"/>
              <p:cNvSpPr>
                <a:spLocks noEditPoints="1"/>
              </p:cNvSpPr>
              <p:nvPr/>
            </p:nvSpPr>
            <p:spPr bwMode="auto">
              <a:xfrm>
                <a:off x="1651" y="-118"/>
                <a:ext cx="2077" cy="2078"/>
              </a:xfrm>
              <a:custGeom>
                <a:avLst/>
                <a:gdLst>
                  <a:gd name="T0" fmla="*/ 0 w 2456"/>
                  <a:gd name="T1" fmla="*/ 2454 h 2454"/>
                  <a:gd name="T2" fmla="*/ 0 w 2456"/>
                  <a:gd name="T3" fmla="*/ 2433 h 2454"/>
                  <a:gd name="T4" fmla="*/ 0 w 2456"/>
                  <a:gd name="T5" fmla="*/ 107 h 2454"/>
                  <a:gd name="T6" fmla="*/ 79 w 2456"/>
                  <a:gd name="T7" fmla="*/ 2 h 2454"/>
                  <a:gd name="T8" fmla="*/ 104 w 2456"/>
                  <a:gd name="T9" fmla="*/ 0 h 2454"/>
                  <a:gd name="T10" fmla="*/ 1430 w 2456"/>
                  <a:gd name="T11" fmla="*/ 0 h 2454"/>
                  <a:gd name="T12" fmla="*/ 1535 w 2456"/>
                  <a:gd name="T13" fmla="*/ 105 h 2454"/>
                  <a:gd name="T14" fmla="*/ 1535 w 2456"/>
                  <a:gd name="T15" fmla="*/ 587 h 2454"/>
                  <a:gd name="T16" fmla="*/ 1535 w 2456"/>
                  <a:gd name="T17" fmla="*/ 614 h 2454"/>
                  <a:gd name="T18" fmla="*/ 1562 w 2456"/>
                  <a:gd name="T19" fmla="*/ 614 h 2454"/>
                  <a:gd name="T20" fmla="*/ 2348 w 2456"/>
                  <a:gd name="T21" fmla="*/ 614 h 2454"/>
                  <a:gd name="T22" fmla="*/ 2454 w 2456"/>
                  <a:gd name="T23" fmla="*/ 693 h 2454"/>
                  <a:gd name="T24" fmla="*/ 2456 w 2456"/>
                  <a:gd name="T25" fmla="*/ 715 h 2454"/>
                  <a:gd name="T26" fmla="*/ 2456 w 2456"/>
                  <a:gd name="T27" fmla="*/ 2439 h 2454"/>
                  <a:gd name="T28" fmla="*/ 2456 w 2456"/>
                  <a:gd name="T29" fmla="*/ 2454 h 2454"/>
                  <a:gd name="T30" fmla="*/ 0 w 2456"/>
                  <a:gd name="T31" fmla="*/ 2454 h 2454"/>
                  <a:gd name="T32" fmla="*/ 1329 w 2456"/>
                  <a:gd name="T33" fmla="*/ 204 h 2454"/>
                  <a:gd name="T34" fmla="*/ 1304 w 2456"/>
                  <a:gd name="T35" fmla="*/ 204 h 2454"/>
                  <a:gd name="T36" fmla="*/ 230 w 2456"/>
                  <a:gd name="T37" fmla="*/ 204 h 2454"/>
                  <a:gd name="T38" fmla="*/ 205 w 2456"/>
                  <a:gd name="T39" fmla="*/ 231 h 2454"/>
                  <a:gd name="T40" fmla="*/ 205 w 2456"/>
                  <a:gd name="T41" fmla="*/ 907 h 2454"/>
                  <a:gd name="T42" fmla="*/ 204 w 2456"/>
                  <a:gd name="T43" fmla="*/ 2227 h 2454"/>
                  <a:gd name="T44" fmla="*/ 229 w 2456"/>
                  <a:gd name="T45" fmla="*/ 2251 h 2454"/>
                  <a:gd name="T46" fmla="*/ 489 w 2456"/>
                  <a:gd name="T47" fmla="*/ 2251 h 2454"/>
                  <a:gd name="T48" fmla="*/ 512 w 2456"/>
                  <a:gd name="T49" fmla="*/ 2228 h 2454"/>
                  <a:gd name="T50" fmla="*/ 511 w 2456"/>
                  <a:gd name="T51" fmla="*/ 1764 h 2454"/>
                  <a:gd name="T52" fmla="*/ 535 w 2456"/>
                  <a:gd name="T53" fmla="*/ 1739 h 2454"/>
                  <a:gd name="T54" fmla="*/ 999 w 2456"/>
                  <a:gd name="T55" fmla="*/ 1739 h 2454"/>
                  <a:gd name="T56" fmla="*/ 1024 w 2456"/>
                  <a:gd name="T57" fmla="*/ 1764 h 2454"/>
                  <a:gd name="T58" fmla="*/ 1023 w 2456"/>
                  <a:gd name="T59" fmla="*/ 2230 h 2454"/>
                  <a:gd name="T60" fmla="*/ 1044 w 2456"/>
                  <a:gd name="T61" fmla="*/ 2251 h 2454"/>
                  <a:gd name="T62" fmla="*/ 1310 w 2456"/>
                  <a:gd name="T63" fmla="*/ 2251 h 2454"/>
                  <a:gd name="T64" fmla="*/ 1329 w 2456"/>
                  <a:gd name="T65" fmla="*/ 2249 h 2454"/>
                  <a:gd name="T66" fmla="*/ 1329 w 2456"/>
                  <a:gd name="T67" fmla="*/ 204 h 2454"/>
                  <a:gd name="T68" fmla="*/ 1536 w 2456"/>
                  <a:gd name="T69" fmla="*/ 2250 h 2454"/>
                  <a:gd name="T70" fmla="*/ 1557 w 2456"/>
                  <a:gd name="T71" fmla="*/ 2251 h 2454"/>
                  <a:gd name="T72" fmla="*/ 2229 w 2456"/>
                  <a:gd name="T73" fmla="*/ 2251 h 2454"/>
                  <a:gd name="T74" fmla="*/ 2252 w 2456"/>
                  <a:gd name="T75" fmla="*/ 2229 h 2454"/>
                  <a:gd name="T76" fmla="*/ 2252 w 2456"/>
                  <a:gd name="T77" fmla="*/ 841 h 2454"/>
                  <a:gd name="T78" fmla="*/ 2228 w 2456"/>
                  <a:gd name="T79" fmla="*/ 818 h 2454"/>
                  <a:gd name="T80" fmla="*/ 1558 w 2456"/>
                  <a:gd name="T81" fmla="*/ 819 h 2454"/>
                  <a:gd name="T82" fmla="*/ 1536 w 2456"/>
                  <a:gd name="T83" fmla="*/ 819 h 2454"/>
                  <a:gd name="T84" fmla="*/ 1536 w 2456"/>
                  <a:gd name="T85" fmla="*/ 2250 h 2454"/>
                  <a:gd name="T86" fmla="*/ 615 w 2456"/>
                  <a:gd name="T87" fmla="*/ 2249 h 2454"/>
                  <a:gd name="T88" fmla="*/ 919 w 2456"/>
                  <a:gd name="T89" fmla="*/ 2249 h 2454"/>
                  <a:gd name="T90" fmla="*/ 919 w 2456"/>
                  <a:gd name="T91" fmla="*/ 1843 h 2454"/>
                  <a:gd name="T92" fmla="*/ 615 w 2456"/>
                  <a:gd name="T93" fmla="*/ 1843 h 2454"/>
                  <a:gd name="T94" fmla="*/ 615 w 2456"/>
                  <a:gd name="T95" fmla="*/ 2249 h 2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56" h="2454">
                    <a:moveTo>
                      <a:pt x="0" y="2454"/>
                    </a:moveTo>
                    <a:cubicBezTo>
                      <a:pt x="0" y="2446"/>
                      <a:pt x="0" y="2439"/>
                      <a:pt x="0" y="2433"/>
                    </a:cubicBezTo>
                    <a:cubicBezTo>
                      <a:pt x="0" y="1657"/>
                      <a:pt x="0" y="882"/>
                      <a:pt x="0" y="107"/>
                    </a:cubicBezTo>
                    <a:cubicBezTo>
                      <a:pt x="0" y="49"/>
                      <a:pt x="27" y="13"/>
                      <a:pt x="79" y="2"/>
                    </a:cubicBezTo>
                    <a:cubicBezTo>
                      <a:pt x="87" y="0"/>
                      <a:pt x="96" y="0"/>
                      <a:pt x="104" y="0"/>
                    </a:cubicBezTo>
                    <a:cubicBezTo>
                      <a:pt x="546" y="0"/>
                      <a:pt x="988" y="0"/>
                      <a:pt x="1430" y="0"/>
                    </a:cubicBezTo>
                    <a:cubicBezTo>
                      <a:pt x="1495" y="0"/>
                      <a:pt x="1535" y="39"/>
                      <a:pt x="1535" y="105"/>
                    </a:cubicBezTo>
                    <a:cubicBezTo>
                      <a:pt x="1536" y="265"/>
                      <a:pt x="1535" y="426"/>
                      <a:pt x="1535" y="587"/>
                    </a:cubicBezTo>
                    <a:cubicBezTo>
                      <a:pt x="1535" y="594"/>
                      <a:pt x="1535" y="602"/>
                      <a:pt x="1535" y="614"/>
                    </a:cubicBezTo>
                    <a:cubicBezTo>
                      <a:pt x="1545" y="614"/>
                      <a:pt x="1553" y="614"/>
                      <a:pt x="1562" y="614"/>
                    </a:cubicBezTo>
                    <a:cubicBezTo>
                      <a:pt x="1824" y="614"/>
                      <a:pt x="2086" y="614"/>
                      <a:pt x="2348" y="614"/>
                    </a:cubicBezTo>
                    <a:cubicBezTo>
                      <a:pt x="2407" y="614"/>
                      <a:pt x="2443" y="641"/>
                      <a:pt x="2454" y="693"/>
                    </a:cubicBezTo>
                    <a:cubicBezTo>
                      <a:pt x="2456" y="700"/>
                      <a:pt x="2456" y="707"/>
                      <a:pt x="2456" y="715"/>
                    </a:cubicBezTo>
                    <a:cubicBezTo>
                      <a:pt x="2456" y="1289"/>
                      <a:pt x="2456" y="1864"/>
                      <a:pt x="2456" y="2439"/>
                    </a:cubicBezTo>
                    <a:cubicBezTo>
                      <a:pt x="2456" y="2443"/>
                      <a:pt x="2456" y="2448"/>
                      <a:pt x="2456" y="2454"/>
                    </a:cubicBezTo>
                    <a:cubicBezTo>
                      <a:pt x="1637" y="2454"/>
                      <a:pt x="820" y="2454"/>
                      <a:pt x="0" y="2454"/>
                    </a:cubicBezTo>
                    <a:close/>
                    <a:moveTo>
                      <a:pt x="1329" y="204"/>
                    </a:moveTo>
                    <a:cubicBezTo>
                      <a:pt x="1320" y="204"/>
                      <a:pt x="1312" y="204"/>
                      <a:pt x="1304" y="204"/>
                    </a:cubicBezTo>
                    <a:cubicBezTo>
                      <a:pt x="946" y="204"/>
                      <a:pt x="588" y="204"/>
                      <a:pt x="230" y="204"/>
                    </a:cubicBezTo>
                    <a:cubicBezTo>
                      <a:pt x="205" y="204"/>
                      <a:pt x="205" y="204"/>
                      <a:pt x="205" y="231"/>
                    </a:cubicBezTo>
                    <a:cubicBezTo>
                      <a:pt x="205" y="456"/>
                      <a:pt x="205" y="682"/>
                      <a:pt x="205" y="907"/>
                    </a:cubicBezTo>
                    <a:cubicBezTo>
                      <a:pt x="205" y="1347"/>
                      <a:pt x="205" y="1787"/>
                      <a:pt x="204" y="2227"/>
                    </a:cubicBezTo>
                    <a:cubicBezTo>
                      <a:pt x="204" y="2246"/>
                      <a:pt x="210" y="2251"/>
                      <a:pt x="229" y="2251"/>
                    </a:cubicBezTo>
                    <a:cubicBezTo>
                      <a:pt x="316" y="2250"/>
                      <a:pt x="402" y="2250"/>
                      <a:pt x="489" y="2251"/>
                    </a:cubicBezTo>
                    <a:cubicBezTo>
                      <a:pt x="508" y="2251"/>
                      <a:pt x="512" y="2246"/>
                      <a:pt x="512" y="2228"/>
                    </a:cubicBezTo>
                    <a:cubicBezTo>
                      <a:pt x="511" y="2073"/>
                      <a:pt x="512" y="1918"/>
                      <a:pt x="511" y="1764"/>
                    </a:cubicBezTo>
                    <a:cubicBezTo>
                      <a:pt x="511" y="1745"/>
                      <a:pt x="516" y="1739"/>
                      <a:pt x="535" y="1739"/>
                    </a:cubicBezTo>
                    <a:cubicBezTo>
                      <a:pt x="690" y="1740"/>
                      <a:pt x="845" y="1740"/>
                      <a:pt x="999" y="1739"/>
                    </a:cubicBezTo>
                    <a:cubicBezTo>
                      <a:pt x="1019" y="1739"/>
                      <a:pt x="1024" y="1745"/>
                      <a:pt x="1024" y="1764"/>
                    </a:cubicBezTo>
                    <a:cubicBezTo>
                      <a:pt x="1023" y="1919"/>
                      <a:pt x="1024" y="2074"/>
                      <a:pt x="1023" y="2230"/>
                    </a:cubicBezTo>
                    <a:cubicBezTo>
                      <a:pt x="1023" y="2246"/>
                      <a:pt x="1028" y="2251"/>
                      <a:pt x="1044" y="2251"/>
                    </a:cubicBezTo>
                    <a:cubicBezTo>
                      <a:pt x="1133" y="2250"/>
                      <a:pt x="1222" y="2251"/>
                      <a:pt x="1310" y="2251"/>
                    </a:cubicBezTo>
                    <a:cubicBezTo>
                      <a:pt x="1316" y="2251"/>
                      <a:pt x="1322" y="2250"/>
                      <a:pt x="1329" y="2249"/>
                    </a:cubicBezTo>
                    <a:cubicBezTo>
                      <a:pt x="1329" y="1568"/>
                      <a:pt x="1329" y="887"/>
                      <a:pt x="1329" y="204"/>
                    </a:cubicBezTo>
                    <a:close/>
                    <a:moveTo>
                      <a:pt x="1536" y="2250"/>
                    </a:moveTo>
                    <a:cubicBezTo>
                      <a:pt x="1544" y="2250"/>
                      <a:pt x="1551" y="2251"/>
                      <a:pt x="1557" y="2251"/>
                    </a:cubicBezTo>
                    <a:cubicBezTo>
                      <a:pt x="1781" y="2251"/>
                      <a:pt x="2005" y="2251"/>
                      <a:pt x="2229" y="2251"/>
                    </a:cubicBezTo>
                    <a:cubicBezTo>
                      <a:pt x="2246" y="2251"/>
                      <a:pt x="2252" y="2247"/>
                      <a:pt x="2252" y="2229"/>
                    </a:cubicBezTo>
                    <a:cubicBezTo>
                      <a:pt x="2251" y="1766"/>
                      <a:pt x="2251" y="1304"/>
                      <a:pt x="2252" y="841"/>
                    </a:cubicBezTo>
                    <a:cubicBezTo>
                      <a:pt x="2252" y="822"/>
                      <a:pt x="2246" y="818"/>
                      <a:pt x="2228" y="818"/>
                    </a:cubicBezTo>
                    <a:cubicBezTo>
                      <a:pt x="2005" y="819"/>
                      <a:pt x="1781" y="819"/>
                      <a:pt x="1558" y="819"/>
                    </a:cubicBezTo>
                    <a:cubicBezTo>
                      <a:pt x="1551" y="819"/>
                      <a:pt x="1544" y="819"/>
                      <a:pt x="1536" y="819"/>
                    </a:cubicBezTo>
                    <a:cubicBezTo>
                      <a:pt x="1536" y="1297"/>
                      <a:pt x="1536" y="1773"/>
                      <a:pt x="1536" y="2250"/>
                    </a:cubicBezTo>
                    <a:close/>
                    <a:moveTo>
                      <a:pt x="615" y="2249"/>
                    </a:moveTo>
                    <a:cubicBezTo>
                      <a:pt x="717" y="2249"/>
                      <a:pt x="818" y="2249"/>
                      <a:pt x="919" y="2249"/>
                    </a:cubicBezTo>
                    <a:cubicBezTo>
                      <a:pt x="919" y="2113"/>
                      <a:pt x="919" y="1978"/>
                      <a:pt x="919" y="1843"/>
                    </a:cubicBezTo>
                    <a:cubicBezTo>
                      <a:pt x="817" y="1843"/>
                      <a:pt x="716" y="1843"/>
                      <a:pt x="615" y="1843"/>
                    </a:cubicBezTo>
                    <a:cubicBezTo>
                      <a:pt x="615" y="1980"/>
                      <a:pt x="615" y="2114"/>
                      <a:pt x="615" y="22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7" name="Freeform 164"/>
              <p:cNvSpPr>
                <a:spLocks noEditPoints="1"/>
              </p:cNvSpPr>
              <p:nvPr/>
            </p:nvSpPr>
            <p:spPr bwMode="auto">
              <a:xfrm>
                <a:off x="1997" y="922"/>
                <a:ext cx="261" cy="259"/>
              </a:xfrm>
              <a:custGeom>
                <a:avLst/>
                <a:gdLst>
                  <a:gd name="T0" fmla="*/ 307 w 308"/>
                  <a:gd name="T1" fmla="*/ 0 h 306"/>
                  <a:gd name="T2" fmla="*/ 307 w 308"/>
                  <a:gd name="T3" fmla="*/ 174 h 306"/>
                  <a:gd name="T4" fmla="*/ 307 w 308"/>
                  <a:gd name="T5" fmla="*/ 287 h 306"/>
                  <a:gd name="T6" fmla="*/ 290 w 308"/>
                  <a:gd name="T7" fmla="*/ 306 h 306"/>
                  <a:gd name="T8" fmla="*/ 16 w 308"/>
                  <a:gd name="T9" fmla="*/ 306 h 306"/>
                  <a:gd name="T10" fmla="*/ 0 w 308"/>
                  <a:gd name="T11" fmla="*/ 292 h 306"/>
                  <a:gd name="T12" fmla="*/ 0 w 308"/>
                  <a:gd name="T13" fmla="*/ 7 h 306"/>
                  <a:gd name="T14" fmla="*/ 2 w 308"/>
                  <a:gd name="T15" fmla="*/ 0 h 306"/>
                  <a:gd name="T16" fmla="*/ 307 w 308"/>
                  <a:gd name="T17" fmla="*/ 0 h 306"/>
                  <a:gd name="T18" fmla="*/ 153 w 308"/>
                  <a:gd name="T19" fmla="*/ 100 h 306"/>
                  <a:gd name="T20" fmla="*/ 103 w 308"/>
                  <a:gd name="T21" fmla="*/ 150 h 306"/>
                  <a:gd name="T22" fmla="*/ 103 w 308"/>
                  <a:gd name="T23" fmla="*/ 152 h 306"/>
                  <a:gd name="T24" fmla="*/ 154 w 308"/>
                  <a:gd name="T25" fmla="*/ 203 h 306"/>
                  <a:gd name="T26" fmla="*/ 205 w 308"/>
                  <a:gd name="T27" fmla="*/ 153 h 306"/>
                  <a:gd name="T28" fmla="*/ 153 w 308"/>
                  <a:gd name="T29" fmla="*/ 10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8" h="306">
                    <a:moveTo>
                      <a:pt x="307" y="0"/>
                    </a:moveTo>
                    <a:cubicBezTo>
                      <a:pt x="307" y="59"/>
                      <a:pt x="307" y="116"/>
                      <a:pt x="307" y="174"/>
                    </a:cubicBezTo>
                    <a:cubicBezTo>
                      <a:pt x="307" y="212"/>
                      <a:pt x="307" y="249"/>
                      <a:pt x="307" y="287"/>
                    </a:cubicBezTo>
                    <a:cubicBezTo>
                      <a:pt x="308" y="301"/>
                      <a:pt x="305" y="306"/>
                      <a:pt x="290" y="306"/>
                    </a:cubicBezTo>
                    <a:cubicBezTo>
                      <a:pt x="199" y="306"/>
                      <a:pt x="107" y="306"/>
                      <a:pt x="16" y="306"/>
                    </a:cubicBezTo>
                    <a:cubicBezTo>
                      <a:pt x="6" y="306"/>
                      <a:pt x="0" y="305"/>
                      <a:pt x="0" y="292"/>
                    </a:cubicBezTo>
                    <a:cubicBezTo>
                      <a:pt x="0" y="197"/>
                      <a:pt x="0" y="102"/>
                      <a:pt x="0" y="7"/>
                    </a:cubicBezTo>
                    <a:cubicBezTo>
                      <a:pt x="0" y="5"/>
                      <a:pt x="1" y="3"/>
                      <a:pt x="2" y="0"/>
                    </a:cubicBezTo>
                    <a:cubicBezTo>
                      <a:pt x="103" y="0"/>
                      <a:pt x="204" y="0"/>
                      <a:pt x="307" y="0"/>
                    </a:cubicBezTo>
                    <a:close/>
                    <a:moveTo>
                      <a:pt x="153" y="100"/>
                    </a:moveTo>
                    <a:cubicBezTo>
                      <a:pt x="103" y="100"/>
                      <a:pt x="103" y="100"/>
                      <a:pt x="103" y="150"/>
                    </a:cubicBezTo>
                    <a:cubicBezTo>
                      <a:pt x="103" y="151"/>
                      <a:pt x="103" y="151"/>
                      <a:pt x="103" y="152"/>
                    </a:cubicBezTo>
                    <a:cubicBezTo>
                      <a:pt x="103" y="203"/>
                      <a:pt x="103" y="203"/>
                      <a:pt x="154" y="203"/>
                    </a:cubicBezTo>
                    <a:cubicBezTo>
                      <a:pt x="205" y="203"/>
                      <a:pt x="205" y="203"/>
                      <a:pt x="205" y="153"/>
                    </a:cubicBezTo>
                    <a:cubicBezTo>
                      <a:pt x="205" y="100"/>
                      <a:pt x="205" y="100"/>
                      <a:pt x="153" y="1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8" name="Freeform 165"/>
              <p:cNvSpPr>
                <a:spLocks noEditPoints="1"/>
              </p:cNvSpPr>
              <p:nvPr/>
            </p:nvSpPr>
            <p:spPr bwMode="auto">
              <a:xfrm>
                <a:off x="2345" y="922"/>
                <a:ext cx="258" cy="258"/>
              </a:xfrm>
              <a:custGeom>
                <a:avLst/>
                <a:gdLst>
                  <a:gd name="T0" fmla="*/ 0 w 305"/>
                  <a:gd name="T1" fmla="*/ 304 h 304"/>
                  <a:gd name="T2" fmla="*/ 0 w 305"/>
                  <a:gd name="T3" fmla="*/ 0 h 304"/>
                  <a:gd name="T4" fmla="*/ 305 w 305"/>
                  <a:gd name="T5" fmla="*/ 0 h 304"/>
                  <a:gd name="T6" fmla="*/ 305 w 305"/>
                  <a:gd name="T7" fmla="*/ 304 h 304"/>
                  <a:gd name="T8" fmla="*/ 0 w 305"/>
                  <a:gd name="T9" fmla="*/ 304 h 304"/>
                  <a:gd name="T10" fmla="*/ 153 w 305"/>
                  <a:gd name="T11" fmla="*/ 100 h 304"/>
                  <a:gd name="T12" fmla="*/ 119 w 305"/>
                  <a:gd name="T13" fmla="*/ 100 h 304"/>
                  <a:gd name="T14" fmla="*/ 101 w 305"/>
                  <a:gd name="T15" fmla="*/ 118 h 304"/>
                  <a:gd name="T16" fmla="*/ 101 w 305"/>
                  <a:gd name="T17" fmla="*/ 154 h 304"/>
                  <a:gd name="T18" fmla="*/ 150 w 305"/>
                  <a:gd name="T19" fmla="*/ 203 h 304"/>
                  <a:gd name="T20" fmla="*/ 203 w 305"/>
                  <a:gd name="T21" fmla="*/ 150 h 304"/>
                  <a:gd name="T22" fmla="*/ 153 w 305"/>
                  <a:gd name="T23" fmla="*/ 10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5" h="304">
                    <a:moveTo>
                      <a:pt x="0" y="304"/>
                    </a:moveTo>
                    <a:cubicBezTo>
                      <a:pt x="0" y="202"/>
                      <a:pt x="0" y="102"/>
                      <a:pt x="0" y="0"/>
                    </a:cubicBezTo>
                    <a:cubicBezTo>
                      <a:pt x="101" y="0"/>
                      <a:pt x="202" y="0"/>
                      <a:pt x="305" y="0"/>
                    </a:cubicBezTo>
                    <a:cubicBezTo>
                      <a:pt x="305" y="101"/>
                      <a:pt x="305" y="202"/>
                      <a:pt x="305" y="304"/>
                    </a:cubicBezTo>
                    <a:cubicBezTo>
                      <a:pt x="203" y="304"/>
                      <a:pt x="103" y="304"/>
                      <a:pt x="0" y="304"/>
                    </a:cubicBezTo>
                    <a:close/>
                    <a:moveTo>
                      <a:pt x="153" y="100"/>
                    </a:moveTo>
                    <a:cubicBezTo>
                      <a:pt x="142" y="100"/>
                      <a:pt x="130" y="101"/>
                      <a:pt x="119" y="100"/>
                    </a:cubicBezTo>
                    <a:cubicBezTo>
                      <a:pt x="105" y="99"/>
                      <a:pt x="99" y="104"/>
                      <a:pt x="101" y="118"/>
                    </a:cubicBezTo>
                    <a:cubicBezTo>
                      <a:pt x="102" y="130"/>
                      <a:pt x="101" y="142"/>
                      <a:pt x="101" y="154"/>
                    </a:cubicBezTo>
                    <a:cubicBezTo>
                      <a:pt x="101" y="203"/>
                      <a:pt x="101" y="203"/>
                      <a:pt x="150" y="203"/>
                    </a:cubicBezTo>
                    <a:cubicBezTo>
                      <a:pt x="203" y="203"/>
                      <a:pt x="203" y="203"/>
                      <a:pt x="203" y="150"/>
                    </a:cubicBezTo>
                    <a:cubicBezTo>
                      <a:pt x="203" y="100"/>
                      <a:pt x="203" y="100"/>
                      <a:pt x="153" y="1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9" name="Freeform 166"/>
              <p:cNvSpPr>
                <a:spLocks noEditPoints="1"/>
              </p:cNvSpPr>
              <p:nvPr/>
            </p:nvSpPr>
            <p:spPr bwMode="auto">
              <a:xfrm>
                <a:off x="1996" y="227"/>
                <a:ext cx="262" cy="261"/>
              </a:xfrm>
              <a:custGeom>
                <a:avLst/>
                <a:gdLst>
                  <a:gd name="T0" fmla="*/ 308 w 309"/>
                  <a:gd name="T1" fmla="*/ 156 h 308"/>
                  <a:gd name="T2" fmla="*/ 308 w 309"/>
                  <a:gd name="T3" fmla="*/ 289 h 308"/>
                  <a:gd name="T4" fmla="*/ 291 w 309"/>
                  <a:gd name="T5" fmla="*/ 308 h 308"/>
                  <a:gd name="T6" fmla="*/ 19 w 309"/>
                  <a:gd name="T7" fmla="*/ 308 h 308"/>
                  <a:gd name="T8" fmla="*/ 0 w 309"/>
                  <a:gd name="T9" fmla="*/ 290 h 308"/>
                  <a:gd name="T10" fmla="*/ 1 w 309"/>
                  <a:gd name="T11" fmla="*/ 18 h 308"/>
                  <a:gd name="T12" fmla="*/ 18 w 309"/>
                  <a:gd name="T13" fmla="*/ 0 h 308"/>
                  <a:gd name="T14" fmla="*/ 291 w 309"/>
                  <a:gd name="T15" fmla="*/ 0 h 308"/>
                  <a:gd name="T16" fmla="*/ 308 w 309"/>
                  <a:gd name="T17" fmla="*/ 18 h 308"/>
                  <a:gd name="T18" fmla="*/ 308 w 309"/>
                  <a:gd name="T19" fmla="*/ 156 h 308"/>
                  <a:gd name="T20" fmla="*/ 104 w 309"/>
                  <a:gd name="T21" fmla="*/ 204 h 308"/>
                  <a:gd name="T22" fmla="*/ 205 w 309"/>
                  <a:gd name="T23" fmla="*/ 204 h 308"/>
                  <a:gd name="T24" fmla="*/ 205 w 309"/>
                  <a:gd name="T25" fmla="*/ 104 h 308"/>
                  <a:gd name="T26" fmla="*/ 116 w 309"/>
                  <a:gd name="T27" fmla="*/ 104 h 308"/>
                  <a:gd name="T28" fmla="*/ 105 w 309"/>
                  <a:gd name="T29" fmla="*/ 114 h 308"/>
                  <a:gd name="T30" fmla="*/ 104 w 309"/>
                  <a:gd name="T31" fmla="*/ 204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9" h="308">
                    <a:moveTo>
                      <a:pt x="308" y="156"/>
                    </a:moveTo>
                    <a:cubicBezTo>
                      <a:pt x="308" y="200"/>
                      <a:pt x="308" y="245"/>
                      <a:pt x="308" y="289"/>
                    </a:cubicBezTo>
                    <a:cubicBezTo>
                      <a:pt x="309" y="303"/>
                      <a:pt x="305" y="308"/>
                      <a:pt x="291" y="308"/>
                    </a:cubicBezTo>
                    <a:cubicBezTo>
                      <a:pt x="200" y="308"/>
                      <a:pt x="109" y="308"/>
                      <a:pt x="19" y="308"/>
                    </a:cubicBezTo>
                    <a:cubicBezTo>
                      <a:pt x="5" y="308"/>
                      <a:pt x="0" y="303"/>
                      <a:pt x="0" y="290"/>
                    </a:cubicBezTo>
                    <a:cubicBezTo>
                      <a:pt x="1" y="199"/>
                      <a:pt x="1" y="108"/>
                      <a:pt x="1" y="18"/>
                    </a:cubicBezTo>
                    <a:cubicBezTo>
                      <a:pt x="1" y="5"/>
                      <a:pt x="4" y="0"/>
                      <a:pt x="18" y="0"/>
                    </a:cubicBezTo>
                    <a:cubicBezTo>
                      <a:pt x="109" y="1"/>
                      <a:pt x="200" y="1"/>
                      <a:pt x="291" y="0"/>
                    </a:cubicBezTo>
                    <a:cubicBezTo>
                      <a:pt x="305" y="0"/>
                      <a:pt x="309" y="5"/>
                      <a:pt x="308" y="18"/>
                    </a:cubicBezTo>
                    <a:cubicBezTo>
                      <a:pt x="308" y="64"/>
                      <a:pt x="308" y="110"/>
                      <a:pt x="308" y="156"/>
                    </a:cubicBezTo>
                    <a:close/>
                    <a:moveTo>
                      <a:pt x="104" y="204"/>
                    </a:moveTo>
                    <a:cubicBezTo>
                      <a:pt x="139" y="204"/>
                      <a:pt x="172" y="204"/>
                      <a:pt x="205" y="204"/>
                    </a:cubicBezTo>
                    <a:cubicBezTo>
                      <a:pt x="205" y="170"/>
                      <a:pt x="205" y="138"/>
                      <a:pt x="205" y="104"/>
                    </a:cubicBezTo>
                    <a:cubicBezTo>
                      <a:pt x="174" y="104"/>
                      <a:pt x="145" y="103"/>
                      <a:pt x="116" y="104"/>
                    </a:cubicBezTo>
                    <a:cubicBezTo>
                      <a:pt x="112" y="104"/>
                      <a:pt x="105" y="110"/>
                      <a:pt x="105" y="114"/>
                    </a:cubicBezTo>
                    <a:cubicBezTo>
                      <a:pt x="104" y="144"/>
                      <a:pt x="104" y="173"/>
                      <a:pt x="104" y="2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0" name="Freeform 167"/>
              <p:cNvSpPr>
                <a:spLocks noEditPoints="1"/>
              </p:cNvSpPr>
              <p:nvPr/>
            </p:nvSpPr>
            <p:spPr bwMode="auto">
              <a:xfrm>
                <a:off x="2343" y="227"/>
                <a:ext cx="260" cy="262"/>
              </a:xfrm>
              <a:custGeom>
                <a:avLst/>
                <a:gdLst>
                  <a:gd name="T0" fmla="*/ 152 w 308"/>
                  <a:gd name="T1" fmla="*/ 308 h 309"/>
                  <a:gd name="T2" fmla="*/ 23 w 308"/>
                  <a:gd name="T3" fmla="*/ 308 h 309"/>
                  <a:gd name="T4" fmla="*/ 1 w 308"/>
                  <a:gd name="T5" fmla="*/ 287 h 309"/>
                  <a:gd name="T6" fmla="*/ 1 w 308"/>
                  <a:gd name="T7" fmla="*/ 20 h 309"/>
                  <a:gd name="T8" fmla="*/ 19 w 308"/>
                  <a:gd name="T9" fmla="*/ 0 h 309"/>
                  <a:gd name="T10" fmla="*/ 289 w 308"/>
                  <a:gd name="T11" fmla="*/ 0 h 309"/>
                  <a:gd name="T12" fmla="*/ 308 w 308"/>
                  <a:gd name="T13" fmla="*/ 20 h 309"/>
                  <a:gd name="T14" fmla="*/ 308 w 308"/>
                  <a:gd name="T15" fmla="*/ 287 h 309"/>
                  <a:gd name="T16" fmla="*/ 288 w 308"/>
                  <a:gd name="T17" fmla="*/ 308 h 309"/>
                  <a:gd name="T18" fmla="*/ 152 w 308"/>
                  <a:gd name="T19" fmla="*/ 308 h 309"/>
                  <a:gd name="T20" fmla="*/ 104 w 308"/>
                  <a:gd name="T21" fmla="*/ 204 h 309"/>
                  <a:gd name="T22" fmla="*/ 205 w 308"/>
                  <a:gd name="T23" fmla="*/ 204 h 309"/>
                  <a:gd name="T24" fmla="*/ 205 w 308"/>
                  <a:gd name="T25" fmla="*/ 115 h 309"/>
                  <a:gd name="T26" fmla="*/ 195 w 308"/>
                  <a:gd name="T27" fmla="*/ 104 h 309"/>
                  <a:gd name="T28" fmla="*/ 104 w 308"/>
                  <a:gd name="T29" fmla="*/ 104 h 309"/>
                  <a:gd name="T30" fmla="*/ 104 w 308"/>
                  <a:gd name="T31" fmla="*/ 204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8" h="309">
                    <a:moveTo>
                      <a:pt x="152" y="308"/>
                    </a:moveTo>
                    <a:cubicBezTo>
                      <a:pt x="109" y="308"/>
                      <a:pt x="66" y="307"/>
                      <a:pt x="23" y="308"/>
                    </a:cubicBezTo>
                    <a:cubicBezTo>
                      <a:pt x="7" y="308"/>
                      <a:pt x="0" y="305"/>
                      <a:pt x="1" y="287"/>
                    </a:cubicBezTo>
                    <a:cubicBezTo>
                      <a:pt x="1" y="198"/>
                      <a:pt x="1" y="109"/>
                      <a:pt x="1" y="20"/>
                    </a:cubicBezTo>
                    <a:cubicBezTo>
                      <a:pt x="1" y="6"/>
                      <a:pt x="4" y="0"/>
                      <a:pt x="19" y="0"/>
                    </a:cubicBezTo>
                    <a:cubicBezTo>
                      <a:pt x="109" y="1"/>
                      <a:pt x="199" y="1"/>
                      <a:pt x="289" y="0"/>
                    </a:cubicBezTo>
                    <a:cubicBezTo>
                      <a:pt x="304" y="0"/>
                      <a:pt x="308" y="5"/>
                      <a:pt x="308" y="20"/>
                    </a:cubicBezTo>
                    <a:cubicBezTo>
                      <a:pt x="308" y="109"/>
                      <a:pt x="308" y="198"/>
                      <a:pt x="308" y="287"/>
                    </a:cubicBezTo>
                    <a:cubicBezTo>
                      <a:pt x="308" y="303"/>
                      <a:pt x="304" y="309"/>
                      <a:pt x="288" y="308"/>
                    </a:cubicBezTo>
                    <a:cubicBezTo>
                      <a:pt x="243" y="307"/>
                      <a:pt x="198" y="308"/>
                      <a:pt x="152" y="308"/>
                    </a:cubicBezTo>
                    <a:close/>
                    <a:moveTo>
                      <a:pt x="104" y="204"/>
                    </a:moveTo>
                    <a:cubicBezTo>
                      <a:pt x="138" y="204"/>
                      <a:pt x="170" y="204"/>
                      <a:pt x="205" y="204"/>
                    </a:cubicBezTo>
                    <a:cubicBezTo>
                      <a:pt x="205" y="173"/>
                      <a:pt x="205" y="144"/>
                      <a:pt x="205" y="115"/>
                    </a:cubicBezTo>
                    <a:cubicBezTo>
                      <a:pt x="204" y="111"/>
                      <a:pt x="198" y="104"/>
                      <a:pt x="195" y="104"/>
                    </a:cubicBezTo>
                    <a:cubicBezTo>
                      <a:pt x="165" y="103"/>
                      <a:pt x="135" y="104"/>
                      <a:pt x="104" y="104"/>
                    </a:cubicBezTo>
                    <a:cubicBezTo>
                      <a:pt x="104" y="138"/>
                      <a:pt x="104" y="171"/>
                      <a:pt x="104" y="2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1" name="Freeform 168"/>
              <p:cNvSpPr>
                <a:spLocks noEditPoints="1"/>
              </p:cNvSpPr>
              <p:nvPr/>
            </p:nvSpPr>
            <p:spPr bwMode="auto">
              <a:xfrm>
                <a:off x="1996" y="574"/>
                <a:ext cx="262" cy="261"/>
              </a:xfrm>
              <a:custGeom>
                <a:avLst/>
                <a:gdLst>
                  <a:gd name="T0" fmla="*/ 308 w 309"/>
                  <a:gd name="T1" fmla="*/ 154 h 308"/>
                  <a:gd name="T2" fmla="*/ 309 w 309"/>
                  <a:gd name="T3" fmla="*/ 288 h 308"/>
                  <a:gd name="T4" fmla="*/ 290 w 309"/>
                  <a:gd name="T5" fmla="*/ 308 h 308"/>
                  <a:gd name="T6" fmla="*/ 20 w 309"/>
                  <a:gd name="T7" fmla="*/ 308 h 308"/>
                  <a:gd name="T8" fmla="*/ 0 w 309"/>
                  <a:gd name="T9" fmla="*/ 289 h 308"/>
                  <a:gd name="T10" fmla="*/ 0 w 309"/>
                  <a:gd name="T11" fmla="*/ 19 h 308"/>
                  <a:gd name="T12" fmla="*/ 18 w 309"/>
                  <a:gd name="T13" fmla="*/ 0 h 308"/>
                  <a:gd name="T14" fmla="*/ 290 w 309"/>
                  <a:gd name="T15" fmla="*/ 0 h 308"/>
                  <a:gd name="T16" fmla="*/ 309 w 309"/>
                  <a:gd name="T17" fmla="*/ 20 h 308"/>
                  <a:gd name="T18" fmla="*/ 308 w 309"/>
                  <a:gd name="T19" fmla="*/ 154 h 308"/>
                  <a:gd name="T20" fmla="*/ 104 w 309"/>
                  <a:gd name="T21" fmla="*/ 103 h 308"/>
                  <a:gd name="T22" fmla="*/ 104 w 309"/>
                  <a:gd name="T23" fmla="*/ 193 h 308"/>
                  <a:gd name="T24" fmla="*/ 113 w 309"/>
                  <a:gd name="T25" fmla="*/ 204 h 308"/>
                  <a:gd name="T26" fmla="*/ 204 w 309"/>
                  <a:gd name="T27" fmla="*/ 204 h 308"/>
                  <a:gd name="T28" fmla="*/ 204 w 309"/>
                  <a:gd name="T29" fmla="*/ 103 h 308"/>
                  <a:gd name="T30" fmla="*/ 104 w 309"/>
                  <a:gd name="T31" fmla="*/ 10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9" h="308">
                    <a:moveTo>
                      <a:pt x="308" y="154"/>
                    </a:moveTo>
                    <a:cubicBezTo>
                      <a:pt x="308" y="199"/>
                      <a:pt x="308" y="243"/>
                      <a:pt x="309" y="288"/>
                    </a:cubicBezTo>
                    <a:cubicBezTo>
                      <a:pt x="309" y="302"/>
                      <a:pt x="305" y="308"/>
                      <a:pt x="290" y="308"/>
                    </a:cubicBezTo>
                    <a:cubicBezTo>
                      <a:pt x="200" y="307"/>
                      <a:pt x="110" y="307"/>
                      <a:pt x="20" y="308"/>
                    </a:cubicBezTo>
                    <a:cubicBezTo>
                      <a:pt x="6" y="308"/>
                      <a:pt x="0" y="304"/>
                      <a:pt x="0" y="289"/>
                    </a:cubicBezTo>
                    <a:cubicBezTo>
                      <a:pt x="1" y="199"/>
                      <a:pt x="1" y="109"/>
                      <a:pt x="0" y="19"/>
                    </a:cubicBezTo>
                    <a:cubicBezTo>
                      <a:pt x="0" y="5"/>
                      <a:pt x="4" y="0"/>
                      <a:pt x="18" y="0"/>
                    </a:cubicBezTo>
                    <a:cubicBezTo>
                      <a:pt x="109" y="1"/>
                      <a:pt x="199" y="1"/>
                      <a:pt x="290" y="0"/>
                    </a:cubicBezTo>
                    <a:cubicBezTo>
                      <a:pt x="306" y="0"/>
                      <a:pt x="309" y="6"/>
                      <a:pt x="309" y="20"/>
                    </a:cubicBezTo>
                    <a:cubicBezTo>
                      <a:pt x="308" y="65"/>
                      <a:pt x="308" y="109"/>
                      <a:pt x="308" y="154"/>
                    </a:cubicBezTo>
                    <a:close/>
                    <a:moveTo>
                      <a:pt x="104" y="103"/>
                    </a:moveTo>
                    <a:cubicBezTo>
                      <a:pt x="104" y="135"/>
                      <a:pt x="104" y="164"/>
                      <a:pt x="104" y="193"/>
                    </a:cubicBezTo>
                    <a:cubicBezTo>
                      <a:pt x="105" y="197"/>
                      <a:pt x="110" y="204"/>
                      <a:pt x="113" y="204"/>
                    </a:cubicBezTo>
                    <a:cubicBezTo>
                      <a:pt x="143" y="205"/>
                      <a:pt x="174" y="204"/>
                      <a:pt x="204" y="204"/>
                    </a:cubicBezTo>
                    <a:cubicBezTo>
                      <a:pt x="204" y="169"/>
                      <a:pt x="204" y="136"/>
                      <a:pt x="204" y="103"/>
                    </a:cubicBezTo>
                    <a:cubicBezTo>
                      <a:pt x="170" y="103"/>
                      <a:pt x="139" y="103"/>
                      <a:pt x="104" y="1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2" name="Freeform 169"/>
              <p:cNvSpPr>
                <a:spLocks noEditPoints="1"/>
              </p:cNvSpPr>
              <p:nvPr/>
            </p:nvSpPr>
            <p:spPr bwMode="auto">
              <a:xfrm>
                <a:off x="2345" y="576"/>
                <a:ext cx="258" cy="259"/>
              </a:xfrm>
              <a:custGeom>
                <a:avLst/>
                <a:gdLst>
                  <a:gd name="T0" fmla="*/ 0 w 306"/>
                  <a:gd name="T1" fmla="*/ 0 h 306"/>
                  <a:gd name="T2" fmla="*/ 304 w 306"/>
                  <a:gd name="T3" fmla="*/ 0 h 306"/>
                  <a:gd name="T4" fmla="*/ 306 w 306"/>
                  <a:gd name="T5" fmla="*/ 16 h 306"/>
                  <a:gd name="T6" fmla="*/ 306 w 306"/>
                  <a:gd name="T7" fmla="*/ 288 h 306"/>
                  <a:gd name="T8" fmla="*/ 289 w 306"/>
                  <a:gd name="T9" fmla="*/ 306 h 306"/>
                  <a:gd name="T10" fmla="*/ 13 w 306"/>
                  <a:gd name="T11" fmla="*/ 305 h 306"/>
                  <a:gd name="T12" fmla="*/ 0 w 306"/>
                  <a:gd name="T13" fmla="*/ 303 h 306"/>
                  <a:gd name="T14" fmla="*/ 0 w 306"/>
                  <a:gd name="T15" fmla="*/ 0 h 306"/>
                  <a:gd name="T16" fmla="*/ 102 w 306"/>
                  <a:gd name="T17" fmla="*/ 203 h 306"/>
                  <a:gd name="T18" fmla="*/ 193 w 306"/>
                  <a:gd name="T19" fmla="*/ 202 h 306"/>
                  <a:gd name="T20" fmla="*/ 203 w 306"/>
                  <a:gd name="T21" fmla="*/ 191 h 306"/>
                  <a:gd name="T22" fmla="*/ 203 w 306"/>
                  <a:gd name="T23" fmla="*/ 111 h 306"/>
                  <a:gd name="T24" fmla="*/ 194 w 306"/>
                  <a:gd name="T25" fmla="*/ 101 h 306"/>
                  <a:gd name="T26" fmla="*/ 102 w 306"/>
                  <a:gd name="T27" fmla="*/ 100 h 306"/>
                  <a:gd name="T28" fmla="*/ 102 w 306"/>
                  <a:gd name="T29" fmla="*/ 203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6" h="306">
                    <a:moveTo>
                      <a:pt x="0" y="0"/>
                    </a:moveTo>
                    <a:cubicBezTo>
                      <a:pt x="102" y="0"/>
                      <a:pt x="203" y="0"/>
                      <a:pt x="304" y="0"/>
                    </a:cubicBezTo>
                    <a:cubicBezTo>
                      <a:pt x="305" y="6"/>
                      <a:pt x="306" y="11"/>
                      <a:pt x="306" y="16"/>
                    </a:cubicBezTo>
                    <a:cubicBezTo>
                      <a:pt x="306" y="107"/>
                      <a:pt x="306" y="198"/>
                      <a:pt x="306" y="288"/>
                    </a:cubicBezTo>
                    <a:cubicBezTo>
                      <a:pt x="306" y="301"/>
                      <a:pt x="302" y="306"/>
                      <a:pt x="289" y="306"/>
                    </a:cubicBezTo>
                    <a:cubicBezTo>
                      <a:pt x="197" y="305"/>
                      <a:pt x="105" y="306"/>
                      <a:pt x="13" y="305"/>
                    </a:cubicBezTo>
                    <a:cubicBezTo>
                      <a:pt x="9" y="305"/>
                      <a:pt x="5" y="304"/>
                      <a:pt x="0" y="303"/>
                    </a:cubicBezTo>
                    <a:cubicBezTo>
                      <a:pt x="0" y="203"/>
                      <a:pt x="0" y="102"/>
                      <a:pt x="0" y="0"/>
                    </a:cubicBezTo>
                    <a:close/>
                    <a:moveTo>
                      <a:pt x="102" y="203"/>
                    </a:moveTo>
                    <a:cubicBezTo>
                      <a:pt x="133" y="203"/>
                      <a:pt x="163" y="203"/>
                      <a:pt x="193" y="202"/>
                    </a:cubicBezTo>
                    <a:cubicBezTo>
                      <a:pt x="196" y="202"/>
                      <a:pt x="202" y="195"/>
                      <a:pt x="203" y="191"/>
                    </a:cubicBezTo>
                    <a:cubicBezTo>
                      <a:pt x="203" y="164"/>
                      <a:pt x="203" y="138"/>
                      <a:pt x="203" y="111"/>
                    </a:cubicBezTo>
                    <a:cubicBezTo>
                      <a:pt x="203" y="108"/>
                      <a:pt x="197" y="101"/>
                      <a:pt x="194" y="101"/>
                    </a:cubicBezTo>
                    <a:cubicBezTo>
                      <a:pt x="163" y="100"/>
                      <a:pt x="133" y="100"/>
                      <a:pt x="102" y="100"/>
                    </a:cubicBezTo>
                    <a:cubicBezTo>
                      <a:pt x="102" y="136"/>
                      <a:pt x="102" y="167"/>
                      <a:pt x="102" y="2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3" name="Freeform 170"/>
              <p:cNvSpPr>
                <a:spLocks noEditPoints="1"/>
              </p:cNvSpPr>
              <p:nvPr/>
            </p:nvSpPr>
            <p:spPr bwMode="auto">
              <a:xfrm>
                <a:off x="3122" y="1094"/>
                <a:ext cx="261" cy="261"/>
              </a:xfrm>
              <a:custGeom>
                <a:avLst/>
                <a:gdLst>
                  <a:gd name="T0" fmla="*/ 1 w 309"/>
                  <a:gd name="T1" fmla="*/ 154 h 308"/>
                  <a:gd name="T2" fmla="*/ 0 w 309"/>
                  <a:gd name="T3" fmla="*/ 18 h 308"/>
                  <a:gd name="T4" fmla="*/ 19 w 309"/>
                  <a:gd name="T5" fmla="*/ 0 h 308"/>
                  <a:gd name="T6" fmla="*/ 289 w 309"/>
                  <a:gd name="T7" fmla="*/ 0 h 308"/>
                  <a:gd name="T8" fmla="*/ 308 w 309"/>
                  <a:gd name="T9" fmla="*/ 19 h 308"/>
                  <a:gd name="T10" fmla="*/ 308 w 309"/>
                  <a:gd name="T11" fmla="*/ 289 h 308"/>
                  <a:gd name="T12" fmla="*/ 289 w 309"/>
                  <a:gd name="T13" fmla="*/ 308 h 308"/>
                  <a:gd name="T14" fmla="*/ 19 w 309"/>
                  <a:gd name="T15" fmla="*/ 308 h 308"/>
                  <a:gd name="T16" fmla="*/ 0 w 309"/>
                  <a:gd name="T17" fmla="*/ 288 h 308"/>
                  <a:gd name="T18" fmla="*/ 1 w 309"/>
                  <a:gd name="T19" fmla="*/ 154 h 308"/>
                  <a:gd name="T20" fmla="*/ 104 w 309"/>
                  <a:gd name="T21" fmla="*/ 104 h 308"/>
                  <a:gd name="T22" fmla="*/ 104 w 309"/>
                  <a:gd name="T23" fmla="*/ 203 h 308"/>
                  <a:gd name="T24" fmla="*/ 203 w 309"/>
                  <a:gd name="T25" fmla="*/ 203 h 308"/>
                  <a:gd name="T26" fmla="*/ 203 w 309"/>
                  <a:gd name="T27" fmla="*/ 104 h 308"/>
                  <a:gd name="T28" fmla="*/ 104 w 309"/>
                  <a:gd name="T29" fmla="*/ 104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9" h="308">
                    <a:moveTo>
                      <a:pt x="1" y="154"/>
                    </a:moveTo>
                    <a:cubicBezTo>
                      <a:pt x="1" y="109"/>
                      <a:pt x="1" y="63"/>
                      <a:pt x="0" y="18"/>
                    </a:cubicBezTo>
                    <a:cubicBezTo>
                      <a:pt x="0" y="4"/>
                      <a:pt x="5" y="0"/>
                      <a:pt x="19" y="0"/>
                    </a:cubicBezTo>
                    <a:cubicBezTo>
                      <a:pt x="109" y="0"/>
                      <a:pt x="199" y="0"/>
                      <a:pt x="289" y="0"/>
                    </a:cubicBezTo>
                    <a:cubicBezTo>
                      <a:pt x="303" y="0"/>
                      <a:pt x="309" y="3"/>
                      <a:pt x="308" y="19"/>
                    </a:cubicBezTo>
                    <a:cubicBezTo>
                      <a:pt x="308" y="109"/>
                      <a:pt x="308" y="199"/>
                      <a:pt x="308" y="289"/>
                    </a:cubicBezTo>
                    <a:cubicBezTo>
                      <a:pt x="309" y="304"/>
                      <a:pt x="303" y="308"/>
                      <a:pt x="289" y="308"/>
                    </a:cubicBezTo>
                    <a:cubicBezTo>
                      <a:pt x="199" y="307"/>
                      <a:pt x="109" y="307"/>
                      <a:pt x="19" y="308"/>
                    </a:cubicBezTo>
                    <a:cubicBezTo>
                      <a:pt x="3" y="308"/>
                      <a:pt x="0" y="302"/>
                      <a:pt x="0" y="288"/>
                    </a:cubicBezTo>
                    <a:cubicBezTo>
                      <a:pt x="1" y="243"/>
                      <a:pt x="1" y="199"/>
                      <a:pt x="1" y="154"/>
                    </a:cubicBezTo>
                    <a:close/>
                    <a:moveTo>
                      <a:pt x="104" y="104"/>
                    </a:moveTo>
                    <a:cubicBezTo>
                      <a:pt x="104" y="137"/>
                      <a:pt x="104" y="170"/>
                      <a:pt x="104" y="203"/>
                    </a:cubicBezTo>
                    <a:cubicBezTo>
                      <a:pt x="138" y="203"/>
                      <a:pt x="171" y="203"/>
                      <a:pt x="203" y="203"/>
                    </a:cubicBezTo>
                    <a:cubicBezTo>
                      <a:pt x="203" y="169"/>
                      <a:pt x="203" y="136"/>
                      <a:pt x="203" y="104"/>
                    </a:cubicBezTo>
                    <a:cubicBezTo>
                      <a:pt x="170" y="104"/>
                      <a:pt x="138" y="104"/>
                      <a:pt x="104" y="1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4" name="Freeform 171"/>
              <p:cNvSpPr>
                <a:spLocks noEditPoints="1"/>
              </p:cNvSpPr>
              <p:nvPr/>
            </p:nvSpPr>
            <p:spPr bwMode="auto">
              <a:xfrm>
                <a:off x="3122" y="747"/>
                <a:ext cx="260" cy="261"/>
              </a:xfrm>
              <a:custGeom>
                <a:avLst/>
                <a:gdLst>
                  <a:gd name="T0" fmla="*/ 156 w 308"/>
                  <a:gd name="T1" fmla="*/ 1 h 308"/>
                  <a:gd name="T2" fmla="*/ 290 w 308"/>
                  <a:gd name="T3" fmla="*/ 0 h 308"/>
                  <a:gd name="T4" fmla="*/ 308 w 308"/>
                  <a:gd name="T5" fmla="*/ 19 h 308"/>
                  <a:gd name="T6" fmla="*/ 308 w 308"/>
                  <a:gd name="T7" fmla="*/ 289 h 308"/>
                  <a:gd name="T8" fmla="*/ 291 w 308"/>
                  <a:gd name="T9" fmla="*/ 308 h 308"/>
                  <a:gd name="T10" fmla="*/ 17 w 308"/>
                  <a:gd name="T11" fmla="*/ 308 h 308"/>
                  <a:gd name="T12" fmla="*/ 0 w 308"/>
                  <a:gd name="T13" fmla="*/ 291 h 308"/>
                  <a:gd name="T14" fmla="*/ 0 w 308"/>
                  <a:gd name="T15" fmla="*/ 18 h 308"/>
                  <a:gd name="T16" fmla="*/ 18 w 308"/>
                  <a:gd name="T17" fmla="*/ 1 h 308"/>
                  <a:gd name="T18" fmla="*/ 156 w 308"/>
                  <a:gd name="T19" fmla="*/ 1 h 308"/>
                  <a:gd name="T20" fmla="*/ 205 w 308"/>
                  <a:gd name="T21" fmla="*/ 205 h 308"/>
                  <a:gd name="T22" fmla="*/ 204 w 308"/>
                  <a:gd name="T23" fmla="*/ 115 h 308"/>
                  <a:gd name="T24" fmla="*/ 194 w 308"/>
                  <a:gd name="T25" fmla="*/ 104 h 308"/>
                  <a:gd name="T26" fmla="*/ 105 w 308"/>
                  <a:gd name="T27" fmla="*/ 104 h 308"/>
                  <a:gd name="T28" fmla="*/ 105 w 308"/>
                  <a:gd name="T29" fmla="*/ 205 h 308"/>
                  <a:gd name="T30" fmla="*/ 205 w 308"/>
                  <a:gd name="T31" fmla="*/ 205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8" h="308">
                    <a:moveTo>
                      <a:pt x="156" y="1"/>
                    </a:moveTo>
                    <a:cubicBezTo>
                      <a:pt x="201" y="1"/>
                      <a:pt x="245" y="1"/>
                      <a:pt x="290" y="0"/>
                    </a:cubicBezTo>
                    <a:cubicBezTo>
                      <a:pt x="304" y="0"/>
                      <a:pt x="308" y="5"/>
                      <a:pt x="308" y="19"/>
                    </a:cubicBezTo>
                    <a:cubicBezTo>
                      <a:pt x="308" y="109"/>
                      <a:pt x="308" y="199"/>
                      <a:pt x="308" y="289"/>
                    </a:cubicBezTo>
                    <a:cubicBezTo>
                      <a:pt x="308" y="302"/>
                      <a:pt x="305" y="308"/>
                      <a:pt x="291" y="308"/>
                    </a:cubicBezTo>
                    <a:cubicBezTo>
                      <a:pt x="199" y="307"/>
                      <a:pt x="108" y="307"/>
                      <a:pt x="17" y="308"/>
                    </a:cubicBezTo>
                    <a:cubicBezTo>
                      <a:pt x="5" y="308"/>
                      <a:pt x="0" y="304"/>
                      <a:pt x="0" y="291"/>
                    </a:cubicBezTo>
                    <a:cubicBezTo>
                      <a:pt x="1" y="200"/>
                      <a:pt x="1" y="109"/>
                      <a:pt x="0" y="18"/>
                    </a:cubicBezTo>
                    <a:cubicBezTo>
                      <a:pt x="0" y="4"/>
                      <a:pt x="5" y="0"/>
                      <a:pt x="18" y="1"/>
                    </a:cubicBezTo>
                    <a:cubicBezTo>
                      <a:pt x="64" y="1"/>
                      <a:pt x="110" y="1"/>
                      <a:pt x="156" y="1"/>
                    </a:cubicBezTo>
                    <a:close/>
                    <a:moveTo>
                      <a:pt x="205" y="205"/>
                    </a:moveTo>
                    <a:cubicBezTo>
                      <a:pt x="205" y="173"/>
                      <a:pt x="205" y="144"/>
                      <a:pt x="204" y="115"/>
                    </a:cubicBezTo>
                    <a:cubicBezTo>
                      <a:pt x="204" y="111"/>
                      <a:pt x="198" y="104"/>
                      <a:pt x="194" y="104"/>
                    </a:cubicBezTo>
                    <a:cubicBezTo>
                      <a:pt x="165" y="103"/>
                      <a:pt x="135" y="104"/>
                      <a:pt x="105" y="104"/>
                    </a:cubicBezTo>
                    <a:cubicBezTo>
                      <a:pt x="105" y="139"/>
                      <a:pt x="105" y="172"/>
                      <a:pt x="105" y="205"/>
                    </a:cubicBezTo>
                    <a:cubicBezTo>
                      <a:pt x="138" y="205"/>
                      <a:pt x="170" y="205"/>
                      <a:pt x="205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45" name="组合 44"/>
            <p:cNvGrpSpPr/>
            <p:nvPr userDrawn="1"/>
          </p:nvGrpSpPr>
          <p:grpSpPr>
            <a:xfrm rot="20985436" flipH="1">
              <a:off x="5636321" y="1449552"/>
              <a:ext cx="880776" cy="748079"/>
              <a:chOff x="3501778" y="1348073"/>
              <a:chExt cx="974202" cy="827430"/>
            </a:xfrm>
            <a:solidFill>
              <a:schemeClr val="accent3"/>
            </a:solidFill>
          </p:grpSpPr>
          <p:sp>
            <p:nvSpPr>
              <p:cNvPr id="46" name="Freeform 6"/>
              <p:cNvSpPr>
                <a:spLocks noEditPoints="1"/>
              </p:cNvSpPr>
              <p:nvPr/>
            </p:nvSpPr>
            <p:spPr bwMode="auto">
              <a:xfrm rot="18468259">
                <a:off x="3575164" y="1274687"/>
                <a:ext cx="827430" cy="974202"/>
              </a:xfrm>
              <a:custGeom>
                <a:avLst/>
                <a:gdLst>
                  <a:gd name="T0" fmla="*/ 1600 w 1600"/>
                  <a:gd name="T1" fmla="*/ 1881 h 1881"/>
                  <a:gd name="T2" fmla="*/ 0 w 1600"/>
                  <a:gd name="T3" fmla="*/ 1881 h 1881"/>
                  <a:gd name="T4" fmla="*/ 0 w 1600"/>
                  <a:gd name="T5" fmla="*/ 1865 h 1881"/>
                  <a:gd name="T6" fmla="*/ 0 w 1600"/>
                  <a:gd name="T7" fmla="*/ 866 h 1881"/>
                  <a:gd name="T8" fmla="*/ 69 w 1600"/>
                  <a:gd name="T9" fmla="*/ 784 h 1881"/>
                  <a:gd name="T10" fmla="*/ 383 w 1600"/>
                  <a:gd name="T11" fmla="*/ 784 h 1881"/>
                  <a:gd name="T12" fmla="*/ 400 w 1600"/>
                  <a:gd name="T13" fmla="*/ 763 h 1881"/>
                  <a:gd name="T14" fmla="*/ 400 w 1600"/>
                  <a:gd name="T15" fmla="*/ 89 h 1881"/>
                  <a:gd name="T16" fmla="*/ 403 w 1600"/>
                  <a:gd name="T17" fmla="*/ 54 h 1881"/>
                  <a:gd name="T18" fmla="*/ 460 w 1600"/>
                  <a:gd name="T19" fmla="*/ 0 h 1881"/>
                  <a:gd name="T20" fmla="*/ 474 w 1600"/>
                  <a:gd name="T21" fmla="*/ 0 h 1881"/>
                  <a:gd name="T22" fmla="*/ 1129 w 1600"/>
                  <a:gd name="T23" fmla="*/ 0 h 1881"/>
                  <a:gd name="T24" fmla="*/ 1200 w 1600"/>
                  <a:gd name="T25" fmla="*/ 83 h 1881"/>
                  <a:gd name="T26" fmla="*/ 1200 w 1600"/>
                  <a:gd name="T27" fmla="*/ 762 h 1881"/>
                  <a:gd name="T28" fmla="*/ 1200 w 1600"/>
                  <a:gd name="T29" fmla="*/ 783 h 1881"/>
                  <a:gd name="T30" fmla="*/ 1216 w 1600"/>
                  <a:gd name="T31" fmla="*/ 784 h 1881"/>
                  <a:gd name="T32" fmla="*/ 1530 w 1600"/>
                  <a:gd name="T33" fmla="*/ 784 h 1881"/>
                  <a:gd name="T34" fmla="*/ 1599 w 1600"/>
                  <a:gd name="T35" fmla="*/ 844 h 1881"/>
                  <a:gd name="T36" fmla="*/ 1600 w 1600"/>
                  <a:gd name="T37" fmla="*/ 862 h 1881"/>
                  <a:gd name="T38" fmla="*/ 1600 w 1600"/>
                  <a:gd name="T39" fmla="*/ 1866 h 1881"/>
                  <a:gd name="T40" fmla="*/ 1600 w 1600"/>
                  <a:gd name="T41" fmla="*/ 1881 h 1881"/>
                  <a:gd name="T42" fmla="*/ 1066 w 1600"/>
                  <a:gd name="T43" fmla="*/ 157 h 1881"/>
                  <a:gd name="T44" fmla="*/ 1054 w 1600"/>
                  <a:gd name="T45" fmla="*/ 157 h 1881"/>
                  <a:gd name="T46" fmla="*/ 547 w 1600"/>
                  <a:gd name="T47" fmla="*/ 156 h 1881"/>
                  <a:gd name="T48" fmla="*/ 533 w 1600"/>
                  <a:gd name="T49" fmla="*/ 173 h 1881"/>
                  <a:gd name="T50" fmla="*/ 533 w 1600"/>
                  <a:gd name="T51" fmla="*/ 1708 h 1881"/>
                  <a:gd name="T52" fmla="*/ 548 w 1600"/>
                  <a:gd name="T53" fmla="*/ 1725 h 1881"/>
                  <a:gd name="T54" fmla="*/ 1052 w 1600"/>
                  <a:gd name="T55" fmla="*/ 1725 h 1881"/>
                  <a:gd name="T56" fmla="*/ 1066 w 1600"/>
                  <a:gd name="T57" fmla="*/ 1724 h 1881"/>
                  <a:gd name="T58" fmla="*/ 1066 w 1600"/>
                  <a:gd name="T59" fmla="*/ 157 h 1881"/>
                  <a:gd name="T60" fmla="*/ 399 w 1600"/>
                  <a:gd name="T61" fmla="*/ 1725 h 1881"/>
                  <a:gd name="T62" fmla="*/ 399 w 1600"/>
                  <a:gd name="T63" fmla="*/ 942 h 1881"/>
                  <a:gd name="T64" fmla="*/ 133 w 1600"/>
                  <a:gd name="T65" fmla="*/ 942 h 1881"/>
                  <a:gd name="T66" fmla="*/ 133 w 1600"/>
                  <a:gd name="T67" fmla="*/ 960 h 1881"/>
                  <a:gd name="T68" fmla="*/ 133 w 1600"/>
                  <a:gd name="T69" fmla="*/ 1705 h 1881"/>
                  <a:gd name="T70" fmla="*/ 149 w 1600"/>
                  <a:gd name="T71" fmla="*/ 1725 h 1881"/>
                  <a:gd name="T72" fmla="*/ 384 w 1600"/>
                  <a:gd name="T73" fmla="*/ 1725 h 1881"/>
                  <a:gd name="T74" fmla="*/ 399 w 1600"/>
                  <a:gd name="T75" fmla="*/ 1725 h 1881"/>
                  <a:gd name="T76" fmla="*/ 1201 w 1600"/>
                  <a:gd name="T77" fmla="*/ 1724 h 1881"/>
                  <a:gd name="T78" fmla="*/ 1214 w 1600"/>
                  <a:gd name="T79" fmla="*/ 1725 h 1881"/>
                  <a:gd name="T80" fmla="*/ 1452 w 1600"/>
                  <a:gd name="T81" fmla="*/ 1725 h 1881"/>
                  <a:gd name="T82" fmla="*/ 1467 w 1600"/>
                  <a:gd name="T83" fmla="*/ 1707 h 1881"/>
                  <a:gd name="T84" fmla="*/ 1467 w 1600"/>
                  <a:gd name="T85" fmla="*/ 958 h 1881"/>
                  <a:gd name="T86" fmla="*/ 1466 w 1600"/>
                  <a:gd name="T87" fmla="*/ 941 h 1881"/>
                  <a:gd name="T88" fmla="*/ 1201 w 1600"/>
                  <a:gd name="T89" fmla="*/ 941 h 1881"/>
                  <a:gd name="T90" fmla="*/ 1201 w 1600"/>
                  <a:gd name="T91" fmla="*/ 1724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0" h="1881">
                    <a:moveTo>
                      <a:pt x="1600" y="1881"/>
                    </a:moveTo>
                    <a:cubicBezTo>
                      <a:pt x="1066" y="1881"/>
                      <a:pt x="534" y="1881"/>
                      <a:pt x="0" y="1881"/>
                    </a:cubicBezTo>
                    <a:cubicBezTo>
                      <a:pt x="0" y="1876"/>
                      <a:pt x="0" y="1870"/>
                      <a:pt x="0" y="1865"/>
                    </a:cubicBezTo>
                    <a:cubicBezTo>
                      <a:pt x="0" y="1532"/>
                      <a:pt x="0" y="1199"/>
                      <a:pt x="0" y="866"/>
                    </a:cubicBezTo>
                    <a:cubicBezTo>
                      <a:pt x="0" y="814"/>
                      <a:pt x="25" y="784"/>
                      <a:pt x="69" y="784"/>
                    </a:cubicBezTo>
                    <a:cubicBezTo>
                      <a:pt x="174" y="783"/>
                      <a:pt x="279" y="784"/>
                      <a:pt x="383" y="784"/>
                    </a:cubicBezTo>
                    <a:cubicBezTo>
                      <a:pt x="400" y="784"/>
                      <a:pt x="400" y="784"/>
                      <a:pt x="400" y="763"/>
                    </a:cubicBezTo>
                    <a:cubicBezTo>
                      <a:pt x="400" y="539"/>
                      <a:pt x="400" y="314"/>
                      <a:pt x="400" y="89"/>
                    </a:cubicBezTo>
                    <a:cubicBezTo>
                      <a:pt x="400" y="77"/>
                      <a:pt x="401" y="65"/>
                      <a:pt x="403" y="54"/>
                    </a:cubicBezTo>
                    <a:cubicBezTo>
                      <a:pt x="410" y="22"/>
                      <a:pt x="432" y="1"/>
                      <a:pt x="460" y="0"/>
                    </a:cubicBezTo>
                    <a:cubicBezTo>
                      <a:pt x="465" y="0"/>
                      <a:pt x="469" y="0"/>
                      <a:pt x="474" y="0"/>
                    </a:cubicBezTo>
                    <a:cubicBezTo>
                      <a:pt x="692" y="0"/>
                      <a:pt x="910" y="0"/>
                      <a:pt x="1129" y="0"/>
                    </a:cubicBezTo>
                    <a:cubicBezTo>
                      <a:pt x="1175" y="0"/>
                      <a:pt x="1200" y="28"/>
                      <a:pt x="1200" y="83"/>
                    </a:cubicBezTo>
                    <a:cubicBezTo>
                      <a:pt x="1200" y="309"/>
                      <a:pt x="1200" y="535"/>
                      <a:pt x="1200" y="762"/>
                    </a:cubicBezTo>
                    <a:cubicBezTo>
                      <a:pt x="1200" y="768"/>
                      <a:pt x="1200" y="775"/>
                      <a:pt x="1200" y="783"/>
                    </a:cubicBezTo>
                    <a:cubicBezTo>
                      <a:pt x="1206" y="783"/>
                      <a:pt x="1211" y="784"/>
                      <a:pt x="1216" y="784"/>
                    </a:cubicBezTo>
                    <a:cubicBezTo>
                      <a:pt x="1321" y="784"/>
                      <a:pt x="1426" y="784"/>
                      <a:pt x="1530" y="784"/>
                    </a:cubicBezTo>
                    <a:cubicBezTo>
                      <a:pt x="1568" y="784"/>
                      <a:pt x="1592" y="805"/>
                      <a:pt x="1599" y="844"/>
                    </a:cubicBezTo>
                    <a:cubicBezTo>
                      <a:pt x="1600" y="850"/>
                      <a:pt x="1600" y="856"/>
                      <a:pt x="1600" y="862"/>
                    </a:cubicBezTo>
                    <a:cubicBezTo>
                      <a:pt x="1600" y="1197"/>
                      <a:pt x="1600" y="1532"/>
                      <a:pt x="1600" y="1866"/>
                    </a:cubicBezTo>
                    <a:cubicBezTo>
                      <a:pt x="1600" y="1871"/>
                      <a:pt x="1600" y="1875"/>
                      <a:pt x="1600" y="1881"/>
                    </a:cubicBezTo>
                    <a:close/>
                    <a:moveTo>
                      <a:pt x="1066" y="157"/>
                    </a:moveTo>
                    <a:cubicBezTo>
                      <a:pt x="1061" y="157"/>
                      <a:pt x="1057" y="157"/>
                      <a:pt x="1054" y="157"/>
                    </a:cubicBezTo>
                    <a:cubicBezTo>
                      <a:pt x="885" y="157"/>
                      <a:pt x="716" y="157"/>
                      <a:pt x="547" y="156"/>
                    </a:cubicBezTo>
                    <a:cubicBezTo>
                      <a:pt x="536" y="156"/>
                      <a:pt x="533" y="161"/>
                      <a:pt x="533" y="173"/>
                    </a:cubicBezTo>
                    <a:cubicBezTo>
                      <a:pt x="534" y="685"/>
                      <a:pt x="534" y="1196"/>
                      <a:pt x="533" y="1708"/>
                    </a:cubicBezTo>
                    <a:cubicBezTo>
                      <a:pt x="533" y="1722"/>
                      <a:pt x="537" y="1725"/>
                      <a:pt x="548" y="1725"/>
                    </a:cubicBezTo>
                    <a:cubicBezTo>
                      <a:pt x="716" y="1725"/>
                      <a:pt x="884" y="1725"/>
                      <a:pt x="1052" y="1725"/>
                    </a:cubicBezTo>
                    <a:cubicBezTo>
                      <a:pt x="1057" y="1725"/>
                      <a:pt x="1061" y="1724"/>
                      <a:pt x="1066" y="1724"/>
                    </a:cubicBezTo>
                    <a:cubicBezTo>
                      <a:pt x="1066" y="1201"/>
                      <a:pt x="1066" y="680"/>
                      <a:pt x="1066" y="157"/>
                    </a:cubicBezTo>
                    <a:close/>
                    <a:moveTo>
                      <a:pt x="399" y="1725"/>
                    </a:moveTo>
                    <a:cubicBezTo>
                      <a:pt x="399" y="1462"/>
                      <a:pt x="399" y="1202"/>
                      <a:pt x="399" y="942"/>
                    </a:cubicBezTo>
                    <a:cubicBezTo>
                      <a:pt x="310" y="942"/>
                      <a:pt x="223" y="942"/>
                      <a:pt x="133" y="942"/>
                    </a:cubicBezTo>
                    <a:cubicBezTo>
                      <a:pt x="133" y="948"/>
                      <a:pt x="133" y="954"/>
                      <a:pt x="133" y="960"/>
                    </a:cubicBezTo>
                    <a:cubicBezTo>
                      <a:pt x="133" y="1209"/>
                      <a:pt x="133" y="1457"/>
                      <a:pt x="133" y="1705"/>
                    </a:cubicBezTo>
                    <a:cubicBezTo>
                      <a:pt x="133" y="1720"/>
                      <a:pt x="136" y="1725"/>
                      <a:pt x="149" y="1725"/>
                    </a:cubicBezTo>
                    <a:cubicBezTo>
                      <a:pt x="228" y="1724"/>
                      <a:pt x="306" y="1725"/>
                      <a:pt x="384" y="1725"/>
                    </a:cubicBezTo>
                    <a:cubicBezTo>
                      <a:pt x="389" y="1725"/>
                      <a:pt x="393" y="1725"/>
                      <a:pt x="399" y="1725"/>
                    </a:cubicBezTo>
                    <a:close/>
                    <a:moveTo>
                      <a:pt x="1201" y="1724"/>
                    </a:moveTo>
                    <a:cubicBezTo>
                      <a:pt x="1206" y="1724"/>
                      <a:pt x="1210" y="1725"/>
                      <a:pt x="1214" y="1725"/>
                    </a:cubicBezTo>
                    <a:cubicBezTo>
                      <a:pt x="1294" y="1725"/>
                      <a:pt x="1373" y="1724"/>
                      <a:pt x="1452" y="1725"/>
                    </a:cubicBezTo>
                    <a:cubicBezTo>
                      <a:pt x="1464" y="1725"/>
                      <a:pt x="1467" y="1721"/>
                      <a:pt x="1467" y="1707"/>
                    </a:cubicBezTo>
                    <a:cubicBezTo>
                      <a:pt x="1466" y="1457"/>
                      <a:pt x="1467" y="1207"/>
                      <a:pt x="1467" y="958"/>
                    </a:cubicBezTo>
                    <a:cubicBezTo>
                      <a:pt x="1467" y="952"/>
                      <a:pt x="1466" y="947"/>
                      <a:pt x="1466" y="941"/>
                    </a:cubicBezTo>
                    <a:cubicBezTo>
                      <a:pt x="1377" y="941"/>
                      <a:pt x="1289" y="941"/>
                      <a:pt x="1201" y="941"/>
                    </a:cubicBezTo>
                    <a:cubicBezTo>
                      <a:pt x="1201" y="1202"/>
                      <a:pt x="1201" y="1463"/>
                      <a:pt x="1201" y="17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7" name="Freeform 10"/>
              <p:cNvSpPr>
                <a:spLocks/>
              </p:cNvSpPr>
              <p:nvPr/>
            </p:nvSpPr>
            <p:spPr bwMode="auto">
              <a:xfrm rot="18468259">
                <a:off x="4003491" y="1811313"/>
                <a:ext cx="35470" cy="81948"/>
              </a:xfrm>
              <a:custGeom>
                <a:avLst/>
                <a:gdLst>
                  <a:gd name="T0" fmla="*/ 65 w 68"/>
                  <a:gd name="T1" fmla="*/ 158 h 158"/>
                  <a:gd name="T2" fmla="*/ 10 w 68"/>
                  <a:gd name="T3" fmla="*/ 158 h 158"/>
                  <a:gd name="T4" fmla="*/ 1 w 68"/>
                  <a:gd name="T5" fmla="*/ 147 h 158"/>
                  <a:gd name="T6" fmla="*/ 0 w 68"/>
                  <a:gd name="T7" fmla="*/ 12 h 158"/>
                  <a:gd name="T8" fmla="*/ 10 w 68"/>
                  <a:gd name="T9" fmla="*/ 1 h 158"/>
                  <a:gd name="T10" fmla="*/ 59 w 68"/>
                  <a:gd name="T11" fmla="*/ 1 h 158"/>
                  <a:gd name="T12" fmla="*/ 67 w 68"/>
                  <a:gd name="T13" fmla="*/ 10 h 158"/>
                  <a:gd name="T14" fmla="*/ 67 w 68"/>
                  <a:gd name="T15" fmla="*/ 153 h 158"/>
                  <a:gd name="T16" fmla="*/ 65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65" y="158"/>
                    </a:moveTo>
                    <a:cubicBezTo>
                      <a:pt x="46" y="158"/>
                      <a:pt x="28" y="158"/>
                      <a:pt x="10" y="158"/>
                    </a:cubicBezTo>
                    <a:cubicBezTo>
                      <a:pt x="3" y="158"/>
                      <a:pt x="0" y="155"/>
                      <a:pt x="1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3" y="0"/>
                      <a:pt x="59" y="1"/>
                    </a:cubicBezTo>
                    <a:cubicBezTo>
                      <a:pt x="62" y="1"/>
                      <a:pt x="67" y="7"/>
                      <a:pt x="67" y="10"/>
                    </a:cubicBezTo>
                    <a:cubicBezTo>
                      <a:pt x="68" y="58"/>
                      <a:pt x="67" y="105"/>
                      <a:pt x="67" y="153"/>
                    </a:cubicBezTo>
                    <a:cubicBezTo>
                      <a:pt x="67" y="154"/>
                      <a:pt x="66" y="156"/>
                      <a:pt x="65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8" name="Freeform 11"/>
              <p:cNvSpPr>
                <a:spLocks/>
              </p:cNvSpPr>
              <p:nvPr/>
            </p:nvSpPr>
            <p:spPr bwMode="auto">
              <a:xfrm rot="18468259">
                <a:off x="4067084" y="1729535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5 w 68"/>
                  <a:gd name="T15" fmla="*/ 1 h 159"/>
                  <a:gd name="T16" fmla="*/ 68 w 68"/>
                  <a:gd name="T17" fmla="*/ 15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1" y="158"/>
                    </a:cubicBezTo>
                    <a:cubicBezTo>
                      <a:pt x="3" y="159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0"/>
                      <a:pt x="11" y="1"/>
                    </a:cubicBezTo>
                    <a:cubicBezTo>
                      <a:pt x="26" y="1"/>
                      <a:pt x="41" y="1"/>
                      <a:pt x="55" y="1"/>
                    </a:cubicBezTo>
                    <a:cubicBezTo>
                      <a:pt x="64" y="0"/>
                      <a:pt x="68" y="4"/>
                      <a:pt x="68" y="15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9" name="Freeform 12"/>
              <p:cNvSpPr>
                <a:spLocks/>
              </p:cNvSpPr>
              <p:nvPr/>
            </p:nvSpPr>
            <p:spPr bwMode="auto">
              <a:xfrm rot="18468259">
                <a:off x="3810456" y="1661862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1 w 68"/>
                  <a:gd name="T5" fmla="*/ 105 h 157"/>
                  <a:gd name="T6" fmla="*/ 0 w 68"/>
                  <a:gd name="T7" fmla="*/ 16 h 157"/>
                  <a:gd name="T8" fmla="*/ 13 w 68"/>
                  <a:gd name="T9" fmla="*/ 1 h 157"/>
                  <a:gd name="T10" fmla="*/ 58 w 68"/>
                  <a:gd name="T11" fmla="*/ 2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3" y="157"/>
                      <a:pt x="1" y="157"/>
                    </a:cubicBezTo>
                    <a:cubicBezTo>
                      <a:pt x="1" y="139"/>
                      <a:pt x="1" y="122"/>
                      <a:pt x="1" y="105"/>
                    </a:cubicBezTo>
                    <a:cubicBezTo>
                      <a:pt x="1" y="75"/>
                      <a:pt x="1" y="46"/>
                      <a:pt x="0" y="16"/>
                    </a:cubicBezTo>
                    <a:cubicBezTo>
                      <a:pt x="0" y="5"/>
                      <a:pt x="3" y="0"/>
                      <a:pt x="13" y="1"/>
                    </a:cubicBezTo>
                    <a:cubicBezTo>
                      <a:pt x="28" y="2"/>
                      <a:pt x="43" y="1"/>
                      <a:pt x="58" y="2"/>
                    </a:cubicBezTo>
                    <a:cubicBezTo>
                      <a:pt x="61" y="2"/>
                      <a:pt x="67" y="7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0" name="Freeform 13"/>
              <p:cNvSpPr>
                <a:spLocks/>
              </p:cNvSpPr>
              <p:nvPr/>
            </p:nvSpPr>
            <p:spPr bwMode="auto">
              <a:xfrm rot="18468259">
                <a:off x="3874049" y="1580695"/>
                <a:ext cx="35470" cy="80725"/>
              </a:xfrm>
              <a:custGeom>
                <a:avLst/>
                <a:gdLst>
                  <a:gd name="T0" fmla="*/ 67 w 68"/>
                  <a:gd name="T1" fmla="*/ 156 h 156"/>
                  <a:gd name="T2" fmla="*/ 0 w 68"/>
                  <a:gd name="T3" fmla="*/ 156 h 156"/>
                  <a:gd name="T4" fmla="*/ 0 w 68"/>
                  <a:gd name="T5" fmla="*/ 85 h 156"/>
                  <a:gd name="T6" fmla="*/ 0 w 68"/>
                  <a:gd name="T7" fmla="*/ 13 h 156"/>
                  <a:gd name="T8" fmla="*/ 12 w 68"/>
                  <a:gd name="T9" fmla="*/ 0 h 156"/>
                  <a:gd name="T10" fmla="*/ 57 w 68"/>
                  <a:gd name="T11" fmla="*/ 1 h 156"/>
                  <a:gd name="T12" fmla="*/ 67 w 68"/>
                  <a:gd name="T13" fmla="*/ 10 h 156"/>
                  <a:gd name="T14" fmla="*/ 67 w 68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6">
                    <a:moveTo>
                      <a:pt x="67" y="156"/>
                    </a:moveTo>
                    <a:cubicBezTo>
                      <a:pt x="44" y="156"/>
                      <a:pt x="23" y="156"/>
                      <a:pt x="0" y="156"/>
                    </a:cubicBezTo>
                    <a:cubicBezTo>
                      <a:pt x="0" y="132"/>
                      <a:pt x="0" y="109"/>
                      <a:pt x="0" y="85"/>
                    </a:cubicBezTo>
                    <a:cubicBezTo>
                      <a:pt x="0" y="61"/>
                      <a:pt x="1" y="37"/>
                      <a:pt x="0" y="13"/>
                    </a:cubicBezTo>
                    <a:cubicBezTo>
                      <a:pt x="0" y="3"/>
                      <a:pt x="3" y="0"/>
                      <a:pt x="12" y="0"/>
                    </a:cubicBezTo>
                    <a:cubicBezTo>
                      <a:pt x="27" y="1"/>
                      <a:pt x="42" y="0"/>
                      <a:pt x="57" y="1"/>
                    </a:cubicBezTo>
                    <a:cubicBezTo>
                      <a:pt x="61" y="1"/>
                      <a:pt x="67" y="7"/>
                      <a:pt x="67" y="10"/>
                    </a:cubicBezTo>
                    <a:cubicBezTo>
                      <a:pt x="68" y="58"/>
                      <a:pt x="67" y="107"/>
                      <a:pt x="67" y="1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1" name="Freeform 14"/>
              <p:cNvSpPr>
                <a:spLocks/>
              </p:cNvSpPr>
              <p:nvPr/>
            </p:nvSpPr>
            <p:spPr bwMode="auto">
              <a:xfrm rot="18468259">
                <a:off x="3714660" y="1587388"/>
                <a:ext cx="34858" cy="81948"/>
              </a:xfrm>
              <a:custGeom>
                <a:avLst/>
                <a:gdLst>
                  <a:gd name="T0" fmla="*/ 67 w 67"/>
                  <a:gd name="T1" fmla="*/ 158 h 158"/>
                  <a:gd name="T2" fmla="*/ 8 w 67"/>
                  <a:gd name="T3" fmla="*/ 157 h 158"/>
                  <a:gd name="T4" fmla="*/ 1 w 67"/>
                  <a:gd name="T5" fmla="*/ 148 h 158"/>
                  <a:gd name="T6" fmla="*/ 1 w 67"/>
                  <a:gd name="T7" fmla="*/ 12 h 158"/>
                  <a:gd name="T8" fmla="*/ 10 w 67"/>
                  <a:gd name="T9" fmla="*/ 1 h 158"/>
                  <a:gd name="T10" fmla="*/ 59 w 67"/>
                  <a:gd name="T11" fmla="*/ 1 h 158"/>
                  <a:gd name="T12" fmla="*/ 67 w 67"/>
                  <a:gd name="T13" fmla="*/ 8 h 158"/>
                  <a:gd name="T14" fmla="*/ 67 w 67"/>
                  <a:gd name="T1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158">
                    <a:moveTo>
                      <a:pt x="67" y="158"/>
                    </a:moveTo>
                    <a:cubicBezTo>
                      <a:pt x="46" y="158"/>
                      <a:pt x="27" y="158"/>
                      <a:pt x="8" y="157"/>
                    </a:cubicBezTo>
                    <a:cubicBezTo>
                      <a:pt x="5" y="157"/>
                      <a:pt x="1" y="151"/>
                      <a:pt x="1" y="148"/>
                    </a:cubicBezTo>
                    <a:cubicBezTo>
                      <a:pt x="0" y="103"/>
                      <a:pt x="0" y="57"/>
                      <a:pt x="1" y="12"/>
                    </a:cubicBezTo>
                    <a:cubicBezTo>
                      <a:pt x="1" y="8"/>
                      <a:pt x="7" y="2"/>
                      <a:pt x="10" y="1"/>
                    </a:cubicBezTo>
                    <a:cubicBezTo>
                      <a:pt x="26" y="0"/>
                      <a:pt x="43" y="1"/>
                      <a:pt x="59" y="1"/>
                    </a:cubicBezTo>
                    <a:cubicBezTo>
                      <a:pt x="62" y="1"/>
                      <a:pt x="67" y="6"/>
                      <a:pt x="67" y="8"/>
                    </a:cubicBezTo>
                    <a:cubicBezTo>
                      <a:pt x="67" y="57"/>
                      <a:pt x="67" y="107"/>
                      <a:pt x="67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2" name="Freeform 15"/>
              <p:cNvSpPr>
                <a:spLocks/>
              </p:cNvSpPr>
              <p:nvPr/>
            </p:nvSpPr>
            <p:spPr bwMode="auto">
              <a:xfrm rot="18468259">
                <a:off x="3777894" y="1505486"/>
                <a:ext cx="35470" cy="81948"/>
              </a:xfrm>
              <a:custGeom>
                <a:avLst/>
                <a:gdLst>
                  <a:gd name="T0" fmla="*/ 0 w 68"/>
                  <a:gd name="T1" fmla="*/ 158 h 158"/>
                  <a:gd name="T2" fmla="*/ 0 w 68"/>
                  <a:gd name="T3" fmla="*/ 111 h 158"/>
                  <a:gd name="T4" fmla="*/ 0 w 68"/>
                  <a:gd name="T5" fmla="*/ 14 h 158"/>
                  <a:gd name="T6" fmla="*/ 11 w 68"/>
                  <a:gd name="T7" fmla="*/ 1 h 158"/>
                  <a:gd name="T8" fmla="*/ 57 w 68"/>
                  <a:gd name="T9" fmla="*/ 1 h 158"/>
                  <a:gd name="T10" fmla="*/ 67 w 68"/>
                  <a:gd name="T11" fmla="*/ 13 h 158"/>
                  <a:gd name="T12" fmla="*/ 67 w 68"/>
                  <a:gd name="T13" fmla="*/ 146 h 158"/>
                  <a:gd name="T14" fmla="*/ 60 w 68"/>
                  <a:gd name="T15" fmla="*/ 157 h 158"/>
                  <a:gd name="T16" fmla="*/ 0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0" y="158"/>
                    </a:moveTo>
                    <a:cubicBezTo>
                      <a:pt x="0" y="141"/>
                      <a:pt x="0" y="126"/>
                      <a:pt x="0" y="111"/>
                    </a:cubicBezTo>
                    <a:cubicBezTo>
                      <a:pt x="0" y="78"/>
                      <a:pt x="1" y="46"/>
                      <a:pt x="0" y="14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7" y="13"/>
                    </a:cubicBezTo>
                    <a:cubicBezTo>
                      <a:pt x="67" y="58"/>
                      <a:pt x="68" y="102"/>
                      <a:pt x="67" y="146"/>
                    </a:cubicBezTo>
                    <a:cubicBezTo>
                      <a:pt x="67" y="150"/>
                      <a:pt x="63" y="157"/>
                      <a:pt x="60" y="157"/>
                    </a:cubicBezTo>
                    <a:cubicBezTo>
                      <a:pt x="41" y="158"/>
                      <a:pt x="21" y="158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3" name="Freeform 16"/>
              <p:cNvSpPr>
                <a:spLocks/>
              </p:cNvSpPr>
              <p:nvPr/>
            </p:nvSpPr>
            <p:spPr bwMode="auto">
              <a:xfrm rot="18468259">
                <a:off x="3907094" y="173683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2 w 68"/>
                  <a:gd name="T3" fmla="*/ 157 h 157"/>
                  <a:gd name="T4" fmla="*/ 1 w 68"/>
                  <a:gd name="T5" fmla="*/ 147 h 157"/>
                  <a:gd name="T6" fmla="*/ 0 w 68"/>
                  <a:gd name="T7" fmla="*/ 15 h 157"/>
                  <a:gd name="T8" fmla="*/ 12 w 68"/>
                  <a:gd name="T9" fmla="*/ 0 h 157"/>
                  <a:gd name="T10" fmla="*/ 58 w 68"/>
                  <a:gd name="T11" fmla="*/ 1 h 157"/>
                  <a:gd name="T12" fmla="*/ 67 w 68"/>
                  <a:gd name="T13" fmla="*/ 9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4" y="157"/>
                      <a:pt x="2" y="157"/>
                    </a:cubicBezTo>
                    <a:cubicBezTo>
                      <a:pt x="2" y="153"/>
                      <a:pt x="1" y="150"/>
                      <a:pt x="1" y="147"/>
                    </a:cubicBezTo>
                    <a:cubicBezTo>
                      <a:pt x="1" y="103"/>
                      <a:pt x="1" y="59"/>
                      <a:pt x="0" y="15"/>
                    </a:cubicBezTo>
                    <a:cubicBezTo>
                      <a:pt x="0" y="5"/>
                      <a:pt x="3" y="0"/>
                      <a:pt x="12" y="0"/>
                    </a:cubicBezTo>
                    <a:cubicBezTo>
                      <a:pt x="27" y="1"/>
                      <a:pt x="43" y="0"/>
                      <a:pt x="58" y="1"/>
                    </a:cubicBezTo>
                    <a:cubicBezTo>
                      <a:pt x="61" y="1"/>
                      <a:pt x="67" y="6"/>
                      <a:pt x="67" y="9"/>
                    </a:cubicBezTo>
                    <a:cubicBezTo>
                      <a:pt x="68" y="58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4" name="Freeform 17"/>
              <p:cNvSpPr>
                <a:spLocks/>
              </p:cNvSpPr>
              <p:nvPr/>
            </p:nvSpPr>
            <p:spPr bwMode="auto">
              <a:xfrm rot="18468259">
                <a:off x="3970446" y="165517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0 w 68"/>
                  <a:gd name="T5" fmla="*/ 143 h 157"/>
                  <a:gd name="T6" fmla="*/ 0 w 68"/>
                  <a:gd name="T7" fmla="*/ 16 h 157"/>
                  <a:gd name="T8" fmla="*/ 14 w 68"/>
                  <a:gd name="T9" fmla="*/ 0 h 157"/>
                  <a:gd name="T10" fmla="*/ 58 w 68"/>
                  <a:gd name="T11" fmla="*/ 1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4" y="157"/>
                      <a:pt x="23" y="157"/>
                      <a:pt x="1" y="157"/>
                    </a:cubicBezTo>
                    <a:cubicBezTo>
                      <a:pt x="1" y="152"/>
                      <a:pt x="0" y="148"/>
                      <a:pt x="0" y="143"/>
                    </a:cubicBezTo>
                    <a:cubicBezTo>
                      <a:pt x="0" y="101"/>
                      <a:pt x="1" y="58"/>
                      <a:pt x="0" y="16"/>
                    </a:cubicBezTo>
                    <a:cubicBezTo>
                      <a:pt x="0" y="4"/>
                      <a:pt x="4" y="0"/>
                      <a:pt x="14" y="0"/>
                    </a:cubicBezTo>
                    <a:cubicBezTo>
                      <a:pt x="28" y="1"/>
                      <a:pt x="43" y="0"/>
                      <a:pt x="58" y="1"/>
                    </a:cubicBezTo>
                    <a:cubicBezTo>
                      <a:pt x="61" y="1"/>
                      <a:pt x="67" y="8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5" name="Freeform 18"/>
              <p:cNvSpPr>
                <a:spLocks/>
              </p:cNvSpPr>
              <p:nvPr/>
            </p:nvSpPr>
            <p:spPr bwMode="auto">
              <a:xfrm rot="18468259">
                <a:off x="4099888" y="1885792"/>
                <a:ext cx="35470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5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1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6" name="Freeform 19"/>
              <p:cNvSpPr>
                <a:spLocks/>
              </p:cNvSpPr>
              <p:nvPr/>
            </p:nvSpPr>
            <p:spPr bwMode="auto">
              <a:xfrm rot="18468259">
                <a:off x="4163239" y="1804132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4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6" y="0"/>
                      <a:pt x="68" y="5"/>
                      <a:pt x="68" y="14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7" name="Freeform 20"/>
              <p:cNvSpPr>
                <a:spLocks/>
              </p:cNvSpPr>
              <p:nvPr/>
            </p:nvSpPr>
            <p:spPr bwMode="auto">
              <a:xfrm rot="18468259">
                <a:off x="3877148" y="1974755"/>
                <a:ext cx="34858" cy="82559"/>
              </a:xfrm>
              <a:custGeom>
                <a:avLst/>
                <a:gdLst>
                  <a:gd name="T0" fmla="*/ 68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80"/>
                    </a:moveTo>
                    <a:cubicBezTo>
                      <a:pt x="68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6"/>
                      <a:pt x="0" y="147"/>
                    </a:cubicBezTo>
                    <a:cubicBezTo>
                      <a:pt x="0" y="102"/>
                      <a:pt x="0" y="57"/>
                      <a:pt x="0" y="12"/>
                    </a:cubicBezTo>
                    <a:cubicBezTo>
                      <a:pt x="0" y="4"/>
                      <a:pt x="3" y="1"/>
                      <a:pt x="10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6"/>
                      <a:pt x="67" y="58"/>
                      <a:pt x="68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8" name="Freeform 21"/>
              <p:cNvSpPr>
                <a:spLocks/>
              </p:cNvSpPr>
              <p:nvPr/>
            </p:nvSpPr>
            <p:spPr bwMode="auto">
              <a:xfrm rot="18468259">
                <a:off x="3973062" y="2049471"/>
                <a:ext cx="34858" cy="81948"/>
              </a:xfrm>
              <a:custGeom>
                <a:avLst/>
                <a:gdLst>
                  <a:gd name="T0" fmla="*/ 0 w 68"/>
                  <a:gd name="T1" fmla="*/ 78 h 158"/>
                  <a:gd name="T2" fmla="*/ 0 w 68"/>
                  <a:gd name="T3" fmla="*/ 14 h 158"/>
                  <a:gd name="T4" fmla="*/ 11 w 68"/>
                  <a:gd name="T5" fmla="*/ 1 h 158"/>
                  <a:gd name="T6" fmla="*/ 57 w 68"/>
                  <a:gd name="T7" fmla="*/ 1 h 158"/>
                  <a:gd name="T8" fmla="*/ 68 w 68"/>
                  <a:gd name="T9" fmla="*/ 13 h 158"/>
                  <a:gd name="T10" fmla="*/ 68 w 68"/>
                  <a:gd name="T11" fmla="*/ 147 h 158"/>
                  <a:gd name="T12" fmla="*/ 57 w 68"/>
                  <a:gd name="T13" fmla="*/ 158 h 158"/>
                  <a:gd name="T14" fmla="*/ 11 w 68"/>
                  <a:gd name="T15" fmla="*/ 158 h 158"/>
                  <a:gd name="T16" fmla="*/ 0 w 68"/>
                  <a:gd name="T17" fmla="*/ 146 h 158"/>
                  <a:gd name="T18" fmla="*/ 0 w 68"/>
                  <a:gd name="T19" fmla="*/ 7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8">
                    <a:moveTo>
                      <a:pt x="0" y="78"/>
                    </a:moveTo>
                    <a:cubicBezTo>
                      <a:pt x="0" y="57"/>
                      <a:pt x="1" y="36"/>
                      <a:pt x="0" y="14"/>
                    </a:cubicBezTo>
                    <a:cubicBezTo>
                      <a:pt x="0" y="5"/>
                      <a:pt x="2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4" y="1"/>
                      <a:pt x="68" y="3"/>
                      <a:pt x="68" y="13"/>
                    </a:cubicBezTo>
                    <a:cubicBezTo>
                      <a:pt x="67" y="58"/>
                      <a:pt x="67" y="102"/>
                      <a:pt x="68" y="147"/>
                    </a:cubicBezTo>
                    <a:cubicBezTo>
                      <a:pt x="68" y="156"/>
                      <a:pt x="64" y="158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3" y="158"/>
                      <a:pt x="0" y="155"/>
                      <a:pt x="0" y="146"/>
                    </a:cubicBezTo>
                    <a:cubicBezTo>
                      <a:pt x="1" y="123"/>
                      <a:pt x="0" y="101"/>
                      <a:pt x="0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9" name="Freeform 22"/>
              <p:cNvSpPr>
                <a:spLocks/>
              </p:cNvSpPr>
              <p:nvPr/>
            </p:nvSpPr>
            <p:spPr bwMode="auto">
              <a:xfrm rot="18468259">
                <a:off x="4194280" y="1565974"/>
                <a:ext cx="34858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5"/>
                      <a:pt x="0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0" name="Freeform 23"/>
              <p:cNvSpPr>
                <a:spLocks/>
              </p:cNvSpPr>
              <p:nvPr/>
            </p:nvSpPr>
            <p:spPr bwMode="auto">
              <a:xfrm rot="18468259">
                <a:off x="4290436" y="1641183"/>
                <a:ext cx="34858" cy="81336"/>
              </a:xfrm>
              <a:custGeom>
                <a:avLst/>
                <a:gdLst>
                  <a:gd name="T0" fmla="*/ 68 w 68"/>
                  <a:gd name="T1" fmla="*/ 79 h 157"/>
                  <a:gd name="T2" fmla="*/ 68 w 68"/>
                  <a:gd name="T3" fmla="*/ 145 h 157"/>
                  <a:gd name="T4" fmla="*/ 57 w 68"/>
                  <a:gd name="T5" fmla="*/ 157 h 157"/>
                  <a:gd name="T6" fmla="*/ 9 w 68"/>
                  <a:gd name="T7" fmla="*/ 157 h 157"/>
                  <a:gd name="T8" fmla="*/ 0 w 68"/>
                  <a:gd name="T9" fmla="*/ 146 h 157"/>
                  <a:gd name="T10" fmla="*/ 0 w 68"/>
                  <a:gd name="T11" fmla="*/ 12 h 157"/>
                  <a:gd name="T12" fmla="*/ 10 w 68"/>
                  <a:gd name="T13" fmla="*/ 0 h 157"/>
                  <a:gd name="T14" fmla="*/ 58 w 68"/>
                  <a:gd name="T15" fmla="*/ 0 h 157"/>
                  <a:gd name="T16" fmla="*/ 68 w 68"/>
                  <a:gd name="T17" fmla="*/ 12 h 157"/>
                  <a:gd name="T18" fmla="*/ 68 w 68"/>
                  <a:gd name="T19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7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7"/>
                      <a:pt x="57" y="157"/>
                    </a:cubicBezTo>
                    <a:cubicBezTo>
                      <a:pt x="41" y="157"/>
                      <a:pt x="25" y="157"/>
                      <a:pt x="9" y="157"/>
                    </a:cubicBezTo>
                    <a:cubicBezTo>
                      <a:pt x="3" y="157"/>
                      <a:pt x="0" y="154"/>
                      <a:pt x="0" y="146"/>
                    </a:cubicBezTo>
                    <a:cubicBezTo>
                      <a:pt x="1" y="101"/>
                      <a:pt x="1" y="57"/>
                      <a:pt x="0" y="12"/>
                    </a:cubicBezTo>
                    <a:cubicBezTo>
                      <a:pt x="0" y="4"/>
                      <a:pt x="2" y="0"/>
                      <a:pt x="10" y="0"/>
                    </a:cubicBezTo>
                    <a:cubicBezTo>
                      <a:pt x="26" y="0"/>
                      <a:pt x="42" y="0"/>
                      <a:pt x="58" y="0"/>
                    </a:cubicBezTo>
                    <a:cubicBezTo>
                      <a:pt x="65" y="0"/>
                      <a:pt x="68" y="3"/>
                      <a:pt x="68" y="12"/>
                    </a:cubicBezTo>
                    <a:cubicBezTo>
                      <a:pt x="67" y="34"/>
                      <a:pt x="68" y="56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61" name="组合 60"/>
            <p:cNvGrpSpPr>
              <a:grpSpLocks noChangeAspect="1"/>
            </p:cNvGrpSpPr>
            <p:nvPr userDrawn="1"/>
          </p:nvGrpSpPr>
          <p:grpSpPr>
            <a:xfrm rot="1777598" flipH="1">
              <a:off x="5061403" y="1004568"/>
              <a:ext cx="580600" cy="795783"/>
              <a:chOff x="2869665" y="2321667"/>
              <a:chExt cx="3448984" cy="4727255"/>
            </a:xfrm>
            <a:solidFill>
              <a:schemeClr val="accent3"/>
            </a:solidFill>
          </p:grpSpPr>
          <p:sp>
            <p:nvSpPr>
              <p:cNvPr id="62" name="Freeform 34"/>
              <p:cNvSpPr>
                <a:spLocks noEditPoints="1"/>
              </p:cNvSpPr>
              <p:nvPr/>
            </p:nvSpPr>
            <p:spPr bwMode="auto">
              <a:xfrm>
                <a:off x="2869665" y="3737495"/>
                <a:ext cx="3448984" cy="3311427"/>
              </a:xfrm>
              <a:custGeom>
                <a:avLst/>
                <a:gdLst>
                  <a:gd name="T0" fmla="*/ 118 w 1215"/>
                  <a:gd name="T1" fmla="*/ 912 h 1165"/>
                  <a:gd name="T2" fmla="*/ 1115 w 1215"/>
                  <a:gd name="T3" fmla="*/ 245 h 1165"/>
                  <a:gd name="T4" fmla="*/ 392 w 1215"/>
                  <a:gd name="T5" fmla="*/ 963 h 1165"/>
                  <a:gd name="T6" fmla="*/ 401 w 1215"/>
                  <a:gd name="T7" fmla="*/ 973 h 1165"/>
                  <a:gd name="T8" fmla="*/ 542 w 1215"/>
                  <a:gd name="T9" fmla="*/ 431 h 1165"/>
                  <a:gd name="T10" fmla="*/ 583 w 1215"/>
                  <a:gd name="T11" fmla="*/ 590 h 1165"/>
                  <a:gd name="T12" fmla="*/ 572 w 1215"/>
                  <a:gd name="T13" fmla="*/ 675 h 1165"/>
                  <a:gd name="T14" fmla="*/ 582 w 1215"/>
                  <a:gd name="T15" fmla="*/ 193 h 1165"/>
                  <a:gd name="T16" fmla="*/ 532 w 1215"/>
                  <a:gd name="T17" fmla="*/ 352 h 1165"/>
                  <a:gd name="T18" fmla="*/ 543 w 1215"/>
                  <a:gd name="T19" fmla="*/ 64 h 1165"/>
                  <a:gd name="T20" fmla="*/ 503 w 1215"/>
                  <a:gd name="T21" fmla="*/ 467 h 1165"/>
                  <a:gd name="T22" fmla="*/ 413 w 1215"/>
                  <a:gd name="T23" fmla="*/ 511 h 1165"/>
                  <a:gd name="T24" fmla="*/ 261 w 1215"/>
                  <a:gd name="T25" fmla="*/ 467 h 1165"/>
                  <a:gd name="T26" fmla="*/ 293 w 1215"/>
                  <a:gd name="T27" fmla="*/ 511 h 1165"/>
                  <a:gd name="T28" fmla="*/ 895 w 1215"/>
                  <a:gd name="T29" fmla="*/ 879 h 1165"/>
                  <a:gd name="T30" fmla="*/ 927 w 1215"/>
                  <a:gd name="T31" fmla="*/ 441 h 1165"/>
                  <a:gd name="T32" fmla="*/ 848 w 1215"/>
                  <a:gd name="T33" fmla="*/ 924 h 1165"/>
                  <a:gd name="T34" fmla="*/ 933 w 1215"/>
                  <a:gd name="T35" fmla="*/ 800 h 1165"/>
                  <a:gd name="T36" fmla="*/ 816 w 1215"/>
                  <a:gd name="T37" fmla="*/ 836 h 1165"/>
                  <a:gd name="T38" fmla="*/ 927 w 1215"/>
                  <a:gd name="T39" fmla="*/ 930 h 1165"/>
                  <a:gd name="T40" fmla="*/ 452 w 1215"/>
                  <a:gd name="T41" fmla="*/ 108 h 1165"/>
                  <a:gd name="T42" fmla="*/ 422 w 1215"/>
                  <a:gd name="T43" fmla="*/ 309 h 1165"/>
                  <a:gd name="T44" fmla="*/ 493 w 1215"/>
                  <a:gd name="T45" fmla="*/ 389 h 1165"/>
                  <a:gd name="T46" fmla="*/ 726 w 1215"/>
                  <a:gd name="T47" fmla="*/ 433 h 1165"/>
                  <a:gd name="T48" fmla="*/ 896 w 1215"/>
                  <a:gd name="T49" fmla="*/ 310 h 1165"/>
                  <a:gd name="T50" fmla="*/ 976 w 1215"/>
                  <a:gd name="T51" fmla="*/ 310 h 1165"/>
                  <a:gd name="T52" fmla="*/ 765 w 1215"/>
                  <a:gd name="T53" fmla="*/ 513 h 1165"/>
                  <a:gd name="T54" fmla="*/ 895 w 1215"/>
                  <a:gd name="T55" fmla="*/ 432 h 1165"/>
                  <a:gd name="T56" fmla="*/ 1048 w 1215"/>
                  <a:gd name="T57" fmla="*/ 433 h 1165"/>
                  <a:gd name="T58" fmla="*/ 221 w 1215"/>
                  <a:gd name="T59" fmla="*/ 553 h 1165"/>
                  <a:gd name="T60" fmla="*/ 293 w 1215"/>
                  <a:gd name="T61" fmla="*/ 552 h 1165"/>
                  <a:gd name="T62" fmla="*/ 373 w 1215"/>
                  <a:gd name="T63" fmla="*/ 552 h 1165"/>
                  <a:gd name="T64" fmla="*/ 685 w 1215"/>
                  <a:gd name="T65" fmla="*/ 588 h 1165"/>
                  <a:gd name="T66" fmla="*/ 778 w 1215"/>
                  <a:gd name="T67" fmla="*/ 555 h 1165"/>
                  <a:gd name="T68" fmla="*/ 846 w 1215"/>
                  <a:gd name="T69" fmla="*/ 627 h 1165"/>
                  <a:gd name="T70" fmla="*/ 927 w 1215"/>
                  <a:gd name="T71" fmla="*/ 627 h 1165"/>
                  <a:gd name="T72" fmla="*/ 777 w 1215"/>
                  <a:gd name="T73" fmla="*/ 677 h 1165"/>
                  <a:gd name="T74" fmla="*/ 854 w 1215"/>
                  <a:gd name="T75" fmla="*/ 757 h 1165"/>
                  <a:gd name="T76" fmla="*/ 968 w 1215"/>
                  <a:gd name="T77" fmla="*/ 758 h 1165"/>
                  <a:gd name="T78" fmla="*/ 1016 w 1215"/>
                  <a:gd name="T79" fmla="*/ 757 h 1165"/>
                  <a:gd name="T80" fmla="*/ 685 w 1215"/>
                  <a:gd name="T81" fmla="*/ 879 h 1165"/>
                  <a:gd name="T82" fmla="*/ 1057 w 1215"/>
                  <a:gd name="T83" fmla="*/ 880 h 1165"/>
                  <a:gd name="T84" fmla="*/ 806 w 1215"/>
                  <a:gd name="T85" fmla="*/ 1002 h 1165"/>
                  <a:gd name="T86" fmla="*/ 298 w 1215"/>
                  <a:gd name="T87" fmla="*/ 64 h 1165"/>
                  <a:gd name="T88" fmla="*/ 1017 w 1215"/>
                  <a:gd name="T89" fmla="*/ 1002 h 1165"/>
                  <a:gd name="T90" fmla="*/ 373 w 1215"/>
                  <a:gd name="T91" fmla="*/ 64 h 1165"/>
                  <a:gd name="T92" fmla="*/ 685 w 1215"/>
                  <a:gd name="T93" fmla="*/ 712 h 1165"/>
                  <a:gd name="T94" fmla="*/ 1007 w 1215"/>
                  <a:gd name="T95" fmla="*/ 354 h 1165"/>
                  <a:gd name="T96" fmla="*/ 772 w 1215"/>
                  <a:gd name="T97" fmla="*/ 391 h 1165"/>
                  <a:gd name="T98" fmla="*/ 334 w 1215"/>
                  <a:gd name="T99" fmla="*/ 309 h 1165"/>
                  <a:gd name="T100" fmla="*/ 1057 w 1215"/>
                  <a:gd name="T101" fmla="*/ 590 h 1165"/>
                  <a:gd name="T102" fmla="*/ 414 w 1215"/>
                  <a:gd name="T103" fmla="*/ 186 h 1165"/>
                  <a:gd name="T104" fmla="*/ 221 w 1215"/>
                  <a:gd name="T105" fmla="*/ 144 h 1165"/>
                  <a:gd name="T106" fmla="*/ 333 w 1215"/>
                  <a:gd name="T107" fmla="*/ 186 h 1165"/>
                  <a:gd name="T108" fmla="*/ 211 w 1215"/>
                  <a:gd name="T109" fmla="*/ 675 h 1165"/>
                  <a:gd name="T110" fmla="*/ 735 w 1215"/>
                  <a:gd name="T111" fmla="*/ 992 h 1165"/>
                  <a:gd name="T112" fmla="*/ 261 w 1215"/>
                  <a:gd name="T113" fmla="*/ 266 h 1165"/>
                  <a:gd name="T114" fmla="*/ 211 w 1215"/>
                  <a:gd name="T115" fmla="*/ 349 h 1165"/>
                  <a:gd name="T116" fmla="*/ 735 w 1215"/>
                  <a:gd name="T117" fmla="*/ 350 h 1165"/>
                  <a:gd name="T118" fmla="*/ 292 w 1215"/>
                  <a:gd name="T119" fmla="*/ 678 h 1165"/>
                  <a:gd name="T120" fmla="*/ 492 w 1215"/>
                  <a:gd name="T121" fmla="*/ 266 h 1165"/>
                  <a:gd name="T122" fmla="*/ 491 w 1215"/>
                  <a:gd name="T123" fmla="*/ 756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15" h="1165">
                    <a:moveTo>
                      <a:pt x="1214" y="1165"/>
                    </a:moveTo>
                    <a:cubicBezTo>
                      <a:pt x="809" y="1165"/>
                      <a:pt x="406" y="1165"/>
                      <a:pt x="1" y="1165"/>
                    </a:cubicBezTo>
                    <a:cubicBezTo>
                      <a:pt x="1" y="1150"/>
                      <a:pt x="0" y="1136"/>
                      <a:pt x="1" y="1121"/>
                    </a:cubicBezTo>
                    <a:cubicBezTo>
                      <a:pt x="2" y="1119"/>
                      <a:pt x="8" y="1115"/>
                      <a:pt x="12" y="1115"/>
                    </a:cubicBezTo>
                    <a:cubicBezTo>
                      <a:pt x="36" y="1114"/>
                      <a:pt x="59" y="1114"/>
                      <a:pt x="83" y="1115"/>
                    </a:cubicBezTo>
                    <a:cubicBezTo>
                      <a:pt x="95" y="1115"/>
                      <a:pt x="98" y="1111"/>
                      <a:pt x="98" y="1099"/>
                    </a:cubicBezTo>
                    <a:cubicBezTo>
                      <a:pt x="98" y="1044"/>
                      <a:pt x="98" y="988"/>
                      <a:pt x="98" y="932"/>
                    </a:cubicBezTo>
                    <a:cubicBezTo>
                      <a:pt x="98" y="912"/>
                      <a:pt x="98" y="912"/>
                      <a:pt x="118" y="912"/>
                    </a:cubicBezTo>
                    <a:cubicBezTo>
                      <a:pt x="125" y="912"/>
                      <a:pt x="132" y="911"/>
                      <a:pt x="138" y="912"/>
                    </a:cubicBezTo>
                    <a:cubicBezTo>
                      <a:pt x="150" y="913"/>
                      <a:pt x="153" y="909"/>
                      <a:pt x="153" y="898"/>
                    </a:cubicBezTo>
                    <a:cubicBezTo>
                      <a:pt x="152" y="834"/>
                      <a:pt x="152" y="771"/>
                      <a:pt x="152" y="707"/>
                    </a:cubicBezTo>
                    <a:cubicBezTo>
                      <a:pt x="152" y="477"/>
                      <a:pt x="152" y="247"/>
                      <a:pt x="152" y="18"/>
                    </a:cubicBezTo>
                    <a:cubicBezTo>
                      <a:pt x="152" y="12"/>
                      <a:pt x="152" y="7"/>
                      <a:pt x="152" y="0"/>
                    </a:cubicBezTo>
                    <a:cubicBezTo>
                      <a:pt x="316" y="0"/>
                      <a:pt x="478" y="0"/>
                      <a:pt x="641" y="0"/>
                    </a:cubicBezTo>
                    <a:cubicBezTo>
                      <a:pt x="641" y="82"/>
                      <a:pt x="641" y="163"/>
                      <a:pt x="641" y="245"/>
                    </a:cubicBezTo>
                    <a:cubicBezTo>
                      <a:pt x="800" y="245"/>
                      <a:pt x="956" y="245"/>
                      <a:pt x="1115" y="245"/>
                    </a:cubicBezTo>
                    <a:cubicBezTo>
                      <a:pt x="1115" y="253"/>
                      <a:pt x="1115" y="259"/>
                      <a:pt x="1115" y="265"/>
                    </a:cubicBezTo>
                    <a:cubicBezTo>
                      <a:pt x="1115" y="542"/>
                      <a:pt x="1115" y="819"/>
                      <a:pt x="1116" y="1096"/>
                    </a:cubicBezTo>
                    <a:cubicBezTo>
                      <a:pt x="1116" y="1114"/>
                      <a:pt x="1116" y="1114"/>
                      <a:pt x="1134" y="1114"/>
                    </a:cubicBezTo>
                    <a:cubicBezTo>
                      <a:pt x="1157" y="1114"/>
                      <a:pt x="1179" y="1115"/>
                      <a:pt x="1202" y="1114"/>
                    </a:cubicBezTo>
                    <a:cubicBezTo>
                      <a:pt x="1211" y="1114"/>
                      <a:pt x="1215" y="1117"/>
                      <a:pt x="1214" y="1126"/>
                    </a:cubicBezTo>
                    <a:cubicBezTo>
                      <a:pt x="1214" y="1139"/>
                      <a:pt x="1214" y="1152"/>
                      <a:pt x="1214" y="1165"/>
                    </a:cubicBezTo>
                    <a:close/>
                    <a:moveTo>
                      <a:pt x="392" y="1109"/>
                    </a:moveTo>
                    <a:cubicBezTo>
                      <a:pt x="392" y="1059"/>
                      <a:pt x="392" y="1011"/>
                      <a:pt x="392" y="963"/>
                    </a:cubicBezTo>
                    <a:cubicBezTo>
                      <a:pt x="354" y="963"/>
                      <a:pt x="317" y="963"/>
                      <a:pt x="279" y="963"/>
                    </a:cubicBezTo>
                    <a:cubicBezTo>
                      <a:pt x="279" y="1012"/>
                      <a:pt x="279" y="1060"/>
                      <a:pt x="279" y="1109"/>
                    </a:cubicBezTo>
                    <a:cubicBezTo>
                      <a:pt x="317" y="1109"/>
                      <a:pt x="354" y="1109"/>
                      <a:pt x="392" y="1109"/>
                    </a:cubicBezTo>
                    <a:close/>
                    <a:moveTo>
                      <a:pt x="515" y="1036"/>
                    </a:moveTo>
                    <a:cubicBezTo>
                      <a:pt x="515" y="1015"/>
                      <a:pt x="515" y="994"/>
                      <a:pt x="515" y="973"/>
                    </a:cubicBezTo>
                    <a:cubicBezTo>
                      <a:pt x="516" y="964"/>
                      <a:pt x="512" y="961"/>
                      <a:pt x="503" y="962"/>
                    </a:cubicBezTo>
                    <a:cubicBezTo>
                      <a:pt x="473" y="962"/>
                      <a:pt x="443" y="962"/>
                      <a:pt x="413" y="961"/>
                    </a:cubicBezTo>
                    <a:cubicBezTo>
                      <a:pt x="404" y="961"/>
                      <a:pt x="401" y="964"/>
                      <a:pt x="401" y="973"/>
                    </a:cubicBezTo>
                    <a:cubicBezTo>
                      <a:pt x="401" y="1015"/>
                      <a:pt x="401" y="1056"/>
                      <a:pt x="401" y="1098"/>
                    </a:cubicBezTo>
                    <a:cubicBezTo>
                      <a:pt x="401" y="1107"/>
                      <a:pt x="404" y="1110"/>
                      <a:pt x="413" y="1110"/>
                    </a:cubicBezTo>
                    <a:cubicBezTo>
                      <a:pt x="443" y="1110"/>
                      <a:pt x="473" y="1110"/>
                      <a:pt x="503" y="1110"/>
                    </a:cubicBezTo>
                    <a:cubicBezTo>
                      <a:pt x="513" y="1110"/>
                      <a:pt x="516" y="1106"/>
                      <a:pt x="515" y="1097"/>
                    </a:cubicBezTo>
                    <a:cubicBezTo>
                      <a:pt x="515" y="1077"/>
                      <a:pt x="515" y="1056"/>
                      <a:pt x="515" y="1036"/>
                    </a:cubicBezTo>
                    <a:close/>
                    <a:moveTo>
                      <a:pt x="583" y="471"/>
                    </a:moveTo>
                    <a:cubicBezTo>
                      <a:pt x="583" y="470"/>
                      <a:pt x="583" y="469"/>
                      <a:pt x="583" y="467"/>
                    </a:cubicBezTo>
                    <a:cubicBezTo>
                      <a:pt x="583" y="426"/>
                      <a:pt x="583" y="426"/>
                      <a:pt x="542" y="431"/>
                    </a:cubicBezTo>
                    <a:cubicBezTo>
                      <a:pt x="539" y="431"/>
                      <a:pt x="533" y="437"/>
                      <a:pt x="533" y="440"/>
                    </a:cubicBezTo>
                    <a:cubicBezTo>
                      <a:pt x="532" y="461"/>
                      <a:pt x="532" y="481"/>
                      <a:pt x="533" y="501"/>
                    </a:cubicBezTo>
                    <a:cubicBezTo>
                      <a:pt x="533" y="504"/>
                      <a:pt x="537" y="510"/>
                      <a:pt x="539" y="511"/>
                    </a:cubicBezTo>
                    <a:cubicBezTo>
                      <a:pt x="553" y="511"/>
                      <a:pt x="568" y="512"/>
                      <a:pt x="580" y="508"/>
                    </a:cubicBezTo>
                    <a:cubicBezTo>
                      <a:pt x="584" y="507"/>
                      <a:pt x="582" y="489"/>
                      <a:pt x="583" y="478"/>
                    </a:cubicBezTo>
                    <a:cubicBezTo>
                      <a:pt x="583" y="476"/>
                      <a:pt x="583" y="474"/>
                      <a:pt x="583" y="471"/>
                    </a:cubicBezTo>
                    <a:close/>
                    <a:moveTo>
                      <a:pt x="583" y="633"/>
                    </a:moveTo>
                    <a:cubicBezTo>
                      <a:pt x="583" y="617"/>
                      <a:pt x="583" y="603"/>
                      <a:pt x="583" y="590"/>
                    </a:cubicBezTo>
                    <a:cubicBezTo>
                      <a:pt x="583" y="550"/>
                      <a:pt x="583" y="550"/>
                      <a:pt x="544" y="552"/>
                    </a:cubicBezTo>
                    <a:cubicBezTo>
                      <a:pt x="543" y="552"/>
                      <a:pt x="541" y="552"/>
                      <a:pt x="540" y="552"/>
                    </a:cubicBezTo>
                    <a:cubicBezTo>
                      <a:pt x="537" y="554"/>
                      <a:pt x="533" y="557"/>
                      <a:pt x="533" y="559"/>
                    </a:cubicBezTo>
                    <a:cubicBezTo>
                      <a:pt x="532" y="583"/>
                      <a:pt x="533" y="608"/>
                      <a:pt x="533" y="632"/>
                    </a:cubicBezTo>
                    <a:cubicBezTo>
                      <a:pt x="539" y="633"/>
                      <a:pt x="543" y="633"/>
                      <a:pt x="547" y="633"/>
                    </a:cubicBezTo>
                    <a:cubicBezTo>
                      <a:pt x="558" y="633"/>
                      <a:pt x="569" y="633"/>
                      <a:pt x="583" y="633"/>
                    </a:cubicBezTo>
                    <a:close/>
                    <a:moveTo>
                      <a:pt x="583" y="676"/>
                    </a:moveTo>
                    <a:cubicBezTo>
                      <a:pt x="577" y="675"/>
                      <a:pt x="575" y="675"/>
                      <a:pt x="572" y="675"/>
                    </a:cubicBezTo>
                    <a:cubicBezTo>
                      <a:pt x="532" y="674"/>
                      <a:pt x="532" y="674"/>
                      <a:pt x="532" y="714"/>
                    </a:cubicBezTo>
                    <a:cubicBezTo>
                      <a:pt x="532" y="715"/>
                      <a:pt x="532" y="717"/>
                      <a:pt x="532" y="719"/>
                    </a:cubicBezTo>
                    <a:cubicBezTo>
                      <a:pt x="532" y="757"/>
                      <a:pt x="532" y="757"/>
                      <a:pt x="570" y="756"/>
                    </a:cubicBezTo>
                    <a:cubicBezTo>
                      <a:pt x="572" y="756"/>
                      <a:pt x="574" y="756"/>
                      <a:pt x="576" y="755"/>
                    </a:cubicBezTo>
                    <a:cubicBezTo>
                      <a:pt x="578" y="754"/>
                      <a:pt x="582" y="751"/>
                      <a:pt x="582" y="749"/>
                    </a:cubicBezTo>
                    <a:cubicBezTo>
                      <a:pt x="583" y="725"/>
                      <a:pt x="583" y="701"/>
                      <a:pt x="583" y="676"/>
                    </a:cubicBezTo>
                    <a:close/>
                    <a:moveTo>
                      <a:pt x="583" y="266"/>
                    </a:moveTo>
                    <a:cubicBezTo>
                      <a:pt x="583" y="241"/>
                      <a:pt x="583" y="217"/>
                      <a:pt x="582" y="193"/>
                    </a:cubicBezTo>
                    <a:cubicBezTo>
                      <a:pt x="582" y="190"/>
                      <a:pt x="577" y="186"/>
                      <a:pt x="573" y="186"/>
                    </a:cubicBezTo>
                    <a:cubicBezTo>
                      <a:pt x="563" y="185"/>
                      <a:pt x="553" y="185"/>
                      <a:pt x="543" y="186"/>
                    </a:cubicBezTo>
                    <a:cubicBezTo>
                      <a:pt x="539" y="186"/>
                      <a:pt x="533" y="192"/>
                      <a:pt x="533" y="195"/>
                    </a:cubicBezTo>
                    <a:cubicBezTo>
                      <a:pt x="532" y="216"/>
                      <a:pt x="532" y="236"/>
                      <a:pt x="533" y="257"/>
                    </a:cubicBezTo>
                    <a:cubicBezTo>
                      <a:pt x="533" y="260"/>
                      <a:pt x="537" y="266"/>
                      <a:pt x="540" y="266"/>
                    </a:cubicBezTo>
                    <a:cubicBezTo>
                      <a:pt x="554" y="267"/>
                      <a:pt x="568" y="266"/>
                      <a:pt x="583" y="266"/>
                    </a:cubicBezTo>
                    <a:close/>
                    <a:moveTo>
                      <a:pt x="532" y="309"/>
                    </a:moveTo>
                    <a:cubicBezTo>
                      <a:pt x="532" y="324"/>
                      <a:pt x="533" y="338"/>
                      <a:pt x="532" y="352"/>
                    </a:cubicBezTo>
                    <a:cubicBezTo>
                      <a:pt x="532" y="391"/>
                      <a:pt x="532" y="391"/>
                      <a:pt x="572" y="389"/>
                    </a:cubicBezTo>
                    <a:cubicBezTo>
                      <a:pt x="572" y="389"/>
                      <a:pt x="572" y="389"/>
                      <a:pt x="573" y="389"/>
                    </a:cubicBezTo>
                    <a:cubicBezTo>
                      <a:pt x="580" y="390"/>
                      <a:pt x="583" y="387"/>
                      <a:pt x="583" y="380"/>
                    </a:cubicBezTo>
                    <a:cubicBezTo>
                      <a:pt x="583" y="359"/>
                      <a:pt x="583" y="338"/>
                      <a:pt x="583" y="317"/>
                    </a:cubicBezTo>
                    <a:cubicBezTo>
                      <a:pt x="583" y="314"/>
                      <a:pt x="579" y="309"/>
                      <a:pt x="577" y="309"/>
                    </a:cubicBezTo>
                    <a:cubicBezTo>
                      <a:pt x="562" y="308"/>
                      <a:pt x="548" y="309"/>
                      <a:pt x="532" y="309"/>
                    </a:cubicBezTo>
                    <a:close/>
                    <a:moveTo>
                      <a:pt x="583" y="105"/>
                    </a:moveTo>
                    <a:cubicBezTo>
                      <a:pt x="583" y="61"/>
                      <a:pt x="583" y="61"/>
                      <a:pt x="543" y="64"/>
                    </a:cubicBezTo>
                    <a:cubicBezTo>
                      <a:pt x="543" y="64"/>
                      <a:pt x="542" y="64"/>
                      <a:pt x="542" y="64"/>
                    </a:cubicBezTo>
                    <a:cubicBezTo>
                      <a:pt x="539" y="67"/>
                      <a:pt x="533" y="70"/>
                      <a:pt x="533" y="73"/>
                    </a:cubicBezTo>
                    <a:cubicBezTo>
                      <a:pt x="532" y="93"/>
                      <a:pt x="532" y="114"/>
                      <a:pt x="533" y="135"/>
                    </a:cubicBezTo>
                    <a:cubicBezTo>
                      <a:pt x="533" y="138"/>
                      <a:pt x="538" y="144"/>
                      <a:pt x="542" y="144"/>
                    </a:cubicBezTo>
                    <a:cubicBezTo>
                      <a:pt x="582" y="150"/>
                      <a:pt x="583" y="149"/>
                      <a:pt x="583" y="108"/>
                    </a:cubicBezTo>
                    <a:cubicBezTo>
                      <a:pt x="583" y="107"/>
                      <a:pt x="583" y="106"/>
                      <a:pt x="583" y="105"/>
                    </a:cubicBezTo>
                    <a:close/>
                    <a:moveTo>
                      <a:pt x="503" y="471"/>
                    </a:moveTo>
                    <a:cubicBezTo>
                      <a:pt x="503" y="470"/>
                      <a:pt x="503" y="468"/>
                      <a:pt x="503" y="467"/>
                    </a:cubicBezTo>
                    <a:cubicBezTo>
                      <a:pt x="503" y="427"/>
                      <a:pt x="503" y="428"/>
                      <a:pt x="463" y="430"/>
                    </a:cubicBezTo>
                    <a:cubicBezTo>
                      <a:pt x="455" y="430"/>
                      <a:pt x="452" y="434"/>
                      <a:pt x="452" y="442"/>
                    </a:cubicBezTo>
                    <a:cubicBezTo>
                      <a:pt x="452" y="456"/>
                      <a:pt x="452" y="469"/>
                      <a:pt x="452" y="483"/>
                    </a:cubicBezTo>
                    <a:cubicBezTo>
                      <a:pt x="452" y="511"/>
                      <a:pt x="452" y="511"/>
                      <a:pt x="480" y="511"/>
                    </a:cubicBezTo>
                    <a:cubicBezTo>
                      <a:pt x="503" y="511"/>
                      <a:pt x="503" y="511"/>
                      <a:pt x="503" y="489"/>
                    </a:cubicBezTo>
                    <a:cubicBezTo>
                      <a:pt x="503" y="483"/>
                      <a:pt x="503" y="477"/>
                      <a:pt x="503" y="471"/>
                    </a:cubicBezTo>
                    <a:close/>
                    <a:moveTo>
                      <a:pt x="373" y="511"/>
                    </a:moveTo>
                    <a:cubicBezTo>
                      <a:pt x="387" y="511"/>
                      <a:pt x="400" y="512"/>
                      <a:pt x="413" y="511"/>
                    </a:cubicBezTo>
                    <a:cubicBezTo>
                      <a:pt x="417" y="510"/>
                      <a:pt x="422" y="505"/>
                      <a:pt x="422" y="502"/>
                    </a:cubicBezTo>
                    <a:cubicBezTo>
                      <a:pt x="422" y="481"/>
                      <a:pt x="422" y="460"/>
                      <a:pt x="422" y="439"/>
                    </a:cubicBezTo>
                    <a:cubicBezTo>
                      <a:pt x="422" y="436"/>
                      <a:pt x="417" y="431"/>
                      <a:pt x="414" y="431"/>
                    </a:cubicBezTo>
                    <a:cubicBezTo>
                      <a:pt x="401" y="430"/>
                      <a:pt x="387" y="430"/>
                      <a:pt x="373" y="430"/>
                    </a:cubicBezTo>
                    <a:cubicBezTo>
                      <a:pt x="373" y="458"/>
                      <a:pt x="373" y="484"/>
                      <a:pt x="373" y="511"/>
                    </a:cubicBezTo>
                    <a:close/>
                    <a:moveTo>
                      <a:pt x="261" y="470"/>
                    </a:moveTo>
                    <a:cubicBezTo>
                      <a:pt x="261" y="470"/>
                      <a:pt x="261" y="470"/>
                      <a:pt x="261" y="470"/>
                    </a:cubicBezTo>
                    <a:cubicBezTo>
                      <a:pt x="261" y="469"/>
                      <a:pt x="261" y="468"/>
                      <a:pt x="261" y="467"/>
                    </a:cubicBezTo>
                    <a:cubicBezTo>
                      <a:pt x="261" y="428"/>
                      <a:pt x="261" y="428"/>
                      <a:pt x="222" y="430"/>
                    </a:cubicBezTo>
                    <a:cubicBezTo>
                      <a:pt x="213" y="430"/>
                      <a:pt x="211" y="434"/>
                      <a:pt x="211" y="443"/>
                    </a:cubicBezTo>
                    <a:cubicBezTo>
                      <a:pt x="211" y="456"/>
                      <a:pt x="211" y="469"/>
                      <a:pt x="211" y="483"/>
                    </a:cubicBezTo>
                    <a:cubicBezTo>
                      <a:pt x="211" y="511"/>
                      <a:pt x="211" y="511"/>
                      <a:pt x="240" y="511"/>
                    </a:cubicBezTo>
                    <a:cubicBezTo>
                      <a:pt x="242" y="511"/>
                      <a:pt x="245" y="511"/>
                      <a:pt x="248" y="511"/>
                    </a:cubicBezTo>
                    <a:cubicBezTo>
                      <a:pt x="257" y="512"/>
                      <a:pt x="262" y="509"/>
                      <a:pt x="261" y="499"/>
                    </a:cubicBezTo>
                    <a:cubicBezTo>
                      <a:pt x="260" y="489"/>
                      <a:pt x="261" y="479"/>
                      <a:pt x="261" y="470"/>
                    </a:cubicBezTo>
                    <a:close/>
                    <a:moveTo>
                      <a:pt x="293" y="511"/>
                    </a:moveTo>
                    <a:cubicBezTo>
                      <a:pt x="307" y="511"/>
                      <a:pt x="319" y="512"/>
                      <a:pt x="332" y="511"/>
                    </a:cubicBezTo>
                    <a:cubicBezTo>
                      <a:pt x="335" y="510"/>
                      <a:pt x="341" y="505"/>
                      <a:pt x="341" y="501"/>
                    </a:cubicBezTo>
                    <a:cubicBezTo>
                      <a:pt x="342" y="481"/>
                      <a:pt x="342" y="461"/>
                      <a:pt x="341" y="440"/>
                    </a:cubicBezTo>
                    <a:cubicBezTo>
                      <a:pt x="341" y="437"/>
                      <a:pt x="337" y="431"/>
                      <a:pt x="334" y="431"/>
                    </a:cubicBezTo>
                    <a:cubicBezTo>
                      <a:pt x="321" y="430"/>
                      <a:pt x="307" y="430"/>
                      <a:pt x="293" y="430"/>
                    </a:cubicBezTo>
                    <a:cubicBezTo>
                      <a:pt x="293" y="458"/>
                      <a:pt x="293" y="483"/>
                      <a:pt x="293" y="511"/>
                    </a:cubicBezTo>
                    <a:close/>
                    <a:moveTo>
                      <a:pt x="846" y="879"/>
                    </a:moveTo>
                    <a:cubicBezTo>
                      <a:pt x="864" y="879"/>
                      <a:pt x="879" y="879"/>
                      <a:pt x="895" y="879"/>
                    </a:cubicBezTo>
                    <a:cubicBezTo>
                      <a:pt x="895" y="852"/>
                      <a:pt x="895" y="826"/>
                      <a:pt x="895" y="799"/>
                    </a:cubicBezTo>
                    <a:cubicBezTo>
                      <a:pt x="880" y="799"/>
                      <a:pt x="866" y="799"/>
                      <a:pt x="853" y="800"/>
                    </a:cubicBezTo>
                    <a:cubicBezTo>
                      <a:pt x="850" y="800"/>
                      <a:pt x="846" y="804"/>
                      <a:pt x="846" y="806"/>
                    </a:cubicBezTo>
                    <a:cubicBezTo>
                      <a:pt x="846" y="830"/>
                      <a:pt x="846" y="854"/>
                      <a:pt x="846" y="879"/>
                    </a:cubicBezTo>
                    <a:close/>
                    <a:moveTo>
                      <a:pt x="975" y="513"/>
                    </a:moveTo>
                    <a:cubicBezTo>
                      <a:pt x="975" y="485"/>
                      <a:pt x="975" y="459"/>
                      <a:pt x="975" y="432"/>
                    </a:cubicBezTo>
                    <a:cubicBezTo>
                      <a:pt x="961" y="432"/>
                      <a:pt x="947" y="432"/>
                      <a:pt x="934" y="433"/>
                    </a:cubicBezTo>
                    <a:cubicBezTo>
                      <a:pt x="931" y="433"/>
                      <a:pt x="927" y="438"/>
                      <a:pt x="927" y="441"/>
                    </a:cubicBezTo>
                    <a:cubicBezTo>
                      <a:pt x="926" y="462"/>
                      <a:pt x="926" y="483"/>
                      <a:pt x="927" y="505"/>
                    </a:cubicBezTo>
                    <a:cubicBezTo>
                      <a:pt x="927" y="507"/>
                      <a:pt x="932" y="512"/>
                      <a:pt x="935" y="512"/>
                    </a:cubicBezTo>
                    <a:cubicBezTo>
                      <a:pt x="948" y="513"/>
                      <a:pt x="961" y="513"/>
                      <a:pt x="975" y="513"/>
                    </a:cubicBezTo>
                    <a:close/>
                    <a:moveTo>
                      <a:pt x="896" y="962"/>
                    </a:moveTo>
                    <a:cubicBezTo>
                      <a:pt x="896" y="962"/>
                      <a:pt x="896" y="962"/>
                      <a:pt x="896" y="962"/>
                    </a:cubicBezTo>
                    <a:cubicBezTo>
                      <a:pt x="896" y="952"/>
                      <a:pt x="896" y="942"/>
                      <a:pt x="896" y="931"/>
                    </a:cubicBezTo>
                    <a:cubicBezTo>
                      <a:pt x="895" y="928"/>
                      <a:pt x="892" y="922"/>
                      <a:pt x="891" y="922"/>
                    </a:cubicBezTo>
                    <a:cubicBezTo>
                      <a:pt x="876" y="922"/>
                      <a:pt x="862" y="921"/>
                      <a:pt x="848" y="924"/>
                    </a:cubicBezTo>
                    <a:cubicBezTo>
                      <a:pt x="845" y="925"/>
                      <a:pt x="846" y="943"/>
                      <a:pt x="846" y="953"/>
                    </a:cubicBezTo>
                    <a:cubicBezTo>
                      <a:pt x="846" y="957"/>
                      <a:pt x="846" y="961"/>
                      <a:pt x="846" y="965"/>
                    </a:cubicBezTo>
                    <a:cubicBezTo>
                      <a:pt x="846" y="1004"/>
                      <a:pt x="846" y="1004"/>
                      <a:pt x="885" y="1002"/>
                    </a:cubicBezTo>
                    <a:cubicBezTo>
                      <a:pt x="886" y="1002"/>
                      <a:pt x="886" y="1002"/>
                      <a:pt x="886" y="1002"/>
                    </a:cubicBezTo>
                    <a:cubicBezTo>
                      <a:pt x="894" y="1003"/>
                      <a:pt x="896" y="999"/>
                      <a:pt x="896" y="992"/>
                    </a:cubicBezTo>
                    <a:cubicBezTo>
                      <a:pt x="896" y="982"/>
                      <a:pt x="896" y="972"/>
                      <a:pt x="896" y="962"/>
                    </a:cubicBezTo>
                    <a:close/>
                    <a:moveTo>
                      <a:pt x="975" y="799"/>
                    </a:moveTo>
                    <a:cubicBezTo>
                      <a:pt x="961" y="799"/>
                      <a:pt x="947" y="799"/>
                      <a:pt x="933" y="800"/>
                    </a:cubicBezTo>
                    <a:cubicBezTo>
                      <a:pt x="931" y="800"/>
                      <a:pt x="927" y="805"/>
                      <a:pt x="927" y="807"/>
                    </a:cubicBezTo>
                    <a:cubicBezTo>
                      <a:pt x="926" y="829"/>
                      <a:pt x="926" y="850"/>
                      <a:pt x="927" y="871"/>
                    </a:cubicBezTo>
                    <a:cubicBezTo>
                      <a:pt x="927" y="874"/>
                      <a:pt x="931" y="879"/>
                      <a:pt x="933" y="879"/>
                    </a:cubicBezTo>
                    <a:cubicBezTo>
                      <a:pt x="947" y="880"/>
                      <a:pt x="961" y="879"/>
                      <a:pt x="975" y="879"/>
                    </a:cubicBezTo>
                    <a:cubicBezTo>
                      <a:pt x="975" y="852"/>
                      <a:pt x="975" y="826"/>
                      <a:pt x="975" y="799"/>
                    </a:cubicBezTo>
                    <a:close/>
                    <a:moveTo>
                      <a:pt x="765" y="878"/>
                    </a:moveTo>
                    <a:cubicBezTo>
                      <a:pt x="816" y="884"/>
                      <a:pt x="816" y="884"/>
                      <a:pt x="816" y="837"/>
                    </a:cubicBezTo>
                    <a:cubicBezTo>
                      <a:pt x="816" y="837"/>
                      <a:pt x="816" y="837"/>
                      <a:pt x="816" y="836"/>
                    </a:cubicBezTo>
                    <a:cubicBezTo>
                      <a:pt x="816" y="798"/>
                      <a:pt x="816" y="798"/>
                      <a:pt x="778" y="799"/>
                    </a:cubicBezTo>
                    <a:cubicBezTo>
                      <a:pt x="776" y="799"/>
                      <a:pt x="773" y="799"/>
                      <a:pt x="772" y="799"/>
                    </a:cubicBezTo>
                    <a:cubicBezTo>
                      <a:pt x="770" y="801"/>
                      <a:pt x="766" y="804"/>
                      <a:pt x="766" y="806"/>
                    </a:cubicBezTo>
                    <a:cubicBezTo>
                      <a:pt x="765" y="830"/>
                      <a:pt x="765" y="854"/>
                      <a:pt x="765" y="878"/>
                    </a:cubicBezTo>
                    <a:close/>
                    <a:moveTo>
                      <a:pt x="975" y="1002"/>
                    </a:moveTo>
                    <a:cubicBezTo>
                      <a:pt x="975" y="974"/>
                      <a:pt x="975" y="949"/>
                      <a:pt x="975" y="922"/>
                    </a:cubicBezTo>
                    <a:cubicBezTo>
                      <a:pt x="961" y="922"/>
                      <a:pt x="947" y="921"/>
                      <a:pt x="933" y="922"/>
                    </a:cubicBezTo>
                    <a:cubicBezTo>
                      <a:pt x="931" y="922"/>
                      <a:pt x="927" y="927"/>
                      <a:pt x="927" y="930"/>
                    </a:cubicBezTo>
                    <a:cubicBezTo>
                      <a:pt x="926" y="951"/>
                      <a:pt x="926" y="972"/>
                      <a:pt x="927" y="993"/>
                    </a:cubicBezTo>
                    <a:cubicBezTo>
                      <a:pt x="927" y="996"/>
                      <a:pt x="931" y="1002"/>
                      <a:pt x="934" y="1002"/>
                    </a:cubicBezTo>
                    <a:cubicBezTo>
                      <a:pt x="947" y="1003"/>
                      <a:pt x="961" y="1002"/>
                      <a:pt x="975" y="1002"/>
                    </a:cubicBezTo>
                    <a:close/>
                    <a:moveTo>
                      <a:pt x="503" y="104"/>
                    </a:moveTo>
                    <a:cubicBezTo>
                      <a:pt x="503" y="103"/>
                      <a:pt x="503" y="101"/>
                      <a:pt x="503" y="100"/>
                    </a:cubicBezTo>
                    <a:cubicBezTo>
                      <a:pt x="503" y="63"/>
                      <a:pt x="503" y="63"/>
                      <a:pt x="465" y="63"/>
                    </a:cubicBezTo>
                    <a:cubicBezTo>
                      <a:pt x="456" y="64"/>
                      <a:pt x="451" y="66"/>
                      <a:pt x="452" y="76"/>
                    </a:cubicBezTo>
                    <a:cubicBezTo>
                      <a:pt x="453" y="87"/>
                      <a:pt x="452" y="97"/>
                      <a:pt x="452" y="108"/>
                    </a:cubicBezTo>
                    <a:cubicBezTo>
                      <a:pt x="452" y="146"/>
                      <a:pt x="452" y="145"/>
                      <a:pt x="490" y="145"/>
                    </a:cubicBezTo>
                    <a:cubicBezTo>
                      <a:pt x="499" y="145"/>
                      <a:pt x="504" y="142"/>
                      <a:pt x="503" y="132"/>
                    </a:cubicBezTo>
                    <a:cubicBezTo>
                      <a:pt x="502" y="123"/>
                      <a:pt x="503" y="114"/>
                      <a:pt x="503" y="104"/>
                    </a:cubicBezTo>
                    <a:close/>
                    <a:moveTo>
                      <a:pt x="373" y="309"/>
                    </a:moveTo>
                    <a:cubicBezTo>
                      <a:pt x="373" y="336"/>
                      <a:pt x="373" y="362"/>
                      <a:pt x="373" y="389"/>
                    </a:cubicBezTo>
                    <a:cubicBezTo>
                      <a:pt x="388" y="389"/>
                      <a:pt x="401" y="390"/>
                      <a:pt x="414" y="389"/>
                    </a:cubicBezTo>
                    <a:cubicBezTo>
                      <a:pt x="417" y="389"/>
                      <a:pt x="422" y="384"/>
                      <a:pt x="422" y="381"/>
                    </a:cubicBezTo>
                    <a:cubicBezTo>
                      <a:pt x="422" y="358"/>
                      <a:pt x="422" y="334"/>
                      <a:pt x="422" y="309"/>
                    </a:cubicBezTo>
                    <a:cubicBezTo>
                      <a:pt x="405" y="309"/>
                      <a:pt x="389" y="309"/>
                      <a:pt x="373" y="309"/>
                    </a:cubicBezTo>
                    <a:close/>
                    <a:moveTo>
                      <a:pt x="503" y="349"/>
                    </a:moveTo>
                    <a:cubicBezTo>
                      <a:pt x="503" y="306"/>
                      <a:pt x="503" y="306"/>
                      <a:pt x="463" y="308"/>
                    </a:cubicBezTo>
                    <a:cubicBezTo>
                      <a:pt x="462" y="308"/>
                      <a:pt x="461" y="308"/>
                      <a:pt x="461" y="309"/>
                    </a:cubicBezTo>
                    <a:cubicBezTo>
                      <a:pt x="458" y="311"/>
                      <a:pt x="453" y="314"/>
                      <a:pt x="453" y="317"/>
                    </a:cubicBezTo>
                    <a:cubicBezTo>
                      <a:pt x="452" y="329"/>
                      <a:pt x="452" y="341"/>
                      <a:pt x="452" y="353"/>
                    </a:cubicBezTo>
                    <a:cubicBezTo>
                      <a:pt x="453" y="391"/>
                      <a:pt x="453" y="391"/>
                      <a:pt x="490" y="389"/>
                    </a:cubicBezTo>
                    <a:cubicBezTo>
                      <a:pt x="491" y="389"/>
                      <a:pt x="492" y="390"/>
                      <a:pt x="493" y="389"/>
                    </a:cubicBezTo>
                    <a:cubicBezTo>
                      <a:pt x="496" y="386"/>
                      <a:pt x="502" y="383"/>
                      <a:pt x="502" y="379"/>
                    </a:cubicBezTo>
                    <a:cubicBezTo>
                      <a:pt x="503" y="369"/>
                      <a:pt x="503" y="359"/>
                      <a:pt x="503" y="349"/>
                    </a:cubicBezTo>
                    <a:close/>
                    <a:moveTo>
                      <a:pt x="686" y="432"/>
                    </a:moveTo>
                    <a:cubicBezTo>
                      <a:pt x="686" y="460"/>
                      <a:pt x="686" y="486"/>
                      <a:pt x="686" y="513"/>
                    </a:cubicBezTo>
                    <a:cubicBezTo>
                      <a:pt x="700" y="513"/>
                      <a:pt x="714" y="513"/>
                      <a:pt x="727" y="512"/>
                    </a:cubicBezTo>
                    <a:cubicBezTo>
                      <a:pt x="730" y="512"/>
                      <a:pt x="735" y="507"/>
                      <a:pt x="735" y="504"/>
                    </a:cubicBezTo>
                    <a:cubicBezTo>
                      <a:pt x="735" y="483"/>
                      <a:pt x="736" y="463"/>
                      <a:pt x="735" y="442"/>
                    </a:cubicBezTo>
                    <a:cubicBezTo>
                      <a:pt x="735" y="439"/>
                      <a:pt x="729" y="433"/>
                      <a:pt x="726" y="433"/>
                    </a:cubicBezTo>
                    <a:cubicBezTo>
                      <a:pt x="713" y="432"/>
                      <a:pt x="700" y="432"/>
                      <a:pt x="686" y="432"/>
                    </a:cubicBezTo>
                    <a:close/>
                    <a:moveTo>
                      <a:pt x="896" y="310"/>
                    </a:moveTo>
                    <a:cubicBezTo>
                      <a:pt x="882" y="310"/>
                      <a:pt x="870" y="311"/>
                      <a:pt x="858" y="310"/>
                    </a:cubicBezTo>
                    <a:cubicBezTo>
                      <a:pt x="849" y="310"/>
                      <a:pt x="845" y="313"/>
                      <a:pt x="846" y="322"/>
                    </a:cubicBezTo>
                    <a:cubicBezTo>
                      <a:pt x="846" y="333"/>
                      <a:pt x="846" y="344"/>
                      <a:pt x="846" y="355"/>
                    </a:cubicBezTo>
                    <a:cubicBezTo>
                      <a:pt x="846" y="395"/>
                      <a:pt x="846" y="396"/>
                      <a:pt x="887" y="391"/>
                    </a:cubicBezTo>
                    <a:cubicBezTo>
                      <a:pt x="890" y="390"/>
                      <a:pt x="895" y="385"/>
                      <a:pt x="895" y="382"/>
                    </a:cubicBezTo>
                    <a:cubicBezTo>
                      <a:pt x="896" y="359"/>
                      <a:pt x="896" y="336"/>
                      <a:pt x="896" y="310"/>
                    </a:cubicBezTo>
                    <a:close/>
                    <a:moveTo>
                      <a:pt x="976" y="310"/>
                    </a:moveTo>
                    <a:cubicBezTo>
                      <a:pt x="962" y="310"/>
                      <a:pt x="949" y="311"/>
                      <a:pt x="937" y="310"/>
                    </a:cubicBezTo>
                    <a:cubicBezTo>
                      <a:pt x="928" y="310"/>
                      <a:pt x="926" y="314"/>
                      <a:pt x="926" y="322"/>
                    </a:cubicBezTo>
                    <a:cubicBezTo>
                      <a:pt x="927" y="333"/>
                      <a:pt x="926" y="343"/>
                      <a:pt x="926" y="354"/>
                    </a:cubicBezTo>
                    <a:cubicBezTo>
                      <a:pt x="926" y="393"/>
                      <a:pt x="926" y="393"/>
                      <a:pt x="966" y="391"/>
                    </a:cubicBezTo>
                    <a:cubicBezTo>
                      <a:pt x="966" y="391"/>
                      <a:pt x="967" y="391"/>
                      <a:pt x="967" y="391"/>
                    </a:cubicBezTo>
                    <a:cubicBezTo>
                      <a:pt x="970" y="388"/>
                      <a:pt x="976" y="385"/>
                      <a:pt x="976" y="382"/>
                    </a:cubicBezTo>
                    <a:cubicBezTo>
                      <a:pt x="976" y="359"/>
                      <a:pt x="976" y="336"/>
                      <a:pt x="976" y="310"/>
                    </a:cubicBezTo>
                    <a:close/>
                    <a:moveTo>
                      <a:pt x="452" y="632"/>
                    </a:moveTo>
                    <a:cubicBezTo>
                      <a:pt x="470" y="632"/>
                      <a:pt x="486" y="632"/>
                      <a:pt x="503" y="632"/>
                    </a:cubicBezTo>
                    <a:cubicBezTo>
                      <a:pt x="503" y="617"/>
                      <a:pt x="503" y="603"/>
                      <a:pt x="503" y="589"/>
                    </a:cubicBezTo>
                    <a:cubicBezTo>
                      <a:pt x="502" y="550"/>
                      <a:pt x="502" y="550"/>
                      <a:pt x="464" y="552"/>
                    </a:cubicBezTo>
                    <a:cubicBezTo>
                      <a:pt x="463" y="552"/>
                      <a:pt x="461" y="552"/>
                      <a:pt x="460" y="552"/>
                    </a:cubicBezTo>
                    <a:cubicBezTo>
                      <a:pt x="457" y="555"/>
                      <a:pt x="453" y="558"/>
                      <a:pt x="453" y="560"/>
                    </a:cubicBezTo>
                    <a:cubicBezTo>
                      <a:pt x="452" y="584"/>
                      <a:pt x="452" y="607"/>
                      <a:pt x="452" y="632"/>
                    </a:cubicBezTo>
                    <a:close/>
                    <a:moveTo>
                      <a:pt x="765" y="513"/>
                    </a:moveTo>
                    <a:cubicBezTo>
                      <a:pt x="781" y="513"/>
                      <a:pt x="794" y="513"/>
                      <a:pt x="807" y="512"/>
                    </a:cubicBezTo>
                    <a:cubicBezTo>
                      <a:pt x="810" y="512"/>
                      <a:pt x="815" y="507"/>
                      <a:pt x="815" y="503"/>
                    </a:cubicBezTo>
                    <a:cubicBezTo>
                      <a:pt x="816" y="483"/>
                      <a:pt x="816" y="463"/>
                      <a:pt x="815" y="443"/>
                    </a:cubicBezTo>
                    <a:cubicBezTo>
                      <a:pt x="815" y="439"/>
                      <a:pt x="810" y="433"/>
                      <a:pt x="806" y="433"/>
                    </a:cubicBezTo>
                    <a:cubicBezTo>
                      <a:pt x="796" y="431"/>
                      <a:pt x="785" y="432"/>
                      <a:pt x="774" y="433"/>
                    </a:cubicBezTo>
                    <a:cubicBezTo>
                      <a:pt x="771" y="433"/>
                      <a:pt x="766" y="438"/>
                      <a:pt x="766" y="441"/>
                    </a:cubicBezTo>
                    <a:cubicBezTo>
                      <a:pt x="765" y="464"/>
                      <a:pt x="765" y="487"/>
                      <a:pt x="765" y="513"/>
                    </a:cubicBezTo>
                    <a:close/>
                    <a:moveTo>
                      <a:pt x="895" y="432"/>
                    </a:moveTo>
                    <a:cubicBezTo>
                      <a:pt x="880" y="432"/>
                      <a:pt x="867" y="432"/>
                      <a:pt x="855" y="433"/>
                    </a:cubicBezTo>
                    <a:cubicBezTo>
                      <a:pt x="852" y="433"/>
                      <a:pt x="846" y="437"/>
                      <a:pt x="846" y="439"/>
                    </a:cubicBezTo>
                    <a:cubicBezTo>
                      <a:pt x="846" y="463"/>
                      <a:pt x="846" y="488"/>
                      <a:pt x="846" y="512"/>
                    </a:cubicBezTo>
                    <a:cubicBezTo>
                      <a:pt x="864" y="512"/>
                      <a:pt x="879" y="512"/>
                      <a:pt x="895" y="512"/>
                    </a:cubicBezTo>
                    <a:cubicBezTo>
                      <a:pt x="895" y="485"/>
                      <a:pt x="895" y="460"/>
                      <a:pt x="895" y="432"/>
                    </a:cubicBezTo>
                    <a:close/>
                    <a:moveTo>
                      <a:pt x="1057" y="513"/>
                    </a:moveTo>
                    <a:cubicBezTo>
                      <a:pt x="1057" y="487"/>
                      <a:pt x="1057" y="464"/>
                      <a:pt x="1056" y="441"/>
                    </a:cubicBezTo>
                    <a:cubicBezTo>
                      <a:pt x="1056" y="438"/>
                      <a:pt x="1051" y="433"/>
                      <a:pt x="1048" y="433"/>
                    </a:cubicBezTo>
                    <a:cubicBezTo>
                      <a:pt x="1037" y="432"/>
                      <a:pt x="1027" y="431"/>
                      <a:pt x="1017" y="433"/>
                    </a:cubicBezTo>
                    <a:cubicBezTo>
                      <a:pt x="1013" y="433"/>
                      <a:pt x="1008" y="439"/>
                      <a:pt x="1007" y="442"/>
                    </a:cubicBezTo>
                    <a:cubicBezTo>
                      <a:pt x="1007" y="463"/>
                      <a:pt x="1007" y="484"/>
                      <a:pt x="1007" y="504"/>
                    </a:cubicBezTo>
                    <a:cubicBezTo>
                      <a:pt x="1007" y="507"/>
                      <a:pt x="1012" y="512"/>
                      <a:pt x="1015" y="512"/>
                    </a:cubicBezTo>
                    <a:cubicBezTo>
                      <a:pt x="1028" y="513"/>
                      <a:pt x="1042" y="513"/>
                      <a:pt x="1057" y="513"/>
                    </a:cubicBezTo>
                    <a:close/>
                    <a:moveTo>
                      <a:pt x="261" y="633"/>
                    </a:moveTo>
                    <a:cubicBezTo>
                      <a:pt x="261" y="617"/>
                      <a:pt x="261" y="603"/>
                      <a:pt x="261" y="589"/>
                    </a:cubicBezTo>
                    <a:cubicBezTo>
                      <a:pt x="260" y="544"/>
                      <a:pt x="270" y="553"/>
                      <a:pt x="221" y="553"/>
                    </a:cubicBezTo>
                    <a:cubicBezTo>
                      <a:pt x="218" y="553"/>
                      <a:pt x="212" y="558"/>
                      <a:pt x="211" y="562"/>
                    </a:cubicBezTo>
                    <a:cubicBezTo>
                      <a:pt x="211" y="582"/>
                      <a:pt x="211" y="603"/>
                      <a:pt x="211" y="624"/>
                    </a:cubicBezTo>
                    <a:cubicBezTo>
                      <a:pt x="211" y="627"/>
                      <a:pt x="217" y="632"/>
                      <a:pt x="220" y="632"/>
                    </a:cubicBezTo>
                    <a:cubicBezTo>
                      <a:pt x="233" y="633"/>
                      <a:pt x="246" y="633"/>
                      <a:pt x="261" y="633"/>
                    </a:cubicBezTo>
                    <a:close/>
                    <a:moveTo>
                      <a:pt x="341" y="632"/>
                    </a:moveTo>
                    <a:cubicBezTo>
                      <a:pt x="341" y="607"/>
                      <a:pt x="342" y="584"/>
                      <a:pt x="341" y="561"/>
                    </a:cubicBezTo>
                    <a:cubicBezTo>
                      <a:pt x="341" y="558"/>
                      <a:pt x="336" y="553"/>
                      <a:pt x="333" y="553"/>
                    </a:cubicBezTo>
                    <a:cubicBezTo>
                      <a:pt x="320" y="552"/>
                      <a:pt x="307" y="552"/>
                      <a:pt x="293" y="552"/>
                    </a:cubicBezTo>
                    <a:cubicBezTo>
                      <a:pt x="293" y="580"/>
                      <a:pt x="293" y="606"/>
                      <a:pt x="293" y="632"/>
                    </a:cubicBezTo>
                    <a:cubicBezTo>
                      <a:pt x="309" y="632"/>
                      <a:pt x="324" y="632"/>
                      <a:pt x="341" y="632"/>
                    </a:cubicBezTo>
                    <a:close/>
                    <a:moveTo>
                      <a:pt x="373" y="552"/>
                    </a:moveTo>
                    <a:cubicBezTo>
                      <a:pt x="373" y="580"/>
                      <a:pt x="373" y="606"/>
                      <a:pt x="373" y="632"/>
                    </a:cubicBezTo>
                    <a:cubicBezTo>
                      <a:pt x="389" y="632"/>
                      <a:pt x="405" y="632"/>
                      <a:pt x="422" y="632"/>
                    </a:cubicBezTo>
                    <a:cubicBezTo>
                      <a:pt x="422" y="607"/>
                      <a:pt x="422" y="584"/>
                      <a:pt x="422" y="561"/>
                    </a:cubicBezTo>
                    <a:cubicBezTo>
                      <a:pt x="422" y="558"/>
                      <a:pt x="416" y="553"/>
                      <a:pt x="413" y="553"/>
                    </a:cubicBezTo>
                    <a:cubicBezTo>
                      <a:pt x="400" y="552"/>
                      <a:pt x="387" y="552"/>
                      <a:pt x="373" y="552"/>
                    </a:cubicBezTo>
                    <a:close/>
                    <a:moveTo>
                      <a:pt x="685" y="595"/>
                    </a:moveTo>
                    <a:cubicBezTo>
                      <a:pt x="685" y="596"/>
                      <a:pt x="685" y="597"/>
                      <a:pt x="685" y="599"/>
                    </a:cubicBezTo>
                    <a:cubicBezTo>
                      <a:pt x="686" y="644"/>
                      <a:pt x="676" y="634"/>
                      <a:pt x="725" y="636"/>
                    </a:cubicBezTo>
                    <a:cubicBezTo>
                      <a:pt x="732" y="636"/>
                      <a:pt x="735" y="633"/>
                      <a:pt x="735" y="625"/>
                    </a:cubicBezTo>
                    <a:cubicBezTo>
                      <a:pt x="735" y="605"/>
                      <a:pt x="736" y="585"/>
                      <a:pt x="735" y="565"/>
                    </a:cubicBezTo>
                    <a:cubicBezTo>
                      <a:pt x="735" y="562"/>
                      <a:pt x="731" y="556"/>
                      <a:pt x="729" y="556"/>
                    </a:cubicBezTo>
                    <a:cubicBezTo>
                      <a:pt x="715" y="555"/>
                      <a:pt x="700" y="554"/>
                      <a:pt x="688" y="558"/>
                    </a:cubicBezTo>
                    <a:cubicBezTo>
                      <a:pt x="684" y="559"/>
                      <a:pt x="686" y="577"/>
                      <a:pt x="685" y="588"/>
                    </a:cubicBezTo>
                    <a:cubicBezTo>
                      <a:pt x="685" y="590"/>
                      <a:pt x="685" y="592"/>
                      <a:pt x="685" y="595"/>
                    </a:cubicBezTo>
                    <a:close/>
                    <a:moveTo>
                      <a:pt x="765" y="595"/>
                    </a:moveTo>
                    <a:cubicBezTo>
                      <a:pt x="765" y="605"/>
                      <a:pt x="764" y="615"/>
                      <a:pt x="766" y="625"/>
                    </a:cubicBezTo>
                    <a:cubicBezTo>
                      <a:pt x="766" y="629"/>
                      <a:pt x="771" y="635"/>
                      <a:pt x="775" y="635"/>
                    </a:cubicBezTo>
                    <a:cubicBezTo>
                      <a:pt x="785" y="636"/>
                      <a:pt x="795" y="635"/>
                      <a:pt x="805" y="636"/>
                    </a:cubicBezTo>
                    <a:cubicBezTo>
                      <a:pt x="813" y="636"/>
                      <a:pt x="816" y="633"/>
                      <a:pt x="816" y="625"/>
                    </a:cubicBezTo>
                    <a:cubicBezTo>
                      <a:pt x="815" y="614"/>
                      <a:pt x="816" y="603"/>
                      <a:pt x="816" y="592"/>
                    </a:cubicBezTo>
                    <a:cubicBezTo>
                      <a:pt x="816" y="554"/>
                      <a:pt x="816" y="554"/>
                      <a:pt x="778" y="555"/>
                    </a:cubicBezTo>
                    <a:cubicBezTo>
                      <a:pt x="777" y="555"/>
                      <a:pt x="776" y="554"/>
                      <a:pt x="775" y="555"/>
                    </a:cubicBezTo>
                    <a:cubicBezTo>
                      <a:pt x="772" y="558"/>
                      <a:pt x="766" y="561"/>
                      <a:pt x="766" y="565"/>
                    </a:cubicBezTo>
                    <a:cubicBezTo>
                      <a:pt x="764" y="575"/>
                      <a:pt x="765" y="585"/>
                      <a:pt x="765" y="595"/>
                    </a:cubicBezTo>
                    <a:close/>
                    <a:moveTo>
                      <a:pt x="896" y="596"/>
                    </a:moveTo>
                    <a:cubicBezTo>
                      <a:pt x="896" y="553"/>
                      <a:pt x="896" y="553"/>
                      <a:pt x="857" y="555"/>
                    </a:cubicBezTo>
                    <a:cubicBezTo>
                      <a:pt x="856" y="555"/>
                      <a:pt x="855" y="555"/>
                      <a:pt x="854" y="555"/>
                    </a:cubicBezTo>
                    <a:cubicBezTo>
                      <a:pt x="851" y="558"/>
                      <a:pt x="846" y="560"/>
                      <a:pt x="846" y="563"/>
                    </a:cubicBezTo>
                    <a:cubicBezTo>
                      <a:pt x="846" y="584"/>
                      <a:pt x="846" y="606"/>
                      <a:pt x="846" y="627"/>
                    </a:cubicBezTo>
                    <a:cubicBezTo>
                      <a:pt x="846" y="630"/>
                      <a:pt x="850" y="635"/>
                      <a:pt x="853" y="635"/>
                    </a:cubicBezTo>
                    <a:cubicBezTo>
                      <a:pt x="866" y="635"/>
                      <a:pt x="881" y="637"/>
                      <a:pt x="893" y="633"/>
                    </a:cubicBezTo>
                    <a:cubicBezTo>
                      <a:pt x="897" y="631"/>
                      <a:pt x="895" y="612"/>
                      <a:pt x="896" y="601"/>
                    </a:cubicBezTo>
                    <a:cubicBezTo>
                      <a:pt x="896" y="600"/>
                      <a:pt x="896" y="598"/>
                      <a:pt x="896" y="596"/>
                    </a:cubicBezTo>
                    <a:close/>
                    <a:moveTo>
                      <a:pt x="976" y="555"/>
                    </a:moveTo>
                    <a:cubicBezTo>
                      <a:pt x="961" y="555"/>
                      <a:pt x="948" y="554"/>
                      <a:pt x="935" y="555"/>
                    </a:cubicBezTo>
                    <a:cubicBezTo>
                      <a:pt x="932" y="556"/>
                      <a:pt x="927" y="561"/>
                      <a:pt x="927" y="564"/>
                    </a:cubicBezTo>
                    <a:cubicBezTo>
                      <a:pt x="926" y="585"/>
                      <a:pt x="926" y="606"/>
                      <a:pt x="927" y="627"/>
                    </a:cubicBezTo>
                    <a:cubicBezTo>
                      <a:pt x="927" y="630"/>
                      <a:pt x="931" y="635"/>
                      <a:pt x="933" y="635"/>
                    </a:cubicBezTo>
                    <a:cubicBezTo>
                      <a:pt x="947" y="636"/>
                      <a:pt x="961" y="635"/>
                      <a:pt x="976" y="635"/>
                    </a:cubicBezTo>
                    <a:cubicBezTo>
                      <a:pt x="976" y="608"/>
                      <a:pt x="976" y="582"/>
                      <a:pt x="976" y="555"/>
                    </a:cubicBezTo>
                    <a:close/>
                    <a:moveTo>
                      <a:pt x="765" y="717"/>
                    </a:moveTo>
                    <a:cubicBezTo>
                      <a:pt x="765" y="760"/>
                      <a:pt x="765" y="760"/>
                      <a:pt x="804" y="758"/>
                    </a:cubicBezTo>
                    <a:cubicBezTo>
                      <a:pt x="812" y="758"/>
                      <a:pt x="816" y="755"/>
                      <a:pt x="816" y="747"/>
                    </a:cubicBezTo>
                    <a:cubicBezTo>
                      <a:pt x="815" y="735"/>
                      <a:pt x="816" y="724"/>
                      <a:pt x="816" y="713"/>
                    </a:cubicBezTo>
                    <a:cubicBezTo>
                      <a:pt x="816" y="675"/>
                      <a:pt x="816" y="675"/>
                      <a:pt x="777" y="677"/>
                    </a:cubicBezTo>
                    <a:cubicBezTo>
                      <a:pt x="768" y="677"/>
                      <a:pt x="765" y="679"/>
                      <a:pt x="765" y="688"/>
                    </a:cubicBezTo>
                    <a:cubicBezTo>
                      <a:pt x="766" y="698"/>
                      <a:pt x="765" y="707"/>
                      <a:pt x="765" y="717"/>
                    </a:cubicBezTo>
                    <a:close/>
                    <a:moveTo>
                      <a:pt x="896" y="717"/>
                    </a:moveTo>
                    <a:cubicBezTo>
                      <a:pt x="896" y="675"/>
                      <a:pt x="896" y="675"/>
                      <a:pt x="857" y="677"/>
                    </a:cubicBezTo>
                    <a:cubicBezTo>
                      <a:pt x="856" y="677"/>
                      <a:pt x="854" y="676"/>
                      <a:pt x="853" y="677"/>
                    </a:cubicBezTo>
                    <a:cubicBezTo>
                      <a:pt x="851" y="680"/>
                      <a:pt x="846" y="682"/>
                      <a:pt x="846" y="685"/>
                    </a:cubicBezTo>
                    <a:cubicBezTo>
                      <a:pt x="846" y="707"/>
                      <a:pt x="846" y="728"/>
                      <a:pt x="846" y="750"/>
                    </a:cubicBezTo>
                    <a:cubicBezTo>
                      <a:pt x="846" y="753"/>
                      <a:pt x="851" y="757"/>
                      <a:pt x="854" y="757"/>
                    </a:cubicBezTo>
                    <a:cubicBezTo>
                      <a:pt x="891" y="764"/>
                      <a:pt x="896" y="760"/>
                      <a:pt x="896" y="723"/>
                    </a:cubicBezTo>
                    <a:cubicBezTo>
                      <a:pt x="896" y="721"/>
                      <a:pt x="896" y="719"/>
                      <a:pt x="896" y="717"/>
                    </a:cubicBezTo>
                    <a:close/>
                    <a:moveTo>
                      <a:pt x="976" y="677"/>
                    </a:moveTo>
                    <a:cubicBezTo>
                      <a:pt x="969" y="677"/>
                      <a:pt x="965" y="677"/>
                      <a:pt x="960" y="677"/>
                    </a:cubicBezTo>
                    <a:cubicBezTo>
                      <a:pt x="926" y="677"/>
                      <a:pt x="926" y="677"/>
                      <a:pt x="926" y="710"/>
                    </a:cubicBezTo>
                    <a:cubicBezTo>
                      <a:pt x="926" y="714"/>
                      <a:pt x="926" y="717"/>
                      <a:pt x="926" y="721"/>
                    </a:cubicBezTo>
                    <a:cubicBezTo>
                      <a:pt x="926" y="761"/>
                      <a:pt x="926" y="761"/>
                      <a:pt x="966" y="758"/>
                    </a:cubicBezTo>
                    <a:cubicBezTo>
                      <a:pt x="967" y="758"/>
                      <a:pt x="968" y="758"/>
                      <a:pt x="968" y="758"/>
                    </a:cubicBezTo>
                    <a:cubicBezTo>
                      <a:pt x="971" y="755"/>
                      <a:pt x="976" y="752"/>
                      <a:pt x="976" y="750"/>
                    </a:cubicBezTo>
                    <a:cubicBezTo>
                      <a:pt x="976" y="726"/>
                      <a:pt x="976" y="703"/>
                      <a:pt x="976" y="677"/>
                    </a:cubicBezTo>
                    <a:close/>
                    <a:moveTo>
                      <a:pt x="1057" y="718"/>
                    </a:moveTo>
                    <a:cubicBezTo>
                      <a:pt x="1057" y="716"/>
                      <a:pt x="1057" y="715"/>
                      <a:pt x="1057" y="713"/>
                    </a:cubicBezTo>
                    <a:cubicBezTo>
                      <a:pt x="1057" y="674"/>
                      <a:pt x="1057" y="674"/>
                      <a:pt x="1018" y="677"/>
                    </a:cubicBezTo>
                    <a:cubicBezTo>
                      <a:pt x="1010" y="677"/>
                      <a:pt x="1007" y="679"/>
                      <a:pt x="1007" y="687"/>
                    </a:cubicBezTo>
                    <a:cubicBezTo>
                      <a:pt x="1007" y="708"/>
                      <a:pt x="1007" y="728"/>
                      <a:pt x="1007" y="748"/>
                    </a:cubicBezTo>
                    <a:cubicBezTo>
                      <a:pt x="1008" y="751"/>
                      <a:pt x="1012" y="757"/>
                      <a:pt x="1016" y="757"/>
                    </a:cubicBezTo>
                    <a:cubicBezTo>
                      <a:pt x="1055" y="763"/>
                      <a:pt x="1057" y="761"/>
                      <a:pt x="1057" y="722"/>
                    </a:cubicBezTo>
                    <a:cubicBezTo>
                      <a:pt x="1057" y="721"/>
                      <a:pt x="1057" y="720"/>
                      <a:pt x="1057" y="718"/>
                    </a:cubicBezTo>
                    <a:close/>
                    <a:moveTo>
                      <a:pt x="685" y="879"/>
                    </a:moveTo>
                    <a:cubicBezTo>
                      <a:pt x="735" y="884"/>
                      <a:pt x="735" y="884"/>
                      <a:pt x="735" y="837"/>
                    </a:cubicBezTo>
                    <a:cubicBezTo>
                      <a:pt x="735" y="796"/>
                      <a:pt x="735" y="796"/>
                      <a:pt x="695" y="799"/>
                    </a:cubicBezTo>
                    <a:cubicBezTo>
                      <a:pt x="694" y="799"/>
                      <a:pt x="693" y="799"/>
                      <a:pt x="692" y="799"/>
                    </a:cubicBezTo>
                    <a:cubicBezTo>
                      <a:pt x="690" y="801"/>
                      <a:pt x="685" y="804"/>
                      <a:pt x="685" y="806"/>
                    </a:cubicBezTo>
                    <a:cubicBezTo>
                      <a:pt x="685" y="830"/>
                      <a:pt x="685" y="854"/>
                      <a:pt x="685" y="879"/>
                    </a:cubicBezTo>
                    <a:close/>
                    <a:moveTo>
                      <a:pt x="1057" y="880"/>
                    </a:moveTo>
                    <a:cubicBezTo>
                      <a:pt x="1057" y="854"/>
                      <a:pt x="1057" y="831"/>
                      <a:pt x="1056" y="808"/>
                    </a:cubicBezTo>
                    <a:cubicBezTo>
                      <a:pt x="1056" y="805"/>
                      <a:pt x="1052" y="800"/>
                      <a:pt x="1049" y="800"/>
                    </a:cubicBezTo>
                    <a:cubicBezTo>
                      <a:pt x="1038" y="799"/>
                      <a:pt x="1027" y="799"/>
                      <a:pt x="1016" y="800"/>
                    </a:cubicBezTo>
                    <a:cubicBezTo>
                      <a:pt x="1013" y="800"/>
                      <a:pt x="1008" y="805"/>
                      <a:pt x="1007" y="807"/>
                    </a:cubicBezTo>
                    <a:cubicBezTo>
                      <a:pt x="1007" y="829"/>
                      <a:pt x="1007" y="850"/>
                      <a:pt x="1007" y="871"/>
                    </a:cubicBezTo>
                    <a:cubicBezTo>
                      <a:pt x="1008" y="874"/>
                      <a:pt x="1012" y="879"/>
                      <a:pt x="1015" y="879"/>
                    </a:cubicBezTo>
                    <a:cubicBezTo>
                      <a:pt x="1028" y="880"/>
                      <a:pt x="1042" y="880"/>
                      <a:pt x="1057" y="880"/>
                    </a:cubicBezTo>
                    <a:close/>
                    <a:moveTo>
                      <a:pt x="816" y="962"/>
                    </a:moveTo>
                    <a:cubicBezTo>
                      <a:pt x="816" y="952"/>
                      <a:pt x="816" y="942"/>
                      <a:pt x="815" y="932"/>
                    </a:cubicBezTo>
                    <a:cubicBezTo>
                      <a:pt x="815" y="928"/>
                      <a:pt x="811" y="922"/>
                      <a:pt x="809" y="922"/>
                    </a:cubicBezTo>
                    <a:cubicBezTo>
                      <a:pt x="795" y="922"/>
                      <a:pt x="780" y="920"/>
                      <a:pt x="768" y="925"/>
                    </a:cubicBezTo>
                    <a:cubicBezTo>
                      <a:pt x="764" y="926"/>
                      <a:pt x="766" y="945"/>
                      <a:pt x="765" y="956"/>
                    </a:cubicBezTo>
                    <a:cubicBezTo>
                      <a:pt x="765" y="959"/>
                      <a:pt x="765" y="962"/>
                      <a:pt x="765" y="965"/>
                    </a:cubicBezTo>
                    <a:cubicBezTo>
                      <a:pt x="765" y="1005"/>
                      <a:pt x="765" y="1005"/>
                      <a:pt x="804" y="1002"/>
                    </a:cubicBezTo>
                    <a:cubicBezTo>
                      <a:pt x="805" y="1002"/>
                      <a:pt x="805" y="1002"/>
                      <a:pt x="806" y="1002"/>
                    </a:cubicBezTo>
                    <a:cubicBezTo>
                      <a:pt x="809" y="999"/>
                      <a:pt x="815" y="996"/>
                      <a:pt x="815" y="992"/>
                    </a:cubicBezTo>
                    <a:cubicBezTo>
                      <a:pt x="816" y="982"/>
                      <a:pt x="816" y="972"/>
                      <a:pt x="816" y="962"/>
                    </a:cubicBezTo>
                    <a:close/>
                    <a:moveTo>
                      <a:pt x="292" y="144"/>
                    </a:moveTo>
                    <a:cubicBezTo>
                      <a:pt x="307" y="144"/>
                      <a:pt x="321" y="145"/>
                      <a:pt x="334" y="144"/>
                    </a:cubicBezTo>
                    <a:cubicBezTo>
                      <a:pt x="337" y="144"/>
                      <a:pt x="341" y="138"/>
                      <a:pt x="341" y="134"/>
                    </a:cubicBezTo>
                    <a:cubicBezTo>
                      <a:pt x="342" y="123"/>
                      <a:pt x="342" y="111"/>
                      <a:pt x="342" y="100"/>
                    </a:cubicBezTo>
                    <a:cubicBezTo>
                      <a:pt x="342" y="62"/>
                      <a:pt x="342" y="62"/>
                      <a:pt x="304" y="64"/>
                    </a:cubicBezTo>
                    <a:cubicBezTo>
                      <a:pt x="302" y="64"/>
                      <a:pt x="300" y="63"/>
                      <a:pt x="298" y="64"/>
                    </a:cubicBezTo>
                    <a:cubicBezTo>
                      <a:pt x="296" y="66"/>
                      <a:pt x="292" y="69"/>
                      <a:pt x="292" y="71"/>
                    </a:cubicBezTo>
                    <a:cubicBezTo>
                      <a:pt x="292" y="95"/>
                      <a:pt x="292" y="119"/>
                      <a:pt x="292" y="144"/>
                    </a:cubicBezTo>
                    <a:close/>
                    <a:moveTo>
                      <a:pt x="1057" y="962"/>
                    </a:moveTo>
                    <a:cubicBezTo>
                      <a:pt x="1057" y="920"/>
                      <a:pt x="1057" y="920"/>
                      <a:pt x="1018" y="922"/>
                    </a:cubicBezTo>
                    <a:cubicBezTo>
                      <a:pt x="1017" y="922"/>
                      <a:pt x="1016" y="921"/>
                      <a:pt x="1015" y="922"/>
                    </a:cubicBezTo>
                    <a:cubicBezTo>
                      <a:pt x="1012" y="924"/>
                      <a:pt x="1007" y="927"/>
                      <a:pt x="1007" y="930"/>
                    </a:cubicBezTo>
                    <a:cubicBezTo>
                      <a:pt x="1007" y="951"/>
                      <a:pt x="1007" y="972"/>
                      <a:pt x="1007" y="993"/>
                    </a:cubicBezTo>
                    <a:cubicBezTo>
                      <a:pt x="1008" y="996"/>
                      <a:pt x="1013" y="1001"/>
                      <a:pt x="1017" y="1002"/>
                    </a:cubicBezTo>
                    <a:cubicBezTo>
                      <a:pt x="1057" y="1006"/>
                      <a:pt x="1057" y="1005"/>
                      <a:pt x="1057" y="966"/>
                    </a:cubicBezTo>
                    <a:cubicBezTo>
                      <a:pt x="1057" y="964"/>
                      <a:pt x="1057" y="963"/>
                      <a:pt x="1057" y="962"/>
                    </a:cubicBezTo>
                    <a:close/>
                    <a:moveTo>
                      <a:pt x="373" y="144"/>
                    </a:moveTo>
                    <a:cubicBezTo>
                      <a:pt x="387" y="144"/>
                      <a:pt x="400" y="145"/>
                      <a:pt x="413" y="144"/>
                    </a:cubicBezTo>
                    <a:cubicBezTo>
                      <a:pt x="416" y="144"/>
                      <a:pt x="422" y="138"/>
                      <a:pt x="422" y="135"/>
                    </a:cubicBezTo>
                    <a:cubicBezTo>
                      <a:pt x="422" y="114"/>
                      <a:pt x="422" y="94"/>
                      <a:pt x="422" y="73"/>
                    </a:cubicBezTo>
                    <a:cubicBezTo>
                      <a:pt x="422" y="70"/>
                      <a:pt x="418" y="65"/>
                      <a:pt x="415" y="64"/>
                    </a:cubicBezTo>
                    <a:cubicBezTo>
                      <a:pt x="401" y="64"/>
                      <a:pt x="387" y="64"/>
                      <a:pt x="373" y="64"/>
                    </a:cubicBezTo>
                    <a:cubicBezTo>
                      <a:pt x="373" y="92"/>
                      <a:pt x="373" y="117"/>
                      <a:pt x="373" y="144"/>
                    </a:cubicBezTo>
                    <a:close/>
                    <a:moveTo>
                      <a:pt x="685" y="716"/>
                    </a:moveTo>
                    <a:cubicBezTo>
                      <a:pt x="685" y="761"/>
                      <a:pt x="685" y="761"/>
                      <a:pt x="724" y="758"/>
                    </a:cubicBezTo>
                    <a:cubicBezTo>
                      <a:pt x="724" y="758"/>
                      <a:pt x="725" y="758"/>
                      <a:pt x="725" y="758"/>
                    </a:cubicBezTo>
                    <a:cubicBezTo>
                      <a:pt x="729" y="754"/>
                      <a:pt x="734" y="751"/>
                      <a:pt x="735" y="747"/>
                    </a:cubicBezTo>
                    <a:cubicBezTo>
                      <a:pt x="736" y="727"/>
                      <a:pt x="735" y="707"/>
                      <a:pt x="735" y="686"/>
                    </a:cubicBezTo>
                    <a:cubicBezTo>
                      <a:pt x="735" y="683"/>
                      <a:pt x="729" y="678"/>
                      <a:pt x="726" y="677"/>
                    </a:cubicBezTo>
                    <a:cubicBezTo>
                      <a:pt x="687" y="671"/>
                      <a:pt x="685" y="673"/>
                      <a:pt x="685" y="712"/>
                    </a:cubicBezTo>
                    <a:cubicBezTo>
                      <a:pt x="685" y="713"/>
                      <a:pt x="685" y="715"/>
                      <a:pt x="685" y="716"/>
                    </a:cubicBezTo>
                    <a:close/>
                    <a:moveTo>
                      <a:pt x="1007" y="354"/>
                    </a:moveTo>
                    <a:cubicBezTo>
                      <a:pt x="1008" y="400"/>
                      <a:pt x="998" y="390"/>
                      <a:pt x="1046" y="391"/>
                    </a:cubicBezTo>
                    <a:cubicBezTo>
                      <a:pt x="1054" y="391"/>
                      <a:pt x="1057" y="388"/>
                      <a:pt x="1057" y="381"/>
                    </a:cubicBezTo>
                    <a:cubicBezTo>
                      <a:pt x="1057" y="360"/>
                      <a:pt x="1057" y="340"/>
                      <a:pt x="1057" y="320"/>
                    </a:cubicBezTo>
                    <a:cubicBezTo>
                      <a:pt x="1056" y="316"/>
                      <a:pt x="1052" y="311"/>
                      <a:pt x="1049" y="311"/>
                    </a:cubicBezTo>
                    <a:cubicBezTo>
                      <a:pt x="1013" y="304"/>
                      <a:pt x="1007" y="308"/>
                      <a:pt x="1007" y="344"/>
                    </a:cubicBezTo>
                    <a:cubicBezTo>
                      <a:pt x="1007" y="347"/>
                      <a:pt x="1007" y="349"/>
                      <a:pt x="1007" y="354"/>
                    </a:cubicBezTo>
                    <a:close/>
                    <a:moveTo>
                      <a:pt x="816" y="351"/>
                    </a:moveTo>
                    <a:cubicBezTo>
                      <a:pt x="816" y="351"/>
                      <a:pt x="816" y="351"/>
                      <a:pt x="816" y="351"/>
                    </a:cubicBezTo>
                    <a:cubicBezTo>
                      <a:pt x="816" y="341"/>
                      <a:pt x="815" y="331"/>
                      <a:pt x="816" y="321"/>
                    </a:cubicBezTo>
                    <a:cubicBezTo>
                      <a:pt x="816" y="314"/>
                      <a:pt x="814" y="310"/>
                      <a:pt x="806" y="310"/>
                    </a:cubicBezTo>
                    <a:cubicBezTo>
                      <a:pt x="796" y="310"/>
                      <a:pt x="785" y="310"/>
                      <a:pt x="774" y="311"/>
                    </a:cubicBezTo>
                    <a:cubicBezTo>
                      <a:pt x="771" y="311"/>
                      <a:pt x="766" y="316"/>
                      <a:pt x="766" y="320"/>
                    </a:cubicBezTo>
                    <a:cubicBezTo>
                      <a:pt x="765" y="340"/>
                      <a:pt x="765" y="361"/>
                      <a:pt x="766" y="382"/>
                    </a:cubicBezTo>
                    <a:cubicBezTo>
                      <a:pt x="766" y="385"/>
                      <a:pt x="770" y="390"/>
                      <a:pt x="772" y="391"/>
                    </a:cubicBezTo>
                    <a:cubicBezTo>
                      <a:pt x="786" y="391"/>
                      <a:pt x="800" y="392"/>
                      <a:pt x="813" y="388"/>
                    </a:cubicBezTo>
                    <a:cubicBezTo>
                      <a:pt x="817" y="386"/>
                      <a:pt x="815" y="369"/>
                      <a:pt x="816" y="358"/>
                    </a:cubicBezTo>
                    <a:cubicBezTo>
                      <a:pt x="816" y="356"/>
                      <a:pt x="816" y="353"/>
                      <a:pt x="816" y="351"/>
                    </a:cubicBezTo>
                    <a:close/>
                    <a:moveTo>
                      <a:pt x="293" y="389"/>
                    </a:moveTo>
                    <a:cubicBezTo>
                      <a:pt x="307" y="389"/>
                      <a:pt x="321" y="390"/>
                      <a:pt x="335" y="389"/>
                    </a:cubicBezTo>
                    <a:cubicBezTo>
                      <a:pt x="337" y="388"/>
                      <a:pt x="341" y="382"/>
                      <a:pt x="341" y="379"/>
                    </a:cubicBezTo>
                    <a:cubicBezTo>
                      <a:pt x="342" y="359"/>
                      <a:pt x="342" y="338"/>
                      <a:pt x="341" y="318"/>
                    </a:cubicBezTo>
                    <a:cubicBezTo>
                      <a:pt x="341" y="315"/>
                      <a:pt x="337" y="309"/>
                      <a:pt x="334" y="309"/>
                    </a:cubicBezTo>
                    <a:cubicBezTo>
                      <a:pt x="321" y="308"/>
                      <a:pt x="307" y="309"/>
                      <a:pt x="293" y="309"/>
                    </a:cubicBezTo>
                    <a:cubicBezTo>
                      <a:pt x="293" y="336"/>
                      <a:pt x="293" y="362"/>
                      <a:pt x="293" y="389"/>
                    </a:cubicBezTo>
                    <a:close/>
                    <a:moveTo>
                      <a:pt x="1007" y="595"/>
                    </a:moveTo>
                    <a:cubicBezTo>
                      <a:pt x="1007" y="595"/>
                      <a:pt x="1007" y="595"/>
                      <a:pt x="1007" y="595"/>
                    </a:cubicBezTo>
                    <a:cubicBezTo>
                      <a:pt x="1007" y="597"/>
                      <a:pt x="1007" y="598"/>
                      <a:pt x="1007" y="600"/>
                    </a:cubicBezTo>
                    <a:cubicBezTo>
                      <a:pt x="1007" y="637"/>
                      <a:pt x="1007" y="636"/>
                      <a:pt x="1044" y="636"/>
                    </a:cubicBezTo>
                    <a:cubicBezTo>
                      <a:pt x="1055" y="636"/>
                      <a:pt x="1058" y="632"/>
                      <a:pt x="1057" y="622"/>
                    </a:cubicBezTo>
                    <a:cubicBezTo>
                      <a:pt x="1056" y="611"/>
                      <a:pt x="1057" y="601"/>
                      <a:pt x="1057" y="590"/>
                    </a:cubicBezTo>
                    <a:cubicBezTo>
                      <a:pt x="1057" y="554"/>
                      <a:pt x="1057" y="555"/>
                      <a:pt x="1021" y="555"/>
                    </a:cubicBezTo>
                    <a:cubicBezTo>
                      <a:pt x="1011" y="554"/>
                      <a:pt x="1006" y="557"/>
                      <a:pt x="1007" y="568"/>
                    </a:cubicBezTo>
                    <a:cubicBezTo>
                      <a:pt x="1008" y="577"/>
                      <a:pt x="1007" y="586"/>
                      <a:pt x="1007" y="595"/>
                    </a:cubicBezTo>
                    <a:close/>
                    <a:moveTo>
                      <a:pt x="373" y="266"/>
                    </a:moveTo>
                    <a:cubicBezTo>
                      <a:pt x="387" y="266"/>
                      <a:pt x="400" y="267"/>
                      <a:pt x="413" y="266"/>
                    </a:cubicBezTo>
                    <a:cubicBezTo>
                      <a:pt x="416" y="266"/>
                      <a:pt x="421" y="260"/>
                      <a:pt x="422" y="257"/>
                    </a:cubicBezTo>
                    <a:cubicBezTo>
                      <a:pt x="422" y="236"/>
                      <a:pt x="422" y="216"/>
                      <a:pt x="422" y="195"/>
                    </a:cubicBezTo>
                    <a:cubicBezTo>
                      <a:pt x="422" y="192"/>
                      <a:pt x="417" y="186"/>
                      <a:pt x="414" y="186"/>
                    </a:cubicBezTo>
                    <a:cubicBezTo>
                      <a:pt x="401" y="185"/>
                      <a:pt x="387" y="186"/>
                      <a:pt x="373" y="186"/>
                    </a:cubicBezTo>
                    <a:cubicBezTo>
                      <a:pt x="373" y="213"/>
                      <a:pt x="373" y="239"/>
                      <a:pt x="373" y="266"/>
                    </a:cubicBezTo>
                    <a:close/>
                    <a:moveTo>
                      <a:pt x="261" y="105"/>
                    </a:moveTo>
                    <a:cubicBezTo>
                      <a:pt x="261" y="103"/>
                      <a:pt x="261" y="101"/>
                      <a:pt x="261" y="100"/>
                    </a:cubicBezTo>
                    <a:cubicBezTo>
                      <a:pt x="261" y="60"/>
                      <a:pt x="261" y="60"/>
                      <a:pt x="221" y="64"/>
                    </a:cubicBezTo>
                    <a:cubicBezTo>
                      <a:pt x="218" y="64"/>
                      <a:pt x="212" y="70"/>
                      <a:pt x="212" y="73"/>
                    </a:cubicBezTo>
                    <a:cubicBezTo>
                      <a:pt x="211" y="94"/>
                      <a:pt x="211" y="115"/>
                      <a:pt x="212" y="136"/>
                    </a:cubicBezTo>
                    <a:cubicBezTo>
                      <a:pt x="212" y="139"/>
                      <a:pt x="217" y="144"/>
                      <a:pt x="221" y="144"/>
                    </a:cubicBezTo>
                    <a:cubicBezTo>
                      <a:pt x="261" y="149"/>
                      <a:pt x="261" y="148"/>
                      <a:pt x="261" y="108"/>
                    </a:cubicBezTo>
                    <a:cubicBezTo>
                      <a:pt x="261" y="107"/>
                      <a:pt x="261" y="106"/>
                      <a:pt x="261" y="105"/>
                    </a:cubicBezTo>
                    <a:close/>
                    <a:moveTo>
                      <a:pt x="293" y="186"/>
                    </a:moveTo>
                    <a:cubicBezTo>
                      <a:pt x="293" y="213"/>
                      <a:pt x="293" y="239"/>
                      <a:pt x="293" y="266"/>
                    </a:cubicBezTo>
                    <a:cubicBezTo>
                      <a:pt x="307" y="266"/>
                      <a:pt x="319" y="266"/>
                      <a:pt x="332" y="266"/>
                    </a:cubicBezTo>
                    <a:cubicBezTo>
                      <a:pt x="338" y="266"/>
                      <a:pt x="342" y="264"/>
                      <a:pt x="342" y="257"/>
                    </a:cubicBezTo>
                    <a:cubicBezTo>
                      <a:pt x="341" y="236"/>
                      <a:pt x="342" y="216"/>
                      <a:pt x="341" y="196"/>
                    </a:cubicBezTo>
                    <a:cubicBezTo>
                      <a:pt x="341" y="192"/>
                      <a:pt x="336" y="186"/>
                      <a:pt x="333" y="186"/>
                    </a:cubicBezTo>
                    <a:cubicBezTo>
                      <a:pt x="320" y="185"/>
                      <a:pt x="307" y="186"/>
                      <a:pt x="293" y="186"/>
                    </a:cubicBezTo>
                    <a:close/>
                    <a:moveTo>
                      <a:pt x="211" y="675"/>
                    </a:moveTo>
                    <a:cubicBezTo>
                      <a:pt x="211" y="691"/>
                      <a:pt x="211" y="705"/>
                      <a:pt x="211" y="720"/>
                    </a:cubicBezTo>
                    <a:cubicBezTo>
                      <a:pt x="211" y="759"/>
                      <a:pt x="211" y="759"/>
                      <a:pt x="250" y="756"/>
                    </a:cubicBezTo>
                    <a:cubicBezTo>
                      <a:pt x="258" y="755"/>
                      <a:pt x="261" y="753"/>
                      <a:pt x="261" y="745"/>
                    </a:cubicBezTo>
                    <a:cubicBezTo>
                      <a:pt x="261" y="725"/>
                      <a:pt x="261" y="705"/>
                      <a:pt x="260" y="684"/>
                    </a:cubicBezTo>
                    <a:cubicBezTo>
                      <a:pt x="260" y="681"/>
                      <a:pt x="256" y="676"/>
                      <a:pt x="253" y="675"/>
                    </a:cubicBezTo>
                    <a:cubicBezTo>
                      <a:pt x="240" y="675"/>
                      <a:pt x="226" y="675"/>
                      <a:pt x="211" y="675"/>
                    </a:cubicBezTo>
                    <a:close/>
                    <a:moveTo>
                      <a:pt x="735" y="962"/>
                    </a:moveTo>
                    <a:cubicBezTo>
                      <a:pt x="735" y="920"/>
                      <a:pt x="735" y="920"/>
                      <a:pt x="696" y="922"/>
                    </a:cubicBezTo>
                    <a:cubicBezTo>
                      <a:pt x="696" y="922"/>
                      <a:pt x="695" y="922"/>
                      <a:pt x="695" y="922"/>
                    </a:cubicBezTo>
                    <a:cubicBezTo>
                      <a:pt x="688" y="921"/>
                      <a:pt x="685" y="924"/>
                      <a:pt x="685" y="931"/>
                    </a:cubicBezTo>
                    <a:cubicBezTo>
                      <a:pt x="685" y="943"/>
                      <a:pt x="685" y="954"/>
                      <a:pt x="685" y="966"/>
                    </a:cubicBezTo>
                    <a:cubicBezTo>
                      <a:pt x="685" y="1003"/>
                      <a:pt x="685" y="1003"/>
                      <a:pt x="722" y="1002"/>
                    </a:cubicBezTo>
                    <a:cubicBezTo>
                      <a:pt x="723" y="1002"/>
                      <a:pt x="725" y="1003"/>
                      <a:pt x="725" y="1002"/>
                    </a:cubicBezTo>
                    <a:cubicBezTo>
                      <a:pt x="729" y="999"/>
                      <a:pt x="734" y="996"/>
                      <a:pt x="735" y="992"/>
                    </a:cubicBezTo>
                    <a:cubicBezTo>
                      <a:pt x="736" y="982"/>
                      <a:pt x="735" y="972"/>
                      <a:pt x="735" y="962"/>
                    </a:cubicBezTo>
                    <a:close/>
                    <a:moveTo>
                      <a:pt x="261" y="266"/>
                    </a:moveTo>
                    <a:cubicBezTo>
                      <a:pt x="261" y="251"/>
                      <a:pt x="261" y="237"/>
                      <a:pt x="261" y="222"/>
                    </a:cubicBezTo>
                    <a:cubicBezTo>
                      <a:pt x="261" y="183"/>
                      <a:pt x="261" y="182"/>
                      <a:pt x="221" y="186"/>
                    </a:cubicBezTo>
                    <a:cubicBezTo>
                      <a:pt x="218" y="186"/>
                      <a:pt x="212" y="192"/>
                      <a:pt x="211" y="195"/>
                    </a:cubicBezTo>
                    <a:cubicBezTo>
                      <a:pt x="211" y="216"/>
                      <a:pt x="211" y="237"/>
                      <a:pt x="211" y="257"/>
                    </a:cubicBezTo>
                    <a:cubicBezTo>
                      <a:pt x="211" y="260"/>
                      <a:pt x="216" y="266"/>
                      <a:pt x="219" y="266"/>
                    </a:cubicBezTo>
                    <a:cubicBezTo>
                      <a:pt x="232" y="267"/>
                      <a:pt x="245" y="266"/>
                      <a:pt x="261" y="266"/>
                    </a:cubicBezTo>
                    <a:close/>
                    <a:moveTo>
                      <a:pt x="373" y="756"/>
                    </a:moveTo>
                    <a:cubicBezTo>
                      <a:pt x="387" y="756"/>
                      <a:pt x="401" y="756"/>
                      <a:pt x="414" y="755"/>
                    </a:cubicBezTo>
                    <a:cubicBezTo>
                      <a:pt x="417" y="755"/>
                      <a:pt x="422" y="749"/>
                      <a:pt x="422" y="745"/>
                    </a:cubicBezTo>
                    <a:cubicBezTo>
                      <a:pt x="422" y="725"/>
                      <a:pt x="422" y="705"/>
                      <a:pt x="422" y="685"/>
                    </a:cubicBezTo>
                    <a:cubicBezTo>
                      <a:pt x="422" y="681"/>
                      <a:pt x="418" y="676"/>
                      <a:pt x="416" y="676"/>
                    </a:cubicBezTo>
                    <a:cubicBezTo>
                      <a:pt x="402" y="675"/>
                      <a:pt x="387" y="675"/>
                      <a:pt x="373" y="675"/>
                    </a:cubicBezTo>
                    <a:cubicBezTo>
                      <a:pt x="373" y="703"/>
                      <a:pt x="373" y="728"/>
                      <a:pt x="373" y="756"/>
                    </a:cubicBezTo>
                    <a:close/>
                    <a:moveTo>
                      <a:pt x="211" y="349"/>
                    </a:moveTo>
                    <a:cubicBezTo>
                      <a:pt x="211" y="391"/>
                      <a:pt x="211" y="391"/>
                      <a:pt x="250" y="389"/>
                    </a:cubicBezTo>
                    <a:cubicBezTo>
                      <a:pt x="250" y="389"/>
                      <a:pt x="251" y="389"/>
                      <a:pt x="251" y="389"/>
                    </a:cubicBezTo>
                    <a:cubicBezTo>
                      <a:pt x="254" y="386"/>
                      <a:pt x="260" y="383"/>
                      <a:pt x="260" y="379"/>
                    </a:cubicBezTo>
                    <a:cubicBezTo>
                      <a:pt x="262" y="368"/>
                      <a:pt x="261" y="357"/>
                      <a:pt x="261" y="346"/>
                    </a:cubicBezTo>
                    <a:cubicBezTo>
                      <a:pt x="261" y="306"/>
                      <a:pt x="261" y="306"/>
                      <a:pt x="221" y="308"/>
                    </a:cubicBezTo>
                    <a:cubicBezTo>
                      <a:pt x="214" y="309"/>
                      <a:pt x="211" y="311"/>
                      <a:pt x="211" y="318"/>
                    </a:cubicBezTo>
                    <a:cubicBezTo>
                      <a:pt x="211" y="328"/>
                      <a:pt x="211" y="338"/>
                      <a:pt x="211" y="349"/>
                    </a:cubicBezTo>
                    <a:close/>
                    <a:moveTo>
                      <a:pt x="735" y="350"/>
                    </a:moveTo>
                    <a:cubicBezTo>
                      <a:pt x="735" y="308"/>
                      <a:pt x="735" y="308"/>
                      <a:pt x="696" y="310"/>
                    </a:cubicBezTo>
                    <a:cubicBezTo>
                      <a:pt x="695" y="310"/>
                      <a:pt x="695" y="310"/>
                      <a:pt x="694" y="310"/>
                    </a:cubicBezTo>
                    <a:cubicBezTo>
                      <a:pt x="691" y="313"/>
                      <a:pt x="686" y="316"/>
                      <a:pt x="685" y="319"/>
                    </a:cubicBezTo>
                    <a:cubicBezTo>
                      <a:pt x="685" y="340"/>
                      <a:pt x="685" y="361"/>
                      <a:pt x="685" y="382"/>
                    </a:cubicBezTo>
                    <a:cubicBezTo>
                      <a:pt x="685" y="385"/>
                      <a:pt x="691" y="390"/>
                      <a:pt x="694" y="391"/>
                    </a:cubicBezTo>
                    <a:cubicBezTo>
                      <a:pt x="734" y="396"/>
                      <a:pt x="736" y="395"/>
                      <a:pt x="735" y="356"/>
                    </a:cubicBezTo>
                    <a:cubicBezTo>
                      <a:pt x="735" y="354"/>
                      <a:pt x="735" y="352"/>
                      <a:pt x="735" y="350"/>
                    </a:cubicBezTo>
                    <a:close/>
                    <a:moveTo>
                      <a:pt x="292" y="678"/>
                    </a:moveTo>
                    <a:cubicBezTo>
                      <a:pt x="292" y="700"/>
                      <a:pt x="291" y="724"/>
                      <a:pt x="292" y="747"/>
                    </a:cubicBezTo>
                    <a:cubicBezTo>
                      <a:pt x="292" y="750"/>
                      <a:pt x="297" y="755"/>
                      <a:pt x="300" y="755"/>
                    </a:cubicBezTo>
                    <a:cubicBezTo>
                      <a:pt x="339" y="761"/>
                      <a:pt x="342" y="759"/>
                      <a:pt x="342" y="720"/>
                    </a:cubicBezTo>
                    <a:cubicBezTo>
                      <a:pt x="342" y="719"/>
                      <a:pt x="342" y="718"/>
                      <a:pt x="342" y="716"/>
                    </a:cubicBezTo>
                    <a:cubicBezTo>
                      <a:pt x="342" y="670"/>
                      <a:pt x="342" y="670"/>
                      <a:pt x="295" y="676"/>
                    </a:cubicBezTo>
                    <a:cubicBezTo>
                      <a:pt x="295" y="676"/>
                      <a:pt x="294" y="676"/>
                      <a:pt x="292" y="678"/>
                    </a:cubicBezTo>
                    <a:close/>
                    <a:moveTo>
                      <a:pt x="452" y="226"/>
                    </a:moveTo>
                    <a:cubicBezTo>
                      <a:pt x="452" y="269"/>
                      <a:pt x="452" y="269"/>
                      <a:pt x="492" y="266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7" y="263"/>
                      <a:pt x="502" y="260"/>
                      <a:pt x="502" y="257"/>
                    </a:cubicBezTo>
                    <a:cubicBezTo>
                      <a:pt x="503" y="246"/>
                      <a:pt x="503" y="234"/>
                      <a:pt x="503" y="223"/>
                    </a:cubicBezTo>
                    <a:cubicBezTo>
                      <a:pt x="503" y="183"/>
                      <a:pt x="503" y="183"/>
                      <a:pt x="463" y="185"/>
                    </a:cubicBezTo>
                    <a:cubicBezTo>
                      <a:pt x="455" y="186"/>
                      <a:pt x="452" y="189"/>
                      <a:pt x="452" y="197"/>
                    </a:cubicBezTo>
                    <a:cubicBezTo>
                      <a:pt x="452" y="207"/>
                      <a:pt x="452" y="216"/>
                      <a:pt x="452" y="226"/>
                    </a:cubicBezTo>
                    <a:close/>
                    <a:moveTo>
                      <a:pt x="452" y="715"/>
                    </a:moveTo>
                    <a:cubicBezTo>
                      <a:pt x="452" y="758"/>
                      <a:pt x="452" y="758"/>
                      <a:pt x="491" y="756"/>
                    </a:cubicBezTo>
                    <a:cubicBezTo>
                      <a:pt x="492" y="756"/>
                      <a:pt x="493" y="756"/>
                      <a:pt x="494" y="756"/>
                    </a:cubicBezTo>
                    <a:cubicBezTo>
                      <a:pt x="497" y="753"/>
                      <a:pt x="502" y="749"/>
                      <a:pt x="502" y="746"/>
                    </a:cubicBezTo>
                    <a:cubicBezTo>
                      <a:pt x="503" y="725"/>
                      <a:pt x="503" y="704"/>
                      <a:pt x="502" y="684"/>
                    </a:cubicBezTo>
                    <a:cubicBezTo>
                      <a:pt x="502" y="681"/>
                      <a:pt x="498" y="676"/>
                      <a:pt x="496" y="675"/>
                    </a:cubicBezTo>
                    <a:cubicBezTo>
                      <a:pt x="482" y="675"/>
                      <a:pt x="467" y="673"/>
                      <a:pt x="455" y="678"/>
                    </a:cubicBezTo>
                    <a:cubicBezTo>
                      <a:pt x="451" y="680"/>
                      <a:pt x="453" y="698"/>
                      <a:pt x="452" y="709"/>
                    </a:cubicBezTo>
                    <a:cubicBezTo>
                      <a:pt x="452" y="711"/>
                      <a:pt x="452" y="713"/>
                      <a:pt x="452" y="7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3" name="Freeform 35"/>
              <p:cNvSpPr>
                <a:spLocks/>
              </p:cNvSpPr>
              <p:nvPr/>
            </p:nvSpPr>
            <p:spPr bwMode="auto">
              <a:xfrm>
                <a:off x="4765264" y="4301142"/>
                <a:ext cx="1160845" cy="83876"/>
              </a:xfrm>
              <a:custGeom>
                <a:avLst/>
                <a:gdLst>
                  <a:gd name="T0" fmla="*/ 404 w 409"/>
                  <a:gd name="T1" fmla="*/ 30 h 30"/>
                  <a:gd name="T2" fmla="*/ 1 w 409"/>
                  <a:gd name="T3" fmla="*/ 30 h 30"/>
                  <a:gd name="T4" fmla="*/ 2 w 409"/>
                  <a:gd name="T5" fmla="*/ 4 h 30"/>
                  <a:gd name="T6" fmla="*/ 14 w 409"/>
                  <a:gd name="T7" fmla="*/ 0 h 30"/>
                  <a:gd name="T8" fmla="*/ 151 w 409"/>
                  <a:gd name="T9" fmla="*/ 0 h 30"/>
                  <a:gd name="T10" fmla="*/ 380 w 409"/>
                  <a:gd name="T11" fmla="*/ 0 h 30"/>
                  <a:gd name="T12" fmla="*/ 404 w 40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30">
                    <a:moveTo>
                      <a:pt x="404" y="30"/>
                    </a:moveTo>
                    <a:cubicBezTo>
                      <a:pt x="270" y="30"/>
                      <a:pt x="137" y="30"/>
                      <a:pt x="1" y="30"/>
                    </a:cubicBezTo>
                    <a:cubicBezTo>
                      <a:pt x="1" y="22"/>
                      <a:pt x="0" y="13"/>
                      <a:pt x="2" y="4"/>
                    </a:cubicBezTo>
                    <a:cubicBezTo>
                      <a:pt x="2" y="2"/>
                      <a:pt x="10" y="0"/>
                      <a:pt x="14" y="0"/>
                    </a:cubicBezTo>
                    <a:cubicBezTo>
                      <a:pt x="60" y="0"/>
                      <a:pt x="105" y="0"/>
                      <a:pt x="151" y="0"/>
                    </a:cubicBezTo>
                    <a:cubicBezTo>
                      <a:pt x="227" y="0"/>
                      <a:pt x="304" y="0"/>
                      <a:pt x="380" y="0"/>
                    </a:cubicBezTo>
                    <a:cubicBezTo>
                      <a:pt x="409" y="0"/>
                      <a:pt x="409" y="0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4" name="Freeform 36"/>
              <p:cNvSpPr>
                <a:spLocks/>
              </p:cNvSpPr>
              <p:nvPr/>
            </p:nvSpPr>
            <p:spPr bwMode="auto">
              <a:xfrm>
                <a:off x="3419892" y="3599938"/>
                <a:ext cx="1160845" cy="83876"/>
              </a:xfrm>
              <a:custGeom>
                <a:avLst/>
                <a:gdLst>
                  <a:gd name="T0" fmla="*/ 404 w 410"/>
                  <a:gd name="T1" fmla="*/ 30 h 30"/>
                  <a:gd name="T2" fmla="*/ 2 w 410"/>
                  <a:gd name="T3" fmla="*/ 30 h 30"/>
                  <a:gd name="T4" fmla="*/ 1 w 410"/>
                  <a:gd name="T5" fmla="*/ 15 h 30"/>
                  <a:gd name="T6" fmla="*/ 16 w 410"/>
                  <a:gd name="T7" fmla="*/ 0 h 30"/>
                  <a:gd name="T8" fmla="*/ 139 w 410"/>
                  <a:gd name="T9" fmla="*/ 0 h 30"/>
                  <a:gd name="T10" fmla="*/ 382 w 410"/>
                  <a:gd name="T11" fmla="*/ 0 h 30"/>
                  <a:gd name="T12" fmla="*/ 404 w 41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0" h="30">
                    <a:moveTo>
                      <a:pt x="404" y="30"/>
                    </a:moveTo>
                    <a:cubicBezTo>
                      <a:pt x="271" y="30"/>
                      <a:pt x="137" y="30"/>
                      <a:pt x="2" y="30"/>
                    </a:cubicBezTo>
                    <a:cubicBezTo>
                      <a:pt x="2" y="25"/>
                      <a:pt x="2" y="20"/>
                      <a:pt x="1" y="15"/>
                    </a:cubicBezTo>
                    <a:cubicBezTo>
                      <a:pt x="0" y="4"/>
                      <a:pt x="4" y="0"/>
                      <a:pt x="16" y="0"/>
                    </a:cubicBezTo>
                    <a:cubicBezTo>
                      <a:pt x="57" y="0"/>
                      <a:pt x="98" y="0"/>
                      <a:pt x="139" y="0"/>
                    </a:cubicBezTo>
                    <a:cubicBezTo>
                      <a:pt x="220" y="0"/>
                      <a:pt x="301" y="0"/>
                      <a:pt x="382" y="0"/>
                    </a:cubicBezTo>
                    <a:cubicBezTo>
                      <a:pt x="409" y="0"/>
                      <a:pt x="410" y="1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5" name="Freeform 37"/>
              <p:cNvSpPr>
                <a:spLocks/>
              </p:cNvSpPr>
              <p:nvPr/>
            </p:nvSpPr>
            <p:spPr bwMode="auto">
              <a:xfrm>
                <a:off x="4849140" y="4166940"/>
                <a:ext cx="989738" cy="83876"/>
              </a:xfrm>
              <a:custGeom>
                <a:avLst/>
                <a:gdLst>
                  <a:gd name="T0" fmla="*/ 345 w 349"/>
                  <a:gd name="T1" fmla="*/ 30 h 30"/>
                  <a:gd name="T2" fmla="*/ 4 w 349"/>
                  <a:gd name="T3" fmla="*/ 30 h 30"/>
                  <a:gd name="T4" fmla="*/ 2 w 349"/>
                  <a:gd name="T5" fmla="*/ 27 h 30"/>
                  <a:gd name="T6" fmla="*/ 26 w 349"/>
                  <a:gd name="T7" fmla="*/ 0 h 30"/>
                  <a:gd name="T8" fmla="*/ 322 w 349"/>
                  <a:gd name="T9" fmla="*/ 0 h 30"/>
                  <a:gd name="T10" fmla="*/ 345 w 349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9" h="30">
                    <a:moveTo>
                      <a:pt x="345" y="30"/>
                    </a:moveTo>
                    <a:cubicBezTo>
                      <a:pt x="230" y="30"/>
                      <a:pt x="117" y="30"/>
                      <a:pt x="4" y="30"/>
                    </a:cubicBezTo>
                    <a:cubicBezTo>
                      <a:pt x="3" y="29"/>
                      <a:pt x="2" y="28"/>
                      <a:pt x="2" y="27"/>
                    </a:cubicBezTo>
                    <a:cubicBezTo>
                      <a:pt x="0" y="0"/>
                      <a:pt x="0" y="0"/>
                      <a:pt x="26" y="0"/>
                    </a:cubicBezTo>
                    <a:cubicBezTo>
                      <a:pt x="125" y="0"/>
                      <a:pt x="224" y="0"/>
                      <a:pt x="322" y="0"/>
                    </a:cubicBezTo>
                    <a:cubicBezTo>
                      <a:pt x="349" y="0"/>
                      <a:pt x="349" y="1"/>
                      <a:pt x="345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6" name="Freeform 38"/>
              <p:cNvSpPr>
                <a:spLocks/>
              </p:cNvSpPr>
              <p:nvPr/>
            </p:nvSpPr>
            <p:spPr bwMode="auto">
              <a:xfrm>
                <a:off x="3507123" y="3465736"/>
                <a:ext cx="979672" cy="87231"/>
              </a:xfrm>
              <a:custGeom>
                <a:avLst/>
                <a:gdLst>
                  <a:gd name="T0" fmla="*/ 172 w 346"/>
                  <a:gd name="T1" fmla="*/ 1 h 31"/>
                  <a:gd name="T2" fmla="*/ 331 w 346"/>
                  <a:gd name="T3" fmla="*/ 0 h 31"/>
                  <a:gd name="T4" fmla="*/ 345 w 346"/>
                  <a:gd name="T5" fmla="*/ 15 h 31"/>
                  <a:gd name="T6" fmla="*/ 330 w 346"/>
                  <a:gd name="T7" fmla="*/ 31 h 31"/>
                  <a:gd name="T8" fmla="*/ 14 w 346"/>
                  <a:gd name="T9" fmla="*/ 31 h 31"/>
                  <a:gd name="T10" fmla="*/ 0 w 346"/>
                  <a:gd name="T11" fmla="*/ 16 h 31"/>
                  <a:gd name="T12" fmla="*/ 14 w 346"/>
                  <a:gd name="T13" fmla="*/ 0 h 31"/>
                  <a:gd name="T14" fmla="*/ 172 w 346"/>
                  <a:gd name="T15" fmla="*/ 1 h 31"/>
                  <a:gd name="T16" fmla="*/ 172 w 346"/>
                  <a:gd name="T17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6" h="31">
                    <a:moveTo>
                      <a:pt x="172" y="1"/>
                    </a:moveTo>
                    <a:cubicBezTo>
                      <a:pt x="225" y="1"/>
                      <a:pt x="278" y="1"/>
                      <a:pt x="331" y="0"/>
                    </a:cubicBezTo>
                    <a:cubicBezTo>
                      <a:pt x="342" y="0"/>
                      <a:pt x="346" y="4"/>
                      <a:pt x="345" y="15"/>
                    </a:cubicBezTo>
                    <a:cubicBezTo>
                      <a:pt x="345" y="27"/>
                      <a:pt x="343" y="31"/>
                      <a:pt x="330" y="31"/>
                    </a:cubicBezTo>
                    <a:cubicBezTo>
                      <a:pt x="225" y="31"/>
                      <a:pt x="119" y="31"/>
                      <a:pt x="14" y="31"/>
                    </a:cubicBezTo>
                    <a:cubicBezTo>
                      <a:pt x="2" y="31"/>
                      <a:pt x="0" y="27"/>
                      <a:pt x="0" y="16"/>
                    </a:cubicBezTo>
                    <a:cubicBezTo>
                      <a:pt x="0" y="6"/>
                      <a:pt x="1" y="0"/>
                      <a:pt x="14" y="0"/>
                    </a:cubicBezTo>
                    <a:cubicBezTo>
                      <a:pt x="67" y="1"/>
                      <a:pt x="120" y="1"/>
                      <a:pt x="172" y="1"/>
                    </a:cubicBezTo>
                    <a:cubicBezTo>
                      <a:pt x="172" y="1"/>
                      <a:pt x="172" y="1"/>
                      <a:pt x="17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7" name="Freeform 39"/>
              <p:cNvSpPr>
                <a:spLocks/>
              </p:cNvSpPr>
              <p:nvPr/>
            </p:nvSpPr>
            <p:spPr bwMode="auto">
              <a:xfrm>
                <a:off x="3597709" y="3334890"/>
                <a:ext cx="805210" cy="83876"/>
              </a:xfrm>
              <a:custGeom>
                <a:avLst/>
                <a:gdLst>
                  <a:gd name="T0" fmla="*/ 282 w 284"/>
                  <a:gd name="T1" fmla="*/ 30 h 30"/>
                  <a:gd name="T2" fmla="*/ 0 w 284"/>
                  <a:gd name="T3" fmla="*/ 30 h 30"/>
                  <a:gd name="T4" fmla="*/ 0 w 284"/>
                  <a:gd name="T5" fmla="*/ 1 h 30"/>
                  <a:gd name="T6" fmla="*/ 17 w 284"/>
                  <a:gd name="T7" fmla="*/ 0 h 30"/>
                  <a:gd name="T8" fmla="*/ 263 w 284"/>
                  <a:gd name="T9" fmla="*/ 0 h 30"/>
                  <a:gd name="T10" fmla="*/ 283 w 284"/>
                  <a:gd name="T11" fmla="*/ 21 h 30"/>
                  <a:gd name="T12" fmla="*/ 282 w 28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" h="30">
                    <a:moveTo>
                      <a:pt x="282" y="30"/>
                    </a:moveTo>
                    <a:cubicBezTo>
                      <a:pt x="188" y="30"/>
                      <a:pt x="94" y="30"/>
                      <a:pt x="0" y="30"/>
                    </a:cubicBezTo>
                    <a:cubicBezTo>
                      <a:pt x="0" y="20"/>
                      <a:pt x="0" y="11"/>
                      <a:pt x="0" y="1"/>
                    </a:cubicBezTo>
                    <a:cubicBezTo>
                      <a:pt x="6" y="0"/>
                      <a:pt x="11" y="0"/>
                      <a:pt x="17" y="0"/>
                    </a:cubicBezTo>
                    <a:cubicBezTo>
                      <a:pt x="99" y="0"/>
                      <a:pt x="181" y="0"/>
                      <a:pt x="263" y="0"/>
                    </a:cubicBezTo>
                    <a:cubicBezTo>
                      <a:pt x="284" y="0"/>
                      <a:pt x="284" y="0"/>
                      <a:pt x="283" y="21"/>
                    </a:cubicBezTo>
                    <a:cubicBezTo>
                      <a:pt x="283" y="24"/>
                      <a:pt x="283" y="26"/>
                      <a:pt x="2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8" name="Freeform 40"/>
              <p:cNvSpPr>
                <a:spLocks/>
              </p:cNvSpPr>
              <p:nvPr/>
            </p:nvSpPr>
            <p:spPr bwMode="auto">
              <a:xfrm>
                <a:off x="4943081" y="4039448"/>
                <a:ext cx="798500" cy="80521"/>
              </a:xfrm>
              <a:custGeom>
                <a:avLst/>
                <a:gdLst>
                  <a:gd name="T0" fmla="*/ 0 w 282"/>
                  <a:gd name="T1" fmla="*/ 28 h 28"/>
                  <a:gd name="T2" fmla="*/ 0 w 282"/>
                  <a:gd name="T3" fmla="*/ 0 h 28"/>
                  <a:gd name="T4" fmla="*/ 282 w 282"/>
                  <a:gd name="T5" fmla="*/ 0 h 28"/>
                  <a:gd name="T6" fmla="*/ 282 w 282"/>
                  <a:gd name="T7" fmla="*/ 28 h 28"/>
                  <a:gd name="T8" fmla="*/ 0 w 282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28">
                    <a:moveTo>
                      <a:pt x="0" y="28"/>
                    </a:moveTo>
                    <a:cubicBezTo>
                      <a:pt x="0" y="18"/>
                      <a:pt x="0" y="9"/>
                      <a:pt x="0" y="0"/>
                    </a:cubicBezTo>
                    <a:cubicBezTo>
                      <a:pt x="94" y="0"/>
                      <a:pt x="188" y="0"/>
                      <a:pt x="282" y="0"/>
                    </a:cubicBezTo>
                    <a:cubicBezTo>
                      <a:pt x="282" y="9"/>
                      <a:pt x="282" y="18"/>
                      <a:pt x="282" y="28"/>
                    </a:cubicBezTo>
                    <a:cubicBezTo>
                      <a:pt x="188" y="28"/>
                      <a:pt x="95" y="28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9" name="Freeform 41"/>
              <p:cNvSpPr>
                <a:spLocks/>
              </p:cNvSpPr>
              <p:nvPr/>
            </p:nvSpPr>
            <p:spPr bwMode="auto">
              <a:xfrm>
                <a:off x="3899663" y="2321667"/>
                <a:ext cx="194592" cy="842116"/>
              </a:xfrm>
              <a:custGeom>
                <a:avLst/>
                <a:gdLst>
                  <a:gd name="T0" fmla="*/ 35 w 68"/>
                  <a:gd name="T1" fmla="*/ 0 h 297"/>
                  <a:gd name="T2" fmla="*/ 42 w 68"/>
                  <a:gd name="T3" fmla="*/ 142 h 297"/>
                  <a:gd name="T4" fmla="*/ 46 w 68"/>
                  <a:gd name="T5" fmla="*/ 219 h 297"/>
                  <a:gd name="T6" fmla="*/ 57 w 68"/>
                  <a:gd name="T7" fmla="*/ 230 h 297"/>
                  <a:gd name="T8" fmla="*/ 67 w 68"/>
                  <a:gd name="T9" fmla="*/ 241 h 297"/>
                  <a:gd name="T10" fmla="*/ 67 w 68"/>
                  <a:gd name="T11" fmla="*/ 285 h 297"/>
                  <a:gd name="T12" fmla="*/ 57 w 68"/>
                  <a:gd name="T13" fmla="*/ 296 h 297"/>
                  <a:gd name="T14" fmla="*/ 10 w 68"/>
                  <a:gd name="T15" fmla="*/ 296 h 297"/>
                  <a:gd name="T16" fmla="*/ 0 w 68"/>
                  <a:gd name="T17" fmla="*/ 287 h 297"/>
                  <a:gd name="T18" fmla="*/ 1 w 68"/>
                  <a:gd name="T19" fmla="*/ 241 h 297"/>
                  <a:gd name="T20" fmla="*/ 9 w 68"/>
                  <a:gd name="T21" fmla="*/ 231 h 297"/>
                  <a:gd name="T22" fmla="*/ 22 w 68"/>
                  <a:gd name="T23" fmla="*/ 217 h 297"/>
                  <a:gd name="T24" fmla="*/ 29 w 68"/>
                  <a:gd name="T25" fmla="*/ 61 h 297"/>
                  <a:gd name="T26" fmla="*/ 33 w 68"/>
                  <a:gd name="T27" fmla="*/ 0 h 297"/>
                  <a:gd name="T28" fmla="*/ 35 w 68"/>
                  <a:gd name="T2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297">
                    <a:moveTo>
                      <a:pt x="35" y="0"/>
                    </a:moveTo>
                    <a:cubicBezTo>
                      <a:pt x="37" y="47"/>
                      <a:pt x="40" y="95"/>
                      <a:pt x="42" y="142"/>
                    </a:cubicBezTo>
                    <a:cubicBezTo>
                      <a:pt x="44" y="168"/>
                      <a:pt x="45" y="193"/>
                      <a:pt x="46" y="219"/>
                    </a:cubicBezTo>
                    <a:cubicBezTo>
                      <a:pt x="46" y="227"/>
                      <a:pt x="48" y="231"/>
                      <a:pt x="57" y="230"/>
                    </a:cubicBezTo>
                    <a:cubicBezTo>
                      <a:pt x="65" y="229"/>
                      <a:pt x="67" y="234"/>
                      <a:pt x="67" y="241"/>
                    </a:cubicBezTo>
                    <a:cubicBezTo>
                      <a:pt x="67" y="256"/>
                      <a:pt x="67" y="271"/>
                      <a:pt x="67" y="285"/>
                    </a:cubicBezTo>
                    <a:cubicBezTo>
                      <a:pt x="68" y="293"/>
                      <a:pt x="65" y="297"/>
                      <a:pt x="57" y="296"/>
                    </a:cubicBezTo>
                    <a:cubicBezTo>
                      <a:pt x="41" y="296"/>
                      <a:pt x="26" y="296"/>
                      <a:pt x="10" y="296"/>
                    </a:cubicBezTo>
                    <a:cubicBezTo>
                      <a:pt x="3" y="296"/>
                      <a:pt x="0" y="294"/>
                      <a:pt x="0" y="287"/>
                    </a:cubicBezTo>
                    <a:cubicBezTo>
                      <a:pt x="0" y="271"/>
                      <a:pt x="0" y="256"/>
                      <a:pt x="1" y="241"/>
                    </a:cubicBezTo>
                    <a:cubicBezTo>
                      <a:pt x="1" y="237"/>
                      <a:pt x="6" y="231"/>
                      <a:pt x="9" y="231"/>
                    </a:cubicBezTo>
                    <a:cubicBezTo>
                      <a:pt x="20" y="231"/>
                      <a:pt x="22" y="225"/>
                      <a:pt x="22" y="217"/>
                    </a:cubicBezTo>
                    <a:cubicBezTo>
                      <a:pt x="24" y="165"/>
                      <a:pt x="27" y="113"/>
                      <a:pt x="29" y="61"/>
                    </a:cubicBezTo>
                    <a:cubicBezTo>
                      <a:pt x="30" y="41"/>
                      <a:pt x="31" y="20"/>
                      <a:pt x="33" y="0"/>
                    </a:cubicBezTo>
                    <a:cubicBezTo>
                      <a:pt x="33" y="0"/>
                      <a:pt x="34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0" name="Freeform 42"/>
              <p:cNvSpPr>
                <a:spLocks/>
              </p:cNvSpPr>
              <p:nvPr/>
            </p:nvSpPr>
            <p:spPr bwMode="auto">
              <a:xfrm>
                <a:off x="5245035" y="3009450"/>
                <a:ext cx="194592" cy="852181"/>
              </a:xfrm>
              <a:custGeom>
                <a:avLst/>
                <a:gdLst>
                  <a:gd name="T0" fmla="*/ 68 w 68"/>
                  <a:gd name="T1" fmla="*/ 236 h 300"/>
                  <a:gd name="T2" fmla="*/ 67 w 68"/>
                  <a:gd name="T3" fmla="*/ 292 h 300"/>
                  <a:gd name="T4" fmla="*/ 59 w 68"/>
                  <a:gd name="T5" fmla="*/ 300 h 300"/>
                  <a:gd name="T6" fmla="*/ 9 w 68"/>
                  <a:gd name="T7" fmla="*/ 300 h 300"/>
                  <a:gd name="T8" fmla="*/ 1 w 68"/>
                  <a:gd name="T9" fmla="*/ 293 h 300"/>
                  <a:gd name="T10" fmla="*/ 1 w 68"/>
                  <a:gd name="T11" fmla="*/ 236 h 300"/>
                  <a:gd name="T12" fmla="*/ 22 w 68"/>
                  <a:gd name="T13" fmla="*/ 212 h 300"/>
                  <a:gd name="T14" fmla="*/ 35 w 68"/>
                  <a:gd name="T15" fmla="*/ 0 h 300"/>
                  <a:gd name="T16" fmla="*/ 42 w 68"/>
                  <a:gd name="T17" fmla="*/ 124 h 300"/>
                  <a:gd name="T18" fmla="*/ 45 w 68"/>
                  <a:gd name="T19" fmla="*/ 212 h 300"/>
                  <a:gd name="T20" fmla="*/ 68 w 68"/>
                  <a:gd name="T21" fmla="*/ 236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300">
                    <a:moveTo>
                      <a:pt x="68" y="236"/>
                    </a:moveTo>
                    <a:cubicBezTo>
                      <a:pt x="68" y="255"/>
                      <a:pt x="68" y="273"/>
                      <a:pt x="67" y="292"/>
                    </a:cubicBezTo>
                    <a:cubicBezTo>
                      <a:pt x="67" y="294"/>
                      <a:pt x="62" y="299"/>
                      <a:pt x="59" y="300"/>
                    </a:cubicBezTo>
                    <a:cubicBezTo>
                      <a:pt x="42" y="300"/>
                      <a:pt x="26" y="300"/>
                      <a:pt x="9" y="300"/>
                    </a:cubicBezTo>
                    <a:cubicBezTo>
                      <a:pt x="6" y="300"/>
                      <a:pt x="1" y="296"/>
                      <a:pt x="1" y="293"/>
                    </a:cubicBezTo>
                    <a:cubicBezTo>
                      <a:pt x="0" y="274"/>
                      <a:pt x="1" y="255"/>
                      <a:pt x="1" y="236"/>
                    </a:cubicBezTo>
                    <a:cubicBezTo>
                      <a:pt x="22" y="232"/>
                      <a:pt x="21" y="232"/>
                      <a:pt x="22" y="212"/>
                    </a:cubicBezTo>
                    <a:cubicBezTo>
                      <a:pt x="26" y="141"/>
                      <a:pt x="29" y="70"/>
                      <a:pt x="35" y="0"/>
                    </a:cubicBezTo>
                    <a:cubicBezTo>
                      <a:pt x="37" y="41"/>
                      <a:pt x="40" y="82"/>
                      <a:pt x="42" y="124"/>
                    </a:cubicBezTo>
                    <a:cubicBezTo>
                      <a:pt x="43" y="153"/>
                      <a:pt x="44" y="183"/>
                      <a:pt x="45" y="212"/>
                    </a:cubicBezTo>
                    <a:cubicBezTo>
                      <a:pt x="46" y="232"/>
                      <a:pt x="46" y="232"/>
                      <a:pt x="68" y="2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1" name="Freeform 43"/>
              <p:cNvSpPr>
                <a:spLocks/>
              </p:cNvSpPr>
              <p:nvPr/>
            </p:nvSpPr>
            <p:spPr bwMode="auto">
              <a:xfrm>
                <a:off x="5026958" y="3905247"/>
                <a:ext cx="630748" cy="83876"/>
              </a:xfrm>
              <a:custGeom>
                <a:avLst/>
                <a:gdLst>
                  <a:gd name="T0" fmla="*/ 222 w 222"/>
                  <a:gd name="T1" fmla="*/ 0 h 29"/>
                  <a:gd name="T2" fmla="*/ 222 w 222"/>
                  <a:gd name="T3" fmla="*/ 29 h 29"/>
                  <a:gd name="T4" fmla="*/ 0 w 222"/>
                  <a:gd name="T5" fmla="*/ 29 h 29"/>
                  <a:gd name="T6" fmla="*/ 0 w 222"/>
                  <a:gd name="T7" fmla="*/ 0 h 29"/>
                  <a:gd name="T8" fmla="*/ 222 w 22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9">
                    <a:moveTo>
                      <a:pt x="222" y="0"/>
                    </a:moveTo>
                    <a:cubicBezTo>
                      <a:pt x="222" y="10"/>
                      <a:pt x="222" y="19"/>
                      <a:pt x="222" y="29"/>
                    </a:cubicBezTo>
                    <a:cubicBezTo>
                      <a:pt x="147" y="29"/>
                      <a:pt x="74" y="29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ubicBezTo>
                      <a:pt x="74" y="0"/>
                      <a:pt x="147" y="0"/>
                      <a:pt x="2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2" name="Freeform 44"/>
              <p:cNvSpPr>
                <a:spLocks/>
              </p:cNvSpPr>
              <p:nvPr/>
            </p:nvSpPr>
            <p:spPr bwMode="auto">
              <a:xfrm>
                <a:off x="3678230" y="3200688"/>
                <a:ext cx="634103" cy="83876"/>
              </a:xfrm>
              <a:custGeom>
                <a:avLst/>
                <a:gdLst>
                  <a:gd name="T0" fmla="*/ 223 w 223"/>
                  <a:gd name="T1" fmla="*/ 0 h 30"/>
                  <a:gd name="T2" fmla="*/ 223 w 223"/>
                  <a:gd name="T3" fmla="*/ 30 h 30"/>
                  <a:gd name="T4" fmla="*/ 1 w 223"/>
                  <a:gd name="T5" fmla="*/ 30 h 30"/>
                  <a:gd name="T6" fmla="*/ 1 w 223"/>
                  <a:gd name="T7" fmla="*/ 7 h 30"/>
                  <a:gd name="T8" fmla="*/ 12 w 223"/>
                  <a:gd name="T9" fmla="*/ 1 h 30"/>
                  <a:gd name="T10" fmla="*/ 74 w 223"/>
                  <a:gd name="T11" fmla="*/ 0 h 30"/>
                  <a:gd name="T12" fmla="*/ 207 w 223"/>
                  <a:gd name="T13" fmla="*/ 0 h 30"/>
                  <a:gd name="T14" fmla="*/ 223 w 223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30">
                    <a:moveTo>
                      <a:pt x="223" y="0"/>
                    </a:moveTo>
                    <a:cubicBezTo>
                      <a:pt x="223" y="12"/>
                      <a:pt x="223" y="20"/>
                      <a:pt x="223" y="30"/>
                    </a:cubicBezTo>
                    <a:cubicBezTo>
                      <a:pt x="150" y="30"/>
                      <a:pt x="76" y="30"/>
                      <a:pt x="1" y="30"/>
                    </a:cubicBezTo>
                    <a:cubicBezTo>
                      <a:pt x="1" y="22"/>
                      <a:pt x="0" y="15"/>
                      <a:pt x="1" y="7"/>
                    </a:cubicBezTo>
                    <a:cubicBezTo>
                      <a:pt x="2" y="4"/>
                      <a:pt x="8" y="1"/>
                      <a:pt x="12" y="1"/>
                    </a:cubicBezTo>
                    <a:cubicBezTo>
                      <a:pt x="32" y="0"/>
                      <a:pt x="53" y="0"/>
                      <a:pt x="74" y="0"/>
                    </a:cubicBezTo>
                    <a:cubicBezTo>
                      <a:pt x="118" y="0"/>
                      <a:pt x="163" y="0"/>
                      <a:pt x="207" y="0"/>
                    </a:cubicBezTo>
                    <a:cubicBezTo>
                      <a:pt x="212" y="0"/>
                      <a:pt x="217" y="0"/>
                      <a:pt x="22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73" name="Group 26"/>
            <p:cNvGrpSpPr>
              <a:grpSpLocks noChangeAspect="1"/>
            </p:cNvGrpSpPr>
            <p:nvPr userDrawn="1"/>
          </p:nvGrpSpPr>
          <p:grpSpPr bwMode="auto">
            <a:xfrm rot="3495810" flipH="1">
              <a:off x="6650575" y="1361080"/>
              <a:ext cx="527303" cy="1648364"/>
              <a:chOff x="-731" y="-627"/>
              <a:chExt cx="365" cy="1141"/>
            </a:xfrm>
            <a:solidFill>
              <a:schemeClr val="accent2"/>
            </a:solidFill>
          </p:grpSpPr>
          <p:sp>
            <p:nvSpPr>
              <p:cNvPr id="74" name="Freeform 28"/>
              <p:cNvSpPr>
                <a:spLocks/>
              </p:cNvSpPr>
              <p:nvPr/>
            </p:nvSpPr>
            <p:spPr bwMode="auto">
              <a:xfrm>
                <a:off x="-675" y="-627"/>
                <a:ext cx="230" cy="910"/>
              </a:xfrm>
              <a:custGeom>
                <a:avLst/>
                <a:gdLst>
                  <a:gd name="T0" fmla="*/ 169 w 272"/>
                  <a:gd name="T1" fmla="*/ 164 h 1074"/>
                  <a:gd name="T2" fmla="*/ 169 w 272"/>
                  <a:gd name="T3" fmla="*/ 311 h 1074"/>
                  <a:gd name="T4" fmla="*/ 178 w 272"/>
                  <a:gd name="T5" fmla="*/ 329 h 1074"/>
                  <a:gd name="T6" fmla="*/ 178 w 272"/>
                  <a:gd name="T7" fmla="*/ 415 h 1074"/>
                  <a:gd name="T8" fmla="*/ 169 w 272"/>
                  <a:gd name="T9" fmla="*/ 433 h 1074"/>
                  <a:gd name="T10" fmla="*/ 170 w 272"/>
                  <a:gd name="T11" fmla="*/ 463 h 1074"/>
                  <a:gd name="T12" fmla="*/ 195 w 272"/>
                  <a:gd name="T13" fmla="*/ 474 h 1074"/>
                  <a:gd name="T14" fmla="*/ 267 w 272"/>
                  <a:gd name="T15" fmla="*/ 571 h 1074"/>
                  <a:gd name="T16" fmla="*/ 220 w 272"/>
                  <a:gd name="T17" fmla="*/ 678 h 1074"/>
                  <a:gd name="T18" fmla="*/ 209 w 272"/>
                  <a:gd name="T19" fmla="*/ 701 h 1074"/>
                  <a:gd name="T20" fmla="*/ 209 w 272"/>
                  <a:gd name="T21" fmla="*/ 744 h 1074"/>
                  <a:gd name="T22" fmla="*/ 221 w 272"/>
                  <a:gd name="T23" fmla="*/ 756 h 1074"/>
                  <a:gd name="T24" fmla="*/ 222 w 272"/>
                  <a:gd name="T25" fmla="*/ 756 h 1074"/>
                  <a:gd name="T26" fmla="*/ 248 w 272"/>
                  <a:gd name="T27" fmla="*/ 785 h 1074"/>
                  <a:gd name="T28" fmla="*/ 239 w 272"/>
                  <a:gd name="T29" fmla="*/ 794 h 1074"/>
                  <a:gd name="T30" fmla="*/ 236 w 272"/>
                  <a:gd name="T31" fmla="*/ 795 h 1074"/>
                  <a:gd name="T32" fmla="*/ 209 w 272"/>
                  <a:gd name="T33" fmla="*/ 824 h 1074"/>
                  <a:gd name="T34" fmla="*/ 209 w 272"/>
                  <a:gd name="T35" fmla="*/ 1057 h 1074"/>
                  <a:gd name="T36" fmla="*/ 194 w 272"/>
                  <a:gd name="T37" fmla="*/ 1072 h 1074"/>
                  <a:gd name="T38" fmla="*/ 110 w 272"/>
                  <a:gd name="T39" fmla="*/ 1072 h 1074"/>
                  <a:gd name="T40" fmla="*/ 90 w 272"/>
                  <a:gd name="T41" fmla="*/ 1052 h 1074"/>
                  <a:gd name="T42" fmla="*/ 90 w 272"/>
                  <a:gd name="T43" fmla="*/ 813 h 1074"/>
                  <a:gd name="T44" fmla="*/ 72 w 272"/>
                  <a:gd name="T45" fmla="*/ 795 h 1074"/>
                  <a:gd name="T46" fmla="*/ 51 w 272"/>
                  <a:gd name="T47" fmla="*/ 773 h 1074"/>
                  <a:gd name="T48" fmla="*/ 68 w 272"/>
                  <a:gd name="T49" fmla="*/ 756 h 1074"/>
                  <a:gd name="T50" fmla="*/ 90 w 272"/>
                  <a:gd name="T51" fmla="*/ 733 h 1074"/>
                  <a:gd name="T52" fmla="*/ 90 w 272"/>
                  <a:gd name="T53" fmla="*/ 727 h 1074"/>
                  <a:gd name="T54" fmla="*/ 67 w 272"/>
                  <a:gd name="T55" fmla="*/ 666 h 1074"/>
                  <a:gd name="T56" fmla="*/ 118 w 272"/>
                  <a:gd name="T57" fmla="*/ 469 h 1074"/>
                  <a:gd name="T58" fmla="*/ 130 w 272"/>
                  <a:gd name="T59" fmla="*/ 453 h 1074"/>
                  <a:gd name="T60" fmla="*/ 130 w 272"/>
                  <a:gd name="T61" fmla="*/ 440 h 1074"/>
                  <a:gd name="T62" fmla="*/ 116 w 272"/>
                  <a:gd name="T63" fmla="*/ 412 h 1074"/>
                  <a:gd name="T64" fmla="*/ 119 w 272"/>
                  <a:gd name="T65" fmla="*/ 330 h 1074"/>
                  <a:gd name="T66" fmla="*/ 130 w 272"/>
                  <a:gd name="T67" fmla="*/ 310 h 1074"/>
                  <a:gd name="T68" fmla="*/ 129 w 272"/>
                  <a:gd name="T69" fmla="*/ 19 h 1074"/>
                  <a:gd name="T70" fmla="*/ 146 w 272"/>
                  <a:gd name="T71" fmla="*/ 2 h 1074"/>
                  <a:gd name="T72" fmla="*/ 169 w 272"/>
                  <a:gd name="T73" fmla="*/ 26 h 1074"/>
                  <a:gd name="T74" fmla="*/ 169 w 272"/>
                  <a:gd name="T75" fmla="*/ 164 h 1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1074">
                    <a:moveTo>
                      <a:pt x="169" y="164"/>
                    </a:moveTo>
                    <a:cubicBezTo>
                      <a:pt x="169" y="213"/>
                      <a:pt x="169" y="262"/>
                      <a:pt x="169" y="311"/>
                    </a:cubicBezTo>
                    <a:cubicBezTo>
                      <a:pt x="169" y="319"/>
                      <a:pt x="171" y="324"/>
                      <a:pt x="178" y="329"/>
                    </a:cubicBezTo>
                    <a:cubicBezTo>
                      <a:pt x="210" y="350"/>
                      <a:pt x="209" y="395"/>
                      <a:pt x="178" y="415"/>
                    </a:cubicBezTo>
                    <a:cubicBezTo>
                      <a:pt x="170" y="420"/>
                      <a:pt x="168" y="426"/>
                      <a:pt x="169" y="433"/>
                    </a:cubicBezTo>
                    <a:cubicBezTo>
                      <a:pt x="169" y="443"/>
                      <a:pt x="166" y="455"/>
                      <a:pt x="170" y="463"/>
                    </a:cubicBezTo>
                    <a:cubicBezTo>
                      <a:pt x="174" y="469"/>
                      <a:pt x="187" y="470"/>
                      <a:pt x="195" y="474"/>
                    </a:cubicBezTo>
                    <a:cubicBezTo>
                      <a:pt x="237" y="493"/>
                      <a:pt x="262" y="526"/>
                      <a:pt x="267" y="571"/>
                    </a:cubicBezTo>
                    <a:cubicBezTo>
                      <a:pt x="272" y="615"/>
                      <a:pt x="255" y="652"/>
                      <a:pt x="220" y="678"/>
                    </a:cubicBezTo>
                    <a:cubicBezTo>
                      <a:pt x="211" y="684"/>
                      <a:pt x="208" y="691"/>
                      <a:pt x="209" y="701"/>
                    </a:cubicBezTo>
                    <a:cubicBezTo>
                      <a:pt x="209" y="715"/>
                      <a:pt x="209" y="730"/>
                      <a:pt x="209" y="744"/>
                    </a:cubicBezTo>
                    <a:cubicBezTo>
                      <a:pt x="208" y="754"/>
                      <a:pt x="212" y="757"/>
                      <a:pt x="221" y="756"/>
                    </a:cubicBezTo>
                    <a:cubicBezTo>
                      <a:pt x="221" y="756"/>
                      <a:pt x="221" y="756"/>
                      <a:pt x="222" y="756"/>
                    </a:cubicBezTo>
                    <a:cubicBezTo>
                      <a:pt x="250" y="756"/>
                      <a:pt x="251" y="756"/>
                      <a:pt x="248" y="785"/>
                    </a:cubicBezTo>
                    <a:cubicBezTo>
                      <a:pt x="247" y="789"/>
                      <a:pt x="242" y="791"/>
                      <a:pt x="239" y="794"/>
                    </a:cubicBezTo>
                    <a:cubicBezTo>
                      <a:pt x="239" y="795"/>
                      <a:pt x="237" y="795"/>
                      <a:pt x="236" y="795"/>
                    </a:cubicBezTo>
                    <a:cubicBezTo>
                      <a:pt x="209" y="796"/>
                      <a:pt x="209" y="796"/>
                      <a:pt x="209" y="824"/>
                    </a:cubicBezTo>
                    <a:cubicBezTo>
                      <a:pt x="209" y="902"/>
                      <a:pt x="209" y="980"/>
                      <a:pt x="209" y="1057"/>
                    </a:cubicBezTo>
                    <a:cubicBezTo>
                      <a:pt x="209" y="1070"/>
                      <a:pt x="205" y="1073"/>
                      <a:pt x="194" y="1072"/>
                    </a:cubicBezTo>
                    <a:cubicBezTo>
                      <a:pt x="166" y="1072"/>
                      <a:pt x="138" y="1072"/>
                      <a:pt x="110" y="1072"/>
                    </a:cubicBezTo>
                    <a:cubicBezTo>
                      <a:pt x="88" y="1072"/>
                      <a:pt x="90" y="1074"/>
                      <a:pt x="90" y="1052"/>
                    </a:cubicBezTo>
                    <a:cubicBezTo>
                      <a:pt x="90" y="972"/>
                      <a:pt x="90" y="892"/>
                      <a:pt x="90" y="813"/>
                    </a:cubicBezTo>
                    <a:cubicBezTo>
                      <a:pt x="90" y="795"/>
                      <a:pt x="90" y="795"/>
                      <a:pt x="72" y="795"/>
                    </a:cubicBezTo>
                    <a:cubicBezTo>
                      <a:pt x="49" y="794"/>
                      <a:pt x="51" y="798"/>
                      <a:pt x="51" y="773"/>
                    </a:cubicBezTo>
                    <a:cubicBezTo>
                      <a:pt x="51" y="756"/>
                      <a:pt x="51" y="756"/>
                      <a:pt x="68" y="756"/>
                    </a:cubicBezTo>
                    <a:cubicBezTo>
                      <a:pt x="92" y="755"/>
                      <a:pt x="90" y="759"/>
                      <a:pt x="90" y="733"/>
                    </a:cubicBezTo>
                    <a:cubicBezTo>
                      <a:pt x="90" y="731"/>
                      <a:pt x="90" y="729"/>
                      <a:pt x="90" y="727"/>
                    </a:cubicBezTo>
                    <a:cubicBezTo>
                      <a:pt x="93" y="703"/>
                      <a:pt x="87" y="685"/>
                      <a:pt x="67" y="666"/>
                    </a:cubicBezTo>
                    <a:cubicBezTo>
                      <a:pt x="0" y="604"/>
                      <a:pt x="30" y="493"/>
                      <a:pt x="118" y="469"/>
                    </a:cubicBezTo>
                    <a:cubicBezTo>
                      <a:pt x="127" y="467"/>
                      <a:pt x="131" y="462"/>
                      <a:pt x="130" y="453"/>
                    </a:cubicBezTo>
                    <a:cubicBezTo>
                      <a:pt x="129" y="449"/>
                      <a:pt x="129" y="445"/>
                      <a:pt x="130" y="440"/>
                    </a:cubicBezTo>
                    <a:cubicBezTo>
                      <a:pt x="131" y="428"/>
                      <a:pt x="128" y="420"/>
                      <a:pt x="116" y="412"/>
                    </a:cubicBezTo>
                    <a:cubicBezTo>
                      <a:pt x="89" y="392"/>
                      <a:pt x="91" y="349"/>
                      <a:pt x="119" y="330"/>
                    </a:cubicBezTo>
                    <a:cubicBezTo>
                      <a:pt x="127" y="325"/>
                      <a:pt x="130" y="319"/>
                      <a:pt x="130" y="310"/>
                    </a:cubicBezTo>
                    <a:cubicBezTo>
                      <a:pt x="129" y="213"/>
                      <a:pt x="130" y="116"/>
                      <a:pt x="129" y="19"/>
                    </a:cubicBezTo>
                    <a:cubicBezTo>
                      <a:pt x="129" y="5"/>
                      <a:pt x="133" y="2"/>
                      <a:pt x="146" y="2"/>
                    </a:cubicBezTo>
                    <a:cubicBezTo>
                      <a:pt x="173" y="3"/>
                      <a:pt x="169" y="0"/>
                      <a:pt x="169" y="26"/>
                    </a:cubicBezTo>
                    <a:cubicBezTo>
                      <a:pt x="169" y="72"/>
                      <a:pt x="169" y="118"/>
                      <a:pt x="169" y="1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5" name="Freeform 29"/>
              <p:cNvSpPr>
                <a:spLocks/>
              </p:cNvSpPr>
              <p:nvPr/>
            </p:nvSpPr>
            <p:spPr bwMode="auto">
              <a:xfrm>
                <a:off x="-731" y="315"/>
                <a:ext cx="365" cy="199"/>
              </a:xfrm>
              <a:custGeom>
                <a:avLst/>
                <a:gdLst>
                  <a:gd name="T0" fmla="*/ 0 w 431"/>
                  <a:gd name="T1" fmla="*/ 234 h 235"/>
                  <a:gd name="T2" fmla="*/ 4 w 431"/>
                  <a:gd name="T3" fmla="*/ 223 h 235"/>
                  <a:gd name="T4" fmla="*/ 113 w 431"/>
                  <a:gd name="T5" fmla="*/ 9 h 235"/>
                  <a:gd name="T6" fmla="*/ 126 w 431"/>
                  <a:gd name="T7" fmla="*/ 1 h 235"/>
                  <a:gd name="T8" fmla="*/ 305 w 431"/>
                  <a:gd name="T9" fmla="*/ 1 h 235"/>
                  <a:gd name="T10" fmla="*/ 318 w 431"/>
                  <a:gd name="T11" fmla="*/ 8 h 235"/>
                  <a:gd name="T12" fmla="*/ 429 w 431"/>
                  <a:gd name="T13" fmla="*/ 226 h 235"/>
                  <a:gd name="T14" fmla="*/ 431 w 431"/>
                  <a:gd name="T15" fmla="*/ 234 h 235"/>
                  <a:gd name="T16" fmla="*/ 421 w 431"/>
                  <a:gd name="T17" fmla="*/ 235 h 235"/>
                  <a:gd name="T18" fmla="*/ 315 w 431"/>
                  <a:gd name="T19" fmla="*/ 235 h 235"/>
                  <a:gd name="T20" fmla="*/ 300 w 431"/>
                  <a:gd name="T21" fmla="*/ 225 h 235"/>
                  <a:gd name="T22" fmla="*/ 251 w 431"/>
                  <a:gd name="T23" fmla="*/ 127 h 235"/>
                  <a:gd name="T24" fmla="*/ 232 w 431"/>
                  <a:gd name="T25" fmla="*/ 115 h 235"/>
                  <a:gd name="T26" fmla="*/ 197 w 431"/>
                  <a:gd name="T27" fmla="*/ 115 h 235"/>
                  <a:gd name="T28" fmla="*/ 179 w 431"/>
                  <a:gd name="T29" fmla="*/ 126 h 235"/>
                  <a:gd name="T30" fmla="*/ 130 w 431"/>
                  <a:gd name="T31" fmla="*/ 224 h 235"/>
                  <a:gd name="T32" fmla="*/ 117 w 431"/>
                  <a:gd name="T33" fmla="*/ 234 h 235"/>
                  <a:gd name="T34" fmla="*/ 6 w 431"/>
                  <a:gd name="T35" fmla="*/ 235 h 235"/>
                  <a:gd name="T36" fmla="*/ 0 w 431"/>
                  <a:gd name="T37" fmla="*/ 234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1" h="235">
                    <a:moveTo>
                      <a:pt x="0" y="234"/>
                    </a:moveTo>
                    <a:cubicBezTo>
                      <a:pt x="1" y="229"/>
                      <a:pt x="3" y="226"/>
                      <a:pt x="4" y="223"/>
                    </a:cubicBezTo>
                    <a:cubicBezTo>
                      <a:pt x="40" y="151"/>
                      <a:pt x="76" y="80"/>
                      <a:pt x="113" y="9"/>
                    </a:cubicBezTo>
                    <a:cubicBezTo>
                      <a:pt x="115" y="5"/>
                      <a:pt x="121" y="1"/>
                      <a:pt x="126" y="1"/>
                    </a:cubicBezTo>
                    <a:cubicBezTo>
                      <a:pt x="186" y="0"/>
                      <a:pt x="245" y="0"/>
                      <a:pt x="305" y="1"/>
                    </a:cubicBezTo>
                    <a:cubicBezTo>
                      <a:pt x="310" y="1"/>
                      <a:pt x="316" y="4"/>
                      <a:pt x="318" y="8"/>
                    </a:cubicBezTo>
                    <a:cubicBezTo>
                      <a:pt x="355" y="81"/>
                      <a:pt x="392" y="154"/>
                      <a:pt x="429" y="226"/>
                    </a:cubicBezTo>
                    <a:cubicBezTo>
                      <a:pt x="430" y="228"/>
                      <a:pt x="430" y="230"/>
                      <a:pt x="431" y="234"/>
                    </a:cubicBezTo>
                    <a:cubicBezTo>
                      <a:pt x="427" y="234"/>
                      <a:pt x="424" y="235"/>
                      <a:pt x="421" y="235"/>
                    </a:cubicBezTo>
                    <a:cubicBezTo>
                      <a:pt x="386" y="235"/>
                      <a:pt x="350" y="235"/>
                      <a:pt x="315" y="235"/>
                    </a:cubicBezTo>
                    <a:cubicBezTo>
                      <a:pt x="307" y="235"/>
                      <a:pt x="303" y="232"/>
                      <a:pt x="300" y="225"/>
                    </a:cubicBezTo>
                    <a:cubicBezTo>
                      <a:pt x="284" y="192"/>
                      <a:pt x="267" y="160"/>
                      <a:pt x="251" y="127"/>
                    </a:cubicBezTo>
                    <a:cubicBezTo>
                      <a:pt x="246" y="119"/>
                      <a:pt x="242" y="114"/>
                      <a:pt x="232" y="115"/>
                    </a:cubicBezTo>
                    <a:cubicBezTo>
                      <a:pt x="220" y="116"/>
                      <a:pt x="209" y="116"/>
                      <a:pt x="197" y="115"/>
                    </a:cubicBezTo>
                    <a:cubicBezTo>
                      <a:pt x="188" y="115"/>
                      <a:pt x="183" y="118"/>
                      <a:pt x="179" y="126"/>
                    </a:cubicBezTo>
                    <a:cubicBezTo>
                      <a:pt x="163" y="159"/>
                      <a:pt x="147" y="192"/>
                      <a:pt x="130" y="224"/>
                    </a:cubicBezTo>
                    <a:cubicBezTo>
                      <a:pt x="128" y="229"/>
                      <a:pt x="121" y="234"/>
                      <a:pt x="117" y="234"/>
                    </a:cubicBezTo>
                    <a:cubicBezTo>
                      <a:pt x="80" y="235"/>
                      <a:pt x="43" y="235"/>
                      <a:pt x="6" y="235"/>
                    </a:cubicBezTo>
                    <a:cubicBezTo>
                      <a:pt x="4" y="235"/>
                      <a:pt x="3" y="234"/>
                      <a:pt x="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sp>
          <p:nvSpPr>
            <p:cNvPr id="76" name="Freeform 111"/>
            <p:cNvSpPr>
              <a:spLocks noChangeAspect="1" noEditPoints="1"/>
            </p:cNvSpPr>
            <p:nvPr userDrawn="1"/>
          </p:nvSpPr>
          <p:spPr bwMode="auto">
            <a:xfrm rot="3896820" flipH="1">
              <a:off x="6691611" y="2353174"/>
              <a:ext cx="395965" cy="976428"/>
            </a:xfrm>
            <a:custGeom>
              <a:avLst/>
              <a:gdLst>
                <a:gd name="T0" fmla="*/ 224 w 989"/>
                <a:gd name="T1" fmla="*/ 463 h 2439"/>
                <a:gd name="T2" fmla="*/ 358 w 989"/>
                <a:gd name="T3" fmla="*/ 41 h 2439"/>
                <a:gd name="T4" fmla="*/ 805 w 989"/>
                <a:gd name="T5" fmla="*/ 97 h 2439"/>
                <a:gd name="T6" fmla="*/ 808 w 989"/>
                <a:gd name="T7" fmla="*/ 495 h 2439"/>
                <a:gd name="T8" fmla="*/ 933 w 989"/>
                <a:gd name="T9" fmla="*/ 2336 h 2439"/>
                <a:gd name="T10" fmla="*/ 35 w 989"/>
                <a:gd name="T11" fmla="*/ 2373 h 2439"/>
                <a:gd name="T12" fmla="*/ 283 w 989"/>
                <a:gd name="T13" fmla="*/ 1778 h 2439"/>
                <a:gd name="T14" fmla="*/ 283 w 989"/>
                <a:gd name="T15" fmla="*/ 1778 h 2439"/>
                <a:gd name="T16" fmla="*/ 708 w 989"/>
                <a:gd name="T17" fmla="*/ 851 h 2439"/>
                <a:gd name="T18" fmla="*/ 708 w 989"/>
                <a:gd name="T19" fmla="*/ 682 h 2439"/>
                <a:gd name="T20" fmla="*/ 206 w 989"/>
                <a:gd name="T21" fmla="*/ 2116 h 2439"/>
                <a:gd name="T22" fmla="*/ 196 w 989"/>
                <a:gd name="T23" fmla="*/ 694 h 2439"/>
                <a:gd name="T24" fmla="*/ 795 w 989"/>
                <a:gd name="T25" fmla="*/ 2271 h 2439"/>
                <a:gd name="T26" fmla="*/ 207 w 989"/>
                <a:gd name="T27" fmla="*/ 1861 h 2439"/>
                <a:gd name="T28" fmla="*/ 708 w 989"/>
                <a:gd name="T29" fmla="*/ 1861 h 2439"/>
                <a:gd name="T30" fmla="*/ 708 w 989"/>
                <a:gd name="T31" fmla="*/ 1861 h 2439"/>
                <a:gd name="T32" fmla="*/ 195 w 989"/>
                <a:gd name="T33" fmla="*/ 851 h 2439"/>
                <a:gd name="T34" fmla="*/ 720 w 989"/>
                <a:gd name="T35" fmla="*/ 1693 h 2439"/>
                <a:gd name="T36" fmla="*/ 794 w 989"/>
                <a:gd name="T37" fmla="*/ 2104 h 2439"/>
                <a:gd name="T38" fmla="*/ 196 w 989"/>
                <a:gd name="T39" fmla="*/ 2210 h 2439"/>
                <a:gd name="T40" fmla="*/ 454 w 989"/>
                <a:gd name="T41" fmla="*/ 725 h 2439"/>
                <a:gd name="T42" fmla="*/ 579 w 989"/>
                <a:gd name="T43" fmla="*/ 681 h 2439"/>
                <a:gd name="T44" fmla="*/ 365 w 989"/>
                <a:gd name="T45" fmla="*/ 892 h 2439"/>
                <a:gd name="T46" fmla="*/ 578 w 989"/>
                <a:gd name="T47" fmla="*/ 937 h 2439"/>
                <a:gd name="T48" fmla="*/ 454 w 989"/>
                <a:gd name="T49" fmla="*/ 1105 h 2439"/>
                <a:gd name="T50" fmla="*/ 377 w 989"/>
                <a:gd name="T51" fmla="*/ 1105 h 2439"/>
                <a:gd name="T52" fmla="*/ 612 w 989"/>
                <a:gd name="T53" fmla="*/ 1019 h 2439"/>
                <a:gd name="T54" fmla="*/ 708 w 989"/>
                <a:gd name="T55" fmla="*/ 1104 h 2439"/>
                <a:gd name="T56" fmla="*/ 409 w 989"/>
                <a:gd name="T57" fmla="*/ 1948 h 2439"/>
                <a:gd name="T58" fmla="*/ 365 w 989"/>
                <a:gd name="T59" fmla="*/ 1735 h 2439"/>
                <a:gd name="T60" fmla="*/ 580 w 989"/>
                <a:gd name="T61" fmla="*/ 1948 h 2439"/>
                <a:gd name="T62" fmla="*/ 366 w 989"/>
                <a:gd name="T63" fmla="*/ 2103 h 2439"/>
                <a:gd name="T64" fmla="*/ 380 w 989"/>
                <a:gd name="T65" fmla="*/ 165 h 2439"/>
                <a:gd name="T66" fmla="*/ 612 w 989"/>
                <a:gd name="T67" fmla="*/ 252 h 2439"/>
                <a:gd name="T68" fmla="*/ 536 w 989"/>
                <a:gd name="T69" fmla="*/ 253 h 2439"/>
                <a:gd name="T70" fmla="*/ 366 w 989"/>
                <a:gd name="T71" fmla="*/ 2271 h 2439"/>
                <a:gd name="T72" fmla="*/ 624 w 989"/>
                <a:gd name="T73" fmla="*/ 2213 h 2439"/>
                <a:gd name="T74" fmla="*/ 611 w 989"/>
                <a:gd name="T75" fmla="*/ 2117 h 2439"/>
                <a:gd name="T76" fmla="*/ 536 w 989"/>
                <a:gd name="T77" fmla="*/ 2116 h 2439"/>
                <a:gd name="T78" fmla="*/ 580 w 989"/>
                <a:gd name="T79" fmla="*/ 422 h 2439"/>
                <a:gd name="T80" fmla="*/ 412 w 989"/>
                <a:gd name="T81" fmla="*/ 334 h 2439"/>
                <a:gd name="T82" fmla="*/ 366 w 989"/>
                <a:gd name="T83" fmla="*/ 1368 h 2439"/>
                <a:gd name="T84" fmla="*/ 624 w 989"/>
                <a:gd name="T85" fmla="*/ 1272 h 2439"/>
                <a:gd name="T86" fmla="*/ 452 w 989"/>
                <a:gd name="T87" fmla="*/ 1187 h 2439"/>
                <a:gd name="T88" fmla="*/ 282 w 989"/>
                <a:gd name="T89" fmla="*/ 1187 h 2439"/>
                <a:gd name="T90" fmla="*/ 537 w 989"/>
                <a:gd name="T91" fmla="*/ 1442 h 2439"/>
                <a:gd name="T92" fmla="*/ 537 w 989"/>
                <a:gd name="T93" fmla="*/ 1364 h 2439"/>
                <a:gd name="T94" fmla="*/ 784 w 989"/>
                <a:gd name="T95" fmla="*/ 1356 h 2439"/>
                <a:gd name="T96" fmla="*/ 282 w 989"/>
                <a:gd name="T97" fmla="*/ 1440 h 2439"/>
                <a:gd name="T98" fmla="*/ 196 w 989"/>
                <a:gd name="T99" fmla="*/ 1536 h 2439"/>
                <a:gd name="T100" fmla="*/ 794 w 989"/>
                <a:gd name="T101" fmla="*/ 1598 h 2439"/>
                <a:gd name="T102" fmla="*/ 708 w 989"/>
                <a:gd name="T103" fmla="*/ 1272 h 2439"/>
                <a:gd name="T104" fmla="*/ 366 w 989"/>
                <a:gd name="T105" fmla="*/ 1536 h 2439"/>
                <a:gd name="T106" fmla="*/ 624 w 989"/>
                <a:gd name="T107" fmla="*/ 1565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2439">
                  <a:moveTo>
                    <a:pt x="0" y="592"/>
                  </a:moveTo>
                  <a:cubicBezTo>
                    <a:pt x="0" y="560"/>
                    <a:pt x="0" y="529"/>
                    <a:pt x="0" y="497"/>
                  </a:cubicBezTo>
                  <a:cubicBezTo>
                    <a:pt x="7" y="496"/>
                    <a:pt x="14" y="496"/>
                    <a:pt x="21" y="496"/>
                  </a:cubicBezTo>
                  <a:cubicBezTo>
                    <a:pt x="64" y="496"/>
                    <a:pt x="106" y="496"/>
                    <a:pt x="149" y="496"/>
                  </a:cubicBezTo>
                  <a:cubicBezTo>
                    <a:pt x="181" y="496"/>
                    <a:pt x="181" y="495"/>
                    <a:pt x="186" y="462"/>
                  </a:cubicBezTo>
                  <a:cubicBezTo>
                    <a:pt x="198" y="462"/>
                    <a:pt x="211" y="462"/>
                    <a:pt x="224" y="463"/>
                  </a:cubicBezTo>
                  <a:cubicBezTo>
                    <a:pt x="235" y="463"/>
                    <a:pt x="239" y="459"/>
                    <a:pt x="239" y="447"/>
                  </a:cubicBezTo>
                  <a:cubicBezTo>
                    <a:pt x="239" y="336"/>
                    <a:pt x="239" y="225"/>
                    <a:pt x="239" y="113"/>
                  </a:cubicBezTo>
                  <a:cubicBezTo>
                    <a:pt x="239" y="101"/>
                    <a:pt x="235" y="97"/>
                    <a:pt x="223" y="98"/>
                  </a:cubicBezTo>
                  <a:cubicBezTo>
                    <a:pt x="210" y="98"/>
                    <a:pt x="198" y="98"/>
                    <a:pt x="185" y="98"/>
                  </a:cubicBezTo>
                  <a:cubicBezTo>
                    <a:pt x="185" y="78"/>
                    <a:pt x="185" y="61"/>
                    <a:pt x="185" y="41"/>
                  </a:cubicBezTo>
                  <a:cubicBezTo>
                    <a:pt x="243" y="41"/>
                    <a:pt x="301" y="41"/>
                    <a:pt x="358" y="41"/>
                  </a:cubicBezTo>
                  <a:cubicBezTo>
                    <a:pt x="364" y="0"/>
                    <a:pt x="364" y="0"/>
                    <a:pt x="406" y="0"/>
                  </a:cubicBezTo>
                  <a:cubicBezTo>
                    <a:pt x="471" y="0"/>
                    <a:pt x="536" y="0"/>
                    <a:pt x="602" y="0"/>
                  </a:cubicBezTo>
                  <a:cubicBezTo>
                    <a:pt x="633" y="0"/>
                    <a:pt x="630" y="0"/>
                    <a:pt x="630" y="28"/>
                  </a:cubicBezTo>
                  <a:cubicBezTo>
                    <a:pt x="630" y="32"/>
                    <a:pt x="631" y="35"/>
                    <a:pt x="631" y="40"/>
                  </a:cubicBezTo>
                  <a:cubicBezTo>
                    <a:pt x="688" y="40"/>
                    <a:pt x="745" y="40"/>
                    <a:pt x="805" y="40"/>
                  </a:cubicBezTo>
                  <a:cubicBezTo>
                    <a:pt x="805" y="59"/>
                    <a:pt x="805" y="77"/>
                    <a:pt x="805" y="97"/>
                  </a:cubicBezTo>
                  <a:cubicBezTo>
                    <a:pt x="788" y="97"/>
                    <a:pt x="771" y="98"/>
                    <a:pt x="752" y="99"/>
                  </a:cubicBezTo>
                  <a:cubicBezTo>
                    <a:pt x="752" y="107"/>
                    <a:pt x="751" y="114"/>
                    <a:pt x="751" y="121"/>
                  </a:cubicBezTo>
                  <a:cubicBezTo>
                    <a:pt x="751" y="228"/>
                    <a:pt x="751" y="334"/>
                    <a:pt x="750" y="441"/>
                  </a:cubicBezTo>
                  <a:cubicBezTo>
                    <a:pt x="750" y="457"/>
                    <a:pt x="754" y="465"/>
                    <a:pt x="771" y="463"/>
                  </a:cubicBezTo>
                  <a:cubicBezTo>
                    <a:pt x="782" y="461"/>
                    <a:pt x="793" y="462"/>
                    <a:pt x="804" y="462"/>
                  </a:cubicBezTo>
                  <a:cubicBezTo>
                    <a:pt x="806" y="474"/>
                    <a:pt x="807" y="483"/>
                    <a:pt x="808" y="495"/>
                  </a:cubicBezTo>
                  <a:cubicBezTo>
                    <a:pt x="869" y="495"/>
                    <a:pt x="928" y="495"/>
                    <a:pt x="989" y="495"/>
                  </a:cubicBezTo>
                  <a:cubicBezTo>
                    <a:pt x="989" y="528"/>
                    <a:pt x="989" y="559"/>
                    <a:pt x="989" y="593"/>
                  </a:cubicBezTo>
                  <a:cubicBezTo>
                    <a:pt x="978" y="593"/>
                    <a:pt x="966" y="594"/>
                    <a:pt x="954" y="592"/>
                  </a:cubicBezTo>
                  <a:cubicBezTo>
                    <a:pt x="937" y="591"/>
                    <a:pt x="933" y="598"/>
                    <a:pt x="933" y="614"/>
                  </a:cubicBezTo>
                  <a:cubicBezTo>
                    <a:pt x="934" y="730"/>
                    <a:pt x="933" y="845"/>
                    <a:pt x="933" y="960"/>
                  </a:cubicBezTo>
                  <a:cubicBezTo>
                    <a:pt x="933" y="1419"/>
                    <a:pt x="933" y="1877"/>
                    <a:pt x="933" y="2336"/>
                  </a:cubicBezTo>
                  <a:cubicBezTo>
                    <a:pt x="933" y="2373"/>
                    <a:pt x="933" y="2373"/>
                    <a:pt x="970" y="2373"/>
                  </a:cubicBezTo>
                  <a:cubicBezTo>
                    <a:pt x="976" y="2373"/>
                    <a:pt x="982" y="2374"/>
                    <a:pt x="989" y="2374"/>
                  </a:cubicBezTo>
                  <a:cubicBezTo>
                    <a:pt x="989" y="2396"/>
                    <a:pt x="989" y="2417"/>
                    <a:pt x="989" y="2439"/>
                  </a:cubicBezTo>
                  <a:cubicBezTo>
                    <a:pt x="660" y="2439"/>
                    <a:pt x="331" y="2439"/>
                    <a:pt x="1" y="2439"/>
                  </a:cubicBezTo>
                  <a:cubicBezTo>
                    <a:pt x="1" y="2418"/>
                    <a:pt x="1" y="2397"/>
                    <a:pt x="1" y="2373"/>
                  </a:cubicBezTo>
                  <a:cubicBezTo>
                    <a:pt x="12" y="2373"/>
                    <a:pt x="24" y="2372"/>
                    <a:pt x="35" y="2373"/>
                  </a:cubicBezTo>
                  <a:cubicBezTo>
                    <a:pt x="52" y="2375"/>
                    <a:pt x="57" y="2369"/>
                    <a:pt x="57" y="2352"/>
                  </a:cubicBezTo>
                  <a:cubicBezTo>
                    <a:pt x="56" y="2227"/>
                    <a:pt x="57" y="2102"/>
                    <a:pt x="57" y="1976"/>
                  </a:cubicBezTo>
                  <a:cubicBezTo>
                    <a:pt x="57" y="1530"/>
                    <a:pt x="57" y="1083"/>
                    <a:pt x="57" y="637"/>
                  </a:cubicBezTo>
                  <a:cubicBezTo>
                    <a:pt x="57" y="593"/>
                    <a:pt x="57" y="593"/>
                    <a:pt x="14" y="593"/>
                  </a:cubicBezTo>
                  <a:cubicBezTo>
                    <a:pt x="10" y="593"/>
                    <a:pt x="6" y="592"/>
                    <a:pt x="0" y="592"/>
                  </a:cubicBezTo>
                  <a:close/>
                  <a:moveTo>
                    <a:pt x="283" y="1778"/>
                  </a:moveTo>
                  <a:cubicBezTo>
                    <a:pt x="283" y="1752"/>
                    <a:pt x="284" y="1728"/>
                    <a:pt x="283" y="1704"/>
                  </a:cubicBezTo>
                  <a:cubicBezTo>
                    <a:pt x="282" y="1700"/>
                    <a:pt x="275" y="1693"/>
                    <a:pt x="271" y="1693"/>
                  </a:cubicBezTo>
                  <a:cubicBezTo>
                    <a:pt x="250" y="1691"/>
                    <a:pt x="228" y="1692"/>
                    <a:pt x="207" y="1693"/>
                  </a:cubicBezTo>
                  <a:cubicBezTo>
                    <a:pt x="203" y="1693"/>
                    <a:pt x="196" y="1699"/>
                    <a:pt x="196" y="1702"/>
                  </a:cubicBezTo>
                  <a:cubicBezTo>
                    <a:pt x="195" y="1727"/>
                    <a:pt x="196" y="1752"/>
                    <a:pt x="196" y="1778"/>
                  </a:cubicBezTo>
                  <a:cubicBezTo>
                    <a:pt x="226" y="1778"/>
                    <a:pt x="254" y="1778"/>
                    <a:pt x="283" y="1778"/>
                  </a:cubicBezTo>
                  <a:close/>
                  <a:moveTo>
                    <a:pt x="708" y="851"/>
                  </a:moveTo>
                  <a:cubicBezTo>
                    <a:pt x="708" y="880"/>
                    <a:pt x="708" y="908"/>
                    <a:pt x="708" y="937"/>
                  </a:cubicBezTo>
                  <a:cubicBezTo>
                    <a:pt x="734" y="937"/>
                    <a:pt x="759" y="937"/>
                    <a:pt x="783" y="936"/>
                  </a:cubicBezTo>
                  <a:cubicBezTo>
                    <a:pt x="787" y="936"/>
                    <a:pt x="794" y="930"/>
                    <a:pt x="794" y="926"/>
                  </a:cubicBezTo>
                  <a:cubicBezTo>
                    <a:pt x="795" y="902"/>
                    <a:pt x="794" y="877"/>
                    <a:pt x="794" y="851"/>
                  </a:cubicBezTo>
                  <a:cubicBezTo>
                    <a:pt x="765" y="851"/>
                    <a:pt x="737" y="851"/>
                    <a:pt x="708" y="851"/>
                  </a:cubicBezTo>
                  <a:close/>
                  <a:moveTo>
                    <a:pt x="708" y="768"/>
                  </a:moveTo>
                  <a:cubicBezTo>
                    <a:pt x="734" y="768"/>
                    <a:pt x="759" y="769"/>
                    <a:pt x="784" y="768"/>
                  </a:cubicBezTo>
                  <a:cubicBezTo>
                    <a:pt x="788" y="768"/>
                    <a:pt x="794" y="760"/>
                    <a:pt x="794" y="755"/>
                  </a:cubicBezTo>
                  <a:cubicBezTo>
                    <a:pt x="795" y="735"/>
                    <a:pt x="795" y="715"/>
                    <a:pt x="794" y="695"/>
                  </a:cubicBezTo>
                  <a:cubicBezTo>
                    <a:pt x="794" y="690"/>
                    <a:pt x="789" y="682"/>
                    <a:pt x="786" y="682"/>
                  </a:cubicBezTo>
                  <a:cubicBezTo>
                    <a:pt x="760" y="681"/>
                    <a:pt x="734" y="682"/>
                    <a:pt x="708" y="682"/>
                  </a:cubicBezTo>
                  <a:cubicBezTo>
                    <a:pt x="708" y="712"/>
                    <a:pt x="708" y="739"/>
                    <a:pt x="708" y="768"/>
                  </a:cubicBezTo>
                  <a:close/>
                  <a:moveTo>
                    <a:pt x="282" y="2029"/>
                  </a:moveTo>
                  <a:cubicBezTo>
                    <a:pt x="256" y="2029"/>
                    <a:pt x="231" y="2029"/>
                    <a:pt x="207" y="2030"/>
                  </a:cubicBezTo>
                  <a:cubicBezTo>
                    <a:pt x="203" y="2030"/>
                    <a:pt x="196" y="2036"/>
                    <a:pt x="196" y="2040"/>
                  </a:cubicBezTo>
                  <a:cubicBezTo>
                    <a:pt x="195" y="2062"/>
                    <a:pt x="195" y="2084"/>
                    <a:pt x="196" y="2105"/>
                  </a:cubicBezTo>
                  <a:cubicBezTo>
                    <a:pt x="196" y="2109"/>
                    <a:pt x="203" y="2116"/>
                    <a:pt x="206" y="2116"/>
                  </a:cubicBezTo>
                  <a:cubicBezTo>
                    <a:pt x="231" y="2117"/>
                    <a:pt x="256" y="2116"/>
                    <a:pt x="282" y="2116"/>
                  </a:cubicBezTo>
                  <a:cubicBezTo>
                    <a:pt x="282" y="2086"/>
                    <a:pt x="282" y="2060"/>
                    <a:pt x="282" y="2029"/>
                  </a:cubicBezTo>
                  <a:close/>
                  <a:moveTo>
                    <a:pt x="282" y="768"/>
                  </a:moveTo>
                  <a:cubicBezTo>
                    <a:pt x="282" y="738"/>
                    <a:pt x="282" y="711"/>
                    <a:pt x="282" y="681"/>
                  </a:cubicBezTo>
                  <a:cubicBezTo>
                    <a:pt x="256" y="681"/>
                    <a:pt x="231" y="681"/>
                    <a:pt x="207" y="682"/>
                  </a:cubicBezTo>
                  <a:cubicBezTo>
                    <a:pt x="203" y="682"/>
                    <a:pt x="196" y="689"/>
                    <a:pt x="196" y="694"/>
                  </a:cubicBezTo>
                  <a:cubicBezTo>
                    <a:pt x="195" y="714"/>
                    <a:pt x="195" y="735"/>
                    <a:pt x="196" y="755"/>
                  </a:cubicBezTo>
                  <a:cubicBezTo>
                    <a:pt x="196" y="760"/>
                    <a:pt x="204" y="768"/>
                    <a:pt x="208" y="768"/>
                  </a:cubicBezTo>
                  <a:cubicBezTo>
                    <a:pt x="232" y="769"/>
                    <a:pt x="256" y="768"/>
                    <a:pt x="282" y="768"/>
                  </a:cubicBezTo>
                  <a:close/>
                  <a:moveTo>
                    <a:pt x="708" y="2285"/>
                  </a:moveTo>
                  <a:cubicBezTo>
                    <a:pt x="734" y="2285"/>
                    <a:pt x="757" y="2285"/>
                    <a:pt x="780" y="2285"/>
                  </a:cubicBezTo>
                  <a:cubicBezTo>
                    <a:pt x="790" y="2285"/>
                    <a:pt x="795" y="2282"/>
                    <a:pt x="795" y="2271"/>
                  </a:cubicBezTo>
                  <a:cubicBezTo>
                    <a:pt x="794" y="2251"/>
                    <a:pt x="795" y="2230"/>
                    <a:pt x="794" y="2210"/>
                  </a:cubicBezTo>
                  <a:cubicBezTo>
                    <a:pt x="794" y="2206"/>
                    <a:pt x="789" y="2199"/>
                    <a:pt x="787" y="2199"/>
                  </a:cubicBezTo>
                  <a:cubicBezTo>
                    <a:pt x="760" y="2198"/>
                    <a:pt x="734" y="2198"/>
                    <a:pt x="708" y="2198"/>
                  </a:cubicBezTo>
                  <a:cubicBezTo>
                    <a:pt x="708" y="2228"/>
                    <a:pt x="708" y="2255"/>
                    <a:pt x="708" y="2285"/>
                  </a:cubicBezTo>
                  <a:close/>
                  <a:moveTo>
                    <a:pt x="282" y="1861"/>
                  </a:moveTo>
                  <a:cubicBezTo>
                    <a:pt x="256" y="1861"/>
                    <a:pt x="231" y="1860"/>
                    <a:pt x="207" y="1861"/>
                  </a:cubicBezTo>
                  <a:cubicBezTo>
                    <a:pt x="203" y="1861"/>
                    <a:pt x="196" y="1869"/>
                    <a:pt x="196" y="1873"/>
                  </a:cubicBezTo>
                  <a:cubicBezTo>
                    <a:pt x="195" y="1894"/>
                    <a:pt x="195" y="1916"/>
                    <a:pt x="196" y="1937"/>
                  </a:cubicBezTo>
                  <a:cubicBezTo>
                    <a:pt x="196" y="1941"/>
                    <a:pt x="202" y="1947"/>
                    <a:pt x="206" y="1947"/>
                  </a:cubicBezTo>
                  <a:cubicBezTo>
                    <a:pt x="231" y="1948"/>
                    <a:pt x="256" y="1948"/>
                    <a:pt x="282" y="1948"/>
                  </a:cubicBezTo>
                  <a:cubicBezTo>
                    <a:pt x="282" y="1918"/>
                    <a:pt x="282" y="1891"/>
                    <a:pt x="282" y="1861"/>
                  </a:cubicBezTo>
                  <a:close/>
                  <a:moveTo>
                    <a:pt x="708" y="1861"/>
                  </a:moveTo>
                  <a:cubicBezTo>
                    <a:pt x="708" y="1891"/>
                    <a:pt x="708" y="1919"/>
                    <a:pt x="708" y="1948"/>
                  </a:cubicBezTo>
                  <a:cubicBezTo>
                    <a:pt x="734" y="1948"/>
                    <a:pt x="758" y="1949"/>
                    <a:pt x="781" y="1947"/>
                  </a:cubicBezTo>
                  <a:cubicBezTo>
                    <a:pt x="786" y="1947"/>
                    <a:pt x="794" y="1940"/>
                    <a:pt x="794" y="1935"/>
                  </a:cubicBezTo>
                  <a:cubicBezTo>
                    <a:pt x="795" y="1915"/>
                    <a:pt x="795" y="1894"/>
                    <a:pt x="794" y="1873"/>
                  </a:cubicBezTo>
                  <a:cubicBezTo>
                    <a:pt x="794" y="1869"/>
                    <a:pt x="787" y="1861"/>
                    <a:pt x="783" y="1861"/>
                  </a:cubicBezTo>
                  <a:cubicBezTo>
                    <a:pt x="759" y="1860"/>
                    <a:pt x="735" y="1861"/>
                    <a:pt x="708" y="1861"/>
                  </a:cubicBezTo>
                  <a:close/>
                  <a:moveTo>
                    <a:pt x="195" y="851"/>
                  </a:moveTo>
                  <a:cubicBezTo>
                    <a:pt x="195" y="877"/>
                    <a:pt x="195" y="901"/>
                    <a:pt x="196" y="925"/>
                  </a:cubicBezTo>
                  <a:cubicBezTo>
                    <a:pt x="196" y="929"/>
                    <a:pt x="202" y="936"/>
                    <a:pt x="205" y="936"/>
                  </a:cubicBezTo>
                  <a:cubicBezTo>
                    <a:pt x="231" y="937"/>
                    <a:pt x="256" y="937"/>
                    <a:pt x="282" y="937"/>
                  </a:cubicBezTo>
                  <a:cubicBezTo>
                    <a:pt x="282" y="907"/>
                    <a:pt x="282" y="880"/>
                    <a:pt x="282" y="851"/>
                  </a:cubicBezTo>
                  <a:cubicBezTo>
                    <a:pt x="254" y="851"/>
                    <a:pt x="226" y="851"/>
                    <a:pt x="195" y="851"/>
                  </a:cubicBezTo>
                  <a:close/>
                  <a:moveTo>
                    <a:pt x="707" y="1779"/>
                  </a:moveTo>
                  <a:cubicBezTo>
                    <a:pt x="735" y="1779"/>
                    <a:pt x="759" y="1780"/>
                    <a:pt x="783" y="1779"/>
                  </a:cubicBezTo>
                  <a:cubicBezTo>
                    <a:pt x="787" y="1778"/>
                    <a:pt x="794" y="1771"/>
                    <a:pt x="794" y="1767"/>
                  </a:cubicBezTo>
                  <a:cubicBezTo>
                    <a:pt x="795" y="1746"/>
                    <a:pt x="795" y="1725"/>
                    <a:pt x="794" y="1705"/>
                  </a:cubicBezTo>
                  <a:cubicBezTo>
                    <a:pt x="794" y="1700"/>
                    <a:pt x="786" y="1693"/>
                    <a:pt x="781" y="1693"/>
                  </a:cubicBezTo>
                  <a:cubicBezTo>
                    <a:pt x="761" y="1691"/>
                    <a:pt x="740" y="1691"/>
                    <a:pt x="720" y="1693"/>
                  </a:cubicBezTo>
                  <a:cubicBezTo>
                    <a:pt x="715" y="1693"/>
                    <a:pt x="708" y="1700"/>
                    <a:pt x="707" y="1705"/>
                  </a:cubicBezTo>
                  <a:cubicBezTo>
                    <a:pt x="706" y="1729"/>
                    <a:pt x="707" y="1753"/>
                    <a:pt x="707" y="1779"/>
                  </a:cubicBezTo>
                  <a:close/>
                  <a:moveTo>
                    <a:pt x="708" y="2029"/>
                  </a:moveTo>
                  <a:cubicBezTo>
                    <a:pt x="708" y="2060"/>
                    <a:pt x="708" y="2087"/>
                    <a:pt x="708" y="2116"/>
                  </a:cubicBezTo>
                  <a:cubicBezTo>
                    <a:pt x="734" y="2116"/>
                    <a:pt x="759" y="2117"/>
                    <a:pt x="783" y="2116"/>
                  </a:cubicBezTo>
                  <a:cubicBezTo>
                    <a:pt x="787" y="2116"/>
                    <a:pt x="794" y="2108"/>
                    <a:pt x="794" y="2104"/>
                  </a:cubicBezTo>
                  <a:cubicBezTo>
                    <a:pt x="795" y="2083"/>
                    <a:pt x="795" y="2063"/>
                    <a:pt x="794" y="2042"/>
                  </a:cubicBezTo>
                  <a:cubicBezTo>
                    <a:pt x="794" y="2038"/>
                    <a:pt x="787" y="2030"/>
                    <a:pt x="783" y="2030"/>
                  </a:cubicBezTo>
                  <a:cubicBezTo>
                    <a:pt x="759" y="2029"/>
                    <a:pt x="735" y="2029"/>
                    <a:pt x="708" y="2029"/>
                  </a:cubicBezTo>
                  <a:close/>
                  <a:moveTo>
                    <a:pt x="282" y="2198"/>
                  </a:moveTo>
                  <a:cubicBezTo>
                    <a:pt x="256" y="2198"/>
                    <a:pt x="231" y="2197"/>
                    <a:pt x="207" y="2198"/>
                  </a:cubicBezTo>
                  <a:cubicBezTo>
                    <a:pt x="203" y="2199"/>
                    <a:pt x="196" y="2206"/>
                    <a:pt x="196" y="2210"/>
                  </a:cubicBezTo>
                  <a:cubicBezTo>
                    <a:pt x="195" y="2231"/>
                    <a:pt x="195" y="2253"/>
                    <a:pt x="196" y="2274"/>
                  </a:cubicBezTo>
                  <a:cubicBezTo>
                    <a:pt x="196" y="2278"/>
                    <a:pt x="202" y="2284"/>
                    <a:pt x="206" y="2284"/>
                  </a:cubicBezTo>
                  <a:cubicBezTo>
                    <a:pt x="231" y="2285"/>
                    <a:pt x="256" y="2285"/>
                    <a:pt x="282" y="2285"/>
                  </a:cubicBezTo>
                  <a:cubicBezTo>
                    <a:pt x="282" y="2255"/>
                    <a:pt x="282" y="2228"/>
                    <a:pt x="282" y="2198"/>
                  </a:cubicBezTo>
                  <a:close/>
                  <a:moveTo>
                    <a:pt x="409" y="769"/>
                  </a:moveTo>
                  <a:cubicBezTo>
                    <a:pt x="454" y="769"/>
                    <a:pt x="454" y="769"/>
                    <a:pt x="454" y="725"/>
                  </a:cubicBezTo>
                  <a:cubicBezTo>
                    <a:pt x="454" y="681"/>
                    <a:pt x="454" y="681"/>
                    <a:pt x="410" y="681"/>
                  </a:cubicBezTo>
                  <a:cubicBezTo>
                    <a:pt x="365" y="681"/>
                    <a:pt x="365" y="681"/>
                    <a:pt x="365" y="725"/>
                  </a:cubicBezTo>
                  <a:cubicBezTo>
                    <a:pt x="365" y="769"/>
                    <a:pt x="365" y="769"/>
                    <a:pt x="409" y="769"/>
                  </a:cubicBezTo>
                  <a:close/>
                  <a:moveTo>
                    <a:pt x="580" y="768"/>
                  </a:moveTo>
                  <a:cubicBezTo>
                    <a:pt x="625" y="769"/>
                    <a:pt x="625" y="769"/>
                    <a:pt x="624" y="726"/>
                  </a:cubicBezTo>
                  <a:cubicBezTo>
                    <a:pt x="624" y="681"/>
                    <a:pt x="624" y="681"/>
                    <a:pt x="579" y="681"/>
                  </a:cubicBezTo>
                  <a:cubicBezTo>
                    <a:pt x="536" y="681"/>
                    <a:pt x="536" y="681"/>
                    <a:pt x="536" y="724"/>
                  </a:cubicBezTo>
                  <a:cubicBezTo>
                    <a:pt x="536" y="768"/>
                    <a:pt x="536" y="768"/>
                    <a:pt x="580" y="768"/>
                  </a:cubicBezTo>
                  <a:close/>
                  <a:moveTo>
                    <a:pt x="410" y="937"/>
                  </a:moveTo>
                  <a:cubicBezTo>
                    <a:pt x="454" y="937"/>
                    <a:pt x="454" y="937"/>
                    <a:pt x="454" y="895"/>
                  </a:cubicBezTo>
                  <a:cubicBezTo>
                    <a:pt x="453" y="850"/>
                    <a:pt x="453" y="850"/>
                    <a:pt x="408" y="850"/>
                  </a:cubicBezTo>
                  <a:cubicBezTo>
                    <a:pt x="366" y="850"/>
                    <a:pt x="366" y="850"/>
                    <a:pt x="365" y="892"/>
                  </a:cubicBezTo>
                  <a:cubicBezTo>
                    <a:pt x="365" y="937"/>
                    <a:pt x="365" y="937"/>
                    <a:pt x="410" y="937"/>
                  </a:cubicBezTo>
                  <a:close/>
                  <a:moveTo>
                    <a:pt x="578" y="937"/>
                  </a:moveTo>
                  <a:cubicBezTo>
                    <a:pt x="624" y="937"/>
                    <a:pt x="624" y="937"/>
                    <a:pt x="625" y="892"/>
                  </a:cubicBezTo>
                  <a:cubicBezTo>
                    <a:pt x="625" y="850"/>
                    <a:pt x="625" y="850"/>
                    <a:pt x="582" y="850"/>
                  </a:cubicBezTo>
                  <a:cubicBezTo>
                    <a:pt x="536" y="850"/>
                    <a:pt x="536" y="850"/>
                    <a:pt x="536" y="895"/>
                  </a:cubicBezTo>
                  <a:cubicBezTo>
                    <a:pt x="536" y="937"/>
                    <a:pt x="536" y="937"/>
                    <a:pt x="578" y="937"/>
                  </a:cubicBezTo>
                  <a:close/>
                  <a:moveTo>
                    <a:pt x="283" y="1020"/>
                  </a:moveTo>
                  <a:cubicBezTo>
                    <a:pt x="253" y="1020"/>
                    <a:pt x="225" y="1020"/>
                    <a:pt x="197" y="1020"/>
                  </a:cubicBezTo>
                  <a:cubicBezTo>
                    <a:pt x="197" y="1049"/>
                    <a:pt x="197" y="1076"/>
                    <a:pt x="197" y="1103"/>
                  </a:cubicBezTo>
                  <a:cubicBezTo>
                    <a:pt x="226" y="1103"/>
                    <a:pt x="254" y="1103"/>
                    <a:pt x="283" y="1103"/>
                  </a:cubicBezTo>
                  <a:cubicBezTo>
                    <a:pt x="283" y="1075"/>
                    <a:pt x="283" y="1049"/>
                    <a:pt x="283" y="1020"/>
                  </a:cubicBezTo>
                  <a:close/>
                  <a:moveTo>
                    <a:pt x="454" y="1105"/>
                  </a:moveTo>
                  <a:cubicBezTo>
                    <a:pt x="454" y="1078"/>
                    <a:pt x="454" y="1054"/>
                    <a:pt x="453" y="1031"/>
                  </a:cubicBezTo>
                  <a:cubicBezTo>
                    <a:pt x="453" y="1026"/>
                    <a:pt x="446" y="1019"/>
                    <a:pt x="442" y="1019"/>
                  </a:cubicBezTo>
                  <a:cubicBezTo>
                    <a:pt x="421" y="1018"/>
                    <a:pt x="400" y="1018"/>
                    <a:pt x="378" y="1019"/>
                  </a:cubicBezTo>
                  <a:cubicBezTo>
                    <a:pt x="374" y="1019"/>
                    <a:pt x="366" y="1027"/>
                    <a:pt x="366" y="1031"/>
                  </a:cubicBezTo>
                  <a:cubicBezTo>
                    <a:pt x="365" y="1052"/>
                    <a:pt x="365" y="1073"/>
                    <a:pt x="366" y="1093"/>
                  </a:cubicBezTo>
                  <a:cubicBezTo>
                    <a:pt x="366" y="1097"/>
                    <a:pt x="373" y="1104"/>
                    <a:pt x="377" y="1105"/>
                  </a:cubicBezTo>
                  <a:cubicBezTo>
                    <a:pt x="402" y="1106"/>
                    <a:pt x="426" y="1105"/>
                    <a:pt x="454" y="1105"/>
                  </a:cubicBezTo>
                  <a:close/>
                  <a:moveTo>
                    <a:pt x="536" y="1105"/>
                  </a:moveTo>
                  <a:cubicBezTo>
                    <a:pt x="564" y="1105"/>
                    <a:pt x="589" y="1106"/>
                    <a:pt x="614" y="1104"/>
                  </a:cubicBezTo>
                  <a:cubicBezTo>
                    <a:pt x="618" y="1104"/>
                    <a:pt x="624" y="1096"/>
                    <a:pt x="624" y="1092"/>
                  </a:cubicBezTo>
                  <a:cubicBezTo>
                    <a:pt x="625" y="1072"/>
                    <a:pt x="625" y="1052"/>
                    <a:pt x="624" y="1032"/>
                  </a:cubicBezTo>
                  <a:cubicBezTo>
                    <a:pt x="624" y="1027"/>
                    <a:pt x="616" y="1019"/>
                    <a:pt x="612" y="1019"/>
                  </a:cubicBezTo>
                  <a:cubicBezTo>
                    <a:pt x="591" y="1018"/>
                    <a:pt x="570" y="1018"/>
                    <a:pt x="548" y="1019"/>
                  </a:cubicBezTo>
                  <a:cubicBezTo>
                    <a:pt x="544" y="1019"/>
                    <a:pt x="537" y="1025"/>
                    <a:pt x="537" y="1028"/>
                  </a:cubicBezTo>
                  <a:cubicBezTo>
                    <a:pt x="536" y="1053"/>
                    <a:pt x="536" y="1078"/>
                    <a:pt x="536" y="1105"/>
                  </a:cubicBezTo>
                  <a:close/>
                  <a:moveTo>
                    <a:pt x="795" y="1020"/>
                  </a:moveTo>
                  <a:cubicBezTo>
                    <a:pt x="765" y="1020"/>
                    <a:pt x="736" y="1020"/>
                    <a:pt x="708" y="1020"/>
                  </a:cubicBezTo>
                  <a:cubicBezTo>
                    <a:pt x="708" y="1049"/>
                    <a:pt x="708" y="1076"/>
                    <a:pt x="708" y="1104"/>
                  </a:cubicBezTo>
                  <a:cubicBezTo>
                    <a:pt x="738" y="1104"/>
                    <a:pt x="765" y="1104"/>
                    <a:pt x="794" y="1104"/>
                  </a:cubicBezTo>
                  <a:cubicBezTo>
                    <a:pt x="794" y="1096"/>
                    <a:pt x="795" y="1089"/>
                    <a:pt x="795" y="1083"/>
                  </a:cubicBezTo>
                  <a:cubicBezTo>
                    <a:pt x="795" y="1062"/>
                    <a:pt x="795" y="1042"/>
                    <a:pt x="795" y="1020"/>
                  </a:cubicBezTo>
                  <a:close/>
                  <a:moveTo>
                    <a:pt x="411" y="1861"/>
                  </a:moveTo>
                  <a:cubicBezTo>
                    <a:pt x="365" y="1860"/>
                    <a:pt x="365" y="1860"/>
                    <a:pt x="365" y="1905"/>
                  </a:cubicBezTo>
                  <a:cubicBezTo>
                    <a:pt x="366" y="1948"/>
                    <a:pt x="366" y="1948"/>
                    <a:pt x="409" y="1948"/>
                  </a:cubicBezTo>
                  <a:cubicBezTo>
                    <a:pt x="454" y="1948"/>
                    <a:pt x="454" y="1948"/>
                    <a:pt x="454" y="1902"/>
                  </a:cubicBezTo>
                  <a:cubicBezTo>
                    <a:pt x="454" y="1861"/>
                    <a:pt x="454" y="1861"/>
                    <a:pt x="411" y="1861"/>
                  </a:cubicBezTo>
                  <a:close/>
                  <a:moveTo>
                    <a:pt x="410" y="1779"/>
                  </a:moveTo>
                  <a:cubicBezTo>
                    <a:pt x="453" y="1779"/>
                    <a:pt x="453" y="1779"/>
                    <a:pt x="454" y="1737"/>
                  </a:cubicBezTo>
                  <a:cubicBezTo>
                    <a:pt x="454" y="1692"/>
                    <a:pt x="454" y="1692"/>
                    <a:pt x="409" y="1692"/>
                  </a:cubicBezTo>
                  <a:cubicBezTo>
                    <a:pt x="365" y="1692"/>
                    <a:pt x="365" y="1692"/>
                    <a:pt x="365" y="1735"/>
                  </a:cubicBezTo>
                  <a:cubicBezTo>
                    <a:pt x="365" y="1780"/>
                    <a:pt x="365" y="1780"/>
                    <a:pt x="410" y="1779"/>
                  </a:cubicBezTo>
                  <a:close/>
                  <a:moveTo>
                    <a:pt x="580" y="1948"/>
                  </a:moveTo>
                  <a:cubicBezTo>
                    <a:pt x="625" y="1948"/>
                    <a:pt x="625" y="1948"/>
                    <a:pt x="625" y="1905"/>
                  </a:cubicBezTo>
                  <a:cubicBezTo>
                    <a:pt x="625" y="1861"/>
                    <a:pt x="625" y="1861"/>
                    <a:pt x="580" y="1861"/>
                  </a:cubicBezTo>
                  <a:cubicBezTo>
                    <a:pt x="536" y="1861"/>
                    <a:pt x="536" y="1861"/>
                    <a:pt x="536" y="1905"/>
                  </a:cubicBezTo>
                  <a:cubicBezTo>
                    <a:pt x="536" y="1948"/>
                    <a:pt x="536" y="1948"/>
                    <a:pt x="580" y="1948"/>
                  </a:cubicBezTo>
                  <a:close/>
                  <a:moveTo>
                    <a:pt x="453" y="2116"/>
                  </a:moveTo>
                  <a:cubicBezTo>
                    <a:pt x="453" y="2089"/>
                    <a:pt x="454" y="2063"/>
                    <a:pt x="453" y="2038"/>
                  </a:cubicBezTo>
                  <a:cubicBezTo>
                    <a:pt x="453" y="2035"/>
                    <a:pt x="444" y="2030"/>
                    <a:pt x="440" y="2030"/>
                  </a:cubicBezTo>
                  <a:cubicBezTo>
                    <a:pt x="420" y="2029"/>
                    <a:pt x="400" y="2028"/>
                    <a:pt x="380" y="2030"/>
                  </a:cubicBezTo>
                  <a:cubicBezTo>
                    <a:pt x="375" y="2030"/>
                    <a:pt x="366" y="2038"/>
                    <a:pt x="366" y="2043"/>
                  </a:cubicBezTo>
                  <a:cubicBezTo>
                    <a:pt x="364" y="2063"/>
                    <a:pt x="365" y="2083"/>
                    <a:pt x="366" y="2103"/>
                  </a:cubicBezTo>
                  <a:cubicBezTo>
                    <a:pt x="366" y="2108"/>
                    <a:pt x="374" y="2116"/>
                    <a:pt x="379" y="2116"/>
                  </a:cubicBezTo>
                  <a:cubicBezTo>
                    <a:pt x="403" y="2117"/>
                    <a:pt x="427" y="2116"/>
                    <a:pt x="453" y="2116"/>
                  </a:cubicBezTo>
                  <a:close/>
                  <a:moveTo>
                    <a:pt x="454" y="253"/>
                  </a:moveTo>
                  <a:cubicBezTo>
                    <a:pt x="454" y="226"/>
                    <a:pt x="454" y="201"/>
                    <a:pt x="453" y="176"/>
                  </a:cubicBezTo>
                  <a:cubicBezTo>
                    <a:pt x="453" y="172"/>
                    <a:pt x="445" y="166"/>
                    <a:pt x="440" y="166"/>
                  </a:cubicBezTo>
                  <a:cubicBezTo>
                    <a:pt x="420" y="165"/>
                    <a:pt x="400" y="166"/>
                    <a:pt x="380" y="165"/>
                  </a:cubicBezTo>
                  <a:cubicBezTo>
                    <a:pt x="369" y="165"/>
                    <a:pt x="365" y="170"/>
                    <a:pt x="365" y="181"/>
                  </a:cubicBezTo>
                  <a:cubicBezTo>
                    <a:pt x="366" y="200"/>
                    <a:pt x="365" y="219"/>
                    <a:pt x="366" y="239"/>
                  </a:cubicBezTo>
                  <a:cubicBezTo>
                    <a:pt x="366" y="244"/>
                    <a:pt x="373" y="252"/>
                    <a:pt x="377" y="252"/>
                  </a:cubicBezTo>
                  <a:cubicBezTo>
                    <a:pt x="402" y="254"/>
                    <a:pt x="426" y="253"/>
                    <a:pt x="454" y="253"/>
                  </a:cubicBezTo>
                  <a:close/>
                  <a:moveTo>
                    <a:pt x="536" y="253"/>
                  </a:moveTo>
                  <a:cubicBezTo>
                    <a:pt x="564" y="253"/>
                    <a:pt x="588" y="253"/>
                    <a:pt x="612" y="252"/>
                  </a:cubicBezTo>
                  <a:cubicBezTo>
                    <a:pt x="617" y="252"/>
                    <a:pt x="623" y="245"/>
                    <a:pt x="624" y="241"/>
                  </a:cubicBezTo>
                  <a:cubicBezTo>
                    <a:pt x="625" y="220"/>
                    <a:pt x="625" y="199"/>
                    <a:pt x="624" y="179"/>
                  </a:cubicBezTo>
                  <a:cubicBezTo>
                    <a:pt x="624" y="174"/>
                    <a:pt x="616" y="166"/>
                    <a:pt x="612" y="166"/>
                  </a:cubicBezTo>
                  <a:cubicBezTo>
                    <a:pt x="590" y="165"/>
                    <a:pt x="569" y="165"/>
                    <a:pt x="548" y="166"/>
                  </a:cubicBezTo>
                  <a:cubicBezTo>
                    <a:pt x="544" y="166"/>
                    <a:pt x="537" y="172"/>
                    <a:pt x="537" y="176"/>
                  </a:cubicBezTo>
                  <a:cubicBezTo>
                    <a:pt x="536" y="201"/>
                    <a:pt x="536" y="226"/>
                    <a:pt x="536" y="253"/>
                  </a:cubicBezTo>
                  <a:close/>
                  <a:moveTo>
                    <a:pt x="454" y="2285"/>
                  </a:moveTo>
                  <a:cubicBezTo>
                    <a:pt x="454" y="2258"/>
                    <a:pt x="454" y="2233"/>
                    <a:pt x="453" y="2208"/>
                  </a:cubicBezTo>
                  <a:cubicBezTo>
                    <a:pt x="453" y="2204"/>
                    <a:pt x="444" y="2198"/>
                    <a:pt x="440" y="2198"/>
                  </a:cubicBezTo>
                  <a:cubicBezTo>
                    <a:pt x="420" y="2197"/>
                    <a:pt x="400" y="2197"/>
                    <a:pt x="380" y="2199"/>
                  </a:cubicBezTo>
                  <a:cubicBezTo>
                    <a:pt x="375" y="2199"/>
                    <a:pt x="367" y="2207"/>
                    <a:pt x="366" y="2212"/>
                  </a:cubicBezTo>
                  <a:cubicBezTo>
                    <a:pt x="365" y="2231"/>
                    <a:pt x="365" y="2251"/>
                    <a:pt x="366" y="2271"/>
                  </a:cubicBezTo>
                  <a:cubicBezTo>
                    <a:pt x="366" y="2276"/>
                    <a:pt x="372" y="2284"/>
                    <a:pt x="376" y="2284"/>
                  </a:cubicBezTo>
                  <a:cubicBezTo>
                    <a:pt x="401" y="2285"/>
                    <a:pt x="426" y="2285"/>
                    <a:pt x="454" y="2285"/>
                  </a:cubicBezTo>
                  <a:close/>
                  <a:moveTo>
                    <a:pt x="536" y="2285"/>
                  </a:moveTo>
                  <a:cubicBezTo>
                    <a:pt x="564" y="2285"/>
                    <a:pt x="588" y="2285"/>
                    <a:pt x="613" y="2284"/>
                  </a:cubicBezTo>
                  <a:cubicBezTo>
                    <a:pt x="617" y="2284"/>
                    <a:pt x="624" y="2275"/>
                    <a:pt x="624" y="2270"/>
                  </a:cubicBezTo>
                  <a:cubicBezTo>
                    <a:pt x="625" y="2251"/>
                    <a:pt x="625" y="2232"/>
                    <a:pt x="624" y="2213"/>
                  </a:cubicBezTo>
                  <a:cubicBezTo>
                    <a:pt x="624" y="2207"/>
                    <a:pt x="616" y="2199"/>
                    <a:pt x="611" y="2198"/>
                  </a:cubicBezTo>
                  <a:cubicBezTo>
                    <a:pt x="590" y="2197"/>
                    <a:pt x="569" y="2197"/>
                    <a:pt x="548" y="2198"/>
                  </a:cubicBezTo>
                  <a:cubicBezTo>
                    <a:pt x="544" y="2198"/>
                    <a:pt x="537" y="2205"/>
                    <a:pt x="537" y="2208"/>
                  </a:cubicBezTo>
                  <a:cubicBezTo>
                    <a:pt x="536" y="2233"/>
                    <a:pt x="536" y="2257"/>
                    <a:pt x="536" y="2285"/>
                  </a:cubicBezTo>
                  <a:close/>
                  <a:moveTo>
                    <a:pt x="536" y="2116"/>
                  </a:moveTo>
                  <a:cubicBezTo>
                    <a:pt x="564" y="2116"/>
                    <a:pt x="587" y="2116"/>
                    <a:pt x="611" y="2117"/>
                  </a:cubicBezTo>
                  <a:cubicBezTo>
                    <a:pt x="622" y="2117"/>
                    <a:pt x="625" y="2111"/>
                    <a:pt x="625" y="2101"/>
                  </a:cubicBezTo>
                  <a:cubicBezTo>
                    <a:pt x="624" y="2083"/>
                    <a:pt x="624" y="2064"/>
                    <a:pt x="625" y="2045"/>
                  </a:cubicBezTo>
                  <a:cubicBezTo>
                    <a:pt x="625" y="2033"/>
                    <a:pt x="620" y="2029"/>
                    <a:pt x="608" y="2029"/>
                  </a:cubicBezTo>
                  <a:cubicBezTo>
                    <a:pt x="589" y="2030"/>
                    <a:pt x="570" y="2029"/>
                    <a:pt x="550" y="2030"/>
                  </a:cubicBezTo>
                  <a:cubicBezTo>
                    <a:pt x="545" y="2030"/>
                    <a:pt x="537" y="2036"/>
                    <a:pt x="537" y="2040"/>
                  </a:cubicBezTo>
                  <a:cubicBezTo>
                    <a:pt x="536" y="2064"/>
                    <a:pt x="536" y="2089"/>
                    <a:pt x="536" y="2116"/>
                  </a:cubicBezTo>
                  <a:close/>
                  <a:moveTo>
                    <a:pt x="582" y="1692"/>
                  </a:moveTo>
                  <a:cubicBezTo>
                    <a:pt x="536" y="1692"/>
                    <a:pt x="536" y="1692"/>
                    <a:pt x="536" y="1736"/>
                  </a:cubicBezTo>
                  <a:cubicBezTo>
                    <a:pt x="536" y="1779"/>
                    <a:pt x="536" y="1779"/>
                    <a:pt x="579" y="1779"/>
                  </a:cubicBezTo>
                  <a:cubicBezTo>
                    <a:pt x="625" y="1779"/>
                    <a:pt x="625" y="1779"/>
                    <a:pt x="625" y="1734"/>
                  </a:cubicBezTo>
                  <a:cubicBezTo>
                    <a:pt x="625" y="1692"/>
                    <a:pt x="625" y="1692"/>
                    <a:pt x="582" y="1692"/>
                  </a:cubicBezTo>
                  <a:close/>
                  <a:moveTo>
                    <a:pt x="580" y="422"/>
                  </a:moveTo>
                  <a:cubicBezTo>
                    <a:pt x="625" y="422"/>
                    <a:pt x="625" y="422"/>
                    <a:pt x="625" y="380"/>
                  </a:cubicBezTo>
                  <a:cubicBezTo>
                    <a:pt x="625" y="334"/>
                    <a:pt x="625" y="334"/>
                    <a:pt x="579" y="334"/>
                  </a:cubicBezTo>
                  <a:cubicBezTo>
                    <a:pt x="536" y="334"/>
                    <a:pt x="536" y="334"/>
                    <a:pt x="536" y="377"/>
                  </a:cubicBezTo>
                  <a:cubicBezTo>
                    <a:pt x="536" y="422"/>
                    <a:pt x="536" y="422"/>
                    <a:pt x="580" y="422"/>
                  </a:cubicBezTo>
                  <a:close/>
                  <a:moveTo>
                    <a:pt x="454" y="377"/>
                  </a:moveTo>
                  <a:cubicBezTo>
                    <a:pt x="454" y="334"/>
                    <a:pt x="454" y="334"/>
                    <a:pt x="412" y="334"/>
                  </a:cubicBezTo>
                  <a:cubicBezTo>
                    <a:pt x="365" y="334"/>
                    <a:pt x="365" y="334"/>
                    <a:pt x="365" y="380"/>
                  </a:cubicBezTo>
                  <a:cubicBezTo>
                    <a:pt x="366" y="422"/>
                    <a:pt x="366" y="422"/>
                    <a:pt x="408" y="422"/>
                  </a:cubicBezTo>
                  <a:cubicBezTo>
                    <a:pt x="454" y="422"/>
                    <a:pt x="454" y="422"/>
                    <a:pt x="454" y="377"/>
                  </a:cubicBezTo>
                  <a:close/>
                  <a:moveTo>
                    <a:pt x="452" y="1355"/>
                  </a:moveTo>
                  <a:cubicBezTo>
                    <a:pt x="426" y="1355"/>
                    <a:pt x="402" y="1355"/>
                    <a:pt x="377" y="1356"/>
                  </a:cubicBezTo>
                  <a:cubicBezTo>
                    <a:pt x="373" y="1356"/>
                    <a:pt x="366" y="1363"/>
                    <a:pt x="366" y="1368"/>
                  </a:cubicBezTo>
                  <a:cubicBezTo>
                    <a:pt x="365" y="1388"/>
                    <a:pt x="365" y="1409"/>
                    <a:pt x="366" y="1430"/>
                  </a:cubicBezTo>
                  <a:cubicBezTo>
                    <a:pt x="366" y="1434"/>
                    <a:pt x="373" y="1441"/>
                    <a:pt x="377" y="1441"/>
                  </a:cubicBezTo>
                  <a:cubicBezTo>
                    <a:pt x="402" y="1442"/>
                    <a:pt x="426" y="1442"/>
                    <a:pt x="452" y="1442"/>
                  </a:cubicBezTo>
                  <a:cubicBezTo>
                    <a:pt x="452" y="1412"/>
                    <a:pt x="452" y="1385"/>
                    <a:pt x="452" y="1355"/>
                  </a:cubicBezTo>
                  <a:close/>
                  <a:moveTo>
                    <a:pt x="536" y="1272"/>
                  </a:moveTo>
                  <a:cubicBezTo>
                    <a:pt x="567" y="1272"/>
                    <a:pt x="595" y="1272"/>
                    <a:pt x="624" y="1272"/>
                  </a:cubicBezTo>
                  <a:cubicBezTo>
                    <a:pt x="624" y="1246"/>
                    <a:pt x="625" y="1223"/>
                    <a:pt x="624" y="1199"/>
                  </a:cubicBezTo>
                  <a:cubicBezTo>
                    <a:pt x="623" y="1195"/>
                    <a:pt x="615" y="1188"/>
                    <a:pt x="610" y="1187"/>
                  </a:cubicBezTo>
                  <a:cubicBezTo>
                    <a:pt x="590" y="1186"/>
                    <a:pt x="570" y="1186"/>
                    <a:pt x="550" y="1187"/>
                  </a:cubicBezTo>
                  <a:cubicBezTo>
                    <a:pt x="545" y="1188"/>
                    <a:pt x="537" y="1195"/>
                    <a:pt x="537" y="1199"/>
                  </a:cubicBezTo>
                  <a:cubicBezTo>
                    <a:pt x="536" y="1223"/>
                    <a:pt x="536" y="1247"/>
                    <a:pt x="536" y="1272"/>
                  </a:cubicBezTo>
                  <a:close/>
                  <a:moveTo>
                    <a:pt x="452" y="1187"/>
                  </a:moveTo>
                  <a:cubicBezTo>
                    <a:pt x="426" y="1187"/>
                    <a:pt x="402" y="1186"/>
                    <a:pt x="377" y="1187"/>
                  </a:cubicBezTo>
                  <a:cubicBezTo>
                    <a:pt x="373" y="1187"/>
                    <a:pt x="366" y="1193"/>
                    <a:pt x="366" y="1197"/>
                  </a:cubicBezTo>
                  <a:cubicBezTo>
                    <a:pt x="365" y="1222"/>
                    <a:pt x="366" y="1247"/>
                    <a:pt x="366" y="1272"/>
                  </a:cubicBezTo>
                  <a:cubicBezTo>
                    <a:pt x="396" y="1272"/>
                    <a:pt x="424" y="1272"/>
                    <a:pt x="452" y="1272"/>
                  </a:cubicBezTo>
                  <a:cubicBezTo>
                    <a:pt x="452" y="1244"/>
                    <a:pt x="452" y="1217"/>
                    <a:pt x="452" y="1187"/>
                  </a:cubicBezTo>
                  <a:close/>
                  <a:moveTo>
                    <a:pt x="282" y="1187"/>
                  </a:moveTo>
                  <a:cubicBezTo>
                    <a:pt x="256" y="1187"/>
                    <a:pt x="231" y="1186"/>
                    <a:pt x="207" y="1187"/>
                  </a:cubicBezTo>
                  <a:cubicBezTo>
                    <a:pt x="203" y="1187"/>
                    <a:pt x="196" y="1192"/>
                    <a:pt x="196" y="1195"/>
                  </a:cubicBezTo>
                  <a:cubicBezTo>
                    <a:pt x="195" y="1221"/>
                    <a:pt x="196" y="1246"/>
                    <a:pt x="196" y="1272"/>
                  </a:cubicBezTo>
                  <a:cubicBezTo>
                    <a:pt x="226" y="1272"/>
                    <a:pt x="254" y="1272"/>
                    <a:pt x="282" y="1272"/>
                  </a:cubicBezTo>
                  <a:cubicBezTo>
                    <a:pt x="282" y="1244"/>
                    <a:pt x="282" y="1217"/>
                    <a:pt x="282" y="1187"/>
                  </a:cubicBezTo>
                  <a:close/>
                  <a:moveTo>
                    <a:pt x="537" y="1442"/>
                  </a:moveTo>
                  <a:cubicBezTo>
                    <a:pt x="564" y="1442"/>
                    <a:pt x="589" y="1442"/>
                    <a:pt x="614" y="1441"/>
                  </a:cubicBezTo>
                  <a:cubicBezTo>
                    <a:pt x="618" y="1441"/>
                    <a:pt x="624" y="1434"/>
                    <a:pt x="624" y="1430"/>
                  </a:cubicBezTo>
                  <a:cubicBezTo>
                    <a:pt x="625" y="1409"/>
                    <a:pt x="625" y="1389"/>
                    <a:pt x="624" y="1368"/>
                  </a:cubicBezTo>
                  <a:cubicBezTo>
                    <a:pt x="624" y="1364"/>
                    <a:pt x="616" y="1356"/>
                    <a:pt x="611" y="1356"/>
                  </a:cubicBezTo>
                  <a:cubicBezTo>
                    <a:pt x="591" y="1354"/>
                    <a:pt x="570" y="1355"/>
                    <a:pt x="549" y="1356"/>
                  </a:cubicBezTo>
                  <a:cubicBezTo>
                    <a:pt x="545" y="1356"/>
                    <a:pt x="537" y="1361"/>
                    <a:pt x="537" y="1364"/>
                  </a:cubicBezTo>
                  <a:cubicBezTo>
                    <a:pt x="536" y="1390"/>
                    <a:pt x="537" y="1415"/>
                    <a:pt x="537" y="1442"/>
                  </a:cubicBezTo>
                  <a:close/>
                  <a:moveTo>
                    <a:pt x="708" y="1355"/>
                  </a:moveTo>
                  <a:cubicBezTo>
                    <a:pt x="708" y="1385"/>
                    <a:pt x="708" y="1412"/>
                    <a:pt x="708" y="1440"/>
                  </a:cubicBezTo>
                  <a:cubicBezTo>
                    <a:pt x="737" y="1440"/>
                    <a:pt x="765" y="1440"/>
                    <a:pt x="795" y="1440"/>
                  </a:cubicBezTo>
                  <a:cubicBezTo>
                    <a:pt x="795" y="1414"/>
                    <a:pt x="795" y="1391"/>
                    <a:pt x="794" y="1367"/>
                  </a:cubicBezTo>
                  <a:cubicBezTo>
                    <a:pt x="794" y="1363"/>
                    <a:pt x="788" y="1356"/>
                    <a:pt x="784" y="1356"/>
                  </a:cubicBezTo>
                  <a:cubicBezTo>
                    <a:pt x="759" y="1355"/>
                    <a:pt x="734" y="1355"/>
                    <a:pt x="708" y="1355"/>
                  </a:cubicBezTo>
                  <a:close/>
                  <a:moveTo>
                    <a:pt x="282" y="1355"/>
                  </a:moveTo>
                  <a:cubicBezTo>
                    <a:pt x="256" y="1355"/>
                    <a:pt x="231" y="1355"/>
                    <a:pt x="206" y="1356"/>
                  </a:cubicBezTo>
                  <a:cubicBezTo>
                    <a:pt x="202" y="1356"/>
                    <a:pt x="196" y="1361"/>
                    <a:pt x="196" y="1365"/>
                  </a:cubicBezTo>
                  <a:cubicBezTo>
                    <a:pt x="195" y="1390"/>
                    <a:pt x="195" y="1415"/>
                    <a:pt x="195" y="1440"/>
                  </a:cubicBezTo>
                  <a:cubicBezTo>
                    <a:pt x="226" y="1440"/>
                    <a:pt x="254" y="1440"/>
                    <a:pt x="282" y="1440"/>
                  </a:cubicBezTo>
                  <a:cubicBezTo>
                    <a:pt x="282" y="1411"/>
                    <a:pt x="282" y="1384"/>
                    <a:pt x="282" y="1355"/>
                  </a:cubicBezTo>
                  <a:close/>
                  <a:moveTo>
                    <a:pt x="283" y="1610"/>
                  </a:moveTo>
                  <a:cubicBezTo>
                    <a:pt x="283" y="1583"/>
                    <a:pt x="284" y="1559"/>
                    <a:pt x="282" y="1536"/>
                  </a:cubicBezTo>
                  <a:cubicBezTo>
                    <a:pt x="282" y="1531"/>
                    <a:pt x="274" y="1524"/>
                    <a:pt x="269" y="1524"/>
                  </a:cubicBezTo>
                  <a:cubicBezTo>
                    <a:pt x="249" y="1523"/>
                    <a:pt x="229" y="1523"/>
                    <a:pt x="209" y="1524"/>
                  </a:cubicBezTo>
                  <a:cubicBezTo>
                    <a:pt x="205" y="1524"/>
                    <a:pt x="196" y="1531"/>
                    <a:pt x="196" y="1536"/>
                  </a:cubicBezTo>
                  <a:cubicBezTo>
                    <a:pt x="195" y="1557"/>
                    <a:pt x="195" y="1578"/>
                    <a:pt x="196" y="1600"/>
                  </a:cubicBezTo>
                  <a:cubicBezTo>
                    <a:pt x="196" y="1603"/>
                    <a:pt x="203" y="1610"/>
                    <a:pt x="207" y="1610"/>
                  </a:cubicBezTo>
                  <a:cubicBezTo>
                    <a:pt x="231" y="1611"/>
                    <a:pt x="256" y="1610"/>
                    <a:pt x="283" y="1610"/>
                  </a:cubicBezTo>
                  <a:close/>
                  <a:moveTo>
                    <a:pt x="708" y="1610"/>
                  </a:moveTo>
                  <a:cubicBezTo>
                    <a:pt x="734" y="1610"/>
                    <a:pt x="759" y="1611"/>
                    <a:pt x="783" y="1610"/>
                  </a:cubicBezTo>
                  <a:cubicBezTo>
                    <a:pt x="787" y="1610"/>
                    <a:pt x="794" y="1602"/>
                    <a:pt x="794" y="1598"/>
                  </a:cubicBezTo>
                  <a:cubicBezTo>
                    <a:pt x="795" y="1577"/>
                    <a:pt x="795" y="1557"/>
                    <a:pt x="794" y="1536"/>
                  </a:cubicBezTo>
                  <a:cubicBezTo>
                    <a:pt x="794" y="1532"/>
                    <a:pt x="789" y="1524"/>
                    <a:pt x="785" y="1524"/>
                  </a:cubicBezTo>
                  <a:cubicBezTo>
                    <a:pt x="760" y="1523"/>
                    <a:pt x="734" y="1524"/>
                    <a:pt x="708" y="1524"/>
                  </a:cubicBezTo>
                  <a:cubicBezTo>
                    <a:pt x="708" y="1554"/>
                    <a:pt x="708" y="1580"/>
                    <a:pt x="708" y="1610"/>
                  </a:cubicBezTo>
                  <a:close/>
                  <a:moveTo>
                    <a:pt x="708" y="1188"/>
                  </a:moveTo>
                  <a:cubicBezTo>
                    <a:pt x="708" y="1217"/>
                    <a:pt x="708" y="1244"/>
                    <a:pt x="708" y="1272"/>
                  </a:cubicBezTo>
                  <a:cubicBezTo>
                    <a:pt x="737" y="1272"/>
                    <a:pt x="765" y="1272"/>
                    <a:pt x="793" y="1272"/>
                  </a:cubicBezTo>
                  <a:cubicBezTo>
                    <a:pt x="793" y="1244"/>
                    <a:pt x="793" y="1216"/>
                    <a:pt x="793" y="1188"/>
                  </a:cubicBezTo>
                  <a:cubicBezTo>
                    <a:pt x="764" y="1188"/>
                    <a:pt x="737" y="1188"/>
                    <a:pt x="708" y="1188"/>
                  </a:cubicBezTo>
                  <a:close/>
                  <a:moveTo>
                    <a:pt x="452" y="1524"/>
                  </a:moveTo>
                  <a:cubicBezTo>
                    <a:pt x="426" y="1524"/>
                    <a:pt x="402" y="1523"/>
                    <a:pt x="377" y="1524"/>
                  </a:cubicBezTo>
                  <a:cubicBezTo>
                    <a:pt x="373" y="1524"/>
                    <a:pt x="366" y="1532"/>
                    <a:pt x="366" y="1536"/>
                  </a:cubicBezTo>
                  <a:cubicBezTo>
                    <a:pt x="365" y="1557"/>
                    <a:pt x="365" y="1578"/>
                    <a:pt x="366" y="1598"/>
                  </a:cubicBezTo>
                  <a:cubicBezTo>
                    <a:pt x="366" y="1602"/>
                    <a:pt x="373" y="1610"/>
                    <a:pt x="377" y="1610"/>
                  </a:cubicBezTo>
                  <a:cubicBezTo>
                    <a:pt x="402" y="1611"/>
                    <a:pt x="426" y="1610"/>
                    <a:pt x="452" y="1610"/>
                  </a:cubicBezTo>
                  <a:cubicBezTo>
                    <a:pt x="452" y="1581"/>
                    <a:pt x="452" y="1553"/>
                    <a:pt x="452" y="1524"/>
                  </a:cubicBezTo>
                  <a:close/>
                  <a:moveTo>
                    <a:pt x="580" y="1610"/>
                  </a:moveTo>
                  <a:cubicBezTo>
                    <a:pt x="624" y="1610"/>
                    <a:pt x="625" y="1610"/>
                    <a:pt x="624" y="1565"/>
                  </a:cubicBezTo>
                  <a:cubicBezTo>
                    <a:pt x="624" y="1516"/>
                    <a:pt x="631" y="1524"/>
                    <a:pt x="582" y="1524"/>
                  </a:cubicBezTo>
                  <a:cubicBezTo>
                    <a:pt x="536" y="1523"/>
                    <a:pt x="536" y="1524"/>
                    <a:pt x="536" y="1568"/>
                  </a:cubicBezTo>
                  <a:cubicBezTo>
                    <a:pt x="536" y="1611"/>
                    <a:pt x="536" y="1611"/>
                    <a:pt x="580" y="16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grpSp>
          <p:nvGrpSpPr>
            <p:cNvPr id="98" name="组合 97"/>
            <p:cNvGrpSpPr/>
            <p:nvPr userDrawn="1"/>
          </p:nvGrpSpPr>
          <p:grpSpPr>
            <a:xfrm>
              <a:off x="2328918" y="1577773"/>
              <a:ext cx="4245990" cy="4234827"/>
              <a:chOff x="2328918" y="1577773"/>
              <a:chExt cx="4245990" cy="4234827"/>
            </a:xfrm>
          </p:grpSpPr>
          <p:sp>
            <p:nvSpPr>
              <p:cNvPr id="78" name="椭圆 77"/>
              <p:cNvSpPr/>
              <p:nvPr userDrawn="1"/>
            </p:nvSpPr>
            <p:spPr>
              <a:xfrm>
                <a:off x="2328918" y="1758126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79" name="椭圆 78"/>
              <p:cNvSpPr/>
              <p:nvPr userDrawn="1"/>
            </p:nvSpPr>
            <p:spPr>
              <a:xfrm>
                <a:off x="2603303" y="1840995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80" name="椭圆 79"/>
              <p:cNvSpPr/>
              <p:nvPr userDrawn="1"/>
            </p:nvSpPr>
            <p:spPr>
              <a:xfrm>
                <a:off x="2472780" y="1577773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</p:grpSp>
      <p:sp>
        <p:nvSpPr>
          <p:cNvPr id="85" name="任意多边形 84"/>
          <p:cNvSpPr/>
          <p:nvPr userDrawn="1"/>
        </p:nvSpPr>
        <p:spPr>
          <a:xfrm>
            <a:off x="11110441" y="-1"/>
            <a:ext cx="1082438" cy="6858001"/>
          </a:xfrm>
          <a:custGeom>
            <a:avLst/>
            <a:gdLst>
              <a:gd name="connsiteX0" fmla="*/ 0 w 1082438"/>
              <a:gd name="connsiteY0" fmla="*/ 0 h 3465068"/>
              <a:gd name="connsiteX1" fmla="*/ 1082438 w 1082438"/>
              <a:gd name="connsiteY1" fmla="*/ 0 h 3465068"/>
              <a:gd name="connsiteX2" fmla="*/ 1082438 w 1082438"/>
              <a:gd name="connsiteY2" fmla="*/ 3465068 h 3465068"/>
              <a:gd name="connsiteX3" fmla="*/ 42084 w 1082438"/>
              <a:gd name="connsiteY3" fmla="*/ 59181 h 3465068"/>
              <a:gd name="connsiteX4" fmla="*/ 0 w 1082438"/>
              <a:gd name="connsiteY4" fmla="*/ 0 h 34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2438" h="3465068">
                <a:moveTo>
                  <a:pt x="0" y="0"/>
                </a:moveTo>
                <a:lnTo>
                  <a:pt x="1082438" y="0"/>
                </a:lnTo>
                <a:lnTo>
                  <a:pt x="1082438" y="3465068"/>
                </a:lnTo>
                <a:cubicBezTo>
                  <a:pt x="1082438" y="2203451"/>
                  <a:pt x="698909" y="1031411"/>
                  <a:pt x="42084" y="591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任意多边形 85"/>
          <p:cNvSpPr/>
          <p:nvPr userDrawn="1"/>
        </p:nvSpPr>
        <p:spPr>
          <a:xfrm flipH="1">
            <a:off x="0" y="0"/>
            <a:ext cx="1032049" cy="6894518"/>
          </a:xfrm>
          <a:custGeom>
            <a:avLst/>
            <a:gdLst>
              <a:gd name="connsiteX0" fmla="*/ 1032049 w 1032049"/>
              <a:gd name="connsiteY0" fmla="*/ 0 h 3392932"/>
              <a:gd name="connsiteX1" fmla="*/ 1032049 w 1032049"/>
              <a:gd name="connsiteY1" fmla="*/ 3392932 h 3392932"/>
              <a:gd name="connsiteX2" fmla="*/ 0 w 1032049"/>
              <a:gd name="connsiteY2" fmla="*/ 3392932 h 3392932"/>
              <a:gd name="connsiteX3" fmla="*/ 150144 w 1032049"/>
              <a:gd name="connsiteY3" fmla="*/ 3158730 h 3392932"/>
              <a:gd name="connsiteX4" fmla="*/ 1032049 w 1032049"/>
              <a:gd name="connsiteY4" fmla="*/ 0 h 339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2049" h="3392932">
                <a:moveTo>
                  <a:pt x="1032049" y="0"/>
                </a:moveTo>
                <a:lnTo>
                  <a:pt x="1032049" y="3392932"/>
                </a:lnTo>
                <a:lnTo>
                  <a:pt x="0" y="3392932"/>
                </a:lnTo>
                <a:lnTo>
                  <a:pt x="150144" y="3158730"/>
                </a:lnTo>
                <a:cubicBezTo>
                  <a:pt x="709778" y="2237695"/>
                  <a:pt x="1032049" y="1156483"/>
                  <a:pt x="10320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文本占位符 8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76091" y="2649451"/>
            <a:ext cx="25442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8000" b="1" dirty="0">
                <a:solidFill>
                  <a:schemeClr val="accent4"/>
                </a:solidFill>
                <a:ea typeface="微软雅黑" panose="020B0503020204020204" pitchFamily="34" charset="-122"/>
              </a:defRPr>
            </a:lvl1pPr>
          </a:lstStyle>
          <a:p>
            <a:pPr marL="0" lvl="0" algn="ctr" defTabSz="914377"/>
            <a:r>
              <a:rPr lang="en-US" altLang="zh-CN" dirty="0"/>
              <a:t>2016</a:t>
            </a:r>
            <a:endParaRPr lang="zh-CN" altLang="en-US" dirty="0"/>
          </a:p>
        </p:txBody>
      </p:sp>
      <p:sp>
        <p:nvSpPr>
          <p:cNvPr id="90" name="文本占位符 88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970907" y="3731836"/>
            <a:ext cx="2954655" cy="840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5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algn="ctr" defTabSz="914377"/>
            <a:r>
              <a:rPr lang="zh-CN" altLang="en-US" dirty="0"/>
              <a:t>工作汇报</a:t>
            </a:r>
          </a:p>
        </p:txBody>
      </p:sp>
      <p:sp>
        <p:nvSpPr>
          <p:cNvPr id="77" name="文本占位符 76"/>
          <p:cNvSpPr>
            <a:spLocks noGrp="1"/>
          </p:cNvSpPr>
          <p:nvPr>
            <p:ph type="body" sz="quarter" idx="16" hasCustomPrompt="1"/>
          </p:nvPr>
        </p:nvSpPr>
        <p:spPr>
          <a:xfrm>
            <a:off x="6103938" y="5061810"/>
            <a:ext cx="4813300" cy="9239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6000" b="1">
                <a:solidFill>
                  <a:schemeClr val="accent4"/>
                </a:solidFill>
              </a:defRPr>
            </a:lvl1pPr>
          </a:lstStyle>
          <a:p>
            <a:pPr lvl="0"/>
            <a:r>
              <a:rPr lang="zh-CN" altLang="en-US" dirty="0"/>
              <a:t>清新蓝绿风格</a:t>
            </a:r>
          </a:p>
        </p:txBody>
      </p:sp>
      <p:sp>
        <p:nvSpPr>
          <p:cNvPr id="92" name="文本占位符 76"/>
          <p:cNvSpPr>
            <a:spLocks noGrp="1"/>
          </p:cNvSpPr>
          <p:nvPr>
            <p:ph type="body" sz="quarter" idx="17" hasCustomPrompt="1"/>
          </p:nvPr>
        </p:nvSpPr>
        <p:spPr>
          <a:xfrm>
            <a:off x="6103938" y="4781351"/>
            <a:ext cx="4813300" cy="27384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altLang="zh-CN" dirty="0"/>
              <a:t>PRESENTED BY OfficePLUS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83053575"/>
      </p:ext>
    </p:extLst>
  </p:cSld>
  <p:clrMapOvr>
    <a:masterClrMapping/>
  </p:clrMapOvr>
  <p:transition spd="slow">
    <p:random/>
  </p:transition>
  <p:extLst mod="1">
    <p:ext uri="{DCECCB84-F9BA-43D5-87BE-67443E8EF086}">
      <p15:sldGuideLst xmlns=""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11" name="任意多边形 10"/>
          <p:cNvSpPr/>
          <p:nvPr userDrawn="1"/>
        </p:nvSpPr>
        <p:spPr>
          <a:xfrm rot="5400000">
            <a:off x="5224584" y="-109421"/>
            <a:ext cx="1742837" cy="12192002"/>
          </a:xfrm>
          <a:custGeom>
            <a:avLst/>
            <a:gdLst>
              <a:gd name="connsiteX0" fmla="*/ 0 w 1742837"/>
              <a:gd name="connsiteY0" fmla="*/ 0 h 12192002"/>
              <a:gd name="connsiteX1" fmla="*/ 1082438 w 1742837"/>
              <a:gd name="connsiteY1" fmla="*/ 0 h 12192002"/>
              <a:gd name="connsiteX2" fmla="*/ 1082438 w 1742837"/>
              <a:gd name="connsiteY2" fmla="*/ 3 h 12192002"/>
              <a:gd name="connsiteX3" fmla="*/ 1742837 w 1742837"/>
              <a:gd name="connsiteY3" fmla="*/ 3 h 12192002"/>
              <a:gd name="connsiteX4" fmla="*/ 1742836 w 1742837"/>
              <a:gd name="connsiteY4" fmla="*/ 12192002 h 12192002"/>
              <a:gd name="connsiteX5" fmla="*/ 1082437 w 1742837"/>
              <a:gd name="connsiteY5" fmla="*/ 12192002 h 12192002"/>
              <a:gd name="connsiteX6" fmla="*/ 1082437 w 1742837"/>
              <a:gd name="connsiteY6" fmla="*/ 12191910 h 12192002"/>
              <a:gd name="connsiteX7" fmla="*/ 1077970 w 1742837"/>
              <a:gd name="connsiteY7" fmla="*/ 11363467 h 12192002"/>
              <a:gd name="connsiteX8" fmla="*/ 42084 w 1742837"/>
              <a:gd name="connsiteY8" fmla="*/ 208233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2837" h="12192002">
                <a:moveTo>
                  <a:pt x="0" y="0"/>
                </a:moveTo>
                <a:lnTo>
                  <a:pt x="1082438" y="0"/>
                </a:lnTo>
                <a:lnTo>
                  <a:pt x="1082438" y="3"/>
                </a:lnTo>
                <a:lnTo>
                  <a:pt x="1742837" y="3"/>
                </a:lnTo>
                <a:lnTo>
                  <a:pt x="1742836" y="12192002"/>
                </a:lnTo>
                <a:lnTo>
                  <a:pt x="1082437" y="12192002"/>
                </a:lnTo>
                <a:lnTo>
                  <a:pt x="1082437" y="12191910"/>
                </a:lnTo>
                <a:lnTo>
                  <a:pt x="1077970" y="11363467"/>
                </a:lnTo>
                <a:cubicBezTo>
                  <a:pt x="1033429" y="7240206"/>
                  <a:pt x="657858" y="3415267"/>
                  <a:pt x="42084" y="208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68940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4">
              <a:alpha val="80000"/>
            </a:schemeClr>
          </a:solidFill>
        </p:grpSpPr>
        <p:sp>
          <p:nvSpPr>
            <p:cNvPr id="13" name="圆角矩形 12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317235774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4745255"/>
            <a:ext cx="12192000" cy="1164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 flipV="1">
            <a:off x="0" y="5534527"/>
            <a:ext cx="12192000" cy="25988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 flipV="1">
            <a:off x="0" y="5265019"/>
            <a:ext cx="12192000" cy="123203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68940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  <p:grpSp>
        <p:nvGrpSpPr>
          <p:cNvPr id="15" name="组合 14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4">
              <a:alpha val="80000"/>
            </a:schemeClr>
          </a:solidFill>
        </p:grpSpPr>
        <p:sp>
          <p:nvSpPr>
            <p:cNvPr id="16" name="圆角矩形 15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圆角矩形 17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2880768224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44808023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>
            <a:off x="6477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12954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 userDrawn="1"/>
        </p:nvCxnSpPr>
        <p:spPr>
          <a:xfrm>
            <a:off x="19240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25527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31813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/>
        </p:nvCxnSpPr>
        <p:spPr>
          <a:xfrm>
            <a:off x="38100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 userDrawn="1"/>
        </p:nvCxnSpPr>
        <p:spPr>
          <a:xfrm>
            <a:off x="44577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 userDrawn="1"/>
        </p:nvCxnSpPr>
        <p:spPr>
          <a:xfrm>
            <a:off x="51435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58102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 userDrawn="1"/>
        </p:nvCxnSpPr>
        <p:spPr>
          <a:xfrm>
            <a:off x="64579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>
            <a:off x="70866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77152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83439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 userDrawn="1"/>
        </p:nvCxnSpPr>
        <p:spPr>
          <a:xfrm>
            <a:off x="89725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 userDrawn="1"/>
        </p:nvCxnSpPr>
        <p:spPr>
          <a:xfrm>
            <a:off x="96202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/>
        </p:nvCxnSpPr>
        <p:spPr>
          <a:xfrm>
            <a:off x="103060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 userDrawn="1"/>
        </p:nvCxnSpPr>
        <p:spPr>
          <a:xfrm>
            <a:off x="1097280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 userDrawn="1"/>
        </p:nvCxnSpPr>
        <p:spPr>
          <a:xfrm>
            <a:off x="11601450" y="-133350"/>
            <a:ext cx="0" cy="706755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 userDrawn="1"/>
        </p:nvCxnSpPr>
        <p:spPr>
          <a:xfrm flipH="1" flipV="1">
            <a:off x="-419100" y="6190172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 userDrawn="1"/>
        </p:nvCxnSpPr>
        <p:spPr>
          <a:xfrm flipH="1" flipV="1">
            <a:off x="-419100" y="5446144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 userDrawn="1"/>
        </p:nvCxnSpPr>
        <p:spPr>
          <a:xfrm flipH="1" flipV="1">
            <a:off x="-419100" y="4699960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 userDrawn="1"/>
        </p:nvCxnSpPr>
        <p:spPr>
          <a:xfrm flipH="1" flipV="1">
            <a:off x="-419100" y="3973905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 userDrawn="1"/>
        </p:nvCxnSpPr>
        <p:spPr>
          <a:xfrm flipH="1" flipV="1">
            <a:off x="-419100" y="3229877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 userDrawn="1"/>
        </p:nvCxnSpPr>
        <p:spPr>
          <a:xfrm flipH="1" flipV="1">
            <a:off x="-419100" y="2483693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 userDrawn="1"/>
        </p:nvCxnSpPr>
        <p:spPr>
          <a:xfrm flipH="1" flipV="1">
            <a:off x="-419100" y="1777767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/>
          <p:nvPr userDrawn="1"/>
        </p:nvCxnSpPr>
        <p:spPr>
          <a:xfrm flipH="1" flipV="1">
            <a:off x="-419100" y="1033739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/>
          <p:cNvCxnSpPr/>
          <p:nvPr userDrawn="1"/>
        </p:nvCxnSpPr>
        <p:spPr>
          <a:xfrm flipH="1" flipV="1">
            <a:off x="-419100" y="287555"/>
            <a:ext cx="12801600" cy="201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28"/>
          <p:cNvGrpSpPr/>
          <p:nvPr userDrawn="1"/>
        </p:nvGrpSpPr>
        <p:grpSpPr>
          <a:xfrm>
            <a:off x="10087532" y="6055345"/>
            <a:ext cx="800380" cy="645886"/>
            <a:chOff x="10087532" y="6055345"/>
            <a:chExt cx="800380" cy="645886"/>
          </a:xfrm>
        </p:grpSpPr>
        <p:sp>
          <p:nvSpPr>
            <p:cNvPr id="30" name="椭圆 29"/>
            <p:cNvSpPr/>
            <p:nvPr/>
          </p:nvSpPr>
          <p:spPr>
            <a:xfrm>
              <a:off x="10087532" y="6055345"/>
              <a:ext cx="591536" cy="5915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椭圆 30"/>
            <p:cNvSpPr/>
            <p:nvPr/>
          </p:nvSpPr>
          <p:spPr>
            <a:xfrm>
              <a:off x="10470224" y="6283543"/>
              <a:ext cx="417688" cy="41768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0145315" y="6166446"/>
              <a:ext cx="533753" cy="383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386618921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1937992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注页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标注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2572589" y="759873"/>
            <a:ext cx="1402001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字体使用 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行距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声明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4153010" y="759873"/>
            <a:ext cx="7074345" cy="4239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英文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Segoe UI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charset="0"/>
              <a:ea typeface="Segoe UI Light" charset="0"/>
              <a:cs typeface="Segoe UI Light" charset="0"/>
            </a:endParaRP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中文 微软雅黑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正文 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1.3</a:t>
            </a: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/>
                <a:ea typeface="微软雅黑"/>
                <a:cs typeface="Segoe UI Light"/>
              </a:rPr>
              <a:t>cn.bing.com</a:t>
            </a: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defTabSz="609585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/>
              <a:ea typeface="微软雅黑"/>
              <a:cs typeface="Segoe UI Light"/>
            </a:endParaRPr>
          </a:p>
          <a:p>
            <a:pPr marL="0" marR="0" lvl="0" indent="0" algn="l" defTabSz="609585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本网站所提供的任何信息内容（包括但不限于 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PPT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模板、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Word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文档、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Excel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 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图表、图片素材等）均受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中华人民共和国著作权法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、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《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信息网络传播权保护条例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》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及其他适用的法律法规的保护，未经权利人书面明确授权，信息内容的任何部分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(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包括图片或图表</a:t>
            </a:r>
            <a:r>
              <a:rPr kumimoji="0" lang="en-US" altLang="zh-CN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)</a:t>
            </a:r>
            <a:r>
              <a:rPr kumimoji="0" lang="zh-CN" altLang="en-US" sz="1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微软雅黑" charset="0"/>
                <a:cs typeface="+mn-cs"/>
              </a:rPr>
              <a:t>不得被全部或部分的复制、传播、销售，否则将承担法律责任。</a:t>
            </a:r>
          </a:p>
        </p:txBody>
      </p:sp>
      <p:sp>
        <p:nvSpPr>
          <p:cNvPr id="13" name="矩形 12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/>
                <a:ea typeface="微软雅黑" charset="0"/>
                <a:cs typeface="Segoe UI Light"/>
              </a:rPr>
              <a:t>OfficePLUS</a:t>
            </a:r>
            <a:endParaRPr kumimoji="0" lang="zh-CN" altLang="en-US" sz="1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1748502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背景图片素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440603" y="759873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440603" y="182445"/>
            <a:ext cx="7777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705403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iceP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447955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095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微软雅黑" charset="0"/>
              </a:rPr>
              <a:t>获取更多优质模板（放映模式）</a:t>
            </a: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27832"/>
            <a:ext cx="3048000" cy="4023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2452290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862816" y="801039"/>
            <a:ext cx="1897748" cy="1892758"/>
            <a:chOff x="2328918" y="1577773"/>
            <a:chExt cx="4245990" cy="4234827"/>
          </a:xfrm>
        </p:grpSpPr>
        <p:sp>
          <p:nvSpPr>
            <p:cNvPr id="2" name="椭圆 1"/>
            <p:cNvSpPr/>
            <p:nvPr userDrawn="1"/>
          </p:nvSpPr>
          <p:spPr>
            <a:xfrm>
              <a:off x="2328918" y="1758126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" name="椭圆 2"/>
            <p:cNvSpPr/>
            <p:nvPr userDrawn="1"/>
          </p:nvSpPr>
          <p:spPr>
            <a:xfrm>
              <a:off x="2603304" y="1840995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4" name="椭圆 3"/>
            <p:cNvSpPr/>
            <p:nvPr userDrawn="1"/>
          </p:nvSpPr>
          <p:spPr>
            <a:xfrm>
              <a:off x="2472780" y="1577773"/>
              <a:ext cx="3971606" cy="3971605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18" name="文本占位符 17"/>
          <p:cNvSpPr>
            <a:spLocks noGrp="1"/>
          </p:cNvSpPr>
          <p:nvPr>
            <p:ph type="body" sz="quarter" idx="10" hasCustomPrompt="1"/>
          </p:nvPr>
        </p:nvSpPr>
        <p:spPr>
          <a:xfrm>
            <a:off x="3307442" y="939383"/>
            <a:ext cx="187743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6600" b="1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zh-CN" altLang="en-US" dirty="0"/>
              <a:t>目录</a:t>
            </a:r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42" y="1971868"/>
            <a:ext cx="2337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4000" b="1" baseline="0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en-US" altLang="zh-CN" dirty="0"/>
              <a:t>Add Text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862816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3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4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862816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2044550" y="3736109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2044550" y="3369683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7" name="文本占位符 29"/>
          <p:cNvSpPr>
            <a:spLocks noGrp="1"/>
          </p:cNvSpPr>
          <p:nvPr>
            <p:ph type="body" sz="quarter" idx="22" hasCustomPrompt="1"/>
          </p:nvPr>
        </p:nvSpPr>
        <p:spPr>
          <a:xfrm>
            <a:off x="7277734" y="3736109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8" name="文本占位符 29"/>
          <p:cNvSpPr>
            <a:spLocks noGrp="1"/>
          </p:cNvSpPr>
          <p:nvPr>
            <p:ph type="body" sz="quarter" idx="23" hasCustomPrompt="1"/>
          </p:nvPr>
        </p:nvSpPr>
        <p:spPr>
          <a:xfrm>
            <a:off x="7277734" y="3369683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9" name="文本占位符 29"/>
          <p:cNvSpPr>
            <a:spLocks noGrp="1"/>
          </p:cNvSpPr>
          <p:nvPr>
            <p:ph type="body" sz="quarter" idx="24" hasCustomPrompt="1"/>
          </p:nvPr>
        </p:nvSpPr>
        <p:spPr>
          <a:xfrm>
            <a:off x="2044550" y="5148651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0" name="文本占位符 29"/>
          <p:cNvSpPr>
            <a:spLocks noGrp="1"/>
          </p:cNvSpPr>
          <p:nvPr>
            <p:ph type="body" sz="quarter" idx="25" hasCustomPrompt="1"/>
          </p:nvPr>
        </p:nvSpPr>
        <p:spPr>
          <a:xfrm>
            <a:off x="2044550" y="4782225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</p:spTree>
    <p:extLst>
      <p:ext uri="{BB962C8B-B14F-4D97-AF65-F5344CB8AC3E}">
        <p14:creationId xmlns="" xmlns:p14="http://schemas.microsoft.com/office/powerpoint/2010/main" val="4209761957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四项目录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862816" y="801039"/>
            <a:ext cx="1897748" cy="1892758"/>
            <a:chOff x="2328918" y="1577773"/>
            <a:chExt cx="4245990" cy="4234827"/>
          </a:xfrm>
        </p:grpSpPr>
        <p:sp>
          <p:nvSpPr>
            <p:cNvPr id="2" name="椭圆 1"/>
            <p:cNvSpPr/>
            <p:nvPr userDrawn="1"/>
          </p:nvSpPr>
          <p:spPr>
            <a:xfrm>
              <a:off x="2328918" y="1758126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" name="椭圆 2"/>
            <p:cNvSpPr/>
            <p:nvPr userDrawn="1"/>
          </p:nvSpPr>
          <p:spPr>
            <a:xfrm>
              <a:off x="2603304" y="1840995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4" name="椭圆 3"/>
            <p:cNvSpPr/>
            <p:nvPr userDrawn="1"/>
          </p:nvSpPr>
          <p:spPr>
            <a:xfrm>
              <a:off x="2472780" y="1577773"/>
              <a:ext cx="3971606" cy="3971605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18" name="文本占位符 17"/>
          <p:cNvSpPr>
            <a:spLocks noGrp="1"/>
          </p:cNvSpPr>
          <p:nvPr>
            <p:ph type="body" sz="quarter" idx="10" hasCustomPrompt="1"/>
          </p:nvPr>
        </p:nvSpPr>
        <p:spPr>
          <a:xfrm>
            <a:off x="3307442" y="939383"/>
            <a:ext cx="187743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6600" b="1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zh-CN" altLang="en-US" dirty="0"/>
              <a:t>目录</a:t>
            </a:r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42" y="1971868"/>
            <a:ext cx="2337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4000" b="1" baseline="0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en-US" altLang="zh-CN" dirty="0"/>
              <a:t>Add Text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862816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3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4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862816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6" name="文本占位符 20"/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2044550" y="3736109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2044550" y="3369683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7" name="文本占位符 29"/>
          <p:cNvSpPr>
            <a:spLocks noGrp="1"/>
          </p:cNvSpPr>
          <p:nvPr>
            <p:ph type="body" sz="quarter" idx="22" hasCustomPrompt="1"/>
          </p:nvPr>
        </p:nvSpPr>
        <p:spPr>
          <a:xfrm>
            <a:off x="7277734" y="3736109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8" name="文本占位符 29"/>
          <p:cNvSpPr>
            <a:spLocks noGrp="1"/>
          </p:cNvSpPr>
          <p:nvPr>
            <p:ph type="body" sz="quarter" idx="23" hasCustomPrompt="1"/>
          </p:nvPr>
        </p:nvSpPr>
        <p:spPr>
          <a:xfrm>
            <a:off x="7277734" y="3369683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9" name="文本占位符 29"/>
          <p:cNvSpPr>
            <a:spLocks noGrp="1"/>
          </p:cNvSpPr>
          <p:nvPr>
            <p:ph type="body" sz="quarter" idx="24" hasCustomPrompt="1"/>
          </p:nvPr>
        </p:nvSpPr>
        <p:spPr>
          <a:xfrm>
            <a:off x="2044550" y="5148651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0" name="文本占位符 29"/>
          <p:cNvSpPr>
            <a:spLocks noGrp="1"/>
          </p:cNvSpPr>
          <p:nvPr>
            <p:ph type="body" sz="quarter" idx="25" hasCustomPrompt="1"/>
          </p:nvPr>
        </p:nvSpPr>
        <p:spPr>
          <a:xfrm>
            <a:off x="2044550" y="4782225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43" name="文本占位符 29"/>
          <p:cNvSpPr>
            <a:spLocks noGrp="1"/>
          </p:cNvSpPr>
          <p:nvPr>
            <p:ph type="body" sz="quarter" idx="28" hasCustomPrompt="1"/>
          </p:nvPr>
        </p:nvSpPr>
        <p:spPr>
          <a:xfrm>
            <a:off x="7277734" y="5148651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4" name="文本占位符 29"/>
          <p:cNvSpPr>
            <a:spLocks noGrp="1"/>
          </p:cNvSpPr>
          <p:nvPr>
            <p:ph type="body" sz="quarter" idx="29" hasCustomPrompt="1"/>
          </p:nvPr>
        </p:nvSpPr>
        <p:spPr>
          <a:xfrm>
            <a:off x="7277734" y="4782225"/>
            <a:ext cx="252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</p:spTree>
    <p:extLst>
      <p:ext uri="{BB962C8B-B14F-4D97-AF65-F5344CB8AC3E}">
        <p14:creationId xmlns="" xmlns:p14="http://schemas.microsoft.com/office/powerpoint/2010/main" val="678050663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五项目录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862816" y="801039"/>
            <a:ext cx="1897748" cy="1892758"/>
            <a:chOff x="2328918" y="1577773"/>
            <a:chExt cx="4245990" cy="4234827"/>
          </a:xfrm>
        </p:grpSpPr>
        <p:sp>
          <p:nvSpPr>
            <p:cNvPr id="2" name="椭圆 1"/>
            <p:cNvSpPr/>
            <p:nvPr userDrawn="1"/>
          </p:nvSpPr>
          <p:spPr>
            <a:xfrm>
              <a:off x="2328918" y="1758126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" name="椭圆 2"/>
            <p:cNvSpPr/>
            <p:nvPr userDrawn="1"/>
          </p:nvSpPr>
          <p:spPr>
            <a:xfrm>
              <a:off x="2603304" y="1840995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4" name="椭圆 3"/>
            <p:cNvSpPr/>
            <p:nvPr userDrawn="1"/>
          </p:nvSpPr>
          <p:spPr>
            <a:xfrm>
              <a:off x="2472780" y="1577773"/>
              <a:ext cx="3971606" cy="3971605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18" name="文本占位符 17"/>
          <p:cNvSpPr>
            <a:spLocks noGrp="1"/>
          </p:cNvSpPr>
          <p:nvPr>
            <p:ph type="body" sz="quarter" idx="10" hasCustomPrompt="1"/>
          </p:nvPr>
        </p:nvSpPr>
        <p:spPr>
          <a:xfrm>
            <a:off x="3307442" y="939383"/>
            <a:ext cx="187743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6600" b="1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zh-CN" altLang="en-US" dirty="0"/>
              <a:t>目录</a:t>
            </a:r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42" y="1971868"/>
            <a:ext cx="2337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4000" b="1" baseline="0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en-US" altLang="zh-CN" dirty="0"/>
              <a:t>Add Text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862816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2" name="文本占位符 20"/>
          <p:cNvSpPr>
            <a:spLocks noGrp="1"/>
          </p:cNvSpPr>
          <p:nvPr>
            <p:ph type="body" sz="quarter" idx="13" hasCustomPrompt="1"/>
          </p:nvPr>
        </p:nvSpPr>
        <p:spPr>
          <a:xfrm>
            <a:off x="4461363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3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8059910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4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862816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5" name="文本占位符 20"/>
          <p:cNvSpPr>
            <a:spLocks noGrp="1"/>
          </p:cNvSpPr>
          <p:nvPr>
            <p:ph type="body" sz="quarter" idx="16" hasCustomPrompt="1"/>
          </p:nvPr>
        </p:nvSpPr>
        <p:spPr>
          <a:xfrm>
            <a:off x="4461363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2092995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2092995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5" name="文本占位符 29"/>
          <p:cNvSpPr>
            <a:spLocks noGrp="1"/>
          </p:cNvSpPr>
          <p:nvPr>
            <p:ph type="body" sz="quarter" idx="20" hasCustomPrompt="1"/>
          </p:nvPr>
        </p:nvSpPr>
        <p:spPr>
          <a:xfrm>
            <a:off x="5668513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6" name="文本占位符 29"/>
          <p:cNvSpPr>
            <a:spLocks noGrp="1"/>
          </p:cNvSpPr>
          <p:nvPr>
            <p:ph type="body" sz="quarter" idx="21" hasCustomPrompt="1"/>
          </p:nvPr>
        </p:nvSpPr>
        <p:spPr>
          <a:xfrm>
            <a:off x="5668513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7" name="文本占位符 29"/>
          <p:cNvSpPr>
            <a:spLocks noGrp="1"/>
          </p:cNvSpPr>
          <p:nvPr>
            <p:ph type="body" sz="quarter" idx="22" hasCustomPrompt="1"/>
          </p:nvPr>
        </p:nvSpPr>
        <p:spPr>
          <a:xfrm>
            <a:off x="9290089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8" name="文本占位符 29"/>
          <p:cNvSpPr>
            <a:spLocks noGrp="1"/>
          </p:cNvSpPr>
          <p:nvPr>
            <p:ph type="body" sz="quarter" idx="23" hasCustomPrompt="1"/>
          </p:nvPr>
        </p:nvSpPr>
        <p:spPr>
          <a:xfrm>
            <a:off x="9290089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9" name="文本占位符 29"/>
          <p:cNvSpPr>
            <a:spLocks noGrp="1"/>
          </p:cNvSpPr>
          <p:nvPr>
            <p:ph type="body" sz="quarter" idx="24" hasCustomPrompt="1"/>
          </p:nvPr>
        </p:nvSpPr>
        <p:spPr>
          <a:xfrm>
            <a:off x="2092995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0" name="文本占位符 29"/>
          <p:cNvSpPr>
            <a:spLocks noGrp="1"/>
          </p:cNvSpPr>
          <p:nvPr>
            <p:ph type="body" sz="quarter" idx="25" hasCustomPrompt="1"/>
          </p:nvPr>
        </p:nvSpPr>
        <p:spPr>
          <a:xfrm>
            <a:off x="2092995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41" name="文本占位符 29"/>
          <p:cNvSpPr>
            <a:spLocks noGrp="1"/>
          </p:cNvSpPr>
          <p:nvPr>
            <p:ph type="body" sz="quarter" idx="26" hasCustomPrompt="1"/>
          </p:nvPr>
        </p:nvSpPr>
        <p:spPr>
          <a:xfrm>
            <a:off x="5668513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2" name="文本占位符 29"/>
          <p:cNvSpPr>
            <a:spLocks noGrp="1"/>
          </p:cNvSpPr>
          <p:nvPr>
            <p:ph type="body" sz="quarter" idx="27" hasCustomPrompt="1"/>
          </p:nvPr>
        </p:nvSpPr>
        <p:spPr>
          <a:xfrm>
            <a:off x="5668513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</p:spTree>
    <p:extLst>
      <p:ext uri="{BB962C8B-B14F-4D97-AF65-F5344CB8AC3E}">
        <p14:creationId xmlns="" xmlns:p14="http://schemas.microsoft.com/office/powerpoint/2010/main" val="1187306274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六项目录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862816" y="801039"/>
            <a:ext cx="1897748" cy="1892758"/>
            <a:chOff x="2328918" y="1577773"/>
            <a:chExt cx="4245990" cy="4234827"/>
          </a:xfrm>
        </p:grpSpPr>
        <p:sp>
          <p:nvSpPr>
            <p:cNvPr id="2" name="椭圆 1"/>
            <p:cNvSpPr/>
            <p:nvPr userDrawn="1"/>
          </p:nvSpPr>
          <p:spPr>
            <a:xfrm>
              <a:off x="2328918" y="1758126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" name="椭圆 2"/>
            <p:cNvSpPr/>
            <p:nvPr userDrawn="1"/>
          </p:nvSpPr>
          <p:spPr>
            <a:xfrm>
              <a:off x="2603304" y="1840995"/>
              <a:ext cx="3971604" cy="3971605"/>
            </a:xfrm>
            <a:prstGeom prst="ellipse">
              <a:avLst/>
            </a:prstGeom>
            <a:noFill/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4" name="椭圆 3"/>
            <p:cNvSpPr/>
            <p:nvPr userDrawn="1"/>
          </p:nvSpPr>
          <p:spPr>
            <a:xfrm>
              <a:off x="2472780" y="1577773"/>
              <a:ext cx="3971606" cy="3971605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18" name="文本占位符 17"/>
          <p:cNvSpPr>
            <a:spLocks noGrp="1"/>
          </p:cNvSpPr>
          <p:nvPr>
            <p:ph type="body" sz="quarter" idx="10" hasCustomPrompt="1"/>
          </p:nvPr>
        </p:nvSpPr>
        <p:spPr>
          <a:xfrm>
            <a:off x="3307442" y="939383"/>
            <a:ext cx="1877437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6600" b="1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zh-CN" altLang="en-US" dirty="0"/>
              <a:t>目录</a:t>
            </a:r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42" y="1971868"/>
            <a:ext cx="2337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4000" b="1" baseline="0" dirty="0" smtClean="0">
                <a:solidFill>
                  <a:schemeClr val="bg1"/>
                </a:solidFill>
              </a:defRPr>
            </a:lvl1pPr>
            <a:lvl2pPr marL="228589" indent="0">
              <a:buNone/>
              <a:defRPr lang="zh-CN" altLang="en-US" sz="1800" dirty="0" smtClean="0"/>
            </a:lvl2pPr>
            <a:lvl3pPr marL="685777" indent="0">
              <a:buNone/>
              <a:defRPr lang="zh-CN" altLang="en-US" sz="1800" dirty="0" smtClean="0"/>
            </a:lvl3pPr>
            <a:lvl4pPr marL="1142966" indent="0">
              <a:buNone/>
              <a:defRPr lang="zh-CN" altLang="en-US" dirty="0" smtClean="0"/>
            </a:lvl4pPr>
            <a:lvl5pPr marL="1600154" indent="0">
              <a:buNone/>
              <a:defRPr lang="zh-CN" altLang="en-US" dirty="0"/>
            </a:lvl5pPr>
          </a:lstStyle>
          <a:p>
            <a:pPr marL="0" lvl="0" defTabSz="914377"/>
            <a:r>
              <a:rPr lang="en-US" altLang="zh-CN" dirty="0"/>
              <a:t>Add Text</a:t>
            </a:r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862816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2" name="文本占位符 20"/>
          <p:cNvSpPr>
            <a:spLocks noGrp="1"/>
          </p:cNvSpPr>
          <p:nvPr>
            <p:ph type="body" sz="quarter" idx="13" hasCustomPrompt="1"/>
          </p:nvPr>
        </p:nvSpPr>
        <p:spPr>
          <a:xfrm>
            <a:off x="4461363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3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8059910" y="3291922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4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862816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5" name="文本占位符 20"/>
          <p:cNvSpPr>
            <a:spLocks noGrp="1"/>
          </p:cNvSpPr>
          <p:nvPr>
            <p:ph type="body" sz="quarter" idx="16" hasCustomPrompt="1"/>
          </p:nvPr>
        </p:nvSpPr>
        <p:spPr>
          <a:xfrm>
            <a:off x="4461363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26" name="文本占位符 20"/>
          <p:cNvSpPr>
            <a:spLocks noGrp="1"/>
          </p:cNvSpPr>
          <p:nvPr>
            <p:ph type="body" sz="quarter" idx="17" hasCustomPrompt="1"/>
          </p:nvPr>
        </p:nvSpPr>
        <p:spPr>
          <a:xfrm>
            <a:off x="8059910" y="4722789"/>
            <a:ext cx="1181734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7200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30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2092995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4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2092995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5" name="文本占位符 29"/>
          <p:cNvSpPr>
            <a:spLocks noGrp="1"/>
          </p:cNvSpPr>
          <p:nvPr>
            <p:ph type="body" sz="quarter" idx="20" hasCustomPrompt="1"/>
          </p:nvPr>
        </p:nvSpPr>
        <p:spPr>
          <a:xfrm>
            <a:off x="5668513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6" name="文本占位符 29"/>
          <p:cNvSpPr>
            <a:spLocks noGrp="1"/>
          </p:cNvSpPr>
          <p:nvPr>
            <p:ph type="body" sz="quarter" idx="21" hasCustomPrompt="1"/>
          </p:nvPr>
        </p:nvSpPr>
        <p:spPr>
          <a:xfrm>
            <a:off x="5668513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7" name="文本占位符 29"/>
          <p:cNvSpPr>
            <a:spLocks noGrp="1"/>
          </p:cNvSpPr>
          <p:nvPr>
            <p:ph type="body" sz="quarter" idx="22" hasCustomPrompt="1"/>
          </p:nvPr>
        </p:nvSpPr>
        <p:spPr>
          <a:xfrm>
            <a:off x="9290089" y="379146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38" name="文本占位符 29"/>
          <p:cNvSpPr>
            <a:spLocks noGrp="1"/>
          </p:cNvSpPr>
          <p:nvPr>
            <p:ph type="body" sz="quarter" idx="23" hasCustomPrompt="1"/>
          </p:nvPr>
        </p:nvSpPr>
        <p:spPr>
          <a:xfrm>
            <a:off x="9290089" y="3369683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39" name="文本占位符 29"/>
          <p:cNvSpPr>
            <a:spLocks noGrp="1"/>
          </p:cNvSpPr>
          <p:nvPr>
            <p:ph type="body" sz="quarter" idx="24" hasCustomPrompt="1"/>
          </p:nvPr>
        </p:nvSpPr>
        <p:spPr>
          <a:xfrm>
            <a:off x="2092995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0" name="文本占位符 29"/>
          <p:cNvSpPr>
            <a:spLocks noGrp="1"/>
          </p:cNvSpPr>
          <p:nvPr>
            <p:ph type="body" sz="quarter" idx="25" hasCustomPrompt="1"/>
          </p:nvPr>
        </p:nvSpPr>
        <p:spPr>
          <a:xfrm>
            <a:off x="2092995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41" name="文本占位符 29"/>
          <p:cNvSpPr>
            <a:spLocks noGrp="1"/>
          </p:cNvSpPr>
          <p:nvPr>
            <p:ph type="body" sz="quarter" idx="26" hasCustomPrompt="1"/>
          </p:nvPr>
        </p:nvSpPr>
        <p:spPr>
          <a:xfrm>
            <a:off x="5668513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2" name="文本占位符 29"/>
          <p:cNvSpPr>
            <a:spLocks noGrp="1"/>
          </p:cNvSpPr>
          <p:nvPr>
            <p:ph type="body" sz="quarter" idx="27" hasCustomPrompt="1"/>
          </p:nvPr>
        </p:nvSpPr>
        <p:spPr>
          <a:xfrm>
            <a:off x="5668513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  <p:sp>
        <p:nvSpPr>
          <p:cNvPr id="43" name="文本占位符 29"/>
          <p:cNvSpPr>
            <a:spLocks noGrp="1"/>
          </p:cNvSpPr>
          <p:nvPr>
            <p:ph type="body" sz="quarter" idx="28" hasCustomPrompt="1"/>
          </p:nvPr>
        </p:nvSpPr>
        <p:spPr>
          <a:xfrm>
            <a:off x="9290089" y="520400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44" name="文本占位符 29"/>
          <p:cNvSpPr>
            <a:spLocks noGrp="1"/>
          </p:cNvSpPr>
          <p:nvPr>
            <p:ph type="body" sz="quarter" idx="29" hasCustomPrompt="1"/>
          </p:nvPr>
        </p:nvSpPr>
        <p:spPr>
          <a:xfrm>
            <a:off x="9290089" y="4782225"/>
            <a:ext cx="21600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Add text</a:t>
            </a:r>
          </a:p>
        </p:txBody>
      </p:sp>
    </p:spTree>
    <p:extLst>
      <p:ext uri="{BB962C8B-B14F-4D97-AF65-F5344CB8AC3E}">
        <p14:creationId xmlns="" xmlns:p14="http://schemas.microsoft.com/office/powerpoint/2010/main" val="3831150224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副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 userDrawn="1"/>
        </p:nvGrpSpPr>
        <p:grpSpPr>
          <a:xfrm>
            <a:off x="2817066" y="726122"/>
            <a:ext cx="6557868" cy="5086478"/>
            <a:chOff x="1180541" y="726122"/>
            <a:chExt cx="6557868" cy="5086478"/>
          </a:xfrm>
        </p:grpSpPr>
        <p:grpSp>
          <p:nvGrpSpPr>
            <p:cNvPr id="4" name="组合 3"/>
            <p:cNvGrpSpPr/>
            <p:nvPr/>
          </p:nvGrpSpPr>
          <p:grpSpPr>
            <a:xfrm>
              <a:off x="2181379" y="1621679"/>
              <a:ext cx="880776" cy="748079"/>
              <a:chOff x="3501778" y="1348073"/>
              <a:chExt cx="974202" cy="827430"/>
            </a:xfrm>
            <a:solidFill>
              <a:schemeClr val="accent2"/>
            </a:solidFill>
          </p:grpSpPr>
          <p:sp>
            <p:nvSpPr>
              <p:cNvPr id="67" name="Freeform 6"/>
              <p:cNvSpPr>
                <a:spLocks noEditPoints="1"/>
              </p:cNvSpPr>
              <p:nvPr/>
            </p:nvSpPr>
            <p:spPr bwMode="auto">
              <a:xfrm rot="18468259">
                <a:off x="3575164" y="1274687"/>
                <a:ext cx="827430" cy="974202"/>
              </a:xfrm>
              <a:custGeom>
                <a:avLst/>
                <a:gdLst>
                  <a:gd name="T0" fmla="*/ 1600 w 1600"/>
                  <a:gd name="T1" fmla="*/ 1881 h 1881"/>
                  <a:gd name="T2" fmla="*/ 0 w 1600"/>
                  <a:gd name="T3" fmla="*/ 1881 h 1881"/>
                  <a:gd name="T4" fmla="*/ 0 w 1600"/>
                  <a:gd name="T5" fmla="*/ 1865 h 1881"/>
                  <a:gd name="T6" fmla="*/ 0 w 1600"/>
                  <a:gd name="T7" fmla="*/ 866 h 1881"/>
                  <a:gd name="T8" fmla="*/ 69 w 1600"/>
                  <a:gd name="T9" fmla="*/ 784 h 1881"/>
                  <a:gd name="T10" fmla="*/ 383 w 1600"/>
                  <a:gd name="T11" fmla="*/ 784 h 1881"/>
                  <a:gd name="T12" fmla="*/ 400 w 1600"/>
                  <a:gd name="T13" fmla="*/ 763 h 1881"/>
                  <a:gd name="T14" fmla="*/ 400 w 1600"/>
                  <a:gd name="T15" fmla="*/ 89 h 1881"/>
                  <a:gd name="T16" fmla="*/ 403 w 1600"/>
                  <a:gd name="T17" fmla="*/ 54 h 1881"/>
                  <a:gd name="T18" fmla="*/ 460 w 1600"/>
                  <a:gd name="T19" fmla="*/ 0 h 1881"/>
                  <a:gd name="T20" fmla="*/ 474 w 1600"/>
                  <a:gd name="T21" fmla="*/ 0 h 1881"/>
                  <a:gd name="T22" fmla="*/ 1129 w 1600"/>
                  <a:gd name="T23" fmla="*/ 0 h 1881"/>
                  <a:gd name="T24" fmla="*/ 1200 w 1600"/>
                  <a:gd name="T25" fmla="*/ 83 h 1881"/>
                  <a:gd name="T26" fmla="*/ 1200 w 1600"/>
                  <a:gd name="T27" fmla="*/ 762 h 1881"/>
                  <a:gd name="T28" fmla="*/ 1200 w 1600"/>
                  <a:gd name="T29" fmla="*/ 783 h 1881"/>
                  <a:gd name="T30" fmla="*/ 1216 w 1600"/>
                  <a:gd name="T31" fmla="*/ 784 h 1881"/>
                  <a:gd name="T32" fmla="*/ 1530 w 1600"/>
                  <a:gd name="T33" fmla="*/ 784 h 1881"/>
                  <a:gd name="T34" fmla="*/ 1599 w 1600"/>
                  <a:gd name="T35" fmla="*/ 844 h 1881"/>
                  <a:gd name="T36" fmla="*/ 1600 w 1600"/>
                  <a:gd name="T37" fmla="*/ 862 h 1881"/>
                  <a:gd name="T38" fmla="*/ 1600 w 1600"/>
                  <a:gd name="T39" fmla="*/ 1866 h 1881"/>
                  <a:gd name="T40" fmla="*/ 1600 w 1600"/>
                  <a:gd name="T41" fmla="*/ 1881 h 1881"/>
                  <a:gd name="T42" fmla="*/ 1066 w 1600"/>
                  <a:gd name="T43" fmla="*/ 157 h 1881"/>
                  <a:gd name="T44" fmla="*/ 1054 w 1600"/>
                  <a:gd name="T45" fmla="*/ 157 h 1881"/>
                  <a:gd name="T46" fmla="*/ 547 w 1600"/>
                  <a:gd name="T47" fmla="*/ 156 h 1881"/>
                  <a:gd name="T48" fmla="*/ 533 w 1600"/>
                  <a:gd name="T49" fmla="*/ 173 h 1881"/>
                  <a:gd name="T50" fmla="*/ 533 w 1600"/>
                  <a:gd name="T51" fmla="*/ 1708 h 1881"/>
                  <a:gd name="T52" fmla="*/ 548 w 1600"/>
                  <a:gd name="T53" fmla="*/ 1725 h 1881"/>
                  <a:gd name="T54" fmla="*/ 1052 w 1600"/>
                  <a:gd name="T55" fmla="*/ 1725 h 1881"/>
                  <a:gd name="T56" fmla="*/ 1066 w 1600"/>
                  <a:gd name="T57" fmla="*/ 1724 h 1881"/>
                  <a:gd name="T58" fmla="*/ 1066 w 1600"/>
                  <a:gd name="T59" fmla="*/ 157 h 1881"/>
                  <a:gd name="T60" fmla="*/ 399 w 1600"/>
                  <a:gd name="T61" fmla="*/ 1725 h 1881"/>
                  <a:gd name="T62" fmla="*/ 399 w 1600"/>
                  <a:gd name="T63" fmla="*/ 942 h 1881"/>
                  <a:gd name="T64" fmla="*/ 133 w 1600"/>
                  <a:gd name="T65" fmla="*/ 942 h 1881"/>
                  <a:gd name="T66" fmla="*/ 133 w 1600"/>
                  <a:gd name="T67" fmla="*/ 960 h 1881"/>
                  <a:gd name="T68" fmla="*/ 133 w 1600"/>
                  <a:gd name="T69" fmla="*/ 1705 h 1881"/>
                  <a:gd name="T70" fmla="*/ 149 w 1600"/>
                  <a:gd name="T71" fmla="*/ 1725 h 1881"/>
                  <a:gd name="T72" fmla="*/ 384 w 1600"/>
                  <a:gd name="T73" fmla="*/ 1725 h 1881"/>
                  <a:gd name="T74" fmla="*/ 399 w 1600"/>
                  <a:gd name="T75" fmla="*/ 1725 h 1881"/>
                  <a:gd name="T76" fmla="*/ 1201 w 1600"/>
                  <a:gd name="T77" fmla="*/ 1724 h 1881"/>
                  <a:gd name="T78" fmla="*/ 1214 w 1600"/>
                  <a:gd name="T79" fmla="*/ 1725 h 1881"/>
                  <a:gd name="T80" fmla="*/ 1452 w 1600"/>
                  <a:gd name="T81" fmla="*/ 1725 h 1881"/>
                  <a:gd name="T82" fmla="*/ 1467 w 1600"/>
                  <a:gd name="T83" fmla="*/ 1707 h 1881"/>
                  <a:gd name="T84" fmla="*/ 1467 w 1600"/>
                  <a:gd name="T85" fmla="*/ 958 h 1881"/>
                  <a:gd name="T86" fmla="*/ 1466 w 1600"/>
                  <a:gd name="T87" fmla="*/ 941 h 1881"/>
                  <a:gd name="T88" fmla="*/ 1201 w 1600"/>
                  <a:gd name="T89" fmla="*/ 941 h 1881"/>
                  <a:gd name="T90" fmla="*/ 1201 w 1600"/>
                  <a:gd name="T91" fmla="*/ 1724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0" h="1881">
                    <a:moveTo>
                      <a:pt x="1600" y="1881"/>
                    </a:moveTo>
                    <a:cubicBezTo>
                      <a:pt x="1066" y="1881"/>
                      <a:pt x="534" y="1881"/>
                      <a:pt x="0" y="1881"/>
                    </a:cubicBezTo>
                    <a:cubicBezTo>
                      <a:pt x="0" y="1876"/>
                      <a:pt x="0" y="1870"/>
                      <a:pt x="0" y="1865"/>
                    </a:cubicBezTo>
                    <a:cubicBezTo>
                      <a:pt x="0" y="1532"/>
                      <a:pt x="0" y="1199"/>
                      <a:pt x="0" y="866"/>
                    </a:cubicBezTo>
                    <a:cubicBezTo>
                      <a:pt x="0" y="814"/>
                      <a:pt x="25" y="784"/>
                      <a:pt x="69" y="784"/>
                    </a:cubicBezTo>
                    <a:cubicBezTo>
                      <a:pt x="174" y="783"/>
                      <a:pt x="279" y="784"/>
                      <a:pt x="383" y="784"/>
                    </a:cubicBezTo>
                    <a:cubicBezTo>
                      <a:pt x="400" y="784"/>
                      <a:pt x="400" y="784"/>
                      <a:pt x="400" y="763"/>
                    </a:cubicBezTo>
                    <a:cubicBezTo>
                      <a:pt x="400" y="539"/>
                      <a:pt x="400" y="314"/>
                      <a:pt x="400" y="89"/>
                    </a:cubicBezTo>
                    <a:cubicBezTo>
                      <a:pt x="400" y="77"/>
                      <a:pt x="401" y="65"/>
                      <a:pt x="403" y="54"/>
                    </a:cubicBezTo>
                    <a:cubicBezTo>
                      <a:pt x="410" y="22"/>
                      <a:pt x="432" y="1"/>
                      <a:pt x="460" y="0"/>
                    </a:cubicBezTo>
                    <a:cubicBezTo>
                      <a:pt x="465" y="0"/>
                      <a:pt x="469" y="0"/>
                      <a:pt x="474" y="0"/>
                    </a:cubicBezTo>
                    <a:cubicBezTo>
                      <a:pt x="692" y="0"/>
                      <a:pt x="910" y="0"/>
                      <a:pt x="1129" y="0"/>
                    </a:cubicBezTo>
                    <a:cubicBezTo>
                      <a:pt x="1175" y="0"/>
                      <a:pt x="1200" y="28"/>
                      <a:pt x="1200" y="83"/>
                    </a:cubicBezTo>
                    <a:cubicBezTo>
                      <a:pt x="1200" y="309"/>
                      <a:pt x="1200" y="535"/>
                      <a:pt x="1200" y="762"/>
                    </a:cubicBezTo>
                    <a:cubicBezTo>
                      <a:pt x="1200" y="768"/>
                      <a:pt x="1200" y="775"/>
                      <a:pt x="1200" y="783"/>
                    </a:cubicBezTo>
                    <a:cubicBezTo>
                      <a:pt x="1206" y="783"/>
                      <a:pt x="1211" y="784"/>
                      <a:pt x="1216" y="784"/>
                    </a:cubicBezTo>
                    <a:cubicBezTo>
                      <a:pt x="1321" y="784"/>
                      <a:pt x="1426" y="784"/>
                      <a:pt x="1530" y="784"/>
                    </a:cubicBezTo>
                    <a:cubicBezTo>
                      <a:pt x="1568" y="784"/>
                      <a:pt x="1592" y="805"/>
                      <a:pt x="1599" y="844"/>
                    </a:cubicBezTo>
                    <a:cubicBezTo>
                      <a:pt x="1600" y="850"/>
                      <a:pt x="1600" y="856"/>
                      <a:pt x="1600" y="862"/>
                    </a:cubicBezTo>
                    <a:cubicBezTo>
                      <a:pt x="1600" y="1197"/>
                      <a:pt x="1600" y="1532"/>
                      <a:pt x="1600" y="1866"/>
                    </a:cubicBezTo>
                    <a:cubicBezTo>
                      <a:pt x="1600" y="1871"/>
                      <a:pt x="1600" y="1875"/>
                      <a:pt x="1600" y="1881"/>
                    </a:cubicBezTo>
                    <a:close/>
                    <a:moveTo>
                      <a:pt x="1066" y="157"/>
                    </a:moveTo>
                    <a:cubicBezTo>
                      <a:pt x="1061" y="157"/>
                      <a:pt x="1057" y="157"/>
                      <a:pt x="1054" y="157"/>
                    </a:cubicBezTo>
                    <a:cubicBezTo>
                      <a:pt x="885" y="157"/>
                      <a:pt x="716" y="157"/>
                      <a:pt x="547" y="156"/>
                    </a:cubicBezTo>
                    <a:cubicBezTo>
                      <a:pt x="536" y="156"/>
                      <a:pt x="533" y="161"/>
                      <a:pt x="533" y="173"/>
                    </a:cubicBezTo>
                    <a:cubicBezTo>
                      <a:pt x="534" y="685"/>
                      <a:pt x="534" y="1196"/>
                      <a:pt x="533" y="1708"/>
                    </a:cubicBezTo>
                    <a:cubicBezTo>
                      <a:pt x="533" y="1722"/>
                      <a:pt x="537" y="1725"/>
                      <a:pt x="548" y="1725"/>
                    </a:cubicBezTo>
                    <a:cubicBezTo>
                      <a:pt x="716" y="1725"/>
                      <a:pt x="884" y="1725"/>
                      <a:pt x="1052" y="1725"/>
                    </a:cubicBezTo>
                    <a:cubicBezTo>
                      <a:pt x="1057" y="1725"/>
                      <a:pt x="1061" y="1724"/>
                      <a:pt x="1066" y="1724"/>
                    </a:cubicBezTo>
                    <a:cubicBezTo>
                      <a:pt x="1066" y="1201"/>
                      <a:pt x="1066" y="680"/>
                      <a:pt x="1066" y="157"/>
                    </a:cubicBezTo>
                    <a:close/>
                    <a:moveTo>
                      <a:pt x="399" y="1725"/>
                    </a:moveTo>
                    <a:cubicBezTo>
                      <a:pt x="399" y="1462"/>
                      <a:pt x="399" y="1202"/>
                      <a:pt x="399" y="942"/>
                    </a:cubicBezTo>
                    <a:cubicBezTo>
                      <a:pt x="310" y="942"/>
                      <a:pt x="223" y="942"/>
                      <a:pt x="133" y="942"/>
                    </a:cubicBezTo>
                    <a:cubicBezTo>
                      <a:pt x="133" y="948"/>
                      <a:pt x="133" y="954"/>
                      <a:pt x="133" y="960"/>
                    </a:cubicBezTo>
                    <a:cubicBezTo>
                      <a:pt x="133" y="1209"/>
                      <a:pt x="133" y="1457"/>
                      <a:pt x="133" y="1705"/>
                    </a:cubicBezTo>
                    <a:cubicBezTo>
                      <a:pt x="133" y="1720"/>
                      <a:pt x="136" y="1725"/>
                      <a:pt x="149" y="1725"/>
                    </a:cubicBezTo>
                    <a:cubicBezTo>
                      <a:pt x="228" y="1724"/>
                      <a:pt x="306" y="1725"/>
                      <a:pt x="384" y="1725"/>
                    </a:cubicBezTo>
                    <a:cubicBezTo>
                      <a:pt x="389" y="1725"/>
                      <a:pt x="393" y="1725"/>
                      <a:pt x="399" y="1725"/>
                    </a:cubicBezTo>
                    <a:close/>
                    <a:moveTo>
                      <a:pt x="1201" y="1724"/>
                    </a:moveTo>
                    <a:cubicBezTo>
                      <a:pt x="1206" y="1724"/>
                      <a:pt x="1210" y="1725"/>
                      <a:pt x="1214" y="1725"/>
                    </a:cubicBezTo>
                    <a:cubicBezTo>
                      <a:pt x="1294" y="1725"/>
                      <a:pt x="1373" y="1724"/>
                      <a:pt x="1452" y="1725"/>
                    </a:cubicBezTo>
                    <a:cubicBezTo>
                      <a:pt x="1464" y="1725"/>
                      <a:pt x="1467" y="1721"/>
                      <a:pt x="1467" y="1707"/>
                    </a:cubicBezTo>
                    <a:cubicBezTo>
                      <a:pt x="1466" y="1457"/>
                      <a:pt x="1467" y="1207"/>
                      <a:pt x="1467" y="958"/>
                    </a:cubicBezTo>
                    <a:cubicBezTo>
                      <a:pt x="1467" y="952"/>
                      <a:pt x="1466" y="947"/>
                      <a:pt x="1466" y="941"/>
                    </a:cubicBezTo>
                    <a:cubicBezTo>
                      <a:pt x="1377" y="941"/>
                      <a:pt x="1289" y="941"/>
                      <a:pt x="1201" y="941"/>
                    </a:cubicBezTo>
                    <a:cubicBezTo>
                      <a:pt x="1201" y="1202"/>
                      <a:pt x="1201" y="1463"/>
                      <a:pt x="1201" y="17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8" name="Freeform 10"/>
              <p:cNvSpPr>
                <a:spLocks/>
              </p:cNvSpPr>
              <p:nvPr/>
            </p:nvSpPr>
            <p:spPr bwMode="auto">
              <a:xfrm rot="18468259">
                <a:off x="4003491" y="1811313"/>
                <a:ext cx="35470" cy="81948"/>
              </a:xfrm>
              <a:custGeom>
                <a:avLst/>
                <a:gdLst>
                  <a:gd name="T0" fmla="*/ 65 w 68"/>
                  <a:gd name="T1" fmla="*/ 158 h 158"/>
                  <a:gd name="T2" fmla="*/ 10 w 68"/>
                  <a:gd name="T3" fmla="*/ 158 h 158"/>
                  <a:gd name="T4" fmla="*/ 1 w 68"/>
                  <a:gd name="T5" fmla="*/ 147 h 158"/>
                  <a:gd name="T6" fmla="*/ 0 w 68"/>
                  <a:gd name="T7" fmla="*/ 12 h 158"/>
                  <a:gd name="T8" fmla="*/ 10 w 68"/>
                  <a:gd name="T9" fmla="*/ 1 h 158"/>
                  <a:gd name="T10" fmla="*/ 59 w 68"/>
                  <a:gd name="T11" fmla="*/ 1 h 158"/>
                  <a:gd name="T12" fmla="*/ 67 w 68"/>
                  <a:gd name="T13" fmla="*/ 10 h 158"/>
                  <a:gd name="T14" fmla="*/ 67 w 68"/>
                  <a:gd name="T15" fmla="*/ 153 h 158"/>
                  <a:gd name="T16" fmla="*/ 65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65" y="158"/>
                    </a:moveTo>
                    <a:cubicBezTo>
                      <a:pt x="46" y="158"/>
                      <a:pt x="28" y="158"/>
                      <a:pt x="10" y="158"/>
                    </a:cubicBezTo>
                    <a:cubicBezTo>
                      <a:pt x="3" y="158"/>
                      <a:pt x="0" y="155"/>
                      <a:pt x="1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3" y="0"/>
                      <a:pt x="59" y="1"/>
                    </a:cubicBezTo>
                    <a:cubicBezTo>
                      <a:pt x="62" y="1"/>
                      <a:pt x="67" y="7"/>
                      <a:pt x="67" y="10"/>
                    </a:cubicBezTo>
                    <a:cubicBezTo>
                      <a:pt x="68" y="58"/>
                      <a:pt x="67" y="105"/>
                      <a:pt x="67" y="153"/>
                    </a:cubicBezTo>
                    <a:cubicBezTo>
                      <a:pt x="67" y="154"/>
                      <a:pt x="66" y="156"/>
                      <a:pt x="65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9" name="Freeform 11"/>
              <p:cNvSpPr>
                <a:spLocks/>
              </p:cNvSpPr>
              <p:nvPr/>
            </p:nvSpPr>
            <p:spPr bwMode="auto">
              <a:xfrm rot="18468259">
                <a:off x="4067084" y="1729535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5 w 68"/>
                  <a:gd name="T15" fmla="*/ 1 h 159"/>
                  <a:gd name="T16" fmla="*/ 68 w 68"/>
                  <a:gd name="T17" fmla="*/ 15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1" y="158"/>
                    </a:cubicBezTo>
                    <a:cubicBezTo>
                      <a:pt x="3" y="159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0"/>
                      <a:pt x="11" y="1"/>
                    </a:cubicBezTo>
                    <a:cubicBezTo>
                      <a:pt x="26" y="1"/>
                      <a:pt x="41" y="1"/>
                      <a:pt x="55" y="1"/>
                    </a:cubicBezTo>
                    <a:cubicBezTo>
                      <a:pt x="64" y="0"/>
                      <a:pt x="68" y="4"/>
                      <a:pt x="68" y="15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0" name="Freeform 12"/>
              <p:cNvSpPr>
                <a:spLocks/>
              </p:cNvSpPr>
              <p:nvPr/>
            </p:nvSpPr>
            <p:spPr bwMode="auto">
              <a:xfrm rot="18468259">
                <a:off x="3810456" y="1661862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1 w 68"/>
                  <a:gd name="T5" fmla="*/ 105 h 157"/>
                  <a:gd name="T6" fmla="*/ 0 w 68"/>
                  <a:gd name="T7" fmla="*/ 16 h 157"/>
                  <a:gd name="T8" fmla="*/ 13 w 68"/>
                  <a:gd name="T9" fmla="*/ 1 h 157"/>
                  <a:gd name="T10" fmla="*/ 58 w 68"/>
                  <a:gd name="T11" fmla="*/ 2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3" y="157"/>
                      <a:pt x="1" y="157"/>
                    </a:cubicBezTo>
                    <a:cubicBezTo>
                      <a:pt x="1" y="139"/>
                      <a:pt x="1" y="122"/>
                      <a:pt x="1" y="105"/>
                    </a:cubicBezTo>
                    <a:cubicBezTo>
                      <a:pt x="1" y="75"/>
                      <a:pt x="1" y="46"/>
                      <a:pt x="0" y="16"/>
                    </a:cubicBezTo>
                    <a:cubicBezTo>
                      <a:pt x="0" y="5"/>
                      <a:pt x="3" y="0"/>
                      <a:pt x="13" y="1"/>
                    </a:cubicBezTo>
                    <a:cubicBezTo>
                      <a:pt x="28" y="2"/>
                      <a:pt x="43" y="1"/>
                      <a:pt x="58" y="2"/>
                    </a:cubicBezTo>
                    <a:cubicBezTo>
                      <a:pt x="61" y="2"/>
                      <a:pt x="67" y="7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1" name="Freeform 13"/>
              <p:cNvSpPr>
                <a:spLocks/>
              </p:cNvSpPr>
              <p:nvPr/>
            </p:nvSpPr>
            <p:spPr bwMode="auto">
              <a:xfrm rot="18468259">
                <a:off x="3874049" y="1580695"/>
                <a:ext cx="35470" cy="80725"/>
              </a:xfrm>
              <a:custGeom>
                <a:avLst/>
                <a:gdLst>
                  <a:gd name="T0" fmla="*/ 67 w 68"/>
                  <a:gd name="T1" fmla="*/ 156 h 156"/>
                  <a:gd name="T2" fmla="*/ 0 w 68"/>
                  <a:gd name="T3" fmla="*/ 156 h 156"/>
                  <a:gd name="T4" fmla="*/ 0 w 68"/>
                  <a:gd name="T5" fmla="*/ 85 h 156"/>
                  <a:gd name="T6" fmla="*/ 0 w 68"/>
                  <a:gd name="T7" fmla="*/ 13 h 156"/>
                  <a:gd name="T8" fmla="*/ 12 w 68"/>
                  <a:gd name="T9" fmla="*/ 0 h 156"/>
                  <a:gd name="T10" fmla="*/ 57 w 68"/>
                  <a:gd name="T11" fmla="*/ 1 h 156"/>
                  <a:gd name="T12" fmla="*/ 67 w 68"/>
                  <a:gd name="T13" fmla="*/ 10 h 156"/>
                  <a:gd name="T14" fmla="*/ 67 w 68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6">
                    <a:moveTo>
                      <a:pt x="67" y="156"/>
                    </a:moveTo>
                    <a:cubicBezTo>
                      <a:pt x="44" y="156"/>
                      <a:pt x="23" y="156"/>
                      <a:pt x="0" y="156"/>
                    </a:cubicBezTo>
                    <a:cubicBezTo>
                      <a:pt x="0" y="132"/>
                      <a:pt x="0" y="109"/>
                      <a:pt x="0" y="85"/>
                    </a:cubicBezTo>
                    <a:cubicBezTo>
                      <a:pt x="0" y="61"/>
                      <a:pt x="1" y="37"/>
                      <a:pt x="0" y="13"/>
                    </a:cubicBezTo>
                    <a:cubicBezTo>
                      <a:pt x="0" y="3"/>
                      <a:pt x="3" y="0"/>
                      <a:pt x="12" y="0"/>
                    </a:cubicBezTo>
                    <a:cubicBezTo>
                      <a:pt x="27" y="1"/>
                      <a:pt x="42" y="0"/>
                      <a:pt x="57" y="1"/>
                    </a:cubicBezTo>
                    <a:cubicBezTo>
                      <a:pt x="61" y="1"/>
                      <a:pt x="67" y="7"/>
                      <a:pt x="67" y="10"/>
                    </a:cubicBezTo>
                    <a:cubicBezTo>
                      <a:pt x="68" y="58"/>
                      <a:pt x="67" y="107"/>
                      <a:pt x="67" y="1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2" name="Freeform 14"/>
              <p:cNvSpPr>
                <a:spLocks/>
              </p:cNvSpPr>
              <p:nvPr/>
            </p:nvSpPr>
            <p:spPr bwMode="auto">
              <a:xfrm rot="18468259">
                <a:off x="3714660" y="1587388"/>
                <a:ext cx="34858" cy="81948"/>
              </a:xfrm>
              <a:custGeom>
                <a:avLst/>
                <a:gdLst>
                  <a:gd name="T0" fmla="*/ 67 w 67"/>
                  <a:gd name="T1" fmla="*/ 158 h 158"/>
                  <a:gd name="T2" fmla="*/ 8 w 67"/>
                  <a:gd name="T3" fmla="*/ 157 h 158"/>
                  <a:gd name="T4" fmla="*/ 1 w 67"/>
                  <a:gd name="T5" fmla="*/ 148 h 158"/>
                  <a:gd name="T6" fmla="*/ 1 w 67"/>
                  <a:gd name="T7" fmla="*/ 12 h 158"/>
                  <a:gd name="T8" fmla="*/ 10 w 67"/>
                  <a:gd name="T9" fmla="*/ 1 h 158"/>
                  <a:gd name="T10" fmla="*/ 59 w 67"/>
                  <a:gd name="T11" fmla="*/ 1 h 158"/>
                  <a:gd name="T12" fmla="*/ 67 w 67"/>
                  <a:gd name="T13" fmla="*/ 8 h 158"/>
                  <a:gd name="T14" fmla="*/ 67 w 67"/>
                  <a:gd name="T1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158">
                    <a:moveTo>
                      <a:pt x="67" y="158"/>
                    </a:moveTo>
                    <a:cubicBezTo>
                      <a:pt x="46" y="158"/>
                      <a:pt x="27" y="158"/>
                      <a:pt x="8" y="157"/>
                    </a:cubicBezTo>
                    <a:cubicBezTo>
                      <a:pt x="5" y="157"/>
                      <a:pt x="1" y="151"/>
                      <a:pt x="1" y="148"/>
                    </a:cubicBezTo>
                    <a:cubicBezTo>
                      <a:pt x="0" y="103"/>
                      <a:pt x="0" y="57"/>
                      <a:pt x="1" y="12"/>
                    </a:cubicBezTo>
                    <a:cubicBezTo>
                      <a:pt x="1" y="8"/>
                      <a:pt x="7" y="2"/>
                      <a:pt x="10" y="1"/>
                    </a:cubicBezTo>
                    <a:cubicBezTo>
                      <a:pt x="26" y="0"/>
                      <a:pt x="43" y="1"/>
                      <a:pt x="59" y="1"/>
                    </a:cubicBezTo>
                    <a:cubicBezTo>
                      <a:pt x="62" y="1"/>
                      <a:pt x="67" y="6"/>
                      <a:pt x="67" y="8"/>
                    </a:cubicBezTo>
                    <a:cubicBezTo>
                      <a:pt x="67" y="57"/>
                      <a:pt x="67" y="107"/>
                      <a:pt x="67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3" name="Freeform 15"/>
              <p:cNvSpPr>
                <a:spLocks/>
              </p:cNvSpPr>
              <p:nvPr/>
            </p:nvSpPr>
            <p:spPr bwMode="auto">
              <a:xfrm rot="18468259">
                <a:off x="3777894" y="1505486"/>
                <a:ext cx="35470" cy="81948"/>
              </a:xfrm>
              <a:custGeom>
                <a:avLst/>
                <a:gdLst>
                  <a:gd name="T0" fmla="*/ 0 w 68"/>
                  <a:gd name="T1" fmla="*/ 158 h 158"/>
                  <a:gd name="T2" fmla="*/ 0 w 68"/>
                  <a:gd name="T3" fmla="*/ 111 h 158"/>
                  <a:gd name="T4" fmla="*/ 0 w 68"/>
                  <a:gd name="T5" fmla="*/ 14 h 158"/>
                  <a:gd name="T6" fmla="*/ 11 w 68"/>
                  <a:gd name="T7" fmla="*/ 1 h 158"/>
                  <a:gd name="T8" fmla="*/ 57 w 68"/>
                  <a:gd name="T9" fmla="*/ 1 h 158"/>
                  <a:gd name="T10" fmla="*/ 67 w 68"/>
                  <a:gd name="T11" fmla="*/ 13 h 158"/>
                  <a:gd name="T12" fmla="*/ 67 w 68"/>
                  <a:gd name="T13" fmla="*/ 146 h 158"/>
                  <a:gd name="T14" fmla="*/ 60 w 68"/>
                  <a:gd name="T15" fmla="*/ 157 h 158"/>
                  <a:gd name="T16" fmla="*/ 0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0" y="158"/>
                    </a:moveTo>
                    <a:cubicBezTo>
                      <a:pt x="0" y="141"/>
                      <a:pt x="0" y="126"/>
                      <a:pt x="0" y="111"/>
                    </a:cubicBezTo>
                    <a:cubicBezTo>
                      <a:pt x="0" y="78"/>
                      <a:pt x="1" y="46"/>
                      <a:pt x="0" y="14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7" y="13"/>
                    </a:cubicBezTo>
                    <a:cubicBezTo>
                      <a:pt x="67" y="58"/>
                      <a:pt x="68" y="102"/>
                      <a:pt x="67" y="146"/>
                    </a:cubicBezTo>
                    <a:cubicBezTo>
                      <a:pt x="67" y="150"/>
                      <a:pt x="63" y="157"/>
                      <a:pt x="60" y="157"/>
                    </a:cubicBezTo>
                    <a:cubicBezTo>
                      <a:pt x="41" y="158"/>
                      <a:pt x="21" y="158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4" name="Freeform 16"/>
              <p:cNvSpPr>
                <a:spLocks/>
              </p:cNvSpPr>
              <p:nvPr/>
            </p:nvSpPr>
            <p:spPr bwMode="auto">
              <a:xfrm rot="18468259">
                <a:off x="3907094" y="173683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2 w 68"/>
                  <a:gd name="T3" fmla="*/ 157 h 157"/>
                  <a:gd name="T4" fmla="*/ 1 w 68"/>
                  <a:gd name="T5" fmla="*/ 147 h 157"/>
                  <a:gd name="T6" fmla="*/ 0 w 68"/>
                  <a:gd name="T7" fmla="*/ 15 h 157"/>
                  <a:gd name="T8" fmla="*/ 12 w 68"/>
                  <a:gd name="T9" fmla="*/ 0 h 157"/>
                  <a:gd name="T10" fmla="*/ 58 w 68"/>
                  <a:gd name="T11" fmla="*/ 1 h 157"/>
                  <a:gd name="T12" fmla="*/ 67 w 68"/>
                  <a:gd name="T13" fmla="*/ 9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4" y="157"/>
                      <a:pt x="2" y="157"/>
                    </a:cubicBezTo>
                    <a:cubicBezTo>
                      <a:pt x="2" y="153"/>
                      <a:pt x="1" y="150"/>
                      <a:pt x="1" y="147"/>
                    </a:cubicBezTo>
                    <a:cubicBezTo>
                      <a:pt x="1" y="103"/>
                      <a:pt x="1" y="59"/>
                      <a:pt x="0" y="15"/>
                    </a:cubicBezTo>
                    <a:cubicBezTo>
                      <a:pt x="0" y="5"/>
                      <a:pt x="3" y="0"/>
                      <a:pt x="12" y="0"/>
                    </a:cubicBezTo>
                    <a:cubicBezTo>
                      <a:pt x="27" y="1"/>
                      <a:pt x="43" y="0"/>
                      <a:pt x="58" y="1"/>
                    </a:cubicBezTo>
                    <a:cubicBezTo>
                      <a:pt x="61" y="1"/>
                      <a:pt x="67" y="6"/>
                      <a:pt x="67" y="9"/>
                    </a:cubicBezTo>
                    <a:cubicBezTo>
                      <a:pt x="68" y="58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5" name="Freeform 17"/>
              <p:cNvSpPr>
                <a:spLocks/>
              </p:cNvSpPr>
              <p:nvPr/>
            </p:nvSpPr>
            <p:spPr bwMode="auto">
              <a:xfrm rot="18468259">
                <a:off x="3970446" y="165517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0 w 68"/>
                  <a:gd name="T5" fmla="*/ 143 h 157"/>
                  <a:gd name="T6" fmla="*/ 0 w 68"/>
                  <a:gd name="T7" fmla="*/ 16 h 157"/>
                  <a:gd name="T8" fmla="*/ 14 w 68"/>
                  <a:gd name="T9" fmla="*/ 0 h 157"/>
                  <a:gd name="T10" fmla="*/ 58 w 68"/>
                  <a:gd name="T11" fmla="*/ 1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4" y="157"/>
                      <a:pt x="23" y="157"/>
                      <a:pt x="1" y="157"/>
                    </a:cubicBezTo>
                    <a:cubicBezTo>
                      <a:pt x="1" y="152"/>
                      <a:pt x="0" y="148"/>
                      <a:pt x="0" y="143"/>
                    </a:cubicBezTo>
                    <a:cubicBezTo>
                      <a:pt x="0" y="101"/>
                      <a:pt x="1" y="58"/>
                      <a:pt x="0" y="16"/>
                    </a:cubicBezTo>
                    <a:cubicBezTo>
                      <a:pt x="0" y="4"/>
                      <a:pt x="4" y="0"/>
                      <a:pt x="14" y="0"/>
                    </a:cubicBezTo>
                    <a:cubicBezTo>
                      <a:pt x="28" y="1"/>
                      <a:pt x="43" y="0"/>
                      <a:pt x="58" y="1"/>
                    </a:cubicBezTo>
                    <a:cubicBezTo>
                      <a:pt x="61" y="1"/>
                      <a:pt x="67" y="8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6" name="Freeform 18"/>
              <p:cNvSpPr>
                <a:spLocks/>
              </p:cNvSpPr>
              <p:nvPr/>
            </p:nvSpPr>
            <p:spPr bwMode="auto">
              <a:xfrm rot="18468259">
                <a:off x="4099888" y="1885792"/>
                <a:ext cx="35470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5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1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7" name="Freeform 19"/>
              <p:cNvSpPr>
                <a:spLocks/>
              </p:cNvSpPr>
              <p:nvPr/>
            </p:nvSpPr>
            <p:spPr bwMode="auto">
              <a:xfrm rot="18468259">
                <a:off x="4163239" y="1804132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4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6" y="0"/>
                      <a:pt x="68" y="5"/>
                      <a:pt x="68" y="14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8" name="Freeform 20"/>
              <p:cNvSpPr>
                <a:spLocks/>
              </p:cNvSpPr>
              <p:nvPr/>
            </p:nvSpPr>
            <p:spPr bwMode="auto">
              <a:xfrm rot="18468259">
                <a:off x="3877148" y="1974755"/>
                <a:ext cx="34858" cy="82559"/>
              </a:xfrm>
              <a:custGeom>
                <a:avLst/>
                <a:gdLst>
                  <a:gd name="T0" fmla="*/ 68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80"/>
                    </a:moveTo>
                    <a:cubicBezTo>
                      <a:pt x="68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6"/>
                      <a:pt x="0" y="147"/>
                    </a:cubicBezTo>
                    <a:cubicBezTo>
                      <a:pt x="0" y="102"/>
                      <a:pt x="0" y="57"/>
                      <a:pt x="0" y="12"/>
                    </a:cubicBezTo>
                    <a:cubicBezTo>
                      <a:pt x="0" y="4"/>
                      <a:pt x="3" y="1"/>
                      <a:pt x="10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6"/>
                      <a:pt x="67" y="58"/>
                      <a:pt x="68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79" name="Freeform 21"/>
              <p:cNvSpPr>
                <a:spLocks/>
              </p:cNvSpPr>
              <p:nvPr/>
            </p:nvSpPr>
            <p:spPr bwMode="auto">
              <a:xfrm rot="18468259">
                <a:off x="3973062" y="2049471"/>
                <a:ext cx="34858" cy="81948"/>
              </a:xfrm>
              <a:custGeom>
                <a:avLst/>
                <a:gdLst>
                  <a:gd name="T0" fmla="*/ 0 w 68"/>
                  <a:gd name="T1" fmla="*/ 78 h 158"/>
                  <a:gd name="T2" fmla="*/ 0 w 68"/>
                  <a:gd name="T3" fmla="*/ 14 h 158"/>
                  <a:gd name="T4" fmla="*/ 11 w 68"/>
                  <a:gd name="T5" fmla="*/ 1 h 158"/>
                  <a:gd name="T6" fmla="*/ 57 w 68"/>
                  <a:gd name="T7" fmla="*/ 1 h 158"/>
                  <a:gd name="T8" fmla="*/ 68 w 68"/>
                  <a:gd name="T9" fmla="*/ 13 h 158"/>
                  <a:gd name="T10" fmla="*/ 68 w 68"/>
                  <a:gd name="T11" fmla="*/ 147 h 158"/>
                  <a:gd name="T12" fmla="*/ 57 w 68"/>
                  <a:gd name="T13" fmla="*/ 158 h 158"/>
                  <a:gd name="T14" fmla="*/ 11 w 68"/>
                  <a:gd name="T15" fmla="*/ 158 h 158"/>
                  <a:gd name="T16" fmla="*/ 0 w 68"/>
                  <a:gd name="T17" fmla="*/ 146 h 158"/>
                  <a:gd name="T18" fmla="*/ 0 w 68"/>
                  <a:gd name="T19" fmla="*/ 7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8">
                    <a:moveTo>
                      <a:pt x="0" y="78"/>
                    </a:moveTo>
                    <a:cubicBezTo>
                      <a:pt x="0" y="57"/>
                      <a:pt x="1" y="36"/>
                      <a:pt x="0" y="14"/>
                    </a:cubicBezTo>
                    <a:cubicBezTo>
                      <a:pt x="0" y="5"/>
                      <a:pt x="2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4" y="1"/>
                      <a:pt x="68" y="3"/>
                      <a:pt x="68" y="13"/>
                    </a:cubicBezTo>
                    <a:cubicBezTo>
                      <a:pt x="67" y="58"/>
                      <a:pt x="67" y="102"/>
                      <a:pt x="68" y="147"/>
                    </a:cubicBezTo>
                    <a:cubicBezTo>
                      <a:pt x="68" y="156"/>
                      <a:pt x="64" y="158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3" y="158"/>
                      <a:pt x="0" y="155"/>
                      <a:pt x="0" y="146"/>
                    </a:cubicBezTo>
                    <a:cubicBezTo>
                      <a:pt x="1" y="123"/>
                      <a:pt x="0" y="101"/>
                      <a:pt x="0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80" name="Freeform 22"/>
              <p:cNvSpPr>
                <a:spLocks/>
              </p:cNvSpPr>
              <p:nvPr/>
            </p:nvSpPr>
            <p:spPr bwMode="auto">
              <a:xfrm rot="18468259">
                <a:off x="4194280" y="1565974"/>
                <a:ext cx="34858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5"/>
                      <a:pt x="0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81" name="Freeform 23"/>
              <p:cNvSpPr>
                <a:spLocks/>
              </p:cNvSpPr>
              <p:nvPr/>
            </p:nvSpPr>
            <p:spPr bwMode="auto">
              <a:xfrm rot="18468259">
                <a:off x="4290436" y="1641183"/>
                <a:ext cx="34858" cy="81336"/>
              </a:xfrm>
              <a:custGeom>
                <a:avLst/>
                <a:gdLst>
                  <a:gd name="T0" fmla="*/ 68 w 68"/>
                  <a:gd name="T1" fmla="*/ 79 h 157"/>
                  <a:gd name="T2" fmla="*/ 68 w 68"/>
                  <a:gd name="T3" fmla="*/ 145 h 157"/>
                  <a:gd name="T4" fmla="*/ 57 w 68"/>
                  <a:gd name="T5" fmla="*/ 157 h 157"/>
                  <a:gd name="T6" fmla="*/ 9 w 68"/>
                  <a:gd name="T7" fmla="*/ 157 h 157"/>
                  <a:gd name="T8" fmla="*/ 0 w 68"/>
                  <a:gd name="T9" fmla="*/ 146 h 157"/>
                  <a:gd name="T10" fmla="*/ 0 w 68"/>
                  <a:gd name="T11" fmla="*/ 12 h 157"/>
                  <a:gd name="T12" fmla="*/ 10 w 68"/>
                  <a:gd name="T13" fmla="*/ 0 h 157"/>
                  <a:gd name="T14" fmla="*/ 58 w 68"/>
                  <a:gd name="T15" fmla="*/ 0 h 157"/>
                  <a:gd name="T16" fmla="*/ 68 w 68"/>
                  <a:gd name="T17" fmla="*/ 12 h 157"/>
                  <a:gd name="T18" fmla="*/ 68 w 68"/>
                  <a:gd name="T19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7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7"/>
                      <a:pt x="57" y="157"/>
                    </a:cubicBezTo>
                    <a:cubicBezTo>
                      <a:pt x="41" y="157"/>
                      <a:pt x="25" y="157"/>
                      <a:pt x="9" y="157"/>
                    </a:cubicBezTo>
                    <a:cubicBezTo>
                      <a:pt x="3" y="157"/>
                      <a:pt x="0" y="154"/>
                      <a:pt x="0" y="146"/>
                    </a:cubicBezTo>
                    <a:cubicBezTo>
                      <a:pt x="1" y="101"/>
                      <a:pt x="1" y="57"/>
                      <a:pt x="0" y="12"/>
                    </a:cubicBezTo>
                    <a:cubicBezTo>
                      <a:pt x="0" y="4"/>
                      <a:pt x="2" y="0"/>
                      <a:pt x="10" y="0"/>
                    </a:cubicBezTo>
                    <a:cubicBezTo>
                      <a:pt x="26" y="0"/>
                      <a:pt x="42" y="0"/>
                      <a:pt x="58" y="0"/>
                    </a:cubicBezTo>
                    <a:cubicBezTo>
                      <a:pt x="65" y="0"/>
                      <a:pt x="68" y="3"/>
                      <a:pt x="68" y="12"/>
                    </a:cubicBezTo>
                    <a:cubicBezTo>
                      <a:pt x="67" y="34"/>
                      <a:pt x="68" y="56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5" name="组合 4"/>
            <p:cNvGrpSpPr>
              <a:grpSpLocks noChangeAspect="1"/>
            </p:cNvGrpSpPr>
            <p:nvPr/>
          </p:nvGrpSpPr>
          <p:grpSpPr>
            <a:xfrm rot="17766877">
              <a:off x="1373365" y="1970928"/>
              <a:ext cx="1040545" cy="1426193"/>
              <a:chOff x="2869665" y="2321667"/>
              <a:chExt cx="3448984" cy="4727255"/>
            </a:xfrm>
            <a:solidFill>
              <a:schemeClr val="accent1"/>
            </a:solidFill>
          </p:grpSpPr>
          <p:sp>
            <p:nvSpPr>
              <p:cNvPr id="56" name="Freeform 34"/>
              <p:cNvSpPr>
                <a:spLocks noEditPoints="1"/>
              </p:cNvSpPr>
              <p:nvPr/>
            </p:nvSpPr>
            <p:spPr bwMode="auto">
              <a:xfrm>
                <a:off x="2869665" y="3737495"/>
                <a:ext cx="3448984" cy="3311427"/>
              </a:xfrm>
              <a:custGeom>
                <a:avLst/>
                <a:gdLst>
                  <a:gd name="T0" fmla="*/ 118 w 1215"/>
                  <a:gd name="T1" fmla="*/ 912 h 1165"/>
                  <a:gd name="T2" fmla="*/ 1115 w 1215"/>
                  <a:gd name="T3" fmla="*/ 245 h 1165"/>
                  <a:gd name="T4" fmla="*/ 392 w 1215"/>
                  <a:gd name="T5" fmla="*/ 963 h 1165"/>
                  <a:gd name="T6" fmla="*/ 401 w 1215"/>
                  <a:gd name="T7" fmla="*/ 973 h 1165"/>
                  <a:gd name="T8" fmla="*/ 542 w 1215"/>
                  <a:gd name="T9" fmla="*/ 431 h 1165"/>
                  <a:gd name="T10" fmla="*/ 583 w 1215"/>
                  <a:gd name="T11" fmla="*/ 590 h 1165"/>
                  <a:gd name="T12" fmla="*/ 572 w 1215"/>
                  <a:gd name="T13" fmla="*/ 675 h 1165"/>
                  <a:gd name="T14" fmla="*/ 582 w 1215"/>
                  <a:gd name="T15" fmla="*/ 193 h 1165"/>
                  <a:gd name="T16" fmla="*/ 532 w 1215"/>
                  <a:gd name="T17" fmla="*/ 352 h 1165"/>
                  <a:gd name="T18" fmla="*/ 543 w 1215"/>
                  <a:gd name="T19" fmla="*/ 64 h 1165"/>
                  <a:gd name="T20" fmla="*/ 503 w 1215"/>
                  <a:gd name="T21" fmla="*/ 467 h 1165"/>
                  <a:gd name="T22" fmla="*/ 413 w 1215"/>
                  <a:gd name="T23" fmla="*/ 511 h 1165"/>
                  <a:gd name="T24" fmla="*/ 261 w 1215"/>
                  <a:gd name="T25" fmla="*/ 467 h 1165"/>
                  <a:gd name="T26" fmla="*/ 293 w 1215"/>
                  <a:gd name="T27" fmla="*/ 511 h 1165"/>
                  <a:gd name="T28" fmla="*/ 895 w 1215"/>
                  <a:gd name="T29" fmla="*/ 879 h 1165"/>
                  <a:gd name="T30" fmla="*/ 927 w 1215"/>
                  <a:gd name="T31" fmla="*/ 441 h 1165"/>
                  <a:gd name="T32" fmla="*/ 848 w 1215"/>
                  <a:gd name="T33" fmla="*/ 924 h 1165"/>
                  <a:gd name="T34" fmla="*/ 933 w 1215"/>
                  <a:gd name="T35" fmla="*/ 800 h 1165"/>
                  <a:gd name="T36" fmla="*/ 816 w 1215"/>
                  <a:gd name="T37" fmla="*/ 836 h 1165"/>
                  <a:gd name="T38" fmla="*/ 927 w 1215"/>
                  <a:gd name="T39" fmla="*/ 930 h 1165"/>
                  <a:gd name="T40" fmla="*/ 452 w 1215"/>
                  <a:gd name="T41" fmla="*/ 108 h 1165"/>
                  <a:gd name="T42" fmla="*/ 422 w 1215"/>
                  <a:gd name="T43" fmla="*/ 309 h 1165"/>
                  <a:gd name="T44" fmla="*/ 493 w 1215"/>
                  <a:gd name="T45" fmla="*/ 389 h 1165"/>
                  <a:gd name="T46" fmla="*/ 726 w 1215"/>
                  <a:gd name="T47" fmla="*/ 433 h 1165"/>
                  <a:gd name="T48" fmla="*/ 896 w 1215"/>
                  <a:gd name="T49" fmla="*/ 310 h 1165"/>
                  <a:gd name="T50" fmla="*/ 976 w 1215"/>
                  <a:gd name="T51" fmla="*/ 310 h 1165"/>
                  <a:gd name="T52" fmla="*/ 765 w 1215"/>
                  <a:gd name="T53" fmla="*/ 513 h 1165"/>
                  <a:gd name="T54" fmla="*/ 895 w 1215"/>
                  <a:gd name="T55" fmla="*/ 432 h 1165"/>
                  <a:gd name="T56" fmla="*/ 1048 w 1215"/>
                  <a:gd name="T57" fmla="*/ 433 h 1165"/>
                  <a:gd name="T58" fmla="*/ 221 w 1215"/>
                  <a:gd name="T59" fmla="*/ 553 h 1165"/>
                  <a:gd name="T60" fmla="*/ 293 w 1215"/>
                  <a:gd name="T61" fmla="*/ 552 h 1165"/>
                  <a:gd name="T62" fmla="*/ 373 w 1215"/>
                  <a:gd name="T63" fmla="*/ 552 h 1165"/>
                  <a:gd name="T64" fmla="*/ 685 w 1215"/>
                  <a:gd name="T65" fmla="*/ 588 h 1165"/>
                  <a:gd name="T66" fmla="*/ 778 w 1215"/>
                  <a:gd name="T67" fmla="*/ 555 h 1165"/>
                  <a:gd name="T68" fmla="*/ 846 w 1215"/>
                  <a:gd name="T69" fmla="*/ 627 h 1165"/>
                  <a:gd name="T70" fmla="*/ 927 w 1215"/>
                  <a:gd name="T71" fmla="*/ 627 h 1165"/>
                  <a:gd name="T72" fmla="*/ 777 w 1215"/>
                  <a:gd name="T73" fmla="*/ 677 h 1165"/>
                  <a:gd name="T74" fmla="*/ 854 w 1215"/>
                  <a:gd name="T75" fmla="*/ 757 h 1165"/>
                  <a:gd name="T76" fmla="*/ 968 w 1215"/>
                  <a:gd name="T77" fmla="*/ 758 h 1165"/>
                  <a:gd name="T78" fmla="*/ 1016 w 1215"/>
                  <a:gd name="T79" fmla="*/ 757 h 1165"/>
                  <a:gd name="T80" fmla="*/ 685 w 1215"/>
                  <a:gd name="T81" fmla="*/ 879 h 1165"/>
                  <a:gd name="T82" fmla="*/ 1057 w 1215"/>
                  <a:gd name="T83" fmla="*/ 880 h 1165"/>
                  <a:gd name="T84" fmla="*/ 806 w 1215"/>
                  <a:gd name="T85" fmla="*/ 1002 h 1165"/>
                  <a:gd name="T86" fmla="*/ 298 w 1215"/>
                  <a:gd name="T87" fmla="*/ 64 h 1165"/>
                  <a:gd name="T88" fmla="*/ 1017 w 1215"/>
                  <a:gd name="T89" fmla="*/ 1002 h 1165"/>
                  <a:gd name="T90" fmla="*/ 373 w 1215"/>
                  <a:gd name="T91" fmla="*/ 64 h 1165"/>
                  <a:gd name="T92" fmla="*/ 685 w 1215"/>
                  <a:gd name="T93" fmla="*/ 712 h 1165"/>
                  <a:gd name="T94" fmla="*/ 1007 w 1215"/>
                  <a:gd name="T95" fmla="*/ 354 h 1165"/>
                  <a:gd name="T96" fmla="*/ 772 w 1215"/>
                  <a:gd name="T97" fmla="*/ 391 h 1165"/>
                  <a:gd name="T98" fmla="*/ 334 w 1215"/>
                  <a:gd name="T99" fmla="*/ 309 h 1165"/>
                  <a:gd name="T100" fmla="*/ 1057 w 1215"/>
                  <a:gd name="T101" fmla="*/ 590 h 1165"/>
                  <a:gd name="T102" fmla="*/ 414 w 1215"/>
                  <a:gd name="T103" fmla="*/ 186 h 1165"/>
                  <a:gd name="T104" fmla="*/ 221 w 1215"/>
                  <a:gd name="T105" fmla="*/ 144 h 1165"/>
                  <a:gd name="T106" fmla="*/ 333 w 1215"/>
                  <a:gd name="T107" fmla="*/ 186 h 1165"/>
                  <a:gd name="T108" fmla="*/ 211 w 1215"/>
                  <a:gd name="T109" fmla="*/ 675 h 1165"/>
                  <a:gd name="T110" fmla="*/ 735 w 1215"/>
                  <a:gd name="T111" fmla="*/ 992 h 1165"/>
                  <a:gd name="T112" fmla="*/ 261 w 1215"/>
                  <a:gd name="T113" fmla="*/ 266 h 1165"/>
                  <a:gd name="T114" fmla="*/ 211 w 1215"/>
                  <a:gd name="T115" fmla="*/ 349 h 1165"/>
                  <a:gd name="T116" fmla="*/ 735 w 1215"/>
                  <a:gd name="T117" fmla="*/ 350 h 1165"/>
                  <a:gd name="T118" fmla="*/ 292 w 1215"/>
                  <a:gd name="T119" fmla="*/ 678 h 1165"/>
                  <a:gd name="T120" fmla="*/ 492 w 1215"/>
                  <a:gd name="T121" fmla="*/ 266 h 1165"/>
                  <a:gd name="T122" fmla="*/ 491 w 1215"/>
                  <a:gd name="T123" fmla="*/ 756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15" h="1165">
                    <a:moveTo>
                      <a:pt x="1214" y="1165"/>
                    </a:moveTo>
                    <a:cubicBezTo>
                      <a:pt x="809" y="1165"/>
                      <a:pt x="406" y="1165"/>
                      <a:pt x="1" y="1165"/>
                    </a:cubicBezTo>
                    <a:cubicBezTo>
                      <a:pt x="1" y="1150"/>
                      <a:pt x="0" y="1136"/>
                      <a:pt x="1" y="1121"/>
                    </a:cubicBezTo>
                    <a:cubicBezTo>
                      <a:pt x="2" y="1119"/>
                      <a:pt x="8" y="1115"/>
                      <a:pt x="12" y="1115"/>
                    </a:cubicBezTo>
                    <a:cubicBezTo>
                      <a:pt x="36" y="1114"/>
                      <a:pt x="59" y="1114"/>
                      <a:pt x="83" y="1115"/>
                    </a:cubicBezTo>
                    <a:cubicBezTo>
                      <a:pt x="95" y="1115"/>
                      <a:pt x="98" y="1111"/>
                      <a:pt x="98" y="1099"/>
                    </a:cubicBezTo>
                    <a:cubicBezTo>
                      <a:pt x="98" y="1044"/>
                      <a:pt x="98" y="988"/>
                      <a:pt x="98" y="932"/>
                    </a:cubicBezTo>
                    <a:cubicBezTo>
                      <a:pt x="98" y="912"/>
                      <a:pt x="98" y="912"/>
                      <a:pt x="118" y="912"/>
                    </a:cubicBezTo>
                    <a:cubicBezTo>
                      <a:pt x="125" y="912"/>
                      <a:pt x="132" y="911"/>
                      <a:pt x="138" y="912"/>
                    </a:cubicBezTo>
                    <a:cubicBezTo>
                      <a:pt x="150" y="913"/>
                      <a:pt x="153" y="909"/>
                      <a:pt x="153" y="898"/>
                    </a:cubicBezTo>
                    <a:cubicBezTo>
                      <a:pt x="152" y="834"/>
                      <a:pt x="152" y="771"/>
                      <a:pt x="152" y="707"/>
                    </a:cubicBezTo>
                    <a:cubicBezTo>
                      <a:pt x="152" y="477"/>
                      <a:pt x="152" y="247"/>
                      <a:pt x="152" y="18"/>
                    </a:cubicBezTo>
                    <a:cubicBezTo>
                      <a:pt x="152" y="12"/>
                      <a:pt x="152" y="7"/>
                      <a:pt x="152" y="0"/>
                    </a:cubicBezTo>
                    <a:cubicBezTo>
                      <a:pt x="316" y="0"/>
                      <a:pt x="478" y="0"/>
                      <a:pt x="641" y="0"/>
                    </a:cubicBezTo>
                    <a:cubicBezTo>
                      <a:pt x="641" y="82"/>
                      <a:pt x="641" y="163"/>
                      <a:pt x="641" y="245"/>
                    </a:cubicBezTo>
                    <a:cubicBezTo>
                      <a:pt x="800" y="245"/>
                      <a:pt x="956" y="245"/>
                      <a:pt x="1115" y="245"/>
                    </a:cubicBezTo>
                    <a:cubicBezTo>
                      <a:pt x="1115" y="253"/>
                      <a:pt x="1115" y="259"/>
                      <a:pt x="1115" y="265"/>
                    </a:cubicBezTo>
                    <a:cubicBezTo>
                      <a:pt x="1115" y="542"/>
                      <a:pt x="1115" y="819"/>
                      <a:pt x="1116" y="1096"/>
                    </a:cubicBezTo>
                    <a:cubicBezTo>
                      <a:pt x="1116" y="1114"/>
                      <a:pt x="1116" y="1114"/>
                      <a:pt x="1134" y="1114"/>
                    </a:cubicBezTo>
                    <a:cubicBezTo>
                      <a:pt x="1157" y="1114"/>
                      <a:pt x="1179" y="1115"/>
                      <a:pt x="1202" y="1114"/>
                    </a:cubicBezTo>
                    <a:cubicBezTo>
                      <a:pt x="1211" y="1114"/>
                      <a:pt x="1215" y="1117"/>
                      <a:pt x="1214" y="1126"/>
                    </a:cubicBezTo>
                    <a:cubicBezTo>
                      <a:pt x="1214" y="1139"/>
                      <a:pt x="1214" y="1152"/>
                      <a:pt x="1214" y="1165"/>
                    </a:cubicBezTo>
                    <a:close/>
                    <a:moveTo>
                      <a:pt x="392" y="1109"/>
                    </a:moveTo>
                    <a:cubicBezTo>
                      <a:pt x="392" y="1059"/>
                      <a:pt x="392" y="1011"/>
                      <a:pt x="392" y="963"/>
                    </a:cubicBezTo>
                    <a:cubicBezTo>
                      <a:pt x="354" y="963"/>
                      <a:pt x="317" y="963"/>
                      <a:pt x="279" y="963"/>
                    </a:cubicBezTo>
                    <a:cubicBezTo>
                      <a:pt x="279" y="1012"/>
                      <a:pt x="279" y="1060"/>
                      <a:pt x="279" y="1109"/>
                    </a:cubicBezTo>
                    <a:cubicBezTo>
                      <a:pt x="317" y="1109"/>
                      <a:pt x="354" y="1109"/>
                      <a:pt x="392" y="1109"/>
                    </a:cubicBezTo>
                    <a:close/>
                    <a:moveTo>
                      <a:pt x="515" y="1036"/>
                    </a:moveTo>
                    <a:cubicBezTo>
                      <a:pt x="515" y="1015"/>
                      <a:pt x="515" y="994"/>
                      <a:pt x="515" y="973"/>
                    </a:cubicBezTo>
                    <a:cubicBezTo>
                      <a:pt x="516" y="964"/>
                      <a:pt x="512" y="961"/>
                      <a:pt x="503" y="962"/>
                    </a:cubicBezTo>
                    <a:cubicBezTo>
                      <a:pt x="473" y="962"/>
                      <a:pt x="443" y="962"/>
                      <a:pt x="413" y="961"/>
                    </a:cubicBezTo>
                    <a:cubicBezTo>
                      <a:pt x="404" y="961"/>
                      <a:pt x="401" y="964"/>
                      <a:pt x="401" y="973"/>
                    </a:cubicBezTo>
                    <a:cubicBezTo>
                      <a:pt x="401" y="1015"/>
                      <a:pt x="401" y="1056"/>
                      <a:pt x="401" y="1098"/>
                    </a:cubicBezTo>
                    <a:cubicBezTo>
                      <a:pt x="401" y="1107"/>
                      <a:pt x="404" y="1110"/>
                      <a:pt x="413" y="1110"/>
                    </a:cubicBezTo>
                    <a:cubicBezTo>
                      <a:pt x="443" y="1110"/>
                      <a:pt x="473" y="1110"/>
                      <a:pt x="503" y="1110"/>
                    </a:cubicBezTo>
                    <a:cubicBezTo>
                      <a:pt x="513" y="1110"/>
                      <a:pt x="516" y="1106"/>
                      <a:pt x="515" y="1097"/>
                    </a:cubicBezTo>
                    <a:cubicBezTo>
                      <a:pt x="515" y="1077"/>
                      <a:pt x="515" y="1056"/>
                      <a:pt x="515" y="1036"/>
                    </a:cubicBezTo>
                    <a:close/>
                    <a:moveTo>
                      <a:pt x="583" y="471"/>
                    </a:moveTo>
                    <a:cubicBezTo>
                      <a:pt x="583" y="470"/>
                      <a:pt x="583" y="469"/>
                      <a:pt x="583" y="467"/>
                    </a:cubicBezTo>
                    <a:cubicBezTo>
                      <a:pt x="583" y="426"/>
                      <a:pt x="583" y="426"/>
                      <a:pt x="542" y="431"/>
                    </a:cubicBezTo>
                    <a:cubicBezTo>
                      <a:pt x="539" y="431"/>
                      <a:pt x="533" y="437"/>
                      <a:pt x="533" y="440"/>
                    </a:cubicBezTo>
                    <a:cubicBezTo>
                      <a:pt x="532" y="461"/>
                      <a:pt x="532" y="481"/>
                      <a:pt x="533" y="501"/>
                    </a:cubicBezTo>
                    <a:cubicBezTo>
                      <a:pt x="533" y="504"/>
                      <a:pt x="537" y="510"/>
                      <a:pt x="539" y="511"/>
                    </a:cubicBezTo>
                    <a:cubicBezTo>
                      <a:pt x="553" y="511"/>
                      <a:pt x="568" y="512"/>
                      <a:pt x="580" y="508"/>
                    </a:cubicBezTo>
                    <a:cubicBezTo>
                      <a:pt x="584" y="507"/>
                      <a:pt x="582" y="489"/>
                      <a:pt x="583" y="478"/>
                    </a:cubicBezTo>
                    <a:cubicBezTo>
                      <a:pt x="583" y="476"/>
                      <a:pt x="583" y="474"/>
                      <a:pt x="583" y="471"/>
                    </a:cubicBezTo>
                    <a:close/>
                    <a:moveTo>
                      <a:pt x="583" y="633"/>
                    </a:moveTo>
                    <a:cubicBezTo>
                      <a:pt x="583" y="617"/>
                      <a:pt x="583" y="603"/>
                      <a:pt x="583" y="590"/>
                    </a:cubicBezTo>
                    <a:cubicBezTo>
                      <a:pt x="583" y="550"/>
                      <a:pt x="583" y="550"/>
                      <a:pt x="544" y="552"/>
                    </a:cubicBezTo>
                    <a:cubicBezTo>
                      <a:pt x="543" y="552"/>
                      <a:pt x="541" y="552"/>
                      <a:pt x="540" y="552"/>
                    </a:cubicBezTo>
                    <a:cubicBezTo>
                      <a:pt x="537" y="554"/>
                      <a:pt x="533" y="557"/>
                      <a:pt x="533" y="559"/>
                    </a:cubicBezTo>
                    <a:cubicBezTo>
                      <a:pt x="532" y="583"/>
                      <a:pt x="533" y="608"/>
                      <a:pt x="533" y="632"/>
                    </a:cubicBezTo>
                    <a:cubicBezTo>
                      <a:pt x="539" y="633"/>
                      <a:pt x="543" y="633"/>
                      <a:pt x="547" y="633"/>
                    </a:cubicBezTo>
                    <a:cubicBezTo>
                      <a:pt x="558" y="633"/>
                      <a:pt x="569" y="633"/>
                      <a:pt x="583" y="633"/>
                    </a:cubicBezTo>
                    <a:close/>
                    <a:moveTo>
                      <a:pt x="583" y="676"/>
                    </a:moveTo>
                    <a:cubicBezTo>
                      <a:pt x="577" y="675"/>
                      <a:pt x="575" y="675"/>
                      <a:pt x="572" y="675"/>
                    </a:cubicBezTo>
                    <a:cubicBezTo>
                      <a:pt x="532" y="674"/>
                      <a:pt x="532" y="674"/>
                      <a:pt x="532" y="714"/>
                    </a:cubicBezTo>
                    <a:cubicBezTo>
                      <a:pt x="532" y="715"/>
                      <a:pt x="532" y="717"/>
                      <a:pt x="532" y="719"/>
                    </a:cubicBezTo>
                    <a:cubicBezTo>
                      <a:pt x="532" y="757"/>
                      <a:pt x="532" y="757"/>
                      <a:pt x="570" y="756"/>
                    </a:cubicBezTo>
                    <a:cubicBezTo>
                      <a:pt x="572" y="756"/>
                      <a:pt x="574" y="756"/>
                      <a:pt x="576" y="755"/>
                    </a:cubicBezTo>
                    <a:cubicBezTo>
                      <a:pt x="578" y="754"/>
                      <a:pt x="582" y="751"/>
                      <a:pt x="582" y="749"/>
                    </a:cubicBezTo>
                    <a:cubicBezTo>
                      <a:pt x="583" y="725"/>
                      <a:pt x="583" y="701"/>
                      <a:pt x="583" y="676"/>
                    </a:cubicBezTo>
                    <a:close/>
                    <a:moveTo>
                      <a:pt x="583" y="266"/>
                    </a:moveTo>
                    <a:cubicBezTo>
                      <a:pt x="583" y="241"/>
                      <a:pt x="583" y="217"/>
                      <a:pt x="582" y="193"/>
                    </a:cubicBezTo>
                    <a:cubicBezTo>
                      <a:pt x="582" y="190"/>
                      <a:pt x="577" y="186"/>
                      <a:pt x="573" y="186"/>
                    </a:cubicBezTo>
                    <a:cubicBezTo>
                      <a:pt x="563" y="185"/>
                      <a:pt x="553" y="185"/>
                      <a:pt x="543" y="186"/>
                    </a:cubicBezTo>
                    <a:cubicBezTo>
                      <a:pt x="539" y="186"/>
                      <a:pt x="533" y="192"/>
                      <a:pt x="533" y="195"/>
                    </a:cubicBezTo>
                    <a:cubicBezTo>
                      <a:pt x="532" y="216"/>
                      <a:pt x="532" y="236"/>
                      <a:pt x="533" y="257"/>
                    </a:cubicBezTo>
                    <a:cubicBezTo>
                      <a:pt x="533" y="260"/>
                      <a:pt x="537" y="266"/>
                      <a:pt x="540" y="266"/>
                    </a:cubicBezTo>
                    <a:cubicBezTo>
                      <a:pt x="554" y="267"/>
                      <a:pt x="568" y="266"/>
                      <a:pt x="583" y="266"/>
                    </a:cubicBezTo>
                    <a:close/>
                    <a:moveTo>
                      <a:pt x="532" y="309"/>
                    </a:moveTo>
                    <a:cubicBezTo>
                      <a:pt x="532" y="324"/>
                      <a:pt x="533" y="338"/>
                      <a:pt x="532" y="352"/>
                    </a:cubicBezTo>
                    <a:cubicBezTo>
                      <a:pt x="532" y="391"/>
                      <a:pt x="532" y="391"/>
                      <a:pt x="572" y="389"/>
                    </a:cubicBezTo>
                    <a:cubicBezTo>
                      <a:pt x="572" y="389"/>
                      <a:pt x="572" y="389"/>
                      <a:pt x="573" y="389"/>
                    </a:cubicBezTo>
                    <a:cubicBezTo>
                      <a:pt x="580" y="390"/>
                      <a:pt x="583" y="387"/>
                      <a:pt x="583" y="380"/>
                    </a:cubicBezTo>
                    <a:cubicBezTo>
                      <a:pt x="583" y="359"/>
                      <a:pt x="583" y="338"/>
                      <a:pt x="583" y="317"/>
                    </a:cubicBezTo>
                    <a:cubicBezTo>
                      <a:pt x="583" y="314"/>
                      <a:pt x="579" y="309"/>
                      <a:pt x="577" y="309"/>
                    </a:cubicBezTo>
                    <a:cubicBezTo>
                      <a:pt x="562" y="308"/>
                      <a:pt x="548" y="309"/>
                      <a:pt x="532" y="309"/>
                    </a:cubicBezTo>
                    <a:close/>
                    <a:moveTo>
                      <a:pt x="583" y="105"/>
                    </a:moveTo>
                    <a:cubicBezTo>
                      <a:pt x="583" y="61"/>
                      <a:pt x="583" y="61"/>
                      <a:pt x="543" y="64"/>
                    </a:cubicBezTo>
                    <a:cubicBezTo>
                      <a:pt x="543" y="64"/>
                      <a:pt x="542" y="64"/>
                      <a:pt x="542" y="64"/>
                    </a:cubicBezTo>
                    <a:cubicBezTo>
                      <a:pt x="539" y="67"/>
                      <a:pt x="533" y="70"/>
                      <a:pt x="533" y="73"/>
                    </a:cubicBezTo>
                    <a:cubicBezTo>
                      <a:pt x="532" y="93"/>
                      <a:pt x="532" y="114"/>
                      <a:pt x="533" y="135"/>
                    </a:cubicBezTo>
                    <a:cubicBezTo>
                      <a:pt x="533" y="138"/>
                      <a:pt x="538" y="144"/>
                      <a:pt x="542" y="144"/>
                    </a:cubicBezTo>
                    <a:cubicBezTo>
                      <a:pt x="582" y="150"/>
                      <a:pt x="583" y="149"/>
                      <a:pt x="583" y="108"/>
                    </a:cubicBezTo>
                    <a:cubicBezTo>
                      <a:pt x="583" y="107"/>
                      <a:pt x="583" y="106"/>
                      <a:pt x="583" y="105"/>
                    </a:cubicBezTo>
                    <a:close/>
                    <a:moveTo>
                      <a:pt x="503" y="471"/>
                    </a:moveTo>
                    <a:cubicBezTo>
                      <a:pt x="503" y="470"/>
                      <a:pt x="503" y="468"/>
                      <a:pt x="503" y="467"/>
                    </a:cubicBezTo>
                    <a:cubicBezTo>
                      <a:pt x="503" y="427"/>
                      <a:pt x="503" y="428"/>
                      <a:pt x="463" y="430"/>
                    </a:cubicBezTo>
                    <a:cubicBezTo>
                      <a:pt x="455" y="430"/>
                      <a:pt x="452" y="434"/>
                      <a:pt x="452" y="442"/>
                    </a:cubicBezTo>
                    <a:cubicBezTo>
                      <a:pt x="452" y="456"/>
                      <a:pt x="452" y="469"/>
                      <a:pt x="452" y="483"/>
                    </a:cubicBezTo>
                    <a:cubicBezTo>
                      <a:pt x="452" y="511"/>
                      <a:pt x="452" y="511"/>
                      <a:pt x="480" y="511"/>
                    </a:cubicBezTo>
                    <a:cubicBezTo>
                      <a:pt x="503" y="511"/>
                      <a:pt x="503" y="511"/>
                      <a:pt x="503" y="489"/>
                    </a:cubicBezTo>
                    <a:cubicBezTo>
                      <a:pt x="503" y="483"/>
                      <a:pt x="503" y="477"/>
                      <a:pt x="503" y="471"/>
                    </a:cubicBezTo>
                    <a:close/>
                    <a:moveTo>
                      <a:pt x="373" y="511"/>
                    </a:moveTo>
                    <a:cubicBezTo>
                      <a:pt x="387" y="511"/>
                      <a:pt x="400" y="512"/>
                      <a:pt x="413" y="511"/>
                    </a:cubicBezTo>
                    <a:cubicBezTo>
                      <a:pt x="417" y="510"/>
                      <a:pt x="422" y="505"/>
                      <a:pt x="422" y="502"/>
                    </a:cubicBezTo>
                    <a:cubicBezTo>
                      <a:pt x="422" y="481"/>
                      <a:pt x="422" y="460"/>
                      <a:pt x="422" y="439"/>
                    </a:cubicBezTo>
                    <a:cubicBezTo>
                      <a:pt x="422" y="436"/>
                      <a:pt x="417" y="431"/>
                      <a:pt x="414" y="431"/>
                    </a:cubicBezTo>
                    <a:cubicBezTo>
                      <a:pt x="401" y="430"/>
                      <a:pt x="387" y="430"/>
                      <a:pt x="373" y="430"/>
                    </a:cubicBezTo>
                    <a:cubicBezTo>
                      <a:pt x="373" y="458"/>
                      <a:pt x="373" y="484"/>
                      <a:pt x="373" y="511"/>
                    </a:cubicBezTo>
                    <a:close/>
                    <a:moveTo>
                      <a:pt x="261" y="470"/>
                    </a:moveTo>
                    <a:cubicBezTo>
                      <a:pt x="261" y="470"/>
                      <a:pt x="261" y="470"/>
                      <a:pt x="261" y="470"/>
                    </a:cubicBezTo>
                    <a:cubicBezTo>
                      <a:pt x="261" y="469"/>
                      <a:pt x="261" y="468"/>
                      <a:pt x="261" y="467"/>
                    </a:cubicBezTo>
                    <a:cubicBezTo>
                      <a:pt x="261" y="428"/>
                      <a:pt x="261" y="428"/>
                      <a:pt x="222" y="430"/>
                    </a:cubicBezTo>
                    <a:cubicBezTo>
                      <a:pt x="213" y="430"/>
                      <a:pt x="211" y="434"/>
                      <a:pt x="211" y="443"/>
                    </a:cubicBezTo>
                    <a:cubicBezTo>
                      <a:pt x="211" y="456"/>
                      <a:pt x="211" y="469"/>
                      <a:pt x="211" y="483"/>
                    </a:cubicBezTo>
                    <a:cubicBezTo>
                      <a:pt x="211" y="511"/>
                      <a:pt x="211" y="511"/>
                      <a:pt x="240" y="511"/>
                    </a:cubicBezTo>
                    <a:cubicBezTo>
                      <a:pt x="242" y="511"/>
                      <a:pt x="245" y="511"/>
                      <a:pt x="248" y="511"/>
                    </a:cubicBezTo>
                    <a:cubicBezTo>
                      <a:pt x="257" y="512"/>
                      <a:pt x="262" y="509"/>
                      <a:pt x="261" y="499"/>
                    </a:cubicBezTo>
                    <a:cubicBezTo>
                      <a:pt x="260" y="489"/>
                      <a:pt x="261" y="479"/>
                      <a:pt x="261" y="470"/>
                    </a:cubicBezTo>
                    <a:close/>
                    <a:moveTo>
                      <a:pt x="293" y="511"/>
                    </a:moveTo>
                    <a:cubicBezTo>
                      <a:pt x="307" y="511"/>
                      <a:pt x="319" y="512"/>
                      <a:pt x="332" y="511"/>
                    </a:cubicBezTo>
                    <a:cubicBezTo>
                      <a:pt x="335" y="510"/>
                      <a:pt x="341" y="505"/>
                      <a:pt x="341" y="501"/>
                    </a:cubicBezTo>
                    <a:cubicBezTo>
                      <a:pt x="342" y="481"/>
                      <a:pt x="342" y="461"/>
                      <a:pt x="341" y="440"/>
                    </a:cubicBezTo>
                    <a:cubicBezTo>
                      <a:pt x="341" y="437"/>
                      <a:pt x="337" y="431"/>
                      <a:pt x="334" y="431"/>
                    </a:cubicBezTo>
                    <a:cubicBezTo>
                      <a:pt x="321" y="430"/>
                      <a:pt x="307" y="430"/>
                      <a:pt x="293" y="430"/>
                    </a:cubicBezTo>
                    <a:cubicBezTo>
                      <a:pt x="293" y="458"/>
                      <a:pt x="293" y="483"/>
                      <a:pt x="293" y="511"/>
                    </a:cubicBezTo>
                    <a:close/>
                    <a:moveTo>
                      <a:pt x="846" y="879"/>
                    </a:moveTo>
                    <a:cubicBezTo>
                      <a:pt x="864" y="879"/>
                      <a:pt x="879" y="879"/>
                      <a:pt x="895" y="879"/>
                    </a:cubicBezTo>
                    <a:cubicBezTo>
                      <a:pt x="895" y="852"/>
                      <a:pt x="895" y="826"/>
                      <a:pt x="895" y="799"/>
                    </a:cubicBezTo>
                    <a:cubicBezTo>
                      <a:pt x="880" y="799"/>
                      <a:pt x="866" y="799"/>
                      <a:pt x="853" y="800"/>
                    </a:cubicBezTo>
                    <a:cubicBezTo>
                      <a:pt x="850" y="800"/>
                      <a:pt x="846" y="804"/>
                      <a:pt x="846" y="806"/>
                    </a:cubicBezTo>
                    <a:cubicBezTo>
                      <a:pt x="846" y="830"/>
                      <a:pt x="846" y="854"/>
                      <a:pt x="846" y="879"/>
                    </a:cubicBezTo>
                    <a:close/>
                    <a:moveTo>
                      <a:pt x="975" y="513"/>
                    </a:moveTo>
                    <a:cubicBezTo>
                      <a:pt x="975" y="485"/>
                      <a:pt x="975" y="459"/>
                      <a:pt x="975" y="432"/>
                    </a:cubicBezTo>
                    <a:cubicBezTo>
                      <a:pt x="961" y="432"/>
                      <a:pt x="947" y="432"/>
                      <a:pt x="934" y="433"/>
                    </a:cubicBezTo>
                    <a:cubicBezTo>
                      <a:pt x="931" y="433"/>
                      <a:pt x="927" y="438"/>
                      <a:pt x="927" y="441"/>
                    </a:cubicBezTo>
                    <a:cubicBezTo>
                      <a:pt x="926" y="462"/>
                      <a:pt x="926" y="483"/>
                      <a:pt x="927" y="505"/>
                    </a:cubicBezTo>
                    <a:cubicBezTo>
                      <a:pt x="927" y="507"/>
                      <a:pt x="932" y="512"/>
                      <a:pt x="935" y="512"/>
                    </a:cubicBezTo>
                    <a:cubicBezTo>
                      <a:pt x="948" y="513"/>
                      <a:pt x="961" y="513"/>
                      <a:pt x="975" y="513"/>
                    </a:cubicBezTo>
                    <a:close/>
                    <a:moveTo>
                      <a:pt x="896" y="962"/>
                    </a:moveTo>
                    <a:cubicBezTo>
                      <a:pt x="896" y="962"/>
                      <a:pt x="896" y="962"/>
                      <a:pt x="896" y="962"/>
                    </a:cubicBezTo>
                    <a:cubicBezTo>
                      <a:pt x="896" y="952"/>
                      <a:pt x="896" y="942"/>
                      <a:pt x="896" y="931"/>
                    </a:cubicBezTo>
                    <a:cubicBezTo>
                      <a:pt x="895" y="928"/>
                      <a:pt x="892" y="922"/>
                      <a:pt x="891" y="922"/>
                    </a:cubicBezTo>
                    <a:cubicBezTo>
                      <a:pt x="876" y="922"/>
                      <a:pt x="862" y="921"/>
                      <a:pt x="848" y="924"/>
                    </a:cubicBezTo>
                    <a:cubicBezTo>
                      <a:pt x="845" y="925"/>
                      <a:pt x="846" y="943"/>
                      <a:pt x="846" y="953"/>
                    </a:cubicBezTo>
                    <a:cubicBezTo>
                      <a:pt x="846" y="957"/>
                      <a:pt x="846" y="961"/>
                      <a:pt x="846" y="965"/>
                    </a:cubicBezTo>
                    <a:cubicBezTo>
                      <a:pt x="846" y="1004"/>
                      <a:pt x="846" y="1004"/>
                      <a:pt x="885" y="1002"/>
                    </a:cubicBezTo>
                    <a:cubicBezTo>
                      <a:pt x="886" y="1002"/>
                      <a:pt x="886" y="1002"/>
                      <a:pt x="886" y="1002"/>
                    </a:cubicBezTo>
                    <a:cubicBezTo>
                      <a:pt x="894" y="1003"/>
                      <a:pt x="896" y="999"/>
                      <a:pt x="896" y="992"/>
                    </a:cubicBezTo>
                    <a:cubicBezTo>
                      <a:pt x="896" y="982"/>
                      <a:pt x="896" y="972"/>
                      <a:pt x="896" y="962"/>
                    </a:cubicBezTo>
                    <a:close/>
                    <a:moveTo>
                      <a:pt x="975" y="799"/>
                    </a:moveTo>
                    <a:cubicBezTo>
                      <a:pt x="961" y="799"/>
                      <a:pt x="947" y="799"/>
                      <a:pt x="933" y="800"/>
                    </a:cubicBezTo>
                    <a:cubicBezTo>
                      <a:pt x="931" y="800"/>
                      <a:pt x="927" y="805"/>
                      <a:pt x="927" y="807"/>
                    </a:cubicBezTo>
                    <a:cubicBezTo>
                      <a:pt x="926" y="829"/>
                      <a:pt x="926" y="850"/>
                      <a:pt x="927" y="871"/>
                    </a:cubicBezTo>
                    <a:cubicBezTo>
                      <a:pt x="927" y="874"/>
                      <a:pt x="931" y="879"/>
                      <a:pt x="933" y="879"/>
                    </a:cubicBezTo>
                    <a:cubicBezTo>
                      <a:pt x="947" y="880"/>
                      <a:pt x="961" y="879"/>
                      <a:pt x="975" y="879"/>
                    </a:cubicBezTo>
                    <a:cubicBezTo>
                      <a:pt x="975" y="852"/>
                      <a:pt x="975" y="826"/>
                      <a:pt x="975" y="799"/>
                    </a:cubicBezTo>
                    <a:close/>
                    <a:moveTo>
                      <a:pt x="765" y="878"/>
                    </a:moveTo>
                    <a:cubicBezTo>
                      <a:pt x="816" y="884"/>
                      <a:pt x="816" y="884"/>
                      <a:pt x="816" y="837"/>
                    </a:cubicBezTo>
                    <a:cubicBezTo>
                      <a:pt x="816" y="837"/>
                      <a:pt x="816" y="837"/>
                      <a:pt x="816" y="836"/>
                    </a:cubicBezTo>
                    <a:cubicBezTo>
                      <a:pt x="816" y="798"/>
                      <a:pt x="816" y="798"/>
                      <a:pt x="778" y="799"/>
                    </a:cubicBezTo>
                    <a:cubicBezTo>
                      <a:pt x="776" y="799"/>
                      <a:pt x="773" y="799"/>
                      <a:pt x="772" y="799"/>
                    </a:cubicBezTo>
                    <a:cubicBezTo>
                      <a:pt x="770" y="801"/>
                      <a:pt x="766" y="804"/>
                      <a:pt x="766" y="806"/>
                    </a:cubicBezTo>
                    <a:cubicBezTo>
                      <a:pt x="765" y="830"/>
                      <a:pt x="765" y="854"/>
                      <a:pt x="765" y="878"/>
                    </a:cubicBezTo>
                    <a:close/>
                    <a:moveTo>
                      <a:pt x="975" y="1002"/>
                    </a:moveTo>
                    <a:cubicBezTo>
                      <a:pt x="975" y="974"/>
                      <a:pt x="975" y="949"/>
                      <a:pt x="975" y="922"/>
                    </a:cubicBezTo>
                    <a:cubicBezTo>
                      <a:pt x="961" y="922"/>
                      <a:pt x="947" y="921"/>
                      <a:pt x="933" y="922"/>
                    </a:cubicBezTo>
                    <a:cubicBezTo>
                      <a:pt x="931" y="922"/>
                      <a:pt x="927" y="927"/>
                      <a:pt x="927" y="930"/>
                    </a:cubicBezTo>
                    <a:cubicBezTo>
                      <a:pt x="926" y="951"/>
                      <a:pt x="926" y="972"/>
                      <a:pt x="927" y="993"/>
                    </a:cubicBezTo>
                    <a:cubicBezTo>
                      <a:pt x="927" y="996"/>
                      <a:pt x="931" y="1002"/>
                      <a:pt x="934" y="1002"/>
                    </a:cubicBezTo>
                    <a:cubicBezTo>
                      <a:pt x="947" y="1003"/>
                      <a:pt x="961" y="1002"/>
                      <a:pt x="975" y="1002"/>
                    </a:cubicBezTo>
                    <a:close/>
                    <a:moveTo>
                      <a:pt x="503" y="104"/>
                    </a:moveTo>
                    <a:cubicBezTo>
                      <a:pt x="503" y="103"/>
                      <a:pt x="503" y="101"/>
                      <a:pt x="503" y="100"/>
                    </a:cubicBezTo>
                    <a:cubicBezTo>
                      <a:pt x="503" y="63"/>
                      <a:pt x="503" y="63"/>
                      <a:pt x="465" y="63"/>
                    </a:cubicBezTo>
                    <a:cubicBezTo>
                      <a:pt x="456" y="64"/>
                      <a:pt x="451" y="66"/>
                      <a:pt x="452" y="76"/>
                    </a:cubicBezTo>
                    <a:cubicBezTo>
                      <a:pt x="453" y="87"/>
                      <a:pt x="452" y="97"/>
                      <a:pt x="452" y="108"/>
                    </a:cubicBezTo>
                    <a:cubicBezTo>
                      <a:pt x="452" y="146"/>
                      <a:pt x="452" y="145"/>
                      <a:pt x="490" y="145"/>
                    </a:cubicBezTo>
                    <a:cubicBezTo>
                      <a:pt x="499" y="145"/>
                      <a:pt x="504" y="142"/>
                      <a:pt x="503" y="132"/>
                    </a:cubicBezTo>
                    <a:cubicBezTo>
                      <a:pt x="502" y="123"/>
                      <a:pt x="503" y="114"/>
                      <a:pt x="503" y="104"/>
                    </a:cubicBezTo>
                    <a:close/>
                    <a:moveTo>
                      <a:pt x="373" y="309"/>
                    </a:moveTo>
                    <a:cubicBezTo>
                      <a:pt x="373" y="336"/>
                      <a:pt x="373" y="362"/>
                      <a:pt x="373" y="389"/>
                    </a:cubicBezTo>
                    <a:cubicBezTo>
                      <a:pt x="388" y="389"/>
                      <a:pt x="401" y="390"/>
                      <a:pt x="414" y="389"/>
                    </a:cubicBezTo>
                    <a:cubicBezTo>
                      <a:pt x="417" y="389"/>
                      <a:pt x="422" y="384"/>
                      <a:pt x="422" y="381"/>
                    </a:cubicBezTo>
                    <a:cubicBezTo>
                      <a:pt x="422" y="358"/>
                      <a:pt x="422" y="334"/>
                      <a:pt x="422" y="309"/>
                    </a:cubicBezTo>
                    <a:cubicBezTo>
                      <a:pt x="405" y="309"/>
                      <a:pt x="389" y="309"/>
                      <a:pt x="373" y="309"/>
                    </a:cubicBezTo>
                    <a:close/>
                    <a:moveTo>
                      <a:pt x="503" y="349"/>
                    </a:moveTo>
                    <a:cubicBezTo>
                      <a:pt x="503" y="306"/>
                      <a:pt x="503" y="306"/>
                      <a:pt x="463" y="308"/>
                    </a:cubicBezTo>
                    <a:cubicBezTo>
                      <a:pt x="462" y="308"/>
                      <a:pt x="461" y="308"/>
                      <a:pt x="461" y="309"/>
                    </a:cubicBezTo>
                    <a:cubicBezTo>
                      <a:pt x="458" y="311"/>
                      <a:pt x="453" y="314"/>
                      <a:pt x="453" y="317"/>
                    </a:cubicBezTo>
                    <a:cubicBezTo>
                      <a:pt x="452" y="329"/>
                      <a:pt x="452" y="341"/>
                      <a:pt x="452" y="353"/>
                    </a:cubicBezTo>
                    <a:cubicBezTo>
                      <a:pt x="453" y="391"/>
                      <a:pt x="453" y="391"/>
                      <a:pt x="490" y="389"/>
                    </a:cubicBezTo>
                    <a:cubicBezTo>
                      <a:pt x="491" y="389"/>
                      <a:pt x="492" y="390"/>
                      <a:pt x="493" y="389"/>
                    </a:cubicBezTo>
                    <a:cubicBezTo>
                      <a:pt x="496" y="386"/>
                      <a:pt x="502" y="383"/>
                      <a:pt x="502" y="379"/>
                    </a:cubicBezTo>
                    <a:cubicBezTo>
                      <a:pt x="503" y="369"/>
                      <a:pt x="503" y="359"/>
                      <a:pt x="503" y="349"/>
                    </a:cubicBezTo>
                    <a:close/>
                    <a:moveTo>
                      <a:pt x="686" y="432"/>
                    </a:moveTo>
                    <a:cubicBezTo>
                      <a:pt x="686" y="460"/>
                      <a:pt x="686" y="486"/>
                      <a:pt x="686" y="513"/>
                    </a:cubicBezTo>
                    <a:cubicBezTo>
                      <a:pt x="700" y="513"/>
                      <a:pt x="714" y="513"/>
                      <a:pt x="727" y="512"/>
                    </a:cubicBezTo>
                    <a:cubicBezTo>
                      <a:pt x="730" y="512"/>
                      <a:pt x="735" y="507"/>
                      <a:pt x="735" y="504"/>
                    </a:cubicBezTo>
                    <a:cubicBezTo>
                      <a:pt x="735" y="483"/>
                      <a:pt x="736" y="463"/>
                      <a:pt x="735" y="442"/>
                    </a:cubicBezTo>
                    <a:cubicBezTo>
                      <a:pt x="735" y="439"/>
                      <a:pt x="729" y="433"/>
                      <a:pt x="726" y="433"/>
                    </a:cubicBezTo>
                    <a:cubicBezTo>
                      <a:pt x="713" y="432"/>
                      <a:pt x="700" y="432"/>
                      <a:pt x="686" y="432"/>
                    </a:cubicBezTo>
                    <a:close/>
                    <a:moveTo>
                      <a:pt x="896" y="310"/>
                    </a:moveTo>
                    <a:cubicBezTo>
                      <a:pt x="882" y="310"/>
                      <a:pt x="870" y="311"/>
                      <a:pt x="858" y="310"/>
                    </a:cubicBezTo>
                    <a:cubicBezTo>
                      <a:pt x="849" y="310"/>
                      <a:pt x="845" y="313"/>
                      <a:pt x="846" y="322"/>
                    </a:cubicBezTo>
                    <a:cubicBezTo>
                      <a:pt x="846" y="333"/>
                      <a:pt x="846" y="344"/>
                      <a:pt x="846" y="355"/>
                    </a:cubicBezTo>
                    <a:cubicBezTo>
                      <a:pt x="846" y="395"/>
                      <a:pt x="846" y="396"/>
                      <a:pt x="887" y="391"/>
                    </a:cubicBezTo>
                    <a:cubicBezTo>
                      <a:pt x="890" y="390"/>
                      <a:pt x="895" y="385"/>
                      <a:pt x="895" y="382"/>
                    </a:cubicBezTo>
                    <a:cubicBezTo>
                      <a:pt x="896" y="359"/>
                      <a:pt x="896" y="336"/>
                      <a:pt x="896" y="310"/>
                    </a:cubicBezTo>
                    <a:close/>
                    <a:moveTo>
                      <a:pt x="976" y="310"/>
                    </a:moveTo>
                    <a:cubicBezTo>
                      <a:pt x="962" y="310"/>
                      <a:pt x="949" y="311"/>
                      <a:pt x="937" y="310"/>
                    </a:cubicBezTo>
                    <a:cubicBezTo>
                      <a:pt x="928" y="310"/>
                      <a:pt x="926" y="314"/>
                      <a:pt x="926" y="322"/>
                    </a:cubicBezTo>
                    <a:cubicBezTo>
                      <a:pt x="927" y="333"/>
                      <a:pt x="926" y="343"/>
                      <a:pt x="926" y="354"/>
                    </a:cubicBezTo>
                    <a:cubicBezTo>
                      <a:pt x="926" y="393"/>
                      <a:pt x="926" y="393"/>
                      <a:pt x="966" y="391"/>
                    </a:cubicBezTo>
                    <a:cubicBezTo>
                      <a:pt x="966" y="391"/>
                      <a:pt x="967" y="391"/>
                      <a:pt x="967" y="391"/>
                    </a:cubicBezTo>
                    <a:cubicBezTo>
                      <a:pt x="970" y="388"/>
                      <a:pt x="976" y="385"/>
                      <a:pt x="976" y="382"/>
                    </a:cubicBezTo>
                    <a:cubicBezTo>
                      <a:pt x="976" y="359"/>
                      <a:pt x="976" y="336"/>
                      <a:pt x="976" y="310"/>
                    </a:cubicBezTo>
                    <a:close/>
                    <a:moveTo>
                      <a:pt x="452" y="632"/>
                    </a:moveTo>
                    <a:cubicBezTo>
                      <a:pt x="470" y="632"/>
                      <a:pt x="486" y="632"/>
                      <a:pt x="503" y="632"/>
                    </a:cubicBezTo>
                    <a:cubicBezTo>
                      <a:pt x="503" y="617"/>
                      <a:pt x="503" y="603"/>
                      <a:pt x="503" y="589"/>
                    </a:cubicBezTo>
                    <a:cubicBezTo>
                      <a:pt x="502" y="550"/>
                      <a:pt x="502" y="550"/>
                      <a:pt x="464" y="552"/>
                    </a:cubicBezTo>
                    <a:cubicBezTo>
                      <a:pt x="463" y="552"/>
                      <a:pt x="461" y="552"/>
                      <a:pt x="460" y="552"/>
                    </a:cubicBezTo>
                    <a:cubicBezTo>
                      <a:pt x="457" y="555"/>
                      <a:pt x="453" y="558"/>
                      <a:pt x="453" y="560"/>
                    </a:cubicBezTo>
                    <a:cubicBezTo>
                      <a:pt x="452" y="584"/>
                      <a:pt x="452" y="607"/>
                      <a:pt x="452" y="632"/>
                    </a:cubicBezTo>
                    <a:close/>
                    <a:moveTo>
                      <a:pt x="765" y="513"/>
                    </a:moveTo>
                    <a:cubicBezTo>
                      <a:pt x="781" y="513"/>
                      <a:pt x="794" y="513"/>
                      <a:pt x="807" y="512"/>
                    </a:cubicBezTo>
                    <a:cubicBezTo>
                      <a:pt x="810" y="512"/>
                      <a:pt x="815" y="507"/>
                      <a:pt x="815" y="503"/>
                    </a:cubicBezTo>
                    <a:cubicBezTo>
                      <a:pt x="816" y="483"/>
                      <a:pt x="816" y="463"/>
                      <a:pt x="815" y="443"/>
                    </a:cubicBezTo>
                    <a:cubicBezTo>
                      <a:pt x="815" y="439"/>
                      <a:pt x="810" y="433"/>
                      <a:pt x="806" y="433"/>
                    </a:cubicBezTo>
                    <a:cubicBezTo>
                      <a:pt x="796" y="431"/>
                      <a:pt x="785" y="432"/>
                      <a:pt x="774" y="433"/>
                    </a:cubicBezTo>
                    <a:cubicBezTo>
                      <a:pt x="771" y="433"/>
                      <a:pt x="766" y="438"/>
                      <a:pt x="766" y="441"/>
                    </a:cubicBezTo>
                    <a:cubicBezTo>
                      <a:pt x="765" y="464"/>
                      <a:pt x="765" y="487"/>
                      <a:pt x="765" y="513"/>
                    </a:cubicBezTo>
                    <a:close/>
                    <a:moveTo>
                      <a:pt x="895" y="432"/>
                    </a:moveTo>
                    <a:cubicBezTo>
                      <a:pt x="880" y="432"/>
                      <a:pt x="867" y="432"/>
                      <a:pt x="855" y="433"/>
                    </a:cubicBezTo>
                    <a:cubicBezTo>
                      <a:pt x="852" y="433"/>
                      <a:pt x="846" y="437"/>
                      <a:pt x="846" y="439"/>
                    </a:cubicBezTo>
                    <a:cubicBezTo>
                      <a:pt x="846" y="463"/>
                      <a:pt x="846" y="488"/>
                      <a:pt x="846" y="512"/>
                    </a:cubicBezTo>
                    <a:cubicBezTo>
                      <a:pt x="864" y="512"/>
                      <a:pt x="879" y="512"/>
                      <a:pt x="895" y="512"/>
                    </a:cubicBezTo>
                    <a:cubicBezTo>
                      <a:pt x="895" y="485"/>
                      <a:pt x="895" y="460"/>
                      <a:pt x="895" y="432"/>
                    </a:cubicBezTo>
                    <a:close/>
                    <a:moveTo>
                      <a:pt x="1057" y="513"/>
                    </a:moveTo>
                    <a:cubicBezTo>
                      <a:pt x="1057" y="487"/>
                      <a:pt x="1057" y="464"/>
                      <a:pt x="1056" y="441"/>
                    </a:cubicBezTo>
                    <a:cubicBezTo>
                      <a:pt x="1056" y="438"/>
                      <a:pt x="1051" y="433"/>
                      <a:pt x="1048" y="433"/>
                    </a:cubicBezTo>
                    <a:cubicBezTo>
                      <a:pt x="1037" y="432"/>
                      <a:pt x="1027" y="431"/>
                      <a:pt x="1017" y="433"/>
                    </a:cubicBezTo>
                    <a:cubicBezTo>
                      <a:pt x="1013" y="433"/>
                      <a:pt x="1008" y="439"/>
                      <a:pt x="1007" y="442"/>
                    </a:cubicBezTo>
                    <a:cubicBezTo>
                      <a:pt x="1007" y="463"/>
                      <a:pt x="1007" y="484"/>
                      <a:pt x="1007" y="504"/>
                    </a:cubicBezTo>
                    <a:cubicBezTo>
                      <a:pt x="1007" y="507"/>
                      <a:pt x="1012" y="512"/>
                      <a:pt x="1015" y="512"/>
                    </a:cubicBezTo>
                    <a:cubicBezTo>
                      <a:pt x="1028" y="513"/>
                      <a:pt x="1042" y="513"/>
                      <a:pt x="1057" y="513"/>
                    </a:cubicBezTo>
                    <a:close/>
                    <a:moveTo>
                      <a:pt x="261" y="633"/>
                    </a:moveTo>
                    <a:cubicBezTo>
                      <a:pt x="261" y="617"/>
                      <a:pt x="261" y="603"/>
                      <a:pt x="261" y="589"/>
                    </a:cubicBezTo>
                    <a:cubicBezTo>
                      <a:pt x="260" y="544"/>
                      <a:pt x="270" y="553"/>
                      <a:pt x="221" y="553"/>
                    </a:cubicBezTo>
                    <a:cubicBezTo>
                      <a:pt x="218" y="553"/>
                      <a:pt x="212" y="558"/>
                      <a:pt x="211" y="562"/>
                    </a:cubicBezTo>
                    <a:cubicBezTo>
                      <a:pt x="211" y="582"/>
                      <a:pt x="211" y="603"/>
                      <a:pt x="211" y="624"/>
                    </a:cubicBezTo>
                    <a:cubicBezTo>
                      <a:pt x="211" y="627"/>
                      <a:pt x="217" y="632"/>
                      <a:pt x="220" y="632"/>
                    </a:cubicBezTo>
                    <a:cubicBezTo>
                      <a:pt x="233" y="633"/>
                      <a:pt x="246" y="633"/>
                      <a:pt x="261" y="633"/>
                    </a:cubicBezTo>
                    <a:close/>
                    <a:moveTo>
                      <a:pt x="341" y="632"/>
                    </a:moveTo>
                    <a:cubicBezTo>
                      <a:pt x="341" y="607"/>
                      <a:pt x="342" y="584"/>
                      <a:pt x="341" y="561"/>
                    </a:cubicBezTo>
                    <a:cubicBezTo>
                      <a:pt x="341" y="558"/>
                      <a:pt x="336" y="553"/>
                      <a:pt x="333" y="553"/>
                    </a:cubicBezTo>
                    <a:cubicBezTo>
                      <a:pt x="320" y="552"/>
                      <a:pt x="307" y="552"/>
                      <a:pt x="293" y="552"/>
                    </a:cubicBezTo>
                    <a:cubicBezTo>
                      <a:pt x="293" y="580"/>
                      <a:pt x="293" y="606"/>
                      <a:pt x="293" y="632"/>
                    </a:cubicBezTo>
                    <a:cubicBezTo>
                      <a:pt x="309" y="632"/>
                      <a:pt x="324" y="632"/>
                      <a:pt x="341" y="632"/>
                    </a:cubicBezTo>
                    <a:close/>
                    <a:moveTo>
                      <a:pt x="373" y="552"/>
                    </a:moveTo>
                    <a:cubicBezTo>
                      <a:pt x="373" y="580"/>
                      <a:pt x="373" y="606"/>
                      <a:pt x="373" y="632"/>
                    </a:cubicBezTo>
                    <a:cubicBezTo>
                      <a:pt x="389" y="632"/>
                      <a:pt x="405" y="632"/>
                      <a:pt x="422" y="632"/>
                    </a:cubicBezTo>
                    <a:cubicBezTo>
                      <a:pt x="422" y="607"/>
                      <a:pt x="422" y="584"/>
                      <a:pt x="422" y="561"/>
                    </a:cubicBezTo>
                    <a:cubicBezTo>
                      <a:pt x="422" y="558"/>
                      <a:pt x="416" y="553"/>
                      <a:pt x="413" y="553"/>
                    </a:cubicBezTo>
                    <a:cubicBezTo>
                      <a:pt x="400" y="552"/>
                      <a:pt x="387" y="552"/>
                      <a:pt x="373" y="552"/>
                    </a:cubicBezTo>
                    <a:close/>
                    <a:moveTo>
                      <a:pt x="685" y="595"/>
                    </a:moveTo>
                    <a:cubicBezTo>
                      <a:pt x="685" y="596"/>
                      <a:pt x="685" y="597"/>
                      <a:pt x="685" y="599"/>
                    </a:cubicBezTo>
                    <a:cubicBezTo>
                      <a:pt x="686" y="644"/>
                      <a:pt x="676" y="634"/>
                      <a:pt x="725" y="636"/>
                    </a:cubicBezTo>
                    <a:cubicBezTo>
                      <a:pt x="732" y="636"/>
                      <a:pt x="735" y="633"/>
                      <a:pt x="735" y="625"/>
                    </a:cubicBezTo>
                    <a:cubicBezTo>
                      <a:pt x="735" y="605"/>
                      <a:pt x="736" y="585"/>
                      <a:pt x="735" y="565"/>
                    </a:cubicBezTo>
                    <a:cubicBezTo>
                      <a:pt x="735" y="562"/>
                      <a:pt x="731" y="556"/>
                      <a:pt x="729" y="556"/>
                    </a:cubicBezTo>
                    <a:cubicBezTo>
                      <a:pt x="715" y="555"/>
                      <a:pt x="700" y="554"/>
                      <a:pt x="688" y="558"/>
                    </a:cubicBezTo>
                    <a:cubicBezTo>
                      <a:pt x="684" y="559"/>
                      <a:pt x="686" y="577"/>
                      <a:pt x="685" y="588"/>
                    </a:cubicBezTo>
                    <a:cubicBezTo>
                      <a:pt x="685" y="590"/>
                      <a:pt x="685" y="592"/>
                      <a:pt x="685" y="595"/>
                    </a:cubicBezTo>
                    <a:close/>
                    <a:moveTo>
                      <a:pt x="765" y="595"/>
                    </a:moveTo>
                    <a:cubicBezTo>
                      <a:pt x="765" y="605"/>
                      <a:pt x="764" y="615"/>
                      <a:pt x="766" y="625"/>
                    </a:cubicBezTo>
                    <a:cubicBezTo>
                      <a:pt x="766" y="629"/>
                      <a:pt x="771" y="635"/>
                      <a:pt x="775" y="635"/>
                    </a:cubicBezTo>
                    <a:cubicBezTo>
                      <a:pt x="785" y="636"/>
                      <a:pt x="795" y="635"/>
                      <a:pt x="805" y="636"/>
                    </a:cubicBezTo>
                    <a:cubicBezTo>
                      <a:pt x="813" y="636"/>
                      <a:pt x="816" y="633"/>
                      <a:pt x="816" y="625"/>
                    </a:cubicBezTo>
                    <a:cubicBezTo>
                      <a:pt x="815" y="614"/>
                      <a:pt x="816" y="603"/>
                      <a:pt x="816" y="592"/>
                    </a:cubicBezTo>
                    <a:cubicBezTo>
                      <a:pt x="816" y="554"/>
                      <a:pt x="816" y="554"/>
                      <a:pt x="778" y="555"/>
                    </a:cubicBezTo>
                    <a:cubicBezTo>
                      <a:pt x="777" y="555"/>
                      <a:pt x="776" y="554"/>
                      <a:pt x="775" y="555"/>
                    </a:cubicBezTo>
                    <a:cubicBezTo>
                      <a:pt x="772" y="558"/>
                      <a:pt x="766" y="561"/>
                      <a:pt x="766" y="565"/>
                    </a:cubicBezTo>
                    <a:cubicBezTo>
                      <a:pt x="764" y="575"/>
                      <a:pt x="765" y="585"/>
                      <a:pt x="765" y="595"/>
                    </a:cubicBezTo>
                    <a:close/>
                    <a:moveTo>
                      <a:pt x="896" y="596"/>
                    </a:moveTo>
                    <a:cubicBezTo>
                      <a:pt x="896" y="553"/>
                      <a:pt x="896" y="553"/>
                      <a:pt x="857" y="555"/>
                    </a:cubicBezTo>
                    <a:cubicBezTo>
                      <a:pt x="856" y="555"/>
                      <a:pt x="855" y="555"/>
                      <a:pt x="854" y="555"/>
                    </a:cubicBezTo>
                    <a:cubicBezTo>
                      <a:pt x="851" y="558"/>
                      <a:pt x="846" y="560"/>
                      <a:pt x="846" y="563"/>
                    </a:cubicBezTo>
                    <a:cubicBezTo>
                      <a:pt x="846" y="584"/>
                      <a:pt x="846" y="606"/>
                      <a:pt x="846" y="627"/>
                    </a:cubicBezTo>
                    <a:cubicBezTo>
                      <a:pt x="846" y="630"/>
                      <a:pt x="850" y="635"/>
                      <a:pt x="853" y="635"/>
                    </a:cubicBezTo>
                    <a:cubicBezTo>
                      <a:pt x="866" y="635"/>
                      <a:pt x="881" y="637"/>
                      <a:pt x="893" y="633"/>
                    </a:cubicBezTo>
                    <a:cubicBezTo>
                      <a:pt x="897" y="631"/>
                      <a:pt x="895" y="612"/>
                      <a:pt x="896" y="601"/>
                    </a:cubicBezTo>
                    <a:cubicBezTo>
                      <a:pt x="896" y="600"/>
                      <a:pt x="896" y="598"/>
                      <a:pt x="896" y="596"/>
                    </a:cubicBezTo>
                    <a:close/>
                    <a:moveTo>
                      <a:pt x="976" y="555"/>
                    </a:moveTo>
                    <a:cubicBezTo>
                      <a:pt x="961" y="555"/>
                      <a:pt x="948" y="554"/>
                      <a:pt x="935" y="555"/>
                    </a:cubicBezTo>
                    <a:cubicBezTo>
                      <a:pt x="932" y="556"/>
                      <a:pt x="927" y="561"/>
                      <a:pt x="927" y="564"/>
                    </a:cubicBezTo>
                    <a:cubicBezTo>
                      <a:pt x="926" y="585"/>
                      <a:pt x="926" y="606"/>
                      <a:pt x="927" y="627"/>
                    </a:cubicBezTo>
                    <a:cubicBezTo>
                      <a:pt x="927" y="630"/>
                      <a:pt x="931" y="635"/>
                      <a:pt x="933" y="635"/>
                    </a:cubicBezTo>
                    <a:cubicBezTo>
                      <a:pt x="947" y="636"/>
                      <a:pt x="961" y="635"/>
                      <a:pt x="976" y="635"/>
                    </a:cubicBezTo>
                    <a:cubicBezTo>
                      <a:pt x="976" y="608"/>
                      <a:pt x="976" y="582"/>
                      <a:pt x="976" y="555"/>
                    </a:cubicBezTo>
                    <a:close/>
                    <a:moveTo>
                      <a:pt x="765" y="717"/>
                    </a:moveTo>
                    <a:cubicBezTo>
                      <a:pt x="765" y="760"/>
                      <a:pt x="765" y="760"/>
                      <a:pt x="804" y="758"/>
                    </a:cubicBezTo>
                    <a:cubicBezTo>
                      <a:pt x="812" y="758"/>
                      <a:pt x="816" y="755"/>
                      <a:pt x="816" y="747"/>
                    </a:cubicBezTo>
                    <a:cubicBezTo>
                      <a:pt x="815" y="735"/>
                      <a:pt x="816" y="724"/>
                      <a:pt x="816" y="713"/>
                    </a:cubicBezTo>
                    <a:cubicBezTo>
                      <a:pt x="816" y="675"/>
                      <a:pt x="816" y="675"/>
                      <a:pt x="777" y="677"/>
                    </a:cubicBezTo>
                    <a:cubicBezTo>
                      <a:pt x="768" y="677"/>
                      <a:pt x="765" y="679"/>
                      <a:pt x="765" y="688"/>
                    </a:cubicBezTo>
                    <a:cubicBezTo>
                      <a:pt x="766" y="698"/>
                      <a:pt x="765" y="707"/>
                      <a:pt x="765" y="717"/>
                    </a:cubicBezTo>
                    <a:close/>
                    <a:moveTo>
                      <a:pt x="896" y="717"/>
                    </a:moveTo>
                    <a:cubicBezTo>
                      <a:pt x="896" y="675"/>
                      <a:pt x="896" y="675"/>
                      <a:pt x="857" y="677"/>
                    </a:cubicBezTo>
                    <a:cubicBezTo>
                      <a:pt x="856" y="677"/>
                      <a:pt x="854" y="676"/>
                      <a:pt x="853" y="677"/>
                    </a:cubicBezTo>
                    <a:cubicBezTo>
                      <a:pt x="851" y="680"/>
                      <a:pt x="846" y="682"/>
                      <a:pt x="846" y="685"/>
                    </a:cubicBezTo>
                    <a:cubicBezTo>
                      <a:pt x="846" y="707"/>
                      <a:pt x="846" y="728"/>
                      <a:pt x="846" y="750"/>
                    </a:cubicBezTo>
                    <a:cubicBezTo>
                      <a:pt x="846" y="753"/>
                      <a:pt x="851" y="757"/>
                      <a:pt x="854" y="757"/>
                    </a:cubicBezTo>
                    <a:cubicBezTo>
                      <a:pt x="891" y="764"/>
                      <a:pt x="896" y="760"/>
                      <a:pt x="896" y="723"/>
                    </a:cubicBezTo>
                    <a:cubicBezTo>
                      <a:pt x="896" y="721"/>
                      <a:pt x="896" y="719"/>
                      <a:pt x="896" y="717"/>
                    </a:cubicBezTo>
                    <a:close/>
                    <a:moveTo>
                      <a:pt x="976" y="677"/>
                    </a:moveTo>
                    <a:cubicBezTo>
                      <a:pt x="969" y="677"/>
                      <a:pt x="965" y="677"/>
                      <a:pt x="960" y="677"/>
                    </a:cubicBezTo>
                    <a:cubicBezTo>
                      <a:pt x="926" y="677"/>
                      <a:pt x="926" y="677"/>
                      <a:pt x="926" y="710"/>
                    </a:cubicBezTo>
                    <a:cubicBezTo>
                      <a:pt x="926" y="714"/>
                      <a:pt x="926" y="717"/>
                      <a:pt x="926" y="721"/>
                    </a:cubicBezTo>
                    <a:cubicBezTo>
                      <a:pt x="926" y="761"/>
                      <a:pt x="926" y="761"/>
                      <a:pt x="966" y="758"/>
                    </a:cubicBezTo>
                    <a:cubicBezTo>
                      <a:pt x="967" y="758"/>
                      <a:pt x="968" y="758"/>
                      <a:pt x="968" y="758"/>
                    </a:cubicBezTo>
                    <a:cubicBezTo>
                      <a:pt x="971" y="755"/>
                      <a:pt x="976" y="752"/>
                      <a:pt x="976" y="750"/>
                    </a:cubicBezTo>
                    <a:cubicBezTo>
                      <a:pt x="976" y="726"/>
                      <a:pt x="976" y="703"/>
                      <a:pt x="976" y="677"/>
                    </a:cubicBezTo>
                    <a:close/>
                    <a:moveTo>
                      <a:pt x="1057" y="718"/>
                    </a:moveTo>
                    <a:cubicBezTo>
                      <a:pt x="1057" y="716"/>
                      <a:pt x="1057" y="715"/>
                      <a:pt x="1057" y="713"/>
                    </a:cubicBezTo>
                    <a:cubicBezTo>
                      <a:pt x="1057" y="674"/>
                      <a:pt x="1057" y="674"/>
                      <a:pt x="1018" y="677"/>
                    </a:cubicBezTo>
                    <a:cubicBezTo>
                      <a:pt x="1010" y="677"/>
                      <a:pt x="1007" y="679"/>
                      <a:pt x="1007" y="687"/>
                    </a:cubicBezTo>
                    <a:cubicBezTo>
                      <a:pt x="1007" y="708"/>
                      <a:pt x="1007" y="728"/>
                      <a:pt x="1007" y="748"/>
                    </a:cubicBezTo>
                    <a:cubicBezTo>
                      <a:pt x="1008" y="751"/>
                      <a:pt x="1012" y="757"/>
                      <a:pt x="1016" y="757"/>
                    </a:cubicBezTo>
                    <a:cubicBezTo>
                      <a:pt x="1055" y="763"/>
                      <a:pt x="1057" y="761"/>
                      <a:pt x="1057" y="722"/>
                    </a:cubicBezTo>
                    <a:cubicBezTo>
                      <a:pt x="1057" y="721"/>
                      <a:pt x="1057" y="720"/>
                      <a:pt x="1057" y="718"/>
                    </a:cubicBezTo>
                    <a:close/>
                    <a:moveTo>
                      <a:pt x="685" y="879"/>
                    </a:moveTo>
                    <a:cubicBezTo>
                      <a:pt x="735" y="884"/>
                      <a:pt x="735" y="884"/>
                      <a:pt x="735" y="837"/>
                    </a:cubicBezTo>
                    <a:cubicBezTo>
                      <a:pt x="735" y="796"/>
                      <a:pt x="735" y="796"/>
                      <a:pt x="695" y="799"/>
                    </a:cubicBezTo>
                    <a:cubicBezTo>
                      <a:pt x="694" y="799"/>
                      <a:pt x="693" y="799"/>
                      <a:pt x="692" y="799"/>
                    </a:cubicBezTo>
                    <a:cubicBezTo>
                      <a:pt x="690" y="801"/>
                      <a:pt x="685" y="804"/>
                      <a:pt x="685" y="806"/>
                    </a:cubicBezTo>
                    <a:cubicBezTo>
                      <a:pt x="685" y="830"/>
                      <a:pt x="685" y="854"/>
                      <a:pt x="685" y="879"/>
                    </a:cubicBezTo>
                    <a:close/>
                    <a:moveTo>
                      <a:pt x="1057" y="880"/>
                    </a:moveTo>
                    <a:cubicBezTo>
                      <a:pt x="1057" y="854"/>
                      <a:pt x="1057" y="831"/>
                      <a:pt x="1056" y="808"/>
                    </a:cubicBezTo>
                    <a:cubicBezTo>
                      <a:pt x="1056" y="805"/>
                      <a:pt x="1052" y="800"/>
                      <a:pt x="1049" y="800"/>
                    </a:cubicBezTo>
                    <a:cubicBezTo>
                      <a:pt x="1038" y="799"/>
                      <a:pt x="1027" y="799"/>
                      <a:pt x="1016" y="800"/>
                    </a:cubicBezTo>
                    <a:cubicBezTo>
                      <a:pt x="1013" y="800"/>
                      <a:pt x="1008" y="805"/>
                      <a:pt x="1007" y="807"/>
                    </a:cubicBezTo>
                    <a:cubicBezTo>
                      <a:pt x="1007" y="829"/>
                      <a:pt x="1007" y="850"/>
                      <a:pt x="1007" y="871"/>
                    </a:cubicBezTo>
                    <a:cubicBezTo>
                      <a:pt x="1008" y="874"/>
                      <a:pt x="1012" y="879"/>
                      <a:pt x="1015" y="879"/>
                    </a:cubicBezTo>
                    <a:cubicBezTo>
                      <a:pt x="1028" y="880"/>
                      <a:pt x="1042" y="880"/>
                      <a:pt x="1057" y="880"/>
                    </a:cubicBezTo>
                    <a:close/>
                    <a:moveTo>
                      <a:pt x="816" y="962"/>
                    </a:moveTo>
                    <a:cubicBezTo>
                      <a:pt x="816" y="952"/>
                      <a:pt x="816" y="942"/>
                      <a:pt x="815" y="932"/>
                    </a:cubicBezTo>
                    <a:cubicBezTo>
                      <a:pt x="815" y="928"/>
                      <a:pt x="811" y="922"/>
                      <a:pt x="809" y="922"/>
                    </a:cubicBezTo>
                    <a:cubicBezTo>
                      <a:pt x="795" y="922"/>
                      <a:pt x="780" y="920"/>
                      <a:pt x="768" y="925"/>
                    </a:cubicBezTo>
                    <a:cubicBezTo>
                      <a:pt x="764" y="926"/>
                      <a:pt x="766" y="945"/>
                      <a:pt x="765" y="956"/>
                    </a:cubicBezTo>
                    <a:cubicBezTo>
                      <a:pt x="765" y="959"/>
                      <a:pt x="765" y="962"/>
                      <a:pt x="765" y="965"/>
                    </a:cubicBezTo>
                    <a:cubicBezTo>
                      <a:pt x="765" y="1005"/>
                      <a:pt x="765" y="1005"/>
                      <a:pt x="804" y="1002"/>
                    </a:cubicBezTo>
                    <a:cubicBezTo>
                      <a:pt x="805" y="1002"/>
                      <a:pt x="805" y="1002"/>
                      <a:pt x="806" y="1002"/>
                    </a:cubicBezTo>
                    <a:cubicBezTo>
                      <a:pt x="809" y="999"/>
                      <a:pt x="815" y="996"/>
                      <a:pt x="815" y="992"/>
                    </a:cubicBezTo>
                    <a:cubicBezTo>
                      <a:pt x="816" y="982"/>
                      <a:pt x="816" y="972"/>
                      <a:pt x="816" y="962"/>
                    </a:cubicBezTo>
                    <a:close/>
                    <a:moveTo>
                      <a:pt x="292" y="144"/>
                    </a:moveTo>
                    <a:cubicBezTo>
                      <a:pt x="307" y="144"/>
                      <a:pt x="321" y="145"/>
                      <a:pt x="334" y="144"/>
                    </a:cubicBezTo>
                    <a:cubicBezTo>
                      <a:pt x="337" y="144"/>
                      <a:pt x="341" y="138"/>
                      <a:pt x="341" y="134"/>
                    </a:cubicBezTo>
                    <a:cubicBezTo>
                      <a:pt x="342" y="123"/>
                      <a:pt x="342" y="111"/>
                      <a:pt x="342" y="100"/>
                    </a:cubicBezTo>
                    <a:cubicBezTo>
                      <a:pt x="342" y="62"/>
                      <a:pt x="342" y="62"/>
                      <a:pt x="304" y="64"/>
                    </a:cubicBezTo>
                    <a:cubicBezTo>
                      <a:pt x="302" y="64"/>
                      <a:pt x="300" y="63"/>
                      <a:pt x="298" y="64"/>
                    </a:cubicBezTo>
                    <a:cubicBezTo>
                      <a:pt x="296" y="66"/>
                      <a:pt x="292" y="69"/>
                      <a:pt x="292" y="71"/>
                    </a:cubicBezTo>
                    <a:cubicBezTo>
                      <a:pt x="292" y="95"/>
                      <a:pt x="292" y="119"/>
                      <a:pt x="292" y="144"/>
                    </a:cubicBezTo>
                    <a:close/>
                    <a:moveTo>
                      <a:pt x="1057" y="962"/>
                    </a:moveTo>
                    <a:cubicBezTo>
                      <a:pt x="1057" y="920"/>
                      <a:pt x="1057" y="920"/>
                      <a:pt x="1018" y="922"/>
                    </a:cubicBezTo>
                    <a:cubicBezTo>
                      <a:pt x="1017" y="922"/>
                      <a:pt x="1016" y="921"/>
                      <a:pt x="1015" y="922"/>
                    </a:cubicBezTo>
                    <a:cubicBezTo>
                      <a:pt x="1012" y="924"/>
                      <a:pt x="1007" y="927"/>
                      <a:pt x="1007" y="930"/>
                    </a:cubicBezTo>
                    <a:cubicBezTo>
                      <a:pt x="1007" y="951"/>
                      <a:pt x="1007" y="972"/>
                      <a:pt x="1007" y="993"/>
                    </a:cubicBezTo>
                    <a:cubicBezTo>
                      <a:pt x="1008" y="996"/>
                      <a:pt x="1013" y="1001"/>
                      <a:pt x="1017" y="1002"/>
                    </a:cubicBezTo>
                    <a:cubicBezTo>
                      <a:pt x="1057" y="1006"/>
                      <a:pt x="1057" y="1005"/>
                      <a:pt x="1057" y="966"/>
                    </a:cubicBezTo>
                    <a:cubicBezTo>
                      <a:pt x="1057" y="964"/>
                      <a:pt x="1057" y="963"/>
                      <a:pt x="1057" y="962"/>
                    </a:cubicBezTo>
                    <a:close/>
                    <a:moveTo>
                      <a:pt x="373" y="144"/>
                    </a:moveTo>
                    <a:cubicBezTo>
                      <a:pt x="387" y="144"/>
                      <a:pt x="400" y="145"/>
                      <a:pt x="413" y="144"/>
                    </a:cubicBezTo>
                    <a:cubicBezTo>
                      <a:pt x="416" y="144"/>
                      <a:pt x="422" y="138"/>
                      <a:pt x="422" y="135"/>
                    </a:cubicBezTo>
                    <a:cubicBezTo>
                      <a:pt x="422" y="114"/>
                      <a:pt x="422" y="94"/>
                      <a:pt x="422" y="73"/>
                    </a:cubicBezTo>
                    <a:cubicBezTo>
                      <a:pt x="422" y="70"/>
                      <a:pt x="418" y="65"/>
                      <a:pt x="415" y="64"/>
                    </a:cubicBezTo>
                    <a:cubicBezTo>
                      <a:pt x="401" y="64"/>
                      <a:pt x="387" y="64"/>
                      <a:pt x="373" y="64"/>
                    </a:cubicBezTo>
                    <a:cubicBezTo>
                      <a:pt x="373" y="92"/>
                      <a:pt x="373" y="117"/>
                      <a:pt x="373" y="144"/>
                    </a:cubicBezTo>
                    <a:close/>
                    <a:moveTo>
                      <a:pt x="685" y="716"/>
                    </a:moveTo>
                    <a:cubicBezTo>
                      <a:pt x="685" y="761"/>
                      <a:pt x="685" y="761"/>
                      <a:pt x="724" y="758"/>
                    </a:cubicBezTo>
                    <a:cubicBezTo>
                      <a:pt x="724" y="758"/>
                      <a:pt x="725" y="758"/>
                      <a:pt x="725" y="758"/>
                    </a:cubicBezTo>
                    <a:cubicBezTo>
                      <a:pt x="729" y="754"/>
                      <a:pt x="734" y="751"/>
                      <a:pt x="735" y="747"/>
                    </a:cubicBezTo>
                    <a:cubicBezTo>
                      <a:pt x="736" y="727"/>
                      <a:pt x="735" y="707"/>
                      <a:pt x="735" y="686"/>
                    </a:cubicBezTo>
                    <a:cubicBezTo>
                      <a:pt x="735" y="683"/>
                      <a:pt x="729" y="678"/>
                      <a:pt x="726" y="677"/>
                    </a:cubicBezTo>
                    <a:cubicBezTo>
                      <a:pt x="687" y="671"/>
                      <a:pt x="685" y="673"/>
                      <a:pt x="685" y="712"/>
                    </a:cubicBezTo>
                    <a:cubicBezTo>
                      <a:pt x="685" y="713"/>
                      <a:pt x="685" y="715"/>
                      <a:pt x="685" y="716"/>
                    </a:cubicBezTo>
                    <a:close/>
                    <a:moveTo>
                      <a:pt x="1007" y="354"/>
                    </a:moveTo>
                    <a:cubicBezTo>
                      <a:pt x="1008" y="400"/>
                      <a:pt x="998" y="390"/>
                      <a:pt x="1046" y="391"/>
                    </a:cubicBezTo>
                    <a:cubicBezTo>
                      <a:pt x="1054" y="391"/>
                      <a:pt x="1057" y="388"/>
                      <a:pt x="1057" y="381"/>
                    </a:cubicBezTo>
                    <a:cubicBezTo>
                      <a:pt x="1057" y="360"/>
                      <a:pt x="1057" y="340"/>
                      <a:pt x="1057" y="320"/>
                    </a:cubicBezTo>
                    <a:cubicBezTo>
                      <a:pt x="1056" y="316"/>
                      <a:pt x="1052" y="311"/>
                      <a:pt x="1049" y="311"/>
                    </a:cubicBezTo>
                    <a:cubicBezTo>
                      <a:pt x="1013" y="304"/>
                      <a:pt x="1007" y="308"/>
                      <a:pt x="1007" y="344"/>
                    </a:cubicBezTo>
                    <a:cubicBezTo>
                      <a:pt x="1007" y="347"/>
                      <a:pt x="1007" y="349"/>
                      <a:pt x="1007" y="354"/>
                    </a:cubicBezTo>
                    <a:close/>
                    <a:moveTo>
                      <a:pt x="816" y="351"/>
                    </a:moveTo>
                    <a:cubicBezTo>
                      <a:pt x="816" y="351"/>
                      <a:pt x="816" y="351"/>
                      <a:pt x="816" y="351"/>
                    </a:cubicBezTo>
                    <a:cubicBezTo>
                      <a:pt x="816" y="341"/>
                      <a:pt x="815" y="331"/>
                      <a:pt x="816" y="321"/>
                    </a:cubicBezTo>
                    <a:cubicBezTo>
                      <a:pt x="816" y="314"/>
                      <a:pt x="814" y="310"/>
                      <a:pt x="806" y="310"/>
                    </a:cubicBezTo>
                    <a:cubicBezTo>
                      <a:pt x="796" y="310"/>
                      <a:pt x="785" y="310"/>
                      <a:pt x="774" y="311"/>
                    </a:cubicBezTo>
                    <a:cubicBezTo>
                      <a:pt x="771" y="311"/>
                      <a:pt x="766" y="316"/>
                      <a:pt x="766" y="320"/>
                    </a:cubicBezTo>
                    <a:cubicBezTo>
                      <a:pt x="765" y="340"/>
                      <a:pt x="765" y="361"/>
                      <a:pt x="766" y="382"/>
                    </a:cubicBezTo>
                    <a:cubicBezTo>
                      <a:pt x="766" y="385"/>
                      <a:pt x="770" y="390"/>
                      <a:pt x="772" y="391"/>
                    </a:cubicBezTo>
                    <a:cubicBezTo>
                      <a:pt x="786" y="391"/>
                      <a:pt x="800" y="392"/>
                      <a:pt x="813" y="388"/>
                    </a:cubicBezTo>
                    <a:cubicBezTo>
                      <a:pt x="817" y="386"/>
                      <a:pt x="815" y="369"/>
                      <a:pt x="816" y="358"/>
                    </a:cubicBezTo>
                    <a:cubicBezTo>
                      <a:pt x="816" y="356"/>
                      <a:pt x="816" y="353"/>
                      <a:pt x="816" y="351"/>
                    </a:cubicBezTo>
                    <a:close/>
                    <a:moveTo>
                      <a:pt x="293" y="389"/>
                    </a:moveTo>
                    <a:cubicBezTo>
                      <a:pt x="307" y="389"/>
                      <a:pt x="321" y="390"/>
                      <a:pt x="335" y="389"/>
                    </a:cubicBezTo>
                    <a:cubicBezTo>
                      <a:pt x="337" y="388"/>
                      <a:pt x="341" y="382"/>
                      <a:pt x="341" y="379"/>
                    </a:cubicBezTo>
                    <a:cubicBezTo>
                      <a:pt x="342" y="359"/>
                      <a:pt x="342" y="338"/>
                      <a:pt x="341" y="318"/>
                    </a:cubicBezTo>
                    <a:cubicBezTo>
                      <a:pt x="341" y="315"/>
                      <a:pt x="337" y="309"/>
                      <a:pt x="334" y="309"/>
                    </a:cubicBezTo>
                    <a:cubicBezTo>
                      <a:pt x="321" y="308"/>
                      <a:pt x="307" y="309"/>
                      <a:pt x="293" y="309"/>
                    </a:cubicBezTo>
                    <a:cubicBezTo>
                      <a:pt x="293" y="336"/>
                      <a:pt x="293" y="362"/>
                      <a:pt x="293" y="389"/>
                    </a:cubicBezTo>
                    <a:close/>
                    <a:moveTo>
                      <a:pt x="1007" y="595"/>
                    </a:moveTo>
                    <a:cubicBezTo>
                      <a:pt x="1007" y="595"/>
                      <a:pt x="1007" y="595"/>
                      <a:pt x="1007" y="595"/>
                    </a:cubicBezTo>
                    <a:cubicBezTo>
                      <a:pt x="1007" y="597"/>
                      <a:pt x="1007" y="598"/>
                      <a:pt x="1007" y="600"/>
                    </a:cubicBezTo>
                    <a:cubicBezTo>
                      <a:pt x="1007" y="637"/>
                      <a:pt x="1007" y="636"/>
                      <a:pt x="1044" y="636"/>
                    </a:cubicBezTo>
                    <a:cubicBezTo>
                      <a:pt x="1055" y="636"/>
                      <a:pt x="1058" y="632"/>
                      <a:pt x="1057" y="622"/>
                    </a:cubicBezTo>
                    <a:cubicBezTo>
                      <a:pt x="1056" y="611"/>
                      <a:pt x="1057" y="601"/>
                      <a:pt x="1057" y="590"/>
                    </a:cubicBezTo>
                    <a:cubicBezTo>
                      <a:pt x="1057" y="554"/>
                      <a:pt x="1057" y="555"/>
                      <a:pt x="1021" y="555"/>
                    </a:cubicBezTo>
                    <a:cubicBezTo>
                      <a:pt x="1011" y="554"/>
                      <a:pt x="1006" y="557"/>
                      <a:pt x="1007" y="568"/>
                    </a:cubicBezTo>
                    <a:cubicBezTo>
                      <a:pt x="1008" y="577"/>
                      <a:pt x="1007" y="586"/>
                      <a:pt x="1007" y="595"/>
                    </a:cubicBezTo>
                    <a:close/>
                    <a:moveTo>
                      <a:pt x="373" y="266"/>
                    </a:moveTo>
                    <a:cubicBezTo>
                      <a:pt x="387" y="266"/>
                      <a:pt x="400" y="267"/>
                      <a:pt x="413" y="266"/>
                    </a:cubicBezTo>
                    <a:cubicBezTo>
                      <a:pt x="416" y="266"/>
                      <a:pt x="421" y="260"/>
                      <a:pt x="422" y="257"/>
                    </a:cubicBezTo>
                    <a:cubicBezTo>
                      <a:pt x="422" y="236"/>
                      <a:pt x="422" y="216"/>
                      <a:pt x="422" y="195"/>
                    </a:cubicBezTo>
                    <a:cubicBezTo>
                      <a:pt x="422" y="192"/>
                      <a:pt x="417" y="186"/>
                      <a:pt x="414" y="186"/>
                    </a:cubicBezTo>
                    <a:cubicBezTo>
                      <a:pt x="401" y="185"/>
                      <a:pt x="387" y="186"/>
                      <a:pt x="373" y="186"/>
                    </a:cubicBezTo>
                    <a:cubicBezTo>
                      <a:pt x="373" y="213"/>
                      <a:pt x="373" y="239"/>
                      <a:pt x="373" y="266"/>
                    </a:cubicBezTo>
                    <a:close/>
                    <a:moveTo>
                      <a:pt x="261" y="105"/>
                    </a:moveTo>
                    <a:cubicBezTo>
                      <a:pt x="261" y="103"/>
                      <a:pt x="261" y="101"/>
                      <a:pt x="261" y="100"/>
                    </a:cubicBezTo>
                    <a:cubicBezTo>
                      <a:pt x="261" y="60"/>
                      <a:pt x="261" y="60"/>
                      <a:pt x="221" y="64"/>
                    </a:cubicBezTo>
                    <a:cubicBezTo>
                      <a:pt x="218" y="64"/>
                      <a:pt x="212" y="70"/>
                      <a:pt x="212" y="73"/>
                    </a:cubicBezTo>
                    <a:cubicBezTo>
                      <a:pt x="211" y="94"/>
                      <a:pt x="211" y="115"/>
                      <a:pt x="212" y="136"/>
                    </a:cubicBezTo>
                    <a:cubicBezTo>
                      <a:pt x="212" y="139"/>
                      <a:pt x="217" y="144"/>
                      <a:pt x="221" y="144"/>
                    </a:cubicBezTo>
                    <a:cubicBezTo>
                      <a:pt x="261" y="149"/>
                      <a:pt x="261" y="148"/>
                      <a:pt x="261" y="108"/>
                    </a:cubicBezTo>
                    <a:cubicBezTo>
                      <a:pt x="261" y="107"/>
                      <a:pt x="261" y="106"/>
                      <a:pt x="261" y="105"/>
                    </a:cubicBezTo>
                    <a:close/>
                    <a:moveTo>
                      <a:pt x="293" y="186"/>
                    </a:moveTo>
                    <a:cubicBezTo>
                      <a:pt x="293" y="213"/>
                      <a:pt x="293" y="239"/>
                      <a:pt x="293" y="266"/>
                    </a:cubicBezTo>
                    <a:cubicBezTo>
                      <a:pt x="307" y="266"/>
                      <a:pt x="319" y="266"/>
                      <a:pt x="332" y="266"/>
                    </a:cubicBezTo>
                    <a:cubicBezTo>
                      <a:pt x="338" y="266"/>
                      <a:pt x="342" y="264"/>
                      <a:pt x="342" y="257"/>
                    </a:cubicBezTo>
                    <a:cubicBezTo>
                      <a:pt x="341" y="236"/>
                      <a:pt x="342" y="216"/>
                      <a:pt x="341" y="196"/>
                    </a:cubicBezTo>
                    <a:cubicBezTo>
                      <a:pt x="341" y="192"/>
                      <a:pt x="336" y="186"/>
                      <a:pt x="333" y="186"/>
                    </a:cubicBezTo>
                    <a:cubicBezTo>
                      <a:pt x="320" y="185"/>
                      <a:pt x="307" y="186"/>
                      <a:pt x="293" y="186"/>
                    </a:cubicBezTo>
                    <a:close/>
                    <a:moveTo>
                      <a:pt x="211" y="675"/>
                    </a:moveTo>
                    <a:cubicBezTo>
                      <a:pt x="211" y="691"/>
                      <a:pt x="211" y="705"/>
                      <a:pt x="211" y="720"/>
                    </a:cubicBezTo>
                    <a:cubicBezTo>
                      <a:pt x="211" y="759"/>
                      <a:pt x="211" y="759"/>
                      <a:pt x="250" y="756"/>
                    </a:cubicBezTo>
                    <a:cubicBezTo>
                      <a:pt x="258" y="755"/>
                      <a:pt x="261" y="753"/>
                      <a:pt x="261" y="745"/>
                    </a:cubicBezTo>
                    <a:cubicBezTo>
                      <a:pt x="261" y="725"/>
                      <a:pt x="261" y="705"/>
                      <a:pt x="260" y="684"/>
                    </a:cubicBezTo>
                    <a:cubicBezTo>
                      <a:pt x="260" y="681"/>
                      <a:pt x="256" y="676"/>
                      <a:pt x="253" y="675"/>
                    </a:cubicBezTo>
                    <a:cubicBezTo>
                      <a:pt x="240" y="675"/>
                      <a:pt x="226" y="675"/>
                      <a:pt x="211" y="675"/>
                    </a:cubicBezTo>
                    <a:close/>
                    <a:moveTo>
                      <a:pt x="735" y="962"/>
                    </a:moveTo>
                    <a:cubicBezTo>
                      <a:pt x="735" y="920"/>
                      <a:pt x="735" y="920"/>
                      <a:pt x="696" y="922"/>
                    </a:cubicBezTo>
                    <a:cubicBezTo>
                      <a:pt x="696" y="922"/>
                      <a:pt x="695" y="922"/>
                      <a:pt x="695" y="922"/>
                    </a:cubicBezTo>
                    <a:cubicBezTo>
                      <a:pt x="688" y="921"/>
                      <a:pt x="685" y="924"/>
                      <a:pt x="685" y="931"/>
                    </a:cubicBezTo>
                    <a:cubicBezTo>
                      <a:pt x="685" y="943"/>
                      <a:pt x="685" y="954"/>
                      <a:pt x="685" y="966"/>
                    </a:cubicBezTo>
                    <a:cubicBezTo>
                      <a:pt x="685" y="1003"/>
                      <a:pt x="685" y="1003"/>
                      <a:pt x="722" y="1002"/>
                    </a:cubicBezTo>
                    <a:cubicBezTo>
                      <a:pt x="723" y="1002"/>
                      <a:pt x="725" y="1003"/>
                      <a:pt x="725" y="1002"/>
                    </a:cubicBezTo>
                    <a:cubicBezTo>
                      <a:pt x="729" y="999"/>
                      <a:pt x="734" y="996"/>
                      <a:pt x="735" y="992"/>
                    </a:cubicBezTo>
                    <a:cubicBezTo>
                      <a:pt x="736" y="982"/>
                      <a:pt x="735" y="972"/>
                      <a:pt x="735" y="962"/>
                    </a:cubicBezTo>
                    <a:close/>
                    <a:moveTo>
                      <a:pt x="261" y="266"/>
                    </a:moveTo>
                    <a:cubicBezTo>
                      <a:pt x="261" y="251"/>
                      <a:pt x="261" y="237"/>
                      <a:pt x="261" y="222"/>
                    </a:cubicBezTo>
                    <a:cubicBezTo>
                      <a:pt x="261" y="183"/>
                      <a:pt x="261" y="182"/>
                      <a:pt x="221" y="186"/>
                    </a:cubicBezTo>
                    <a:cubicBezTo>
                      <a:pt x="218" y="186"/>
                      <a:pt x="212" y="192"/>
                      <a:pt x="211" y="195"/>
                    </a:cubicBezTo>
                    <a:cubicBezTo>
                      <a:pt x="211" y="216"/>
                      <a:pt x="211" y="237"/>
                      <a:pt x="211" y="257"/>
                    </a:cubicBezTo>
                    <a:cubicBezTo>
                      <a:pt x="211" y="260"/>
                      <a:pt x="216" y="266"/>
                      <a:pt x="219" y="266"/>
                    </a:cubicBezTo>
                    <a:cubicBezTo>
                      <a:pt x="232" y="267"/>
                      <a:pt x="245" y="266"/>
                      <a:pt x="261" y="266"/>
                    </a:cubicBezTo>
                    <a:close/>
                    <a:moveTo>
                      <a:pt x="373" y="756"/>
                    </a:moveTo>
                    <a:cubicBezTo>
                      <a:pt x="387" y="756"/>
                      <a:pt x="401" y="756"/>
                      <a:pt x="414" y="755"/>
                    </a:cubicBezTo>
                    <a:cubicBezTo>
                      <a:pt x="417" y="755"/>
                      <a:pt x="422" y="749"/>
                      <a:pt x="422" y="745"/>
                    </a:cubicBezTo>
                    <a:cubicBezTo>
                      <a:pt x="422" y="725"/>
                      <a:pt x="422" y="705"/>
                      <a:pt x="422" y="685"/>
                    </a:cubicBezTo>
                    <a:cubicBezTo>
                      <a:pt x="422" y="681"/>
                      <a:pt x="418" y="676"/>
                      <a:pt x="416" y="676"/>
                    </a:cubicBezTo>
                    <a:cubicBezTo>
                      <a:pt x="402" y="675"/>
                      <a:pt x="387" y="675"/>
                      <a:pt x="373" y="675"/>
                    </a:cubicBezTo>
                    <a:cubicBezTo>
                      <a:pt x="373" y="703"/>
                      <a:pt x="373" y="728"/>
                      <a:pt x="373" y="756"/>
                    </a:cubicBezTo>
                    <a:close/>
                    <a:moveTo>
                      <a:pt x="211" y="349"/>
                    </a:moveTo>
                    <a:cubicBezTo>
                      <a:pt x="211" y="391"/>
                      <a:pt x="211" y="391"/>
                      <a:pt x="250" y="389"/>
                    </a:cubicBezTo>
                    <a:cubicBezTo>
                      <a:pt x="250" y="389"/>
                      <a:pt x="251" y="389"/>
                      <a:pt x="251" y="389"/>
                    </a:cubicBezTo>
                    <a:cubicBezTo>
                      <a:pt x="254" y="386"/>
                      <a:pt x="260" y="383"/>
                      <a:pt x="260" y="379"/>
                    </a:cubicBezTo>
                    <a:cubicBezTo>
                      <a:pt x="262" y="368"/>
                      <a:pt x="261" y="357"/>
                      <a:pt x="261" y="346"/>
                    </a:cubicBezTo>
                    <a:cubicBezTo>
                      <a:pt x="261" y="306"/>
                      <a:pt x="261" y="306"/>
                      <a:pt x="221" y="308"/>
                    </a:cubicBezTo>
                    <a:cubicBezTo>
                      <a:pt x="214" y="309"/>
                      <a:pt x="211" y="311"/>
                      <a:pt x="211" y="318"/>
                    </a:cubicBezTo>
                    <a:cubicBezTo>
                      <a:pt x="211" y="328"/>
                      <a:pt x="211" y="338"/>
                      <a:pt x="211" y="349"/>
                    </a:cubicBezTo>
                    <a:close/>
                    <a:moveTo>
                      <a:pt x="735" y="350"/>
                    </a:moveTo>
                    <a:cubicBezTo>
                      <a:pt x="735" y="308"/>
                      <a:pt x="735" y="308"/>
                      <a:pt x="696" y="310"/>
                    </a:cubicBezTo>
                    <a:cubicBezTo>
                      <a:pt x="695" y="310"/>
                      <a:pt x="695" y="310"/>
                      <a:pt x="694" y="310"/>
                    </a:cubicBezTo>
                    <a:cubicBezTo>
                      <a:pt x="691" y="313"/>
                      <a:pt x="686" y="316"/>
                      <a:pt x="685" y="319"/>
                    </a:cubicBezTo>
                    <a:cubicBezTo>
                      <a:pt x="685" y="340"/>
                      <a:pt x="685" y="361"/>
                      <a:pt x="685" y="382"/>
                    </a:cubicBezTo>
                    <a:cubicBezTo>
                      <a:pt x="685" y="385"/>
                      <a:pt x="691" y="390"/>
                      <a:pt x="694" y="391"/>
                    </a:cubicBezTo>
                    <a:cubicBezTo>
                      <a:pt x="734" y="396"/>
                      <a:pt x="736" y="395"/>
                      <a:pt x="735" y="356"/>
                    </a:cubicBezTo>
                    <a:cubicBezTo>
                      <a:pt x="735" y="354"/>
                      <a:pt x="735" y="352"/>
                      <a:pt x="735" y="350"/>
                    </a:cubicBezTo>
                    <a:close/>
                    <a:moveTo>
                      <a:pt x="292" y="678"/>
                    </a:moveTo>
                    <a:cubicBezTo>
                      <a:pt x="292" y="700"/>
                      <a:pt x="291" y="724"/>
                      <a:pt x="292" y="747"/>
                    </a:cubicBezTo>
                    <a:cubicBezTo>
                      <a:pt x="292" y="750"/>
                      <a:pt x="297" y="755"/>
                      <a:pt x="300" y="755"/>
                    </a:cubicBezTo>
                    <a:cubicBezTo>
                      <a:pt x="339" y="761"/>
                      <a:pt x="342" y="759"/>
                      <a:pt x="342" y="720"/>
                    </a:cubicBezTo>
                    <a:cubicBezTo>
                      <a:pt x="342" y="719"/>
                      <a:pt x="342" y="718"/>
                      <a:pt x="342" y="716"/>
                    </a:cubicBezTo>
                    <a:cubicBezTo>
                      <a:pt x="342" y="670"/>
                      <a:pt x="342" y="670"/>
                      <a:pt x="295" y="676"/>
                    </a:cubicBezTo>
                    <a:cubicBezTo>
                      <a:pt x="295" y="676"/>
                      <a:pt x="294" y="676"/>
                      <a:pt x="292" y="678"/>
                    </a:cubicBezTo>
                    <a:close/>
                    <a:moveTo>
                      <a:pt x="452" y="226"/>
                    </a:moveTo>
                    <a:cubicBezTo>
                      <a:pt x="452" y="269"/>
                      <a:pt x="452" y="269"/>
                      <a:pt x="492" y="266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7" y="263"/>
                      <a:pt x="502" y="260"/>
                      <a:pt x="502" y="257"/>
                    </a:cubicBezTo>
                    <a:cubicBezTo>
                      <a:pt x="503" y="246"/>
                      <a:pt x="503" y="234"/>
                      <a:pt x="503" y="223"/>
                    </a:cubicBezTo>
                    <a:cubicBezTo>
                      <a:pt x="503" y="183"/>
                      <a:pt x="503" y="183"/>
                      <a:pt x="463" y="185"/>
                    </a:cubicBezTo>
                    <a:cubicBezTo>
                      <a:pt x="455" y="186"/>
                      <a:pt x="452" y="189"/>
                      <a:pt x="452" y="197"/>
                    </a:cubicBezTo>
                    <a:cubicBezTo>
                      <a:pt x="452" y="207"/>
                      <a:pt x="452" y="216"/>
                      <a:pt x="452" y="226"/>
                    </a:cubicBezTo>
                    <a:close/>
                    <a:moveTo>
                      <a:pt x="452" y="715"/>
                    </a:moveTo>
                    <a:cubicBezTo>
                      <a:pt x="452" y="758"/>
                      <a:pt x="452" y="758"/>
                      <a:pt x="491" y="756"/>
                    </a:cubicBezTo>
                    <a:cubicBezTo>
                      <a:pt x="492" y="756"/>
                      <a:pt x="493" y="756"/>
                      <a:pt x="494" y="756"/>
                    </a:cubicBezTo>
                    <a:cubicBezTo>
                      <a:pt x="497" y="753"/>
                      <a:pt x="502" y="749"/>
                      <a:pt x="502" y="746"/>
                    </a:cubicBezTo>
                    <a:cubicBezTo>
                      <a:pt x="503" y="725"/>
                      <a:pt x="503" y="704"/>
                      <a:pt x="502" y="684"/>
                    </a:cubicBezTo>
                    <a:cubicBezTo>
                      <a:pt x="502" y="681"/>
                      <a:pt x="498" y="676"/>
                      <a:pt x="496" y="675"/>
                    </a:cubicBezTo>
                    <a:cubicBezTo>
                      <a:pt x="482" y="675"/>
                      <a:pt x="467" y="673"/>
                      <a:pt x="455" y="678"/>
                    </a:cubicBezTo>
                    <a:cubicBezTo>
                      <a:pt x="451" y="680"/>
                      <a:pt x="453" y="698"/>
                      <a:pt x="452" y="709"/>
                    </a:cubicBezTo>
                    <a:cubicBezTo>
                      <a:pt x="452" y="711"/>
                      <a:pt x="452" y="713"/>
                      <a:pt x="452" y="7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7" name="Freeform 35"/>
              <p:cNvSpPr>
                <a:spLocks/>
              </p:cNvSpPr>
              <p:nvPr/>
            </p:nvSpPr>
            <p:spPr bwMode="auto">
              <a:xfrm>
                <a:off x="4765264" y="4301142"/>
                <a:ext cx="1160845" cy="83876"/>
              </a:xfrm>
              <a:custGeom>
                <a:avLst/>
                <a:gdLst>
                  <a:gd name="T0" fmla="*/ 404 w 409"/>
                  <a:gd name="T1" fmla="*/ 30 h 30"/>
                  <a:gd name="T2" fmla="*/ 1 w 409"/>
                  <a:gd name="T3" fmla="*/ 30 h 30"/>
                  <a:gd name="T4" fmla="*/ 2 w 409"/>
                  <a:gd name="T5" fmla="*/ 4 h 30"/>
                  <a:gd name="T6" fmla="*/ 14 w 409"/>
                  <a:gd name="T7" fmla="*/ 0 h 30"/>
                  <a:gd name="T8" fmla="*/ 151 w 409"/>
                  <a:gd name="T9" fmla="*/ 0 h 30"/>
                  <a:gd name="T10" fmla="*/ 380 w 409"/>
                  <a:gd name="T11" fmla="*/ 0 h 30"/>
                  <a:gd name="T12" fmla="*/ 404 w 40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30">
                    <a:moveTo>
                      <a:pt x="404" y="30"/>
                    </a:moveTo>
                    <a:cubicBezTo>
                      <a:pt x="270" y="30"/>
                      <a:pt x="137" y="30"/>
                      <a:pt x="1" y="30"/>
                    </a:cubicBezTo>
                    <a:cubicBezTo>
                      <a:pt x="1" y="22"/>
                      <a:pt x="0" y="13"/>
                      <a:pt x="2" y="4"/>
                    </a:cubicBezTo>
                    <a:cubicBezTo>
                      <a:pt x="2" y="2"/>
                      <a:pt x="10" y="0"/>
                      <a:pt x="14" y="0"/>
                    </a:cubicBezTo>
                    <a:cubicBezTo>
                      <a:pt x="60" y="0"/>
                      <a:pt x="105" y="0"/>
                      <a:pt x="151" y="0"/>
                    </a:cubicBezTo>
                    <a:cubicBezTo>
                      <a:pt x="227" y="0"/>
                      <a:pt x="304" y="0"/>
                      <a:pt x="380" y="0"/>
                    </a:cubicBezTo>
                    <a:cubicBezTo>
                      <a:pt x="409" y="0"/>
                      <a:pt x="409" y="0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8" name="Freeform 36"/>
              <p:cNvSpPr>
                <a:spLocks/>
              </p:cNvSpPr>
              <p:nvPr/>
            </p:nvSpPr>
            <p:spPr bwMode="auto">
              <a:xfrm>
                <a:off x="3419892" y="3599938"/>
                <a:ext cx="1160845" cy="83876"/>
              </a:xfrm>
              <a:custGeom>
                <a:avLst/>
                <a:gdLst>
                  <a:gd name="T0" fmla="*/ 404 w 410"/>
                  <a:gd name="T1" fmla="*/ 30 h 30"/>
                  <a:gd name="T2" fmla="*/ 2 w 410"/>
                  <a:gd name="T3" fmla="*/ 30 h 30"/>
                  <a:gd name="T4" fmla="*/ 1 w 410"/>
                  <a:gd name="T5" fmla="*/ 15 h 30"/>
                  <a:gd name="T6" fmla="*/ 16 w 410"/>
                  <a:gd name="T7" fmla="*/ 0 h 30"/>
                  <a:gd name="T8" fmla="*/ 139 w 410"/>
                  <a:gd name="T9" fmla="*/ 0 h 30"/>
                  <a:gd name="T10" fmla="*/ 382 w 410"/>
                  <a:gd name="T11" fmla="*/ 0 h 30"/>
                  <a:gd name="T12" fmla="*/ 404 w 41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0" h="30">
                    <a:moveTo>
                      <a:pt x="404" y="30"/>
                    </a:moveTo>
                    <a:cubicBezTo>
                      <a:pt x="271" y="30"/>
                      <a:pt x="137" y="30"/>
                      <a:pt x="2" y="30"/>
                    </a:cubicBezTo>
                    <a:cubicBezTo>
                      <a:pt x="2" y="25"/>
                      <a:pt x="2" y="20"/>
                      <a:pt x="1" y="15"/>
                    </a:cubicBezTo>
                    <a:cubicBezTo>
                      <a:pt x="0" y="4"/>
                      <a:pt x="4" y="0"/>
                      <a:pt x="16" y="0"/>
                    </a:cubicBezTo>
                    <a:cubicBezTo>
                      <a:pt x="57" y="0"/>
                      <a:pt x="98" y="0"/>
                      <a:pt x="139" y="0"/>
                    </a:cubicBezTo>
                    <a:cubicBezTo>
                      <a:pt x="220" y="0"/>
                      <a:pt x="301" y="0"/>
                      <a:pt x="382" y="0"/>
                    </a:cubicBezTo>
                    <a:cubicBezTo>
                      <a:pt x="409" y="0"/>
                      <a:pt x="410" y="1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9" name="Freeform 37"/>
              <p:cNvSpPr>
                <a:spLocks/>
              </p:cNvSpPr>
              <p:nvPr/>
            </p:nvSpPr>
            <p:spPr bwMode="auto">
              <a:xfrm>
                <a:off x="4849140" y="4166940"/>
                <a:ext cx="989738" cy="83876"/>
              </a:xfrm>
              <a:custGeom>
                <a:avLst/>
                <a:gdLst>
                  <a:gd name="T0" fmla="*/ 345 w 349"/>
                  <a:gd name="T1" fmla="*/ 30 h 30"/>
                  <a:gd name="T2" fmla="*/ 4 w 349"/>
                  <a:gd name="T3" fmla="*/ 30 h 30"/>
                  <a:gd name="T4" fmla="*/ 2 w 349"/>
                  <a:gd name="T5" fmla="*/ 27 h 30"/>
                  <a:gd name="T6" fmla="*/ 26 w 349"/>
                  <a:gd name="T7" fmla="*/ 0 h 30"/>
                  <a:gd name="T8" fmla="*/ 322 w 349"/>
                  <a:gd name="T9" fmla="*/ 0 h 30"/>
                  <a:gd name="T10" fmla="*/ 345 w 349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9" h="30">
                    <a:moveTo>
                      <a:pt x="345" y="30"/>
                    </a:moveTo>
                    <a:cubicBezTo>
                      <a:pt x="230" y="30"/>
                      <a:pt x="117" y="30"/>
                      <a:pt x="4" y="30"/>
                    </a:cubicBezTo>
                    <a:cubicBezTo>
                      <a:pt x="3" y="29"/>
                      <a:pt x="2" y="28"/>
                      <a:pt x="2" y="27"/>
                    </a:cubicBezTo>
                    <a:cubicBezTo>
                      <a:pt x="0" y="0"/>
                      <a:pt x="0" y="0"/>
                      <a:pt x="26" y="0"/>
                    </a:cubicBezTo>
                    <a:cubicBezTo>
                      <a:pt x="125" y="0"/>
                      <a:pt x="224" y="0"/>
                      <a:pt x="322" y="0"/>
                    </a:cubicBezTo>
                    <a:cubicBezTo>
                      <a:pt x="349" y="0"/>
                      <a:pt x="349" y="1"/>
                      <a:pt x="345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0" name="Freeform 38"/>
              <p:cNvSpPr>
                <a:spLocks/>
              </p:cNvSpPr>
              <p:nvPr/>
            </p:nvSpPr>
            <p:spPr bwMode="auto">
              <a:xfrm>
                <a:off x="3507123" y="3465736"/>
                <a:ext cx="979672" cy="87231"/>
              </a:xfrm>
              <a:custGeom>
                <a:avLst/>
                <a:gdLst>
                  <a:gd name="T0" fmla="*/ 172 w 346"/>
                  <a:gd name="T1" fmla="*/ 1 h 31"/>
                  <a:gd name="T2" fmla="*/ 331 w 346"/>
                  <a:gd name="T3" fmla="*/ 0 h 31"/>
                  <a:gd name="T4" fmla="*/ 345 w 346"/>
                  <a:gd name="T5" fmla="*/ 15 h 31"/>
                  <a:gd name="T6" fmla="*/ 330 w 346"/>
                  <a:gd name="T7" fmla="*/ 31 h 31"/>
                  <a:gd name="T8" fmla="*/ 14 w 346"/>
                  <a:gd name="T9" fmla="*/ 31 h 31"/>
                  <a:gd name="T10" fmla="*/ 0 w 346"/>
                  <a:gd name="T11" fmla="*/ 16 h 31"/>
                  <a:gd name="T12" fmla="*/ 14 w 346"/>
                  <a:gd name="T13" fmla="*/ 0 h 31"/>
                  <a:gd name="T14" fmla="*/ 172 w 346"/>
                  <a:gd name="T15" fmla="*/ 1 h 31"/>
                  <a:gd name="T16" fmla="*/ 172 w 346"/>
                  <a:gd name="T17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6" h="31">
                    <a:moveTo>
                      <a:pt x="172" y="1"/>
                    </a:moveTo>
                    <a:cubicBezTo>
                      <a:pt x="225" y="1"/>
                      <a:pt x="278" y="1"/>
                      <a:pt x="331" y="0"/>
                    </a:cubicBezTo>
                    <a:cubicBezTo>
                      <a:pt x="342" y="0"/>
                      <a:pt x="346" y="4"/>
                      <a:pt x="345" y="15"/>
                    </a:cubicBezTo>
                    <a:cubicBezTo>
                      <a:pt x="345" y="27"/>
                      <a:pt x="343" y="31"/>
                      <a:pt x="330" y="31"/>
                    </a:cubicBezTo>
                    <a:cubicBezTo>
                      <a:pt x="225" y="31"/>
                      <a:pt x="119" y="31"/>
                      <a:pt x="14" y="31"/>
                    </a:cubicBezTo>
                    <a:cubicBezTo>
                      <a:pt x="2" y="31"/>
                      <a:pt x="0" y="27"/>
                      <a:pt x="0" y="16"/>
                    </a:cubicBezTo>
                    <a:cubicBezTo>
                      <a:pt x="0" y="6"/>
                      <a:pt x="1" y="0"/>
                      <a:pt x="14" y="0"/>
                    </a:cubicBezTo>
                    <a:cubicBezTo>
                      <a:pt x="67" y="1"/>
                      <a:pt x="120" y="1"/>
                      <a:pt x="172" y="1"/>
                    </a:cubicBezTo>
                    <a:cubicBezTo>
                      <a:pt x="172" y="1"/>
                      <a:pt x="172" y="1"/>
                      <a:pt x="17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1" name="Freeform 39"/>
              <p:cNvSpPr>
                <a:spLocks/>
              </p:cNvSpPr>
              <p:nvPr/>
            </p:nvSpPr>
            <p:spPr bwMode="auto">
              <a:xfrm>
                <a:off x="3597709" y="3334890"/>
                <a:ext cx="805210" cy="83876"/>
              </a:xfrm>
              <a:custGeom>
                <a:avLst/>
                <a:gdLst>
                  <a:gd name="T0" fmla="*/ 282 w 284"/>
                  <a:gd name="T1" fmla="*/ 30 h 30"/>
                  <a:gd name="T2" fmla="*/ 0 w 284"/>
                  <a:gd name="T3" fmla="*/ 30 h 30"/>
                  <a:gd name="T4" fmla="*/ 0 w 284"/>
                  <a:gd name="T5" fmla="*/ 1 h 30"/>
                  <a:gd name="T6" fmla="*/ 17 w 284"/>
                  <a:gd name="T7" fmla="*/ 0 h 30"/>
                  <a:gd name="T8" fmla="*/ 263 w 284"/>
                  <a:gd name="T9" fmla="*/ 0 h 30"/>
                  <a:gd name="T10" fmla="*/ 283 w 284"/>
                  <a:gd name="T11" fmla="*/ 21 h 30"/>
                  <a:gd name="T12" fmla="*/ 282 w 28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" h="30">
                    <a:moveTo>
                      <a:pt x="282" y="30"/>
                    </a:moveTo>
                    <a:cubicBezTo>
                      <a:pt x="188" y="30"/>
                      <a:pt x="94" y="30"/>
                      <a:pt x="0" y="30"/>
                    </a:cubicBezTo>
                    <a:cubicBezTo>
                      <a:pt x="0" y="20"/>
                      <a:pt x="0" y="11"/>
                      <a:pt x="0" y="1"/>
                    </a:cubicBezTo>
                    <a:cubicBezTo>
                      <a:pt x="6" y="0"/>
                      <a:pt x="11" y="0"/>
                      <a:pt x="17" y="0"/>
                    </a:cubicBezTo>
                    <a:cubicBezTo>
                      <a:pt x="99" y="0"/>
                      <a:pt x="181" y="0"/>
                      <a:pt x="263" y="0"/>
                    </a:cubicBezTo>
                    <a:cubicBezTo>
                      <a:pt x="284" y="0"/>
                      <a:pt x="284" y="0"/>
                      <a:pt x="283" y="21"/>
                    </a:cubicBezTo>
                    <a:cubicBezTo>
                      <a:pt x="283" y="24"/>
                      <a:pt x="283" y="26"/>
                      <a:pt x="2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2" name="Freeform 40"/>
              <p:cNvSpPr>
                <a:spLocks/>
              </p:cNvSpPr>
              <p:nvPr/>
            </p:nvSpPr>
            <p:spPr bwMode="auto">
              <a:xfrm>
                <a:off x="4943081" y="4039448"/>
                <a:ext cx="798500" cy="80521"/>
              </a:xfrm>
              <a:custGeom>
                <a:avLst/>
                <a:gdLst>
                  <a:gd name="T0" fmla="*/ 0 w 282"/>
                  <a:gd name="T1" fmla="*/ 28 h 28"/>
                  <a:gd name="T2" fmla="*/ 0 w 282"/>
                  <a:gd name="T3" fmla="*/ 0 h 28"/>
                  <a:gd name="T4" fmla="*/ 282 w 282"/>
                  <a:gd name="T5" fmla="*/ 0 h 28"/>
                  <a:gd name="T6" fmla="*/ 282 w 282"/>
                  <a:gd name="T7" fmla="*/ 28 h 28"/>
                  <a:gd name="T8" fmla="*/ 0 w 282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28">
                    <a:moveTo>
                      <a:pt x="0" y="28"/>
                    </a:moveTo>
                    <a:cubicBezTo>
                      <a:pt x="0" y="18"/>
                      <a:pt x="0" y="9"/>
                      <a:pt x="0" y="0"/>
                    </a:cubicBezTo>
                    <a:cubicBezTo>
                      <a:pt x="94" y="0"/>
                      <a:pt x="188" y="0"/>
                      <a:pt x="282" y="0"/>
                    </a:cubicBezTo>
                    <a:cubicBezTo>
                      <a:pt x="282" y="9"/>
                      <a:pt x="282" y="18"/>
                      <a:pt x="282" y="28"/>
                    </a:cubicBezTo>
                    <a:cubicBezTo>
                      <a:pt x="188" y="28"/>
                      <a:pt x="95" y="28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3" name="Freeform 41"/>
              <p:cNvSpPr>
                <a:spLocks/>
              </p:cNvSpPr>
              <p:nvPr/>
            </p:nvSpPr>
            <p:spPr bwMode="auto">
              <a:xfrm>
                <a:off x="3899663" y="2321667"/>
                <a:ext cx="194592" cy="842116"/>
              </a:xfrm>
              <a:custGeom>
                <a:avLst/>
                <a:gdLst>
                  <a:gd name="T0" fmla="*/ 35 w 68"/>
                  <a:gd name="T1" fmla="*/ 0 h 297"/>
                  <a:gd name="T2" fmla="*/ 42 w 68"/>
                  <a:gd name="T3" fmla="*/ 142 h 297"/>
                  <a:gd name="T4" fmla="*/ 46 w 68"/>
                  <a:gd name="T5" fmla="*/ 219 h 297"/>
                  <a:gd name="T6" fmla="*/ 57 w 68"/>
                  <a:gd name="T7" fmla="*/ 230 h 297"/>
                  <a:gd name="T8" fmla="*/ 67 w 68"/>
                  <a:gd name="T9" fmla="*/ 241 h 297"/>
                  <a:gd name="T10" fmla="*/ 67 w 68"/>
                  <a:gd name="T11" fmla="*/ 285 h 297"/>
                  <a:gd name="T12" fmla="*/ 57 w 68"/>
                  <a:gd name="T13" fmla="*/ 296 h 297"/>
                  <a:gd name="T14" fmla="*/ 10 w 68"/>
                  <a:gd name="T15" fmla="*/ 296 h 297"/>
                  <a:gd name="T16" fmla="*/ 0 w 68"/>
                  <a:gd name="T17" fmla="*/ 287 h 297"/>
                  <a:gd name="T18" fmla="*/ 1 w 68"/>
                  <a:gd name="T19" fmla="*/ 241 h 297"/>
                  <a:gd name="T20" fmla="*/ 9 w 68"/>
                  <a:gd name="T21" fmla="*/ 231 h 297"/>
                  <a:gd name="T22" fmla="*/ 22 w 68"/>
                  <a:gd name="T23" fmla="*/ 217 h 297"/>
                  <a:gd name="T24" fmla="*/ 29 w 68"/>
                  <a:gd name="T25" fmla="*/ 61 h 297"/>
                  <a:gd name="T26" fmla="*/ 33 w 68"/>
                  <a:gd name="T27" fmla="*/ 0 h 297"/>
                  <a:gd name="T28" fmla="*/ 35 w 68"/>
                  <a:gd name="T2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297">
                    <a:moveTo>
                      <a:pt x="35" y="0"/>
                    </a:moveTo>
                    <a:cubicBezTo>
                      <a:pt x="37" y="47"/>
                      <a:pt x="40" y="95"/>
                      <a:pt x="42" y="142"/>
                    </a:cubicBezTo>
                    <a:cubicBezTo>
                      <a:pt x="44" y="168"/>
                      <a:pt x="45" y="193"/>
                      <a:pt x="46" y="219"/>
                    </a:cubicBezTo>
                    <a:cubicBezTo>
                      <a:pt x="46" y="227"/>
                      <a:pt x="48" y="231"/>
                      <a:pt x="57" y="230"/>
                    </a:cubicBezTo>
                    <a:cubicBezTo>
                      <a:pt x="65" y="229"/>
                      <a:pt x="67" y="234"/>
                      <a:pt x="67" y="241"/>
                    </a:cubicBezTo>
                    <a:cubicBezTo>
                      <a:pt x="67" y="256"/>
                      <a:pt x="67" y="271"/>
                      <a:pt x="67" y="285"/>
                    </a:cubicBezTo>
                    <a:cubicBezTo>
                      <a:pt x="68" y="293"/>
                      <a:pt x="65" y="297"/>
                      <a:pt x="57" y="296"/>
                    </a:cubicBezTo>
                    <a:cubicBezTo>
                      <a:pt x="41" y="296"/>
                      <a:pt x="26" y="296"/>
                      <a:pt x="10" y="296"/>
                    </a:cubicBezTo>
                    <a:cubicBezTo>
                      <a:pt x="3" y="296"/>
                      <a:pt x="0" y="294"/>
                      <a:pt x="0" y="287"/>
                    </a:cubicBezTo>
                    <a:cubicBezTo>
                      <a:pt x="0" y="271"/>
                      <a:pt x="0" y="256"/>
                      <a:pt x="1" y="241"/>
                    </a:cubicBezTo>
                    <a:cubicBezTo>
                      <a:pt x="1" y="237"/>
                      <a:pt x="6" y="231"/>
                      <a:pt x="9" y="231"/>
                    </a:cubicBezTo>
                    <a:cubicBezTo>
                      <a:pt x="20" y="231"/>
                      <a:pt x="22" y="225"/>
                      <a:pt x="22" y="217"/>
                    </a:cubicBezTo>
                    <a:cubicBezTo>
                      <a:pt x="24" y="165"/>
                      <a:pt x="27" y="113"/>
                      <a:pt x="29" y="61"/>
                    </a:cubicBezTo>
                    <a:cubicBezTo>
                      <a:pt x="30" y="41"/>
                      <a:pt x="31" y="20"/>
                      <a:pt x="33" y="0"/>
                    </a:cubicBezTo>
                    <a:cubicBezTo>
                      <a:pt x="33" y="0"/>
                      <a:pt x="34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4" name="Freeform 42"/>
              <p:cNvSpPr>
                <a:spLocks/>
              </p:cNvSpPr>
              <p:nvPr/>
            </p:nvSpPr>
            <p:spPr bwMode="auto">
              <a:xfrm>
                <a:off x="5245035" y="3009450"/>
                <a:ext cx="194592" cy="852181"/>
              </a:xfrm>
              <a:custGeom>
                <a:avLst/>
                <a:gdLst>
                  <a:gd name="T0" fmla="*/ 68 w 68"/>
                  <a:gd name="T1" fmla="*/ 236 h 300"/>
                  <a:gd name="T2" fmla="*/ 67 w 68"/>
                  <a:gd name="T3" fmla="*/ 292 h 300"/>
                  <a:gd name="T4" fmla="*/ 59 w 68"/>
                  <a:gd name="T5" fmla="*/ 300 h 300"/>
                  <a:gd name="T6" fmla="*/ 9 w 68"/>
                  <a:gd name="T7" fmla="*/ 300 h 300"/>
                  <a:gd name="T8" fmla="*/ 1 w 68"/>
                  <a:gd name="T9" fmla="*/ 293 h 300"/>
                  <a:gd name="T10" fmla="*/ 1 w 68"/>
                  <a:gd name="T11" fmla="*/ 236 h 300"/>
                  <a:gd name="T12" fmla="*/ 22 w 68"/>
                  <a:gd name="T13" fmla="*/ 212 h 300"/>
                  <a:gd name="T14" fmla="*/ 35 w 68"/>
                  <a:gd name="T15" fmla="*/ 0 h 300"/>
                  <a:gd name="T16" fmla="*/ 42 w 68"/>
                  <a:gd name="T17" fmla="*/ 124 h 300"/>
                  <a:gd name="T18" fmla="*/ 45 w 68"/>
                  <a:gd name="T19" fmla="*/ 212 h 300"/>
                  <a:gd name="T20" fmla="*/ 68 w 68"/>
                  <a:gd name="T21" fmla="*/ 236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300">
                    <a:moveTo>
                      <a:pt x="68" y="236"/>
                    </a:moveTo>
                    <a:cubicBezTo>
                      <a:pt x="68" y="255"/>
                      <a:pt x="68" y="273"/>
                      <a:pt x="67" y="292"/>
                    </a:cubicBezTo>
                    <a:cubicBezTo>
                      <a:pt x="67" y="294"/>
                      <a:pt x="62" y="299"/>
                      <a:pt x="59" y="300"/>
                    </a:cubicBezTo>
                    <a:cubicBezTo>
                      <a:pt x="42" y="300"/>
                      <a:pt x="26" y="300"/>
                      <a:pt x="9" y="300"/>
                    </a:cubicBezTo>
                    <a:cubicBezTo>
                      <a:pt x="6" y="300"/>
                      <a:pt x="1" y="296"/>
                      <a:pt x="1" y="293"/>
                    </a:cubicBezTo>
                    <a:cubicBezTo>
                      <a:pt x="0" y="274"/>
                      <a:pt x="1" y="255"/>
                      <a:pt x="1" y="236"/>
                    </a:cubicBezTo>
                    <a:cubicBezTo>
                      <a:pt x="22" y="232"/>
                      <a:pt x="21" y="232"/>
                      <a:pt x="22" y="212"/>
                    </a:cubicBezTo>
                    <a:cubicBezTo>
                      <a:pt x="26" y="141"/>
                      <a:pt x="29" y="70"/>
                      <a:pt x="35" y="0"/>
                    </a:cubicBezTo>
                    <a:cubicBezTo>
                      <a:pt x="37" y="41"/>
                      <a:pt x="40" y="82"/>
                      <a:pt x="42" y="124"/>
                    </a:cubicBezTo>
                    <a:cubicBezTo>
                      <a:pt x="43" y="153"/>
                      <a:pt x="44" y="183"/>
                      <a:pt x="45" y="212"/>
                    </a:cubicBezTo>
                    <a:cubicBezTo>
                      <a:pt x="46" y="232"/>
                      <a:pt x="46" y="232"/>
                      <a:pt x="68" y="2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5" name="Freeform 43"/>
              <p:cNvSpPr>
                <a:spLocks/>
              </p:cNvSpPr>
              <p:nvPr/>
            </p:nvSpPr>
            <p:spPr bwMode="auto">
              <a:xfrm>
                <a:off x="5026958" y="3905247"/>
                <a:ext cx="630748" cy="83876"/>
              </a:xfrm>
              <a:custGeom>
                <a:avLst/>
                <a:gdLst>
                  <a:gd name="T0" fmla="*/ 222 w 222"/>
                  <a:gd name="T1" fmla="*/ 0 h 29"/>
                  <a:gd name="T2" fmla="*/ 222 w 222"/>
                  <a:gd name="T3" fmla="*/ 29 h 29"/>
                  <a:gd name="T4" fmla="*/ 0 w 222"/>
                  <a:gd name="T5" fmla="*/ 29 h 29"/>
                  <a:gd name="T6" fmla="*/ 0 w 222"/>
                  <a:gd name="T7" fmla="*/ 0 h 29"/>
                  <a:gd name="T8" fmla="*/ 222 w 22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9">
                    <a:moveTo>
                      <a:pt x="222" y="0"/>
                    </a:moveTo>
                    <a:cubicBezTo>
                      <a:pt x="222" y="10"/>
                      <a:pt x="222" y="19"/>
                      <a:pt x="222" y="29"/>
                    </a:cubicBezTo>
                    <a:cubicBezTo>
                      <a:pt x="147" y="29"/>
                      <a:pt x="74" y="29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ubicBezTo>
                      <a:pt x="74" y="0"/>
                      <a:pt x="147" y="0"/>
                      <a:pt x="2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66" name="Freeform 44"/>
              <p:cNvSpPr>
                <a:spLocks/>
              </p:cNvSpPr>
              <p:nvPr/>
            </p:nvSpPr>
            <p:spPr bwMode="auto">
              <a:xfrm>
                <a:off x="3678230" y="3200688"/>
                <a:ext cx="634103" cy="83876"/>
              </a:xfrm>
              <a:custGeom>
                <a:avLst/>
                <a:gdLst>
                  <a:gd name="T0" fmla="*/ 223 w 223"/>
                  <a:gd name="T1" fmla="*/ 0 h 30"/>
                  <a:gd name="T2" fmla="*/ 223 w 223"/>
                  <a:gd name="T3" fmla="*/ 30 h 30"/>
                  <a:gd name="T4" fmla="*/ 1 w 223"/>
                  <a:gd name="T5" fmla="*/ 30 h 30"/>
                  <a:gd name="T6" fmla="*/ 1 w 223"/>
                  <a:gd name="T7" fmla="*/ 7 h 30"/>
                  <a:gd name="T8" fmla="*/ 12 w 223"/>
                  <a:gd name="T9" fmla="*/ 1 h 30"/>
                  <a:gd name="T10" fmla="*/ 74 w 223"/>
                  <a:gd name="T11" fmla="*/ 0 h 30"/>
                  <a:gd name="T12" fmla="*/ 207 w 223"/>
                  <a:gd name="T13" fmla="*/ 0 h 30"/>
                  <a:gd name="T14" fmla="*/ 223 w 223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30">
                    <a:moveTo>
                      <a:pt x="223" y="0"/>
                    </a:moveTo>
                    <a:cubicBezTo>
                      <a:pt x="223" y="12"/>
                      <a:pt x="223" y="20"/>
                      <a:pt x="223" y="30"/>
                    </a:cubicBezTo>
                    <a:cubicBezTo>
                      <a:pt x="150" y="30"/>
                      <a:pt x="76" y="30"/>
                      <a:pt x="1" y="30"/>
                    </a:cubicBezTo>
                    <a:cubicBezTo>
                      <a:pt x="1" y="22"/>
                      <a:pt x="0" y="15"/>
                      <a:pt x="1" y="7"/>
                    </a:cubicBezTo>
                    <a:cubicBezTo>
                      <a:pt x="2" y="4"/>
                      <a:pt x="8" y="1"/>
                      <a:pt x="12" y="1"/>
                    </a:cubicBezTo>
                    <a:cubicBezTo>
                      <a:pt x="32" y="0"/>
                      <a:pt x="53" y="0"/>
                      <a:pt x="74" y="0"/>
                    </a:cubicBezTo>
                    <a:cubicBezTo>
                      <a:pt x="118" y="0"/>
                      <a:pt x="163" y="0"/>
                      <a:pt x="207" y="0"/>
                    </a:cubicBezTo>
                    <a:cubicBezTo>
                      <a:pt x="212" y="0"/>
                      <a:pt x="217" y="0"/>
                      <a:pt x="22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6" name="Group 26"/>
            <p:cNvGrpSpPr>
              <a:grpSpLocks noChangeAspect="1"/>
            </p:cNvGrpSpPr>
            <p:nvPr/>
          </p:nvGrpSpPr>
          <p:grpSpPr bwMode="auto">
            <a:xfrm rot="20456619">
              <a:off x="3541704" y="726122"/>
              <a:ext cx="296669" cy="927398"/>
              <a:chOff x="-731" y="-627"/>
              <a:chExt cx="365" cy="1141"/>
            </a:xfrm>
            <a:solidFill>
              <a:schemeClr val="accent4"/>
            </a:solidFill>
          </p:grpSpPr>
          <p:sp>
            <p:nvSpPr>
              <p:cNvPr id="54" name="Freeform 28"/>
              <p:cNvSpPr>
                <a:spLocks/>
              </p:cNvSpPr>
              <p:nvPr/>
            </p:nvSpPr>
            <p:spPr bwMode="auto">
              <a:xfrm>
                <a:off x="-675" y="-627"/>
                <a:ext cx="230" cy="910"/>
              </a:xfrm>
              <a:custGeom>
                <a:avLst/>
                <a:gdLst>
                  <a:gd name="T0" fmla="*/ 169 w 272"/>
                  <a:gd name="T1" fmla="*/ 164 h 1074"/>
                  <a:gd name="T2" fmla="*/ 169 w 272"/>
                  <a:gd name="T3" fmla="*/ 311 h 1074"/>
                  <a:gd name="T4" fmla="*/ 178 w 272"/>
                  <a:gd name="T5" fmla="*/ 329 h 1074"/>
                  <a:gd name="T6" fmla="*/ 178 w 272"/>
                  <a:gd name="T7" fmla="*/ 415 h 1074"/>
                  <a:gd name="T8" fmla="*/ 169 w 272"/>
                  <a:gd name="T9" fmla="*/ 433 h 1074"/>
                  <a:gd name="T10" fmla="*/ 170 w 272"/>
                  <a:gd name="T11" fmla="*/ 463 h 1074"/>
                  <a:gd name="T12" fmla="*/ 195 w 272"/>
                  <a:gd name="T13" fmla="*/ 474 h 1074"/>
                  <a:gd name="T14" fmla="*/ 267 w 272"/>
                  <a:gd name="T15" fmla="*/ 571 h 1074"/>
                  <a:gd name="T16" fmla="*/ 220 w 272"/>
                  <a:gd name="T17" fmla="*/ 678 h 1074"/>
                  <a:gd name="T18" fmla="*/ 209 w 272"/>
                  <a:gd name="T19" fmla="*/ 701 h 1074"/>
                  <a:gd name="T20" fmla="*/ 209 w 272"/>
                  <a:gd name="T21" fmla="*/ 744 h 1074"/>
                  <a:gd name="T22" fmla="*/ 221 w 272"/>
                  <a:gd name="T23" fmla="*/ 756 h 1074"/>
                  <a:gd name="T24" fmla="*/ 222 w 272"/>
                  <a:gd name="T25" fmla="*/ 756 h 1074"/>
                  <a:gd name="T26" fmla="*/ 248 w 272"/>
                  <a:gd name="T27" fmla="*/ 785 h 1074"/>
                  <a:gd name="T28" fmla="*/ 239 w 272"/>
                  <a:gd name="T29" fmla="*/ 794 h 1074"/>
                  <a:gd name="T30" fmla="*/ 236 w 272"/>
                  <a:gd name="T31" fmla="*/ 795 h 1074"/>
                  <a:gd name="T32" fmla="*/ 209 w 272"/>
                  <a:gd name="T33" fmla="*/ 824 h 1074"/>
                  <a:gd name="T34" fmla="*/ 209 w 272"/>
                  <a:gd name="T35" fmla="*/ 1057 h 1074"/>
                  <a:gd name="T36" fmla="*/ 194 w 272"/>
                  <a:gd name="T37" fmla="*/ 1072 h 1074"/>
                  <a:gd name="T38" fmla="*/ 110 w 272"/>
                  <a:gd name="T39" fmla="*/ 1072 h 1074"/>
                  <a:gd name="T40" fmla="*/ 90 w 272"/>
                  <a:gd name="T41" fmla="*/ 1052 h 1074"/>
                  <a:gd name="T42" fmla="*/ 90 w 272"/>
                  <a:gd name="T43" fmla="*/ 813 h 1074"/>
                  <a:gd name="T44" fmla="*/ 72 w 272"/>
                  <a:gd name="T45" fmla="*/ 795 h 1074"/>
                  <a:gd name="T46" fmla="*/ 51 w 272"/>
                  <a:gd name="T47" fmla="*/ 773 h 1074"/>
                  <a:gd name="T48" fmla="*/ 68 w 272"/>
                  <a:gd name="T49" fmla="*/ 756 h 1074"/>
                  <a:gd name="T50" fmla="*/ 90 w 272"/>
                  <a:gd name="T51" fmla="*/ 733 h 1074"/>
                  <a:gd name="T52" fmla="*/ 90 w 272"/>
                  <a:gd name="T53" fmla="*/ 727 h 1074"/>
                  <a:gd name="T54" fmla="*/ 67 w 272"/>
                  <a:gd name="T55" fmla="*/ 666 h 1074"/>
                  <a:gd name="T56" fmla="*/ 118 w 272"/>
                  <a:gd name="T57" fmla="*/ 469 h 1074"/>
                  <a:gd name="T58" fmla="*/ 130 w 272"/>
                  <a:gd name="T59" fmla="*/ 453 h 1074"/>
                  <a:gd name="T60" fmla="*/ 130 w 272"/>
                  <a:gd name="T61" fmla="*/ 440 h 1074"/>
                  <a:gd name="T62" fmla="*/ 116 w 272"/>
                  <a:gd name="T63" fmla="*/ 412 h 1074"/>
                  <a:gd name="T64" fmla="*/ 119 w 272"/>
                  <a:gd name="T65" fmla="*/ 330 h 1074"/>
                  <a:gd name="T66" fmla="*/ 130 w 272"/>
                  <a:gd name="T67" fmla="*/ 310 h 1074"/>
                  <a:gd name="T68" fmla="*/ 129 w 272"/>
                  <a:gd name="T69" fmla="*/ 19 h 1074"/>
                  <a:gd name="T70" fmla="*/ 146 w 272"/>
                  <a:gd name="T71" fmla="*/ 2 h 1074"/>
                  <a:gd name="T72" fmla="*/ 169 w 272"/>
                  <a:gd name="T73" fmla="*/ 26 h 1074"/>
                  <a:gd name="T74" fmla="*/ 169 w 272"/>
                  <a:gd name="T75" fmla="*/ 164 h 1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1074">
                    <a:moveTo>
                      <a:pt x="169" y="164"/>
                    </a:moveTo>
                    <a:cubicBezTo>
                      <a:pt x="169" y="213"/>
                      <a:pt x="169" y="262"/>
                      <a:pt x="169" y="311"/>
                    </a:cubicBezTo>
                    <a:cubicBezTo>
                      <a:pt x="169" y="319"/>
                      <a:pt x="171" y="324"/>
                      <a:pt x="178" y="329"/>
                    </a:cubicBezTo>
                    <a:cubicBezTo>
                      <a:pt x="210" y="350"/>
                      <a:pt x="209" y="395"/>
                      <a:pt x="178" y="415"/>
                    </a:cubicBezTo>
                    <a:cubicBezTo>
                      <a:pt x="170" y="420"/>
                      <a:pt x="168" y="426"/>
                      <a:pt x="169" y="433"/>
                    </a:cubicBezTo>
                    <a:cubicBezTo>
                      <a:pt x="169" y="443"/>
                      <a:pt x="166" y="455"/>
                      <a:pt x="170" y="463"/>
                    </a:cubicBezTo>
                    <a:cubicBezTo>
                      <a:pt x="174" y="469"/>
                      <a:pt x="187" y="470"/>
                      <a:pt x="195" y="474"/>
                    </a:cubicBezTo>
                    <a:cubicBezTo>
                      <a:pt x="237" y="493"/>
                      <a:pt x="262" y="526"/>
                      <a:pt x="267" y="571"/>
                    </a:cubicBezTo>
                    <a:cubicBezTo>
                      <a:pt x="272" y="615"/>
                      <a:pt x="255" y="652"/>
                      <a:pt x="220" y="678"/>
                    </a:cubicBezTo>
                    <a:cubicBezTo>
                      <a:pt x="211" y="684"/>
                      <a:pt x="208" y="691"/>
                      <a:pt x="209" y="701"/>
                    </a:cubicBezTo>
                    <a:cubicBezTo>
                      <a:pt x="209" y="715"/>
                      <a:pt x="209" y="730"/>
                      <a:pt x="209" y="744"/>
                    </a:cubicBezTo>
                    <a:cubicBezTo>
                      <a:pt x="208" y="754"/>
                      <a:pt x="212" y="757"/>
                      <a:pt x="221" y="756"/>
                    </a:cubicBezTo>
                    <a:cubicBezTo>
                      <a:pt x="221" y="756"/>
                      <a:pt x="221" y="756"/>
                      <a:pt x="222" y="756"/>
                    </a:cubicBezTo>
                    <a:cubicBezTo>
                      <a:pt x="250" y="756"/>
                      <a:pt x="251" y="756"/>
                      <a:pt x="248" y="785"/>
                    </a:cubicBezTo>
                    <a:cubicBezTo>
                      <a:pt x="247" y="789"/>
                      <a:pt x="242" y="791"/>
                      <a:pt x="239" y="794"/>
                    </a:cubicBezTo>
                    <a:cubicBezTo>
                      <a:pt x="239" y="795"/>
                      <a:pt x="237" y="795"/>
                      <a:pt x="236" y="795"/>
                    </a:cubicBezTo>
                    <a:cubicBezTo>
                      <a:pt x="209" y="796"/>
                      <a:pt x="209" y="796"/>
                      <a:pt x="209" y="824"/>
                    </a:cubicBezTo>
                    <a:cubicBezTo>
                      <a:pt x="209" y="902"/>
                      <a:pt x="209" y="980"/>
                      <a:pt x="209" y="1057"/>
                    </a:cubicBezTo>
                    <a:cubicBezTo>
                      <a:pt x="209" y="1070"/>
                      <a:pt x="205" y="1073"/>
                      <a:pt x="194" y="1072"/>
                    </a:cubicBezTo>
                    <a:cubicBezTo>
                      <a:pt x="166" y="1072"/>
                      <a:pt x="138" y="1072"/>
                      <a:pt x="110" y="1072"/>
                    </a:cubicBezTo>
                    <a:cubicBezTo>
                      <a:pt x="88" y="1072"/>
                      <a:pt x="90" y="1074"/>
                      <a:pt x="90" y="1052"/>
                    </a:cubicBezTo>
                    <a:cubicBezTo>
                      <a:pt x="90" y="972"/>
                      <a:pt x="90" y="892"/>
                      <a:pt x="90" y="813"/>
                    </a:cubicBezTo>
                    <a:cubicBezTo>
                      <a:pt x="90" y="795"/>
                      <a:pt x="90" y="795"/>
                      <a:pt x="72" y="795"/>
                    </a:cubicBezTo>
                    <a:cubicBezTo>
                      <a:pt x="49" y="794"/>
                      <a:pt x="51" y="798"/>
                      <a:pt x="51" y="773"/>
                    </a:cubicBezTo>
                    <a:cubicBezTo>
                      <a:pt x="51" y="756"/>
                      <a:pt x="51" y="756"/>
                      <a:pt x="68" y="756"/>
                    </a:cubicBezTo>
                    <a:cubicBezTo>
                      <a:pt x="92" y="755"/>
                      <a:pt x="90" y="759"/>
                      <a:pt x="90" y="733"/>
                    </a:cubicBezTo>
                    <a:cubicBezTo>
                      <a:pt x="90" y="731"/>
                      <a:pt x="90" y="729"/>
                      <a:pt x="90" y="727"/>
                    </a:cubicBezTo>
                    <a:cubicBezTo>
                      <a:pt x="93" y="703"/>
                      <a:pt x="87" y="685"/>
                      <a:pt x="67" y="666"/>
                    </a:cubicBezTo>
                    <a:cubicBezTo>
                      <a:pt x="0" y="604"/>
                      <a:pt x="30" y="493"/>
                      <a:pt x="118" y="469"/>
                    </a:cubicBezTo>
                    <a:cubicBezTo>
                      <a:pt x="127" y="467"/>
                      <a:pt x="131" y="462"/>
                      <a:pt x="130" y="453"/>
                    </a:cubicBezTo>
                    <a:cubicBezTo>
                      <a:pt x="129" y="449"/>
                      <a:pt x="129" y="445"/>
                      <a:pt x="130" y="440"/>
                    </a:cubicBezTo>
                    <a:cubicBezTo>
                      <a:pt x="131" y="428"/>
                      <a:pt x="128" y="420"/>
                      <a:pt x="116" y="412"/>
                    </a:cubicBezTo>
                    <a:cubicBezTo>
                      <a:pt x="89" y="392"/>
                      <a:pt x="91" y="349"/>
                      <a:pt x="119" y="330"/>
                    </a:cubicBezTo>
                    <a:cubicBezTo>
                      <a:pt x="127" y="325"/>
                      <a:pt x="130" y="319"/>
                      <a:pt x="130" y="310"/>
                    </a:cubicBezTo>
                    <a:cubicBezTo>
                      <a:pt x="129" y="213"/>
                      <a:pt x="130" y="116"/>
                      <a:pt x="129" y="19"/>
                    </a:cubicBezTo>
                    <a:cubicBezTo>
                      <a:pt x="129" y="5"/>
                      <a:pt x="133" y="2"/>
                      <a:pt x="146" y="2"/>
                    </a:cubicBezTo>
                    <a:cubicBezTo>
                      <a:pt x="173" y="3"/>
                      <a:pt x="169" y="0"/>
                      <a:pt x="169" y="26"/>
                    </a:cubicBezTo>
                    <a:cubicBezTo>
                      <a:pt x="169" y="72"/>
                      <a:pt x="169" y="118"/>
                      <a:pt x="169" y="1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5" name="Freeform 29"/>
              <p:cNvSpPr>
                <a:spLocks/>
              </p:cNvSpPr>
              <p:nvPr/>
            </p:nvSpPr>
            <p:spPr bwMode="auto">
              <a:xfrm>
                <a:off x="-731" y="315"/>
                <a:ext cx="365" cy="199"/>
              </a:xfrm>
              <a:custGeom>
                <a:avLst/>
                <a:gdLst>
                  <a:gd name="T0" fmla="*/ 0 w 431"/>
                  <a:gd name="T1" fmla="*/ 234 h 235"/>
                  <a:gd name="T2" fmla="*/ 4 w 431"/>
                  <a:gd name="T3" fmla="*/ 223 h 235"/>
                  <a:gd name="T4" fmla="*/ 113 w 431"/>
                  <a:gd name="T5" fmla="*/ 9 h 235"/>
                  <a:gd name="T6" fmla="*/ 126 w 431"/>
                  <a:gd name="T7" fmla="*/ 1 h 235"/>
                  <a:gd name="T8" fmla="*/ 305 w 431"/>
                  <a:gd name="T9" fmla="*/ 1 h 235"/>
                  <a:gd name="T10" fmla="*/ 318 w 431"/>
                  <a:gd name="T11" fmla="*/ 8 h 235"/>
                  <a:gd name="T12" fmla="*/ 429 w 431"/>
                  <a:gd name="T13" fmla="*/ 226 h 235"/>
                  <a:gd name="T14" fmla="*/ 431 w 431"/>
                  <a:gd name="T15" fmla="*/ 234 h 235"/>
                  <a:gd name="T16" fmla="*/ 421 w 431"/>
                  <a:gd name="T17" fmla="*/ 235 h 235"/>
                  <a:gd name="T18" fmla="*/ 315 w 431"/>
                  <a:gd name="T19" fmla="*/ 235 h 235"/>
                  <a:gd name="T20" fmla="*/ 300 w 431"/>
                  <a:gd name="T21" fmla="*/ 225 h 235"/>
                  <a:gd name="T22" fmla="*/ 251 w 431"/>
                  <a:gd name="T23" fmla="*/ 127 h 235"/>
                  <a:gd name="T24" fmla="*/ 232 w 431"/>
                  <a:gd name="T25" fmla="*/ 115 h 235"/>
                  <a:gd name="T26" fmla="*/ 197 w 431"/>
                  <a:gd name="T27" fmla="*/ 115 h 235"/>
                  <a:gd name="T28" fmla="*/ 179 w 431"/>
                  <a:gd name="T29" fmla="*/ 126 h 235"/>
                  <a:gd name="T30" fmla="*/ 130 w 431"/>
                  <a:gd name="T31" fmla="*/ 224 h 235"/>
                  <a:gd name="T32" fmla="*/ 117 w 431"/>
                  <a:gd name="T33" fmla="*/ 234 h 235"/>
                  <a:gd name="T34" fmla="*/ 6 w 431"/>
                  <a:gd name="T35" fmla="*/ 235 h 235"/>
                  <a:gd name="T36" fmla="*/ 0 w 431"/>
                  <a:gd name="T37" fmla="*/ 234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1" h="235">
                    <a:moveTo>
                      <a:pt x="0" y="234"/>
                    </a:moveTo>
                    <a:cubicBezTo>
                      <a:pt x="1" y="229"/>
                      <a:pt x="3" y="226"/>
                      <a:pt x="4" y="223"/>
                    </a:cubicBezTo>
                    <a:cubicBezTo>
                      <a:pt x="40" y="151"/>
                      <a:pt x="76" y="80"/>
                      <a:pt x="113" y="9"/>
                    </a:cubicBezTo>
                    <a:cubicBezTo>
                      <a:pt x="115" y="5"/>
                      <a:pt x="121" y="1"/>
                      <a:pt x="126" y="1"/>
                    </a:cubicBezTo>
                    <a:cubicBezTo>
                      <a:pt x="186" y="0"/>
                      <a:pt x="245" y="0"/>
                      <a:pt x="305" y="1"/>
                    </a:cubicBezTo>
                    <a:cubicBezTo>
                      <a:pt x="310" y="1"/>
                      <a:pt x="316" y="4"/>
                      <a:pt x="318" y="8"/>
                    </a:cubicBezTo>
                    <a:cubicBezTo>
                      <a:pt x="355" y="81"/>
                      <a:pt x="392" y="154"/>
                      <a:pt x="429" y="226"/>
                    </a:cubicBezTo>
                    <a:cubicBezTo>
                      <a:pt x="430" y="228"/>
                      <a:pt x="430" y="230"/>
                      <a:pt x="431" y="234"/>
                    </a:cubicBezTo>
                    <a:cubicBezTo>
                      <a:pt x="427" y="234"/>
                      <a:pt x="424" y="235"/>
                      <a:pt x="421" y="235"/>
                    </a:cubicBezTo>
                    <a:cubicBezTo>
                      <a:pt x="386" y="235"/>
                      <a:pt x="350" y="235"/>
                      <a:pt x="315" y="235"/>
                    </a:cubicBezTo>
                    <a:cubicBezTo>
                      <a:pt x="307" y="235"/>
                      <a:pt x="303" y="232"/>
                      <a:pt x="300" y="225"/>
                    </a:cubicBezTo>
                    <a:cubicBezTo>
                      <a:pt x="284" y="192"/>
                      <a:pt x="267" y="160"/>
                      <a:pt x="251" y="127"/>
                    </a:cubicBezTo>
                    <a:cubicBezTo>
                      <a:pt x="246" y="119"/>
                      <a:pt x="242" y="114"/>
                      <a:pt x="232" y="115"/>
                    </a:cubicBezTo>
                    <a:cubicBezTo>
                      <a:pt x="220" y="116"/>
                      <a:pt x="209" y="116"/>
                      <a:pt x="197" y="115"/>
                    </a:cubicBezTo>
                    <a:cubicBezTo>
                      <a:pt x="188" y="115"/>
                      <a:pt x="183" y="118"/>
                      <a:pt x="179" y="126"/>
                    </a:cubicBezTo>
                    <a:cubicBezTo>
                      <a:pt x="163" y="159"/>
                      <a:pt x="147" y="192"/>
                      <a:pt x="130" y="224"/>
                    </a:cubicBezTo>
                    <a:cubicBezTo>
                      <a:pt x="128" y="229"/>
                      <a:pt x="121" y="234"/>
                      <a:pt x="117" y="234"/>
                    </a:cubicBezTo>
                    <a:cubicBezTo>
                      <a:pt x="80" y="235"/>
                      <a:pt x="43" y="235"/>
                      <a:pt x="6" y="235"/>
                    </a:cubicBezTo>
                    <a:cubicBezTo>
                      <a:pt x="4" y="235"/>
                      <a:pt x="3" y="234"/>
                      <a:pt x="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sp>
          <p:nvSpPr>
            <p:cNvPr id="7" name="Freeform 111"/>
            <p:cNvSpPr>
              <a:spLocks noChangeAspect="1" noEditPoints="1"/>
            </p:cNvSpPr>
            <p:nvPr/>
          </p:nvSpPr>
          <p:spPr bwMode="auto">
            <a:xfrm rot="19270136">
              <a:off x="2960448" y="973460"/>
              <a:ext cx="395965" cy="976428"/>
            </a:xfrm>
            <a:custGeom>
              <a:avLst/>
              <a:gdLst>
                <a:gd name="T0" fmla="*/ 224 w 989"/>
                <a:gd name="T1" fmla="*/ 463 h 2439"/>
                <a:gd name="T2" fmla="*/ 358 w 989"/>
                <a:gd name="T3" fmla="*/ 41 h 2439"/>
                <a:gd name="T4" fmla="*/ 805 w 989"/>
                <a:gd name="T5" fmla="*/ 97 h 2439"/>
                <a:gd name="T6" fmla="*/ 808 w 989"/>
                <a:gd name="T7" fmla="*/ 495 h 2439"/>
                <a:gd name="T8" fmla="*/ 933 w 989"/>
                <a:gd name="T9" fmla="*/ 2336 h 2439"/>
                <a:gd name="T10" fmla="*/ 35 w 989"/>
                <a:gd name="T11" fmla="*/ 2373 h 2439"/>
                <a:gd name="T12" fmla="*/ 283 w 989"/>
                <a:gd name="T13" fmla="*/ 1778 h 2439"/>
                <a:gd name="T14" fmla="*/ 283 w 989"/>
                <a:gd name="T15" fmla="*/ 1778 h 2439"/>
                <a:gd name="T16" fmla="*/ 708 w 989"/>
                <a:gd name="T17" fmla="*/ 851 h 2439"/>
                <a:gd name="T18" fmla="*/ 708 w 989"/>
                <a:gd name="T19" fmla="*/ 682 h 2439"/>
                <a:gd name="T20" fmla="*/ 206 w 989"/>
                <a:gd name="T21" fmla="*/ 2116 h 2439"/>
                <a:gd name="T22" fmla="*/ 196 w 989"/>
                <a:gd name="T23" fmla="*/ 694 h 2439"/>
                <a:gd name="T24" fmla="*/ 795 w 989"/>
                <a:gd name="T25" fmla="*/ 2271 h 2439"/>
                <a:gd name="T26" fmla="*/ 207 w 989"/>
                <a:gd name="T27" fmla="*/ 1861 h 2439"/>
                <a:gd name="T28" fmla="*/ 708 w 989"/>
                <a:gd name="T29" fmla="*/ 1861 h 2439"/>
                <a:gd name="T30" fmla="*/ 708 w 989"/>
                <a:gd name="T31" fmla="*/ 1861 h 2439"/>
                <a:gd name="T32" fmla="*/ 195 w 989"/>
                <a:gd name="T33" fmla="*/ 851 h 2439"/>
                <a:gd name="T34" fmla="*/ 720 w 989"/>
                <a:gd name="T35" fmla="*/ 1693 h 2439"/>
                <a:gd name="T36" fmla="*/ 794 w 989"/>
                <a:gd name="T37" fmla="*/ 2104 h 2439"/>
                <a:gd name="T38" fmla="*/ 196 w 989"/>
                <a:gd name="T39" fmla="*/ 2210 h 2439"/>
                <a:gd name="T40" fmla="*/ 454 w 989"/>
                <a:gd name="T41" fmla="*/ 725 h 2439"/>
                <a:gd name="T42" fmla="*/ 579 w 989"/>
                <a:gd name="T43" fmla="*/ 681 h 2439"/>
                <a:gd name="T44" fmla="*/ 365 w 989"/>
                <a:gd name="T45" fmla="*/ 892 h 2439"/>
                <a:gd name="T46" fmla="*/ 578 w 989"/>
                <a:gd name="T47" fmla="*/ 937 h 2439"/>
                <a:gd name="T48" fmla="*/ 454 w 989"/>
                <a:gd name="T49" fmla="*/ 1105 h 2439"/>
                <a:gd name="T50" fmla="*/ 377 w 989"/>
                <a:gd name="T51" fmla="*/ 1105 h 2439"/>
                <a:gd name="T52" fmla="*/ 612 w 989"/>
                <a:gd name="T53" fmla="*/ 1019 h 2439"/>
                <a:gd name="T54" fmla="*/ 708 w 989"/>
                <a:gd name="T55" fmla="*/ 1104 h 2439"/>
                <a:gd name="T56" fmla="*/ 409 w 989"/>
                <a:gd name="T57" fmla="*/ 1948 h 2439"/>
                <a:gd name="T58" fmla="*/ 365 w 989"/>
                <a:gd name="T59" fmla="*/ 1735 h 2439"/>
                <a:gd name="T60" fmla="*/ 580 w 989"/>
                <a:gd name="T61" fmla="*/ 1948 h 2439"/>
                <a:gd name="T62" fmla="*/ 366 w 989"/>
                <a:gd name="T63" fmla="*/ 2103 h 2439"/>
                <a:gd name="T64" fmla="*/ 380 w 989"/>
                <a:gd name="T65" fmla="*/ 165 h 2439"/>
                <a:gd name="T66" fmla="*/ 612 w 989"/>
                <a:gd name="T67" fmla="*/ 252 h 2439"/>
                <a:gd name="T68" fmla="*/ 536 w 989"/>
                <a:gd name="T69" fmla="*/ 253 h 2439"/>
                <a:gd name="T70" fmla="*/ 366 w 989"/>
                <a:gd name="T71" fmla="*/ 2271 h 2439"/>
                <a:gd name="T72" fmla="*/ 624 w 989"/>
                <a:gd name="T73" fmla="*/ 2213 h 2439"/>
                <a:gd name="T74" fmla="*/ 611 w 989"/>
                <a:gd name="T75" fmla="*/ 2117 h 2439"/>
                <a:gd name="T76" fmla="*/ 536 w 989"/>
                <a:gd name="T77" fmla="*/ 2116 h 2439"/>
                <a:gd name="T78" fmla="*/ 580 w 989"/>
                <a:gd name="T79" fmla="*/ 422 h 2439"/>
                <a:gd name="T80" fmla="*/ 412 w 989"/>
                <a:gd name="T81" fmla="*/ 334 h 2439"/>
                <a:gd name="T82" fmla="*/ 366 w 989"/>
                <a:gd name="T83" fmla="*/ 1368 h 2439"/>
                <a:gd name="T84" fmla="*/ 624 w 989"/>
                <a:gd name="T85" fmla="*/ 1272 h 2439"/>
                <a:gd name="T86" fmla="*/ 452 w 989"/>
                <a:gd name="T87" fmla="*/ 1187 h 2439"/>
                <a:gd name="T88" fmla="*/ 282 w 989"/>
                <a:gd name="T89" fmla="*/ 1187 h 2439"/>
                <a:gd name="T90" fmla="*/ 537 w 989"/>
                <a:gd name="T91" fmla="*/ 1442 h 2439"/>
                <a:gd name="T92" fmla="*/ 537 w 989"/>
                <a:gd name="T93" fmla="*/ 1364 h 2439"/>
                <a:gd name="T94" fmla="*/ 784 w 989"/>
                <a:gd name="T95" fmla="*/ 1356 h 2439"/>
                <a:gd name="T96" fmla="*/ 282 w 989"/>
                <a:gd name="T97" fmla="*/ 1440 h 2439"/>
                <a:gd name="T98" fmla="*/ 196 w 989"/>
                <a:gd name="T99" fmla="*/ 1536 h 2439"/>
                <a:gd name="T100" fmla="*/ 794 w 989"/>
                <a:gd name="T101" fmla="*/ 1598 h 2439"/>
                <a:gd name="T102" fmla="*/ 708 w 989"/>
                <a:gd name="T103" fmla="*/ 1272 h 2439"/>
                <a:gd name="T104" fmla="*/ 366 w 989"/>
                <a:gd name="T105" fmla="*/ 1536 h 2439"/>
                <a:gd name="T106" fmla="*/ 624 w 989"/>
                <a:gd name="T107" fmla="*/ 1565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2439">
                  <a:moveTo>
                    <a:pt x="0" y="592"/>
                  </a:moveTo>
                  <a:cubicBezTo>
                    <a:pt x="0" y="560"/>
                    <a:pt x="0" y="529"/>
                    <a:pt x="0" y="497"/>
                  </a:cubicBezTo>
                  <a:cubicBezTo>
                    <a:pt x="7" y="496"/>
                    <a:pt x="14" y="496"/>
                    <a:pt x="21" y="496"/>
                  </a:cubicBezTo>
                  <a:cubicBezTo>
                    <a:pt x="64" y="496"/>
                    <a:pt x="106" y="496"/>
                    <a:pt x="149" y="496"/>
                  </a:cubicBezTo>
                  <a:cubicBezTo>
                    <a:pt x="181" y="496"/>
                    <a:pt x="181" y="495"/>
                    <a:pt x="186" y="462"/>
                  </a:cubicBezTo>
                  <a:cubicBezTo>
                    <a:pt x="198" y="462"/>
                    <a:pt x="211" y="462"/>
                    <a:pt x="224" y="463"/>
                  </a:cubicBezTo>
                  <a:cubicBezTo>
                    <a:pt x="235" y="463"/>
                    <a:pt x="239" y="459"/>
                    <a:pt x="239" y="447"/>
                  </a:cubicBezTo>
                  <a:cubicBezTo>
                    <a:pt x="239" y="336"/>
                    <a:pt x="239" y="225"/>
                    <a:pt x="239" y="113"/>
                  </a:cubicBezTo>
                  <a:cubicBezTo>
                    <a:pt x="239" y="101"/>
                    <a:pt x="235" y="97"/>
                    <a:pt x="223" y="98"/>
                  </a:cubicBezTo>
                  <a:cubicBezTo>
                    <a:pt x="210" y="98"/>
                    <a:pt x="198" y="98"/>
                    <a:pt x="185" y="98"/>
                  </a:cubicBezTo>
                  <a:cubicBezTo>
                    <a:pt x="185" y="78"/>
                    <a:pt x="185" y="61"/>
                    <a:pt x="185" y="41"/>
                  </a:cubicBezTo>
                  <a:cubicBezTo>
                    <a:pt x="243" y="41"/>
                    <a:pt x="301" y="41"/>
                    <a:pt x="358" y="41"/>
                  </a:cubicBezTo>
                  <a:cubicBezTo>
                    <a:pt x="364" y="0"/>
                    <a:pt x="364" y="0"/>
                    <a:pt x="406" y="0"/>
                  </a:cubicBezTo>
                  <a:cubicBezTo>
                    <a:pt x="471" y="0"/>
                    <a:pt x="536" y="0"/>
                    <a:pt x="602" y="0"/>
                  </a:cubicBezTo>
                  <a:cubicBezTo>
                    <a:pt x="633" y="0"/>
                    <a:pt x="630" y="0"/>
                    <a:pt x="630" y="28"/>
                  </a:cubicBezTo>
                  <a:cubicBezTo>
                    <a:pt x="630" y="32"/>
                    <a:pt x="631" y="35"/>
                    <a:pt x="631" y="40"/>
                  </a:cubicBezTo>
                  <a:cubicBezTo>
                    <a:pt x="688" y="40"/>
                    <a:pt x="745" y="40"/>
                    <a:pt x="805" y="40"/>
                  </a:cubicBezTo>
                  <a:cubicBezTo>
                    <a:pt x="805" y="59"/>
                    <a:pt x="805" y="77"/>
                    <a:pt x="805" y="97"/>
                  </a:cubicBezTo>
                  <a:cubicBezTo>
                    <a:pt x="788" y="97"/>
                    <a:pt x="771" y="98"/>
                    <a:pt x="752" y="99"/>
                  </a:cubicBezTo>
                  <a:cubicBezTo>
                    <a:pt x="752" y="107"/>
                    <a:pt x="751" y="114"/>
                    <a:pt x="751" y="121"/>
                  </a:cubicBezTo>
                  <a:cubicBezTo>
                    <a:pt x="751" y="228"/>
                    <a:pt x="751" y="334"/>
                    <a:pt x="750" y="441"/>
                  </a:cubicBezTo>
                  <a:cubicBezTo>
                    <a:pt x="750" y="457"/>
                    <a:pt x="754" y="465"/>
                    <a:pt x="771" y="463"/>
                  </a:cubicBezTo>
                  <a:cubicBezTo>
                    <a:pt x="782" y="461"/>
                    <a:pt x="793" y="462"/>
                    <a:pt x="804" y="462"/>
                  </a:cubicBezTo>
                  <a:cubicBezTo>
                    <a:pt x="806" y="474"/>
                    <a:pt x="807" y="483"/>
                    <a:pt x="808" y="495"/>
                  </a:cubicBezTo>
                  <a:cubicBezTo>
                    <a:pt x="869" y="495"/>
                    <a:pt x="928" y="495"/>
                    <a:pt x="989" y="495"/>
                  </a:cubicBezTo>
                  <a:cubicBezTo>
                    <a:pt x="989" y="528"/>
                    <a:pt x="989" y="559"/>
                    <a:pt x="989" y="593"/>
                  </a:cubicBezTo>
                  <a:cubicBezTo>
                    <a:pt x="978" y="593"/>
                    <a:pt x="966" y="594"/>
                    <a:pt x="954" y="592"/>
                  </a:cubicBezTo>
                  <a:cubicBezTo>
                    <a:pt x="937" y="591"/>
                    <a:pt x="933" y="598"/>
                    <a:pt x="933" y="614"/>
                  </a:cubicBezTo>
                  <a:cubicBezTo>
                    <a:pt x="934" y="730"/>
                    <a:pt x="933" y="845"/>
                    <a:pt x="933" y="960"/>
                  </a:cubicBezTo>
                  <a:cubicBezTo>
                    <a:pt x="933" y="1419"/>
                    <a:pt x="933" y="1877"/>
                    <a:pt x="933" y="2336"/>
                  </a:cubicBezTo>
                  <a:cubicBezTo>
                    <a:pt x="933" y="2373"/>
                    <a:pt x="933" y="2373"/>
                    <a:pt x="970" y="2373"/>
                  </a:cubicBezTo>
                  <a:cubicBezTo>
                    <a:pt x="976" y="2373"/>
                    <a:pt x="982" y="2374"/>
                    <a:pt x="989" y="2374"/>
                  </a:cubicBezTo>
                  <a:cubicBezTo>
                    <a:pt x="989" y="2396"/>
                    <a:pt x="989" y="2417"/>
                    <a:pt x="989" y="2439"/>
                  </a:cubicBezTo>
                  <a:cubicBezTo>
                    <a:pt x="660" y="2439"/>
                    <a:pt x="331" y="2439"/>
                    <a:pt x="1" y="2439"/>
                  </a:cubicBezTo>
                  <a:cubicBezTo>
                    <a:pt x="1" y="2418"/>
                    <a:pt x="1" y="2397"/>
                    <a:pt x="1" y="2373"/>
                  </a:cubicBezTo>
                  <a:cubicBezTo>
                    <a:pt x="12" y="2373"/>
                    <a:pt x="24" y="2372"/>
                    <a:pt x="35" y="2373"/>
                  </a:cubicBezTo>
                  <a:cubicBezTo>
                    <a:pt x="52" y="2375"/>
                    <a:pt x="57" y="2369"/>
                    <a:pt x="57" y="2352"/>
                  </a:cubicBezTo>
                  <a:cubicBezTo>
                    <a:pt x="56" y="2227"/>
                    <a:pt x="57" y="2102"/>
                    <a:pt x="57" y="1976"/>
                  </a:cubicBezTo>
                  <a:cubicBezTo>
                    <a:pt x="57" y="1530"/>
                    <a:pt x="57" y="1083"/>
                    <a:pt x="57" y="637"/>
                  </a:cubicBezTo>
                  <a:cubicBezTo>
                    <a:pt x="57" y="593"/>
                    <a:pt x="57" y="593"/>
                    <a:pt x="14" y="593"/>
                  </a:cubicBezTo>
                  <a:cubicBezTo>
                    <a:pt x="10" y="593"/>
                    <a:pt x="6" y="592"/>
                    <a:pt x="0" y="592"/>
                  </a:cubicBezTo>
                  <a:close/>
                  <a:moveTo>
                    <a:pt x="283" y="1778"/>
                  </a:moveTo>
                  <a:cubicBezTo>
                    <a:pt x="283" y="1752"/>
                    <a:pt x="284" y="1728"/>
                    <a:pt x="283" y="1704"/>
                  </a:cubicBezTo>
                  <a:cubicBezTo>
                    <a:pt x="282" y="1700"/>
                    <a:pt x="275" y="1693"/>
                    <a:pt x="271" y="1693"/>
                  </a:cubicBezTo>
                  <a:cubicBezTo>
                    <a:pt x="250" y="1691"/>
                    <a:pt x="228" y="1692"/>
                    <a:pt x="207" y="1693"/>
                  </a:cubicBezTo>
                  <a:cubicBezTo>
                    <a:pt x="203" y="1693"/>
                    <a:pt x="196" y="1699"/>
                    <a:pt x="196" y="1702"/>
                  </a:cubicBezTo>
                  <a:cubicBezTo>
                    <a:pt x="195" y="1727"/>
                    <a:pt x="196" y="1752"/>
                    <a:pt x="196" y="1778"/>
                  </a:cubicBezTo>
                  <a:cubicBezTo>
                    <a:pt x="226" y="1778"/>
                    <a:pt x="254" y="1778"/>
                    <a:pt x="283" y="1778"/>
                  </a:cubicBezTo>
                  <a:close/>
                  <a:moveTo>
                    <a:pt x="708" y="851"/>
                  </a:moveTo>
                  <a:cubicBezTo>
                    <a:pt x="708" y="880"/>
                    <a:pt x="708" y="908"/>
                    <a:pt x="708" y="937"/>
                  </a:cubicBezTo>
                  <a:cubicBezTo>
                    <a:pt x="734" y="937"/>
                    <a:pt x="759" y="937"/>
                    <a:pt x="783" y="936"/>
                  </a:cubicBezTo>
                  <a:cubicBezTo>
                    <a:pt x="787" y="936"/>
                    <a:pt x="794" y="930"/>
                    <a:pt x="794" y="926"/>
                  </a:cubicBezTo>
                  <a:cubicBezTo>
                    <a:pt x="795" y="902"/>
                    <a:pt x="794" y="877"/>
                    <a:pt x="794" y="851"/>
                  </a:cubicBezTo>
                  <a:cubicBezTo>
                    <a:pt x="765" y="851"/>
                    <a:pt x="737" y="851"/>
                    <a:pt x="708" y="851"/>
                  </a:cubicBezTo>
                  <a:close/>
                  <a:moveTo>
                    <a:pt x="708" y="768"/>
                  </a:moveTo>
                  <a:cubicBezTo>
                    <a:pt x="734" y="768"/>
                    <a:pt x="759" y="769"/>
                    <a:pt x="784" y="768"/>
                  </a:cubicBezTo>
                  <a:cubicBezTo>
                    <a:pt x="788" y="768"/>
                    <a:pt x="794" y="760"/>
                    <a:pt x="794" y="755"/>
                  </a:cubicBezTo>
                  <a:cubicBezTo>
                    <a:pt x="795" y="735"/>
                    <a:pt x="795" y="715"/>
                    <a:pt x="794" y="695"/>
                  </a:cubicBezTo>
                  <a:cubicBezTo>
                    <a:pt x="794" y="690"/>
                    <a:pt x="789" y="682"/>
                    <a:pt x="786" y="682"/>
                  </a:cubicBezTo>
                  <a:cubicBezTo>
                    <a:pt x="760" y="681"/>
                    <a:pt x="734" y="682"/>
                    <a:pt x="708" y="682"/>
                  </a:cubicBezTo>
                  <a:cubicBezTo>
                    <a:pt x="708" y="712"/>
                    <a:pt x="708" y="739"/>
                    <a:pt x="708" y="768"/>
                  </a:cubicBezTo>
                  <a:close/>
                  <a:moveTo>
                    <a:pt x="282" y="2029"/>
                  </a:moveTo>
                  <a:cubicBezTo>
                    <a:pt x="256" y="2029"/>
                    <a:pt x="231" y="2029"/>
                    <a:pt x="207" y="2030"/>
                  </a:cubicBezTo>
                  <a:cubicBezTo>
                    <a:pt x="203" y="2030"/>
                    <a:pt x="196" y="2036"/>
                    <a:pt x="196" y="2040"/>
                  </a:cubicBezTo>
                  <a:cubicBezTo>
                    <a:pt x="195" y="2062"/>
                    <a:pt x="195" y="2084"/>
                    <a:pt x="196" y="2105"/>
                  </a:cubicBezTo>
                  <a:cubicBezTo>
                    <a:pt x="196" y="2109"/>
                    <a:pt x="203" y="2116"/>
                    <a:pt x="206" y="2116"/>
                  </a:cubicBezTo>
                  <a:cubicBezTo>
                    <a:pt x="231" y="2117"/>
                    <a:pt x="256" y="2116"/>
                    <a:pt x="282" y="2116"/>
                  </a:cubicBezTo>
                  <a:cubicBezTo>
                    <a:pt x="282" y="2086"/>
                    <a:pt x="282" y="2060"/>
                    <a:pt x="282" y="2029"/>
                  </a:cubicBezTo>
                  <a:close/>
                  <a:moveTo>
                    <a:pt x="282" y="768"/>
                  </a:moveTo>
                  <a:cubicBezTo>
                    <a:pt x="282" y="738"/>
                    <a:pt x="282" y="711"/>
                    <a:pt x="282" y="681"/>
                  </a:cubicBezTo>
                  <a:cubicBezTo>
                    <a:pt x="256" y="681"/>
                    <a:pt x="231" y="681"/>
                    <a:pt x="207" y="682"/>
                  </a:cubicBezTo>
                  <a:cubicBezTo>
                    <a:pt x="203" y="682"/>
                    <a:pt x="196" y="689"/>
                    <a:pt x="196" y="694"/>
                  </a:cubicBezTo>
                  <a:cubicBezTo>
                    <a:pt x="195" y="714"/>
                    <a:pt x="195" y="735"/>
                    <a:pt x="196" y="755"/>
                  </a:cubicBezTo>
                  <a:cubicBezTo>
                    <a:pt x="196" y="760"/>
                    <a:pt x="204" y="768"/>
                    <a:pt x="208" y="768"/>
                  </a:cubicBezTo>
                  <a:cubicBezTo>
                    <a:pt x="232" y="769"/>
                    <a:pt x="256" y="768"/>
                    <a:pt x="282" y="768"/>
                  </a:cubicBezTo>
                  <a:close/>
                  <a:moveTo>
                    <a:pt x="708" y="2285"/>
                  </a:moveTo>
                  <a:cubicBezTo>
                    <a:pt x="734" y="2285"/>
                    <a:pt x="757" y="2285"/>
                    <a:pt x="780" y="2285"/>
                  </a:cubicBezTo>
                  <a:cubicBezTo>
                    <a:pt x="790" y="2285"/>
                    <a:pt x="795" y="2282"/>
                    <a:pt x="795" y="2271"/>
                  </a:cubicBezTo>
                  <a:cubicBezTo>
                    <a:pt x="794" y="2251"/>
                    <a:pt x="795" y="2230"/>
                    <a:pt x="794" y="2210"/>
                  </a:cubicBezTo>
                  <a:cubicBezTo>
                    <a:pt x="794" y="2206"/>
                    <a:pt x="789" y="2199"/>
                    <a:pt x="787" y="2199"/>
                  </a:cubicBezTo>
                  <a:cubicBezTo>
                    <a:pt x="760" y="2198"/>
                    <a:pt x="734" y="2198"/>
                    <a:pt x="708" y="2198"/>
                  </a:cubicBezTo>
                  <a:cubicBezTo>
                    <a:pt x="708" y="2228"/>
                    <a:pt x="708" y="2255"/>
                    <a:pt x="708" y="2285"/>
                  </a:cubicBezTo>
                  <a:close/>
                  <a:moveTo>
                    <a:pt x="282" y="1861"/>
                  </a:moveTo>
                  <a:cubicBezTo>
                    <a:pt x="256" y="1861"/>
                    <a:pt x="231" y="1860"/>
                    <a:pt x="207" y="1861"/>
                  </a:cubicBezTo>
                  <a:cubicBezTo>
                    <a:pt x="203" y="1861"/>
                    <a:pt x="196" y="1869"/>
                    <a:pt x="196" y="1873"/>
                  </a:cubicBezTo>
                  <a:cubicBezTo>
                    <a:pt x="195" y="1894"/>
                    <a:pt x="195" y="1916"/>
                    <a:pt x="196" y="1937"/>
                  </a:cubicBezTo>
                  <a:cubicBezTo>
                    <a:pt x="196" y="1941"/>
                    <a:pt x="202" y="1947"/>
                    <a:pt x="206" y="1947"/>
                  </a:cubicBezTo>
                  <a:cubicBezTo>
                    <a:pt x="231" y="1948"/>
                    <a:pt x="256" y="1948"/>
                    <a:pt x="282" y="1948"/>
                  </a:cubicBezTo>
                  <a:cubicBezTo>
                    <a:pt x="282" y="1918"/>
                    <a:pt x="282" y="1891"/>
                    <a:pt x="282" y="1861"/>
                  </a:cubicBezTo>
                  <a:close/>
                  <a:moveTo>
                    <a:pt x="708" y="1861"/>
                  </a:moveTo>
                  <a:cubicBezTo>
                    <a:pt x="708" y="1891"/>
                    <a:pt x="708" y="1919"/>
                    <a:pt x="708" y="1948"/>
                  </a:cubicBezTo>
                  <a:cubicBezTo>
                    <a:pt x="734" y="1948"/>
                    <a:pt x="758" y="1949"/>
                    <a:pt x="781" y="1947"/>
                  </a:cubicBezTo>
                  <a:cubicBezTo>
                    <a:pt x="786" y="1947"/>
                    <a:pt x="794" y="1940"/>
                    <a:pt x="794" y="1935"/>
                  </a:cubicBezTo>
                  <a:cubicBezTo>
                    <a:pt x="795" y="1915"/>
                    <a:pt x="795" y="1894"/>
                    <a:pt x="794" y="1873"/>
                  </a:cubicBezTo>
                  <a:cubicBezTo>
                    <a:pt x="794" y="1869"/>
                    <a:pt x="787" y="1861"/>
                    <a:pt x="783" y="1861"/>
                  </a:cubicBezTo>
                  <a:cubicBezTo>
                    <a:pt x="759" y="1860"/>
                    <a:pt x="735" y="1861"/>
                    <a:pt x="708" y="1861"/>
                  </a:cubicBezTo>
                  <a:close/>
                  <a:moveTo>
                    <a:pt x="195" y="851"/>
                  </a:moveTo>
                  <a:cubicBezTo>
                    <a:pt x="195" y="877"/>
                    <a:pt x="195" y="901"/>
                    <a:pt x="196" y="925"/>
                  </a:cubicBezTo>
                  <a:cubicBezTo>
                    <a:pt x="196" y="929"/>
                    <a:pt x="202" y="936"/>
                    <a:pt x="205" y="936"/>
                  </a:cubicBezTo>
                  <a:cubicBezTo>
                    <a:pt x="231" y="937"/>
                    <a:pt x="256" y="937"/>
                    <a:pt x="282" y="937"/>
                  </a:cubicBezTo>
                  <a:cubicBezTo>
                    <a:pt x="282" y="907"/>
                    <a:pt x="282" y="880"/>
                    <a:pt x="282" y="851"/>
                  </a:cubicBezTo>
                  <a:cubicBezTo>
                    <a:pt x="254" y="851"/>
                    <a:pt x="226" y="851"/>
                    <a:pt x="195" y="851"/>
                  </a:cubicBezTo>
                  <a:close/>
                  <a:moveTo>
                    <a:pt x="707" y="1779"/>
                  </a:moveTo>
                  <a:cubicBezTo>
                    <a:pt x="735" y="1779"/>
                    <a:pt x="759" y="1780"/>
                    <a:pt x="783" y="1779"/>
                  </a:cubicBezTo>
                  <a:cubicBezTo>
                    <a:pt x="787" y="1778"/>
                    <a:pt x="794" y="1771"/>
                    <a:pt x="794" y="1767"/>
                  </a:cubicBezTo>
                  <a:cubicBezTo>
                    <a:pt x="795" y="1746"/>
                    <a:pt x="795" y="1725"/>
                    <a:pt x="794" y="1705"/>
                  </a:cubicBezTo>
                  <a:cubicBezTo>
                    <a:pt x="794" y="1700"/>
                    <a:pt x="786" y="1693"/>
                    <a:pt x="781" y="1693"/>
                  </a:cubicBezTo>
                  <a:cubicBezTo>
                    <a:pt x="761" y="1691"/>
                    <a:pt x="740" y="1691"/>
                    <a:pt x="720" y="1693"/>
                  </a:cubicBezTo>
                  <a:cubicBezTo>
                    <a:pt x="715" y="1693"/>
                    <a:pt x="708" y="1700"/>
                    <a:pt x="707" y="1705"/>
                  </a:cubicBezTo>
                  <a:cubicBezTo>
                    <a:pt x="706" y="1729"/>
                    <a:pt x="707" y="1753"/>
                    <a:pt x="707" y="1779"/>
                  </a:cubicBezTo>
                  <a:close/>
                  <a:moveTo>
                    <a:pt x="708" y="2029"/>
                  </a:moveTo>
                  <a:cubicBezTo>
                    <a:pt x="708" y="2060"/>
                    <a:pt x="708" y="2087"/>
                    <a:pt x="708" y="2116"/>
                  </a:cubicBezTo>
                  <a:cubicBezTo>
                    <a:pt x="734" y="2116"/>
                    <a:pt x="759" y="2117"/>
                    <a:pt x="783" y="2116"/>
                  </a:cubicBezTo>
                  <a:cubicBezTo>
                    <a:pt x="787" y="2116"/>
                    <a:pt x="794" y="2108"/>
                    <a:pt x="794" y="2104"/>
                  </a:cubicBezTo>
                  <a:cubicBezTo>
                    <a:pt x="795" y="2083"/>
                    <a:pt x="795" y="2063"/>
                    <a:pt x="794" y="2042"/>
                  </a:cubicBezTo>
                  <a:cubicBezTo>
                    <a:pt x="794" y="2038"/>
                    <a:pt x="787" y="2030"/>
                    <a:pt x="783" y="2030"/>
                  </a:cubicBezTo>
                  <a:cubicBezTo>
                    <a:pt x="759" y="2029"/>
                    <a:pt x="735" y="2029"/>
                    <a:pt x="708" y="2029"/>
                  </a:cubicBezTo>
                  <a:close/>
                  <a:moveTo>
                    <a:pt x="282" y="2198"/>
                  </a:moveTo>
                  <a:cubicBezTo>
                    <a:pt x="256" y="2198"/>
                    <a:pt x="231" y="2197"/>
                    <a:pt x="207" y="2198"/>
                  </a:cubicBezTo>
                  <a:cubicBezTo>
                    <a:pt x="203" y="2199"/>
                    <a:pt x="196" y="2206"/>
                    <a:pt x="196" y="2210"/>
                  </a:cubicBezTo>
                  <a:cubicBezTo>
                    <a:pt x="195" y="2231"/>
                    <a:pt x="195" y="2253"/>
                    <a:pt x="196" y="2274"/>
                  </a:cubicBezTo>
                  <a:cubicBezTo>
                    <a:pt x="196" y="2278"/>
                    <a:pt x="202" y="2284"/>
                    <a:pt x="206" y="2284"/>
                  </a:cubicBezTo>
                  <a:cubicBezTo>
                    <a:pt x="231" y="2285"/>
                    <a:pt x="256" y="2285"/>
                    <a:pt x="282" y="2285"/>
                  </a:cubicBezTo>
                  <a:cubicBezTo>
                    <a:pt x="282" y="2255"/>
                    <a:pt x="282" y="2228"/>
                    <a:pt x="282" y="2198"/>
                  </a:cubicBezTo>
                  <a:close/>
                  <a:moveTo>
                    <a:pt x="409" y="769"/>
                  </a:moveTo>
                  <a:cubicBezTo>
                    <a:pt x="454" y="769"/>
                    <a:pt x="454" y="769"/>
                    <a:pt x="454" y="725"/>
                  </a:cubicBezTo>
                  <a:cubicBezTo>
                    <a:pt x="454" y="681"/>
                    <a:pt x="454" y="681"/>
                    <a:pt x="410" y="681"/>
                  </a:cubicBezTo>
                  <a:cubicBezTo>
                    <a:pt x="365" y="681"/>
                    <a:pt x="365" y="681"/>
                    <a:pt x="365" y="725"/>
                  </a:cubicBezTo>
                  <a:cubicBezTo>
                    <a:pt x="365" y="769"/>
                    <a:pt x="365" y="769"/>
                    <a:pt x="409" y="769"/>
                  </a:cubicBezTo>
                  <a:close/>
                  <a:moveTo>
                    <a:pt x="580" y="768"/>
                  </a:moveTo>
                  <a:cubicBezTo>
                    <a:pt x="625" y="769"/>
                    <a:pt x="625" y="769"/>
                    <a:pt x="624" y="726"/>
                  </a:cubicBezTo>
                  <a:cubicBezTo>
                    <a:pt x="624" y="681"/>
                    <a:pt x="624" y="681"/>
                    <a:pt x="579" y="681"/>
                  </a:cubicBezTo>
                  <a:cubicBezTo>
                    <a:pt x="536" y="681"/>
                    <a:pt x="536" y="681"/>
                    <a:pt x="536" y="724"/>
                  </a:cubicBezTo>
                  <a:cubicBezTo>
                    <a:pt x="536" y="768"/>
                    <a:pt x="536" y="768"/>
                    <a:pt x="580" y="768"/>
                  </a:cubicBezTo>
                  <a:close/>
                  <a:moveTo>
                    <a:pt x="410" y="937"/>
                  </a:moveTo>
                  <a:cubicBezTo>
                    <a:pt x="454" y="937"/>
                    <a:pt x="454" y="937"/>
                    <a:pt x="454" y="895"/>
                  </a:cubicBezTo>
                  <a:cubicBezTo>
                    <a:pt x="453" y="850"/>
                    <a:pt x="453" y="850"/>
                    <a:pt x="408" y="850"/>
                  </a:cubicBezTo>
                  <a:cubicBezTo>
                    <a:pt x="366" y="850"/>
                    <a:pt x="366" y="850"/>
                    <a:pt x="365" y="892"/>
                  </a:cubicBezTo>
                  <a:cubicBezTo>
                    <a:pt x="365" y="937"/>
                    <a:pt x="365" y="937"/>
                    <a:pt x="410" y="937"/>
                  </a:cubicBezTo>
                  <a:close/>
                  <a:moveTo>
                    <a:pt x="578" y="937"/>
                  </a:moveTo>
                  <a:cubicBezTo>
                    <a:pt x="624" y="937"/>
                    <a:pt x="624" y="937"/>
                    <a:pt x="625" y="892"/>
                  </a:cubicBezTo>
                  <a:cubicBezTo>
                    <a:pt x="625" y="850"/>
                    <a:pt x="625" y="850"/>
                    <a:pt x="582" y="850"/>
                  </a:cubicBezTo>
                  <a:cubicBezTo>
                    <a:pt x="536" y="850"/>
                    <a:pt x="536" y="850"/>
                    <a:pt x="536" y="895"/>
                  </a:cubicBezTo>
                  <a:cubicBezTo>
                    <a:pt x="536" y="937"/>
                    <a:pt x="536" y="937"/>
                    <a:pt x="578" y="937"/>
                  </a:cubicBezTo>
                  <a:close/>
                  <a:moveTo>
                    <a:pt x="283" y="1020"/>
                  </a:moveTo>
                  <a:cubicBezTo>
                    <a:pt x="253" y="1020"/>
                    <a:pt x="225" y="1020"/>
                    <a:pt x="197" y="1020"/>
                  </a:cubicBezTo>
                  <a:cubicBezTo>
                    <a:pt x="197" y="1049"/>
                    <a:pt x="197" y="1076"/>
                    <a:pt x="197" y="1103"/>
                  </a:cubicBezTo>
                  <a:cubicBezTo>
                    <a:pt x="226" y="1103"/>
                    <a:pt x="254" y="1103"/>
                    <a:pt x="283" y="1103"/>
                  </a:cubicBezTo>
                  <a:cubicBezTo>
                    <a:pt x="283" y="1075"/>
                    <a:pt x="283" y="1049"/>
                    <a:pt x="283" y="1020"/>
                  </a:cubicBezTo>
                  <a:close/>
                  <a:moveTo>
                    <a:pt x="454" y="1105"/>
                  </a:moveTo>
                  <a:cubicBezTo>
                    <a:pt x="454" y="1078"/>
                    <a:pt x="454" y="1054"/>
                    <a:pt x="453" y="1031"/>
                  </a:cubicBezTo>
                  <a:cubicBezTo>
                    <a:pt x="453" y="1026"/>
                    <a:pt x="446" y="1019"/>
                    <a:pt x="442" y="1019"/>
                  </a:cubicBezTo>
                  <a:cubicBezTo>
                    <a:pt x="421" y="1018"/>
                    <a:pt x="400" y="1018"/>
                    <a:pt x="378" y="1019"/>
                  </a:cubicBezTo>
                  <a:cubicBezTo>
                    <a:pt x="374" y="1019"/>
                    <a:pt x="366" y="1027"/>
                    <a:pt x="366" y="1031"/>
                  </a:cubicBezTo>
                  <a:cubicBezTo>
                    <a:pt x="365" y="1052"/>
                    <a:pt x="365" y="1073"/>
                    <a:pt x="366" y="1093"/>
                  </a:cubicBezTo>
                  <a:cubicBezTo>
                    <a:pt x="366" y="1097"/>
                    <a:pt x="373" y="1104"/>
                    <a:pt x="377" y="1105"/>
                  </a:cubicBezTo>
                  <a:cubicBezTo>
                    <a:pt x="402" y="1106"/>
                    <a:pt x="426" y="1105"/>
                    <a:pt x="454" y="1105"/>
                  </a:cubicBezTo>
                  <a:close/>
                  <a:moveTo>
                    <a:pt x="536" y="1105"/>
                  </a:moveTo>
                  <a:cubicBezTo>
                    <a:pt x="564" y="1105"/>
                    <a:pt x="589" y="1106"/>
                    <a:pt x="614" y="1104"/>
                  </a:cubicBezTo>
                  <a:cubicBezTo>
                    <a:pt x="618" y="1104"/>
                    <a:pt x="624" y="1096"/>
                    <a:pt x="624" y="1092"/>
                  </a:cubicBezTo>
                  <a:cubicBezTo>
                    <a:pt x="625" y="1072"/>
                    <a:pt x="625" y="1052"/>
                    <a:pt x="624" y="1032"/>
                  </a:cubicBezTo>
                  <a:cubicBezTo>
                    <a:pt x="624" y="1027"/>
                    <a:pt x="616" y="1019"/>
                    <a:pt x="612" y="1019"/>
                  </a:cubicBezTo>
                  <a:cubicBezTo>
                    <a:pt x="591" y="1018"/>
                    <a:pt x="570" y="1018"/>
                    <a:pt x="548" y="1019"/>
                  </a:cubicBezTo>
                  <a:cubicBezTo>
                    <a:pt x="544" y="1019"/>
                    <a:pt x="537" y="1025"/>
                    <a:pt x="537" y="1028"/>
                  </a:cubicBezTo>
                  <a:cubicBezTo>
                    <a:pt x="536" y="1053"/>
                    <a:pt x="536" y="1078"/>
                    <a:pt x="536" y="1105"/>
                  </a:cubicBezTo>
                  <a:close/>
                  <a:moveTo>
                    <a:pt x="795" y="1020"/>
                  </a:moveTo>
                  <a:cubicBezTo>
                    <a:pt x="765" y="1020"/>
                    <a:pt x="736" y="1020"/>
                    <a:pt x="708" y="1020"/>
                  </a:cubicBezTo>
                  <a:cubicBezTo>
                    <a:pt x="708" y="1049"/>
                    <a:pt x="708" y="1076"/>
                    <a:pt x="708" y="1104"/>
                  </a:cubicBezTo>
                  <a:cubicBezTo>
                    <a:pt x="738" y="1104"/>
                    <a:pt x="765" y="1104"/>
                    <a:pt x="794" y="1104"/>
                  </a:cubicBezTo>
                  <a:cubicBezTo>
                    <a:pt x="794" y="1096"/>
                    <a:pt x="795" y="1089"/>
                    <a:pt x="795" y="1083"/>
                  </a:cubicBezTo>
                  <a:cubicBezTo>
                    <a:pt x="795" y="1062"/>
                    <a:pt x="795" y="1042"/>
                    <a:pt x="795" y="1020"/>
                  </a:cubicBezTo>
                  <a:close/>
                  <a:moveTo>
                    <a:pt x="411" y="1861"/>
                  </a:moveTo>
                  <a:cubicBezTo>
                    <a:pt x="365" y="1860"/>
                    <a:pt x="365" y="1860"/>
                    <a:pt x="365" y="1905"/>
                  </a:cubicBezTo>
                  <a:cubicBezTo>
                    <a:pt x="366" y="1948"/>
                    <a:pt x="366" y="1948"/>
                    <a:pt x="409" y="1948"/>
                  </a:cubicBezTo>
                  <a:cubicBezTo>
                    <a:pt x="454" y="1948"/>
                    <a:pt x="454" y="1948"/>
                    <a:pt x="454" y="1902"/>
                  </a:cubicBezTo>
                  <a:cubicBezTo>
                    <a:pt x="454" y="1861"/>
                    <a:pt x="454" y="1861"/>
                    <a:pt x="411" y="1861"/>
                  </a:cubicBezTo>
                  <a:close/>
                  <a:moveTo>
                    <a:pt x="410" y="1779"/>
                  </a:moveTo>
                  <a:cubicBezTo>
                    <a:pt x="453" y="1779"/>
                    <a:pt x="453" y="1779"/>
                    <a:pt x="454" y="1737"/>
                  </a:cubicBezTo>
                  <a:cubicBezTo>
                    <a:pt x="454" y="1692"/>
                    <a:pt x="454" y="1692"/>
                    <a:pt x="409" y="1692"/>
                  </a:cubicBezTo>
                  <a:cubicBezTo>
                    <a:pt x="365" y="1692"/>
                    <a:pt x="365" y="1692"/>
                    <a:pt x="365" y="1735"/>
                  </a:cubicBezTo>
                  <a:cubicBezTo>
                    <a:pt x="365" y="1780"/>
                    <a:pt x="365" y="1780"/>
                    <a:pt x="410" y="1779"/>
                  </a:cubicBezTo>
                  <a:close/>
                  <a:moveTo>
                    <a:pt x="580" y="1948"/>
                  </a:moveTo>
                  <a:cubicBezTo>
                    <a:pt x="625" y="1948"/>
                    <a:pt x="625" y="1948"/>
                    <a:pt x="625" y="1905"/>
                  </a:cubicBezTo>
                  <a:cubicBezTo>
                    <a:pt x="625" y="1861"/>
                    <a:pt x="625" y="1861"/>
                    <a:pt x="580" y="1861"/>
                  </a:cubicBezTo>
                  <a:cubicBezTo>
                    <a:pt x="536" y="1861"/>
                    <a:pt x="536" y="1861"/>
                    <a:pt x="536" y="1905"/>
                  </a:cubicBezTo>
                  <a:cubicBezTo>
                    <a:pt x="536" y="1948"/>
                    <a:pt x="536" y="1948"/>
                    <a:pt x="580" y="1948"/>
                  </a:cubicBezTo>
                  <a:close/>
                  <a:moveTo>
                    <a:pt x="453" y="2116"/>
                  </a:moveTo>
                  <a:cubicBezTo>
                    <a:pt x="453" y="2089"/>
                    <a:pt x="454" y="2063"/>
                    <a:pt x="453" y="2038"/>
                  </a:cubicBezTo>
                  <a:cubicBezTo>
                    <a:pt x="453" y="2035"/>
                    <a:pt x="444" y="2030"/>
                    <a:pt x="440" y="2030"/>
                  </a:cubicBezTo>
                  <a:cubicBezTo>
                    <a:pt x="420" y="2029"/>
                    <a:pt x="400" y="2028"/>
                    <a:pt x="380" y="2030"/>
                  </a:cubicBezTo>
                  <a:cubicBezTo>
                    <a:pt x="375" y="2030"/>
                    <a:pt x="366" y="2038"/>
                    <a:pt x="366" y="2043"/>
                  </a:cubicBezTo>
                  <a:cubicBezTo>
                    <a:pt x="364" y="2063"/>
                    <a:pt x="365" y="2083"/>
                    <a:pt x="366" y="2103"/>
                  </a:cubicBezTo>
                  <a:cubicBezTo>
                    <a:pt x="366" y="2108"/>
                    <a:pt x="374" y="2116"/>
                    <a:pt x="379" y="2116"/>
                  </a:cubicBezTo>
                  <a:cubicBezTo>
                    <a:pt x="403" y="2117"/>
                    <a:pt x="427" y="2116"/>
                    <a:pt x="453" y="2116"/>
                  </a:cubicBezTo>
                  <a:close/>
                  <a:moveTo>
                    <a:pt x="454" y="253"/>
                  </a:moveTo>
                  <a:cubicBezTo>
                    <a:pt x="454" y="226"/>
                    <a:pt x="454" y="201"/>
                    <a:pt x="453" y="176"/>
                  </a:cubicBezTo>
                  <a:cubicBezTo>
                    <a:pt x="453" y="172"/>
                    <a:pt x="445" y="166"/>
                    <a:pt x="440" y="166"/>
                  </a:cubicBezTo>
                  <a:cubicBezTo>
                    <a:pt x="420" y="165"/>
                    <a:pt x="400" y="166"/>
                    <a:pt x="380" y="165"/>
                  </a:cubicBezTo>
                  <a:cubicBezTo>
                    <a:pt x="369" y="165"/>
                    <a:pt x="365" y="170"/>
                    <a:pt x="365" y="181"/>
                  </a:cubicBezTo>
                  <a:cubicBezTo>
                    <a:pt x="366" y="200"/>
                    <a:pt x="365" y="219"/>
                    <a:pt x="366" y="239"/>
                  </a:cubicBezTo>
                  <a:cubicBezTo>
                    <a:pt x="366" y="244"/>
                    <a:pt x="373" y="252"/>
                    <a:pt x="377" y="252"/>
                  </a:cubicBezTo>
                  <a:cubicBezTo>
                    <a:pt x="402" y="254"/>
                    <a:pt x="426" y="253"/>
                    <a:pt x="454" y="253"/>
                  </a:cubicBezTo>
                  <a:close/>
                  <a:moveTo>
                    <a:pt x="536" y="253"/>
                  </a:moveTo>
                  <a:cubicBezTo>
                    <a:pt x="564" y="253"/>
                    <a:pt x="588" y="253"/>
                    <a:pt x="612" y="252"/>
                  </a:cubicBezTo>
                  <a:cubicBezTo>
                    <a:pt x="617" y="252"/>
                    <a:pt x="623" y="245"/>
                    <a:pt x="624" y="241"/>
                  </a:cubicBezTo>
                  <a:cubicBezTo>
                    <a:pt x="625" y="220"/>
                    <a:pt x="625" y="199"/>
                    <a:pt x="624" y="179"/>
                  </a:cubicBezTo>
                  <a:cubicBezTo>
                    <a:pt x="624" y="174"/>
                    <a:pt x="616" y="166"/>
                    <a:pt x="612" y="166"/>
                  </a:cubicBezTo>
                  <a:cubicBezTo>
                    <a:pt x="590" y="165"/>
                    <a:pt x="569" y="165"/>
                    <a:pt x="548" y="166"/>
                  </a:cubicBezTo>
                  <a:cubicBezTo>
                    <a:pt x="544" y="166"/>
                    <a:pt x="537" y="172"/>
                    <a:pt x="537" y="176"/>
                  </a:cubicBezTo>
                  <a:cubicBezTo>
                    <a:pt x="536" y="201"/>
                    <a:pt x="536" y="226"/>
                    <a:pt x="536" y="253"/>
                  </a:cubicBezTo>
                  <a:close/>
                  <a:moveTo>
                    <a:pt x="454" y="2285"/>
                  </a:moveTo>
                  <a:cubicBezTo>
                    <a:pt x="454" y="2258"/>
                    <a:pt x="454" y="2233"/>
                    <a:pt x="453" y="2208"/>
                  </a:cubicBezTo>
                  <a:cubicBezTo>
                    <a:pt x="453" y="2204"/>
                    <a:pt x="444" y="2198"/>
                    <a:pt x="440" y="2198"/>
                  </a:cubicBezTo>
                  <a:cubicBezTo>
                    <a:pt x="420" y="2197"/>
                    <a:pt x="400" y="2197"/>
                    <a:pt x="380" y="2199"/>
                  </a:cubicBezTo>
                  <a:cubicBezTo>
                    <a:pt x="375" y="2199"/>
                    <a:pt x="367" y="2207"/>
                    <a:pt x="366" y="2212"/>
                  </a:cubicBezTo>
                  <a:cubicBezTo>
                    <a:pt x="365" y="2231"/>
                    <a:pt x="365" y="2251"/>
                    <a:pt x="366" y="2271"/>
                  </a:cubicBezTo>
                  <a:cubicBezTo>
                    <a:pt x="366" y="2276"/>
                    <a:pt x="372" y="2284"/>
                    <a:pt x="376" y="2284"/>
                  </a:cubicBezTo>
                  <a:cubicBezTo>
                    <a:pt x="401" y="2285"/>
                    <a:pt x="426" y="2285"/>
                    <a:pt x="454" y="2285"/>
                  </a:cubicBezTo>
                  <a:close/>
                  <a:moveTo>
                    <a:pt x="536" y="2285"/>
                  </a:moveTo>
                  <a:cubicBezTo>
                    <a:pt x="564" y="2285"/>
                    <a:pt x="588" y="2285"/>
                    <a:pt x="613" y="2284"/>
                  </a:cubicBezTo>
                  <a:cubicBezTo>
                    <a:pt x="617" y="2284"/>
                    <a:pt x="624" y="2275"/>
                    <a:pt x="624" y="2270"/>
                  </a:cubicBezTo>
                  <a:cubicBezTo>
                    <a:pt x="625" y="2251"/>
                    <a:pt x="625" y="2232"/>
                    <a:pt x="624" y="2213"/>
                  </a:cubicBezTo>
                  <a:cubicBezTo>
                    <a:pt x="624" y="2207"/>
                    <a:pt x="616" y="2199"/>
                    <a:pt x="611" y="2198"/>
                  </a:cubicBezTo>
                  <a:cubicBezTo>
                    <a:pt x="590" y="2197"/>
                    <a:pt x="569" y="2197"/>
                    <a:pt x="548" y="2198"/>
                  </a:cubicBezTo>
                  <a:cubicBezTo>
                    <a:pt x="544" y="2198"/>
                    <a:pt x="537" y="2205"/>
                    <a:pt x="537" y="2208"/>
                  </a:cubicBezTo>
                  <a:cubicBezTo>
                    <a:pt x="536" y="2233"/>
                    <a:pt x="536" y="2257"/>
                    <a:pt x="536" y="2285"/>
                  </a:cubicBezTo>
                  <a:close/>
                  <a:moveTo>
                    <a:pt x="536" y="2116"/>
                  </a:moveTo>
                  <a:cubicBezTo>
                    <a:pt x="564" y="2116"/>
                    <a:pt x="587" y="2116"/>
                    <a:pt x="611" y="2117"/>
                  </a:cubicBezTo>
                  <a:cubicBezTo>
                    <a:pt x="622" y="2117"/>
                    <a:pt x="625" y="2111"/>
                    <a:pt x="625" y="2101"/>
                  </a:cubicBezTo>
                  <a:cubicBezTo>
                    <a:pt x="624" y="2083"/>
                    <a:pt x="624" y="2064"/>
                    <a:pt x="625" y="2045"/>
                  </a:cubicBezTo>
                  <a:cubicBezTo>
                    <a:pt x="625" y="2033"/>
                    <a:pt x="620" y="2029"/>
                    <a:pt x="608" y="2029"/>
                  </a:cubicBezTo>
                  <a:cubicBezTo>
                    <a:pt x="589" y="2030"/>
                    <a:pt x="570" y="2029"/>
                    <a:pt x="550" y="2030"/>
                  </a:cubicBezTo>
                  <a:cubicBezTo>
                    <a:pt x="545" y="2030"/>
                    <a:pt x="537" y="2036"/>
                    <a:pt x="537" y="2040"/>
                  </a:cubicBezTo>
                  <a:cubicBezTo>
                    <a:pt x="536" y="2064"/>
                    <a:pt x="536" y="2089"/>
                    <a:pt x="536" y="2116"/>
                  </a:cubicBezTo>
                  <a:close/>
                  <a:moveTo>
                    <a:pt x="582" y="1692"/>
                  </a:moveTo>
                  <a:cubicBezTo>
                    <a:pt x="536" y="1692"/>
                    <a:pt x="536" y="1692"/>
                    <a:pt x="536" y="1736"/>
                  </a:cubicBezTo>
                  <a:cubicBezTo>
                    <a:pt x="536" y="1779"/>
                    <a:pt x="536" y="1779"/>
                    <a:pt x="579" y="1779"/>
                  </a:cubicBezTo>
                  <a:cubicBezTo>
                    <a:pt x="625" y="1779"/>
                    <a:pt x="625" y="1779"/>
                    <a:pt x="625" y="1734"/>
                  </a:cubicBezTo>
                  <a:cubicBezTo>
                    <a:pt x="625" y="1692"/>
                    <a:pt x="625" y="1692"/>
                    <a:pt x="582" y="1692"/>
                  </a:cubicBezTo>
                  <a:close/>
                  <a:moveTo>
                    <a:pt x="580" y="422"/>
                  </a:moveTo>
                  <a:cubicBezTo>
                    <a:pt x="625" y="422"/>
                    <a:pt x="625" y="422"/>
                    <a:pt x="625" y="380"/>
                  </a:cubicBezTo>
                  <a:cubicBezTo>
                    <a:pt x="625" y="334"/>
                    <a:pt x="625" y="334"/>
                    <a:pt x="579" y="334"/>
                  </a:cubicBezTo>
                  <a:cubicBezTo>
                    <a:pt x="536" y="334"/>
                    <a:pt x="536" y="334"/>
                    <a:pt x="536" y="377"/>
                  </a:cubicBezTo>
                  <a:cubicBezTo>
                    <a:pt x="536" y="422"/>
                    <a:pt x="536" y="422"/>
                    <a:pt x="580" y="422"/>
                  </a:cubicBezTo>
                  <a:close/>
                  <a:moveTo>
                    <a:pt x="454" y="377"/>
                  </a:moveTo>
                  <a:cubicBezTo>
                    <a:pt x="454" y="334"/>
                    <a:pt x="454" y="334"/>
                    <a:pt x="412" y="334"/>
                  </a:cubicBezTo>
                  <a:cubicBezTo>
                    <a:pt x="365" y="334"/>
                    <a:pt x="365" y="334"/>
                    <a:pt x="365" y="380"/>
                  </a:cubicBezTo>
                  <a:cubicBezTo>
                    <a:pt x="366" y="422"/>
                    <a:pt x="366" y="422"/>
                    <a:pt x="408" y="422"/>
                  </a:cubicBezTo>
                  <a:cubicBezTo>
                    <a:pt x="454" y="422"/>
                    <a:pt x="454" y="422"/>
                    <a:pt x="454" y="377"/>
                  </a:cubicBezTo>
                  <a:close/>
                  <a:moveTo>
                    <a:pt x="452" y="1355"/>
                  </a:moveTo>
                  <a:cubicBezTo>
                    <a:pt x="426" y="1355"/>
                    <a:pt x="402" y="1355"/>
                    <a:pt x="377" y="1356"/>
                  </a:cubicBezTo>
                  <a:cubicBezTo>
                    <a:pt x="373" y="1356"/>
                    <a:pt x="366" y="1363"/>
                    <a:pt x="366" y="1368"/>
                  </a:cubicBezTo>
                  <a:cubicBezTo>
                    <a:pt x="365" y="1388"/>
                    <a:pt x="365" y="1409"/>
                    <a:pt x="366" y="1430"/>
                  </a:cubicBezTo>
                  <a:cubicBezTo>
                    <a:pt x="366" y="1434"/>
                    <a:pt x="373" y="1441"/>
                    <a:pt x="377" y="1441"/>
                  </a:cubicBezTo>
                  <a:cubicBezTo>
                    <a:pt x="402" y="1442"/>
                    <a:pt x="426" y="1442"/>
                    <a:pt x="452" y="1442"/>
                  </a:cubicBezTo>
                  <a:cubicBezTo>
                    <a:pt x="452" y="1412"/>
                    <a:pt x="452" y="1385"/>
                    <a:pt x="452" y="1355"/>
                  </a:cubicBezTo>
                  <a:close/>
                  <a:moveTo>
                    <a:pt x="536" y="1272"/>
                  </a:moveTo>
                  <a:cubicBezTo>
                    <a:pt x="567" y="1272"/>
                    <a:pt x="595" y="1272"/>
                    <a:pt x="624" y="1272"/>
                  </a:cubicBezTo>
                  <a:cubicBezTo>
                    <a:pt x="624" y="1246"/>
                    <a:pt x="625" y="1223"/>
                    <a:pt x="624" y="1199"/>
                  </a:cubicBezTo>
                  <a:cubicBezTo>
                    <a:pt x="623" y="1195"/>
                    <a:pt x="615" y="1188"/>
                    <a:pt x="610" y="1187"/>
                  </a:cubicBezTo>
                  <a:cubicBezTo>
                    <a:pt x="590" y="1186"/>
                    <a:pt x="570" y="1186"/>
                    <a:pt x="550" y="1187"/>
                  </a:cubicBezTo>
                  <a:cubicBezTo>
                    <a:pt x="545" y="1188"/>
                    <a:pt x="537" y="1195"/>
                    <a:pt x="537" y="1199"/>
                  </a:cubicBezTo>
                  <a:cubicBezTo>
                    <a:pt x="536" y="1223"/>
                    <a:pt x="536" y="1247"/>
                    <a:pt x="536" y="1272"/>
                  </a:cubicBezTo>
                  <a:close/>
                  <a:moveTo>
                    <a:pt x="452" y="1187"/>
                  </a:moveTo>
                  <a:cubicBezTo>
                    <a:pt x="426" y="1187"/>
                    <a:pt x="402" y="1186"/>
                    <a:pt x="377" y="1187"/>
                  </a:cubicBezTo>
                  <a:cubicBezTo>
                    <a:pt x="373" y="1187"/>
                    <a:pt x="366" y="1193"/>
                    <a:pt x="366" y="1197"/>
                  </a:cubicBezTo>
                  <a:cubicBezTo>
                    <a:pt x="365" y="1222"/>
                    <a:pt x="366" y="1247"/>
                    <a:pt x="366" y="1272"/>
                  </a:cubicBezTo>
                  <a:cubicBezTo>
                    <a:pt x="396" y="1272"/>
                    <a:pt x="424" y="1272"/>
                    <a:pt x="452" y="1272"/>
                  </a:cubicBezTo>
                  <a:cubicBezTo>
                    <a:pt x="452" y="1244"/>
                    <a:pt x="452" y="1217"/>
                    <a:pt x="452" y="1187"/>
                  </a:cubicBezTo>
                  <a:close/>
                  <a:moveTo>
                    <a:pt x="282" y="1187"/>
                  </a:moveTo>
                  <a:cubicBezTo>
                    <a:pt x="256" y="1187"/>
                    <a:pt x="231" y="1186"/>
                    <a:pt x="207" y="1187"/>
                  </a:cubicBezTo>
                  <a:cubicBezTo>
                    <a:pt x="203" y="1187"/>
                    <a:pt x="196" y="1192"/>
                    <a:pt x="196" y="1195"/>
                  </a:cubicBezTo>
                  <a:cubicBezTo>
                    <a:pt x="195" y="1221"/>
                    <a:pt x="196" y="1246"/>
                    <a:pt x="196" y="1272"/>
                  </a:cubicBezTo>
                  <a:cubicBezTo>
                    <a:pt x="226" y="1272"/>
                    <a:pt x="254" y="1272"/>
                    <a:pt x="282" y="1272"/>
                  </a:cubicBezTo>
                  <a:cubicBezTo>
                    <a:pt x="282" y="1244"/>
                    <a:pt x="282" y="1217"/>
                    <a:pt x="282" y="1187"/>
                  </a:cubicBezTo>
                  <a:close/>
                  <a:moveTo>
                    <a:pt x="537" y="1442"/>
                  </a:moveTo>
                  <a:cubicBezTo>
                    <a:pt x="564" y="1442"/>
                    <a:pt x="589" y="1442"/>
                    <a:pt x="614" y="1441"/>
                  </a:cubicBezTo>
                  <a:cubicBezTo>
                    <a:pt x="618" y="1441"/>
                    <a:pt x="624" y="1434"/>
                    <a:pt x="624" y="1430"/>
                  </a:cubicBezTo>
                  <a:cubicBezTo>
                    <a:pt x="625" y="1409"/>
                    <a:pt x="625" y="1389"/>
                    <a:pt x="624" y="1368"/>
                  </a:cubicBezTo>
                  <a:cubicBezTo>
                    <a:pt x="624" y="1364"/>
                    <a:pt x="616" y="1356"/>
                    <a:pt x="611" y="1356"/>
                  </a:cubicBezTo>
                  <a:cubicBezTo>
                    <a:pt x="591" y="1354"/>
                    <a:pt x="570" y="1355"/>
                    <a:pt x="549" y="1356"/>
                  </a:cubicBezTo>
                  <a:cubicBezTo>
                    <a:pt x="545" y="1356"/>
                    <a:pt x="537" y="1361"/>
                    <a:pt x="537" y="1364"/>
                  </a:cubicBezTo>
                  <a:cubicBezTo>
                    <a:pt x="536" y="1390"/>
                    <a:pt x="537" y="1415"/>
                    <a:pt x="537" y="1442"/>
                  </a:cubicBezTo>
                  <a:close/>
                  <a:moveTo>
                    <a:pt x="708" y="1355"/>
                  </a:moveTo>
                  <a:cubicBezTo>
                    <a:pt x="708" y="1385"/>
                    <a:pt x="708" y="1412"/>
                    <a:pt x="708" y="1440"/>
                  </a:cubicBezTo>
                  <a:cubicBezTo>
                    <a:pt x="737" y="1440"/>
                    <a:pt x="765" y="1440"/>
                    <a:pt x="795" y="1440"/>
                  </a:cubicBezTo>
                  <a:cubicBezTo>
                    <a:pt x="795" y="1414"/>
                    <a:pt x="795" y="1391"/>
                    <a:pt x="794" y="1367"/>
                  </a:cubicBezTo>
                  <a:cubicBezTo>
                    <a:pt x="794" y="1363"/>
                    <a:pt x="788" y="1356"/>
                    <a:pt x="784" y="1356"/>
                  </a:cubicBezTo>
                  <a:cubicBezTo>
                    <a:pt x="759" y="1355"/>
                    <a:pt x="734" y="1355"/>
                    <a:pt x="708" y="1355"/>
                  </a:cubicBezTo>
                  <a:close/>
                  <a:moveTo>
                    <a:pt x="282" y="1355"/>
                  </a:moveTo>
                  <a:cubicBezTo>
                    <a:pt x="256" y="1355"/>
                    <a:pt x="231" y="1355"/>
                    <a:pt x="206" y="1356"/>
                  </a:cubicBezTo>
                  <a:cubicBezTo>
                    <a:pt x="202" y="1356"/>
                    <a:pt x="196" y="1361"/>
                    <a:pt x="196" y="1365"/>
                  </a:cubicBezTo>
                  <a:cubicBezTo>
                    <a:pt x="195" y="1390"/>
                    <a:pt x="195" y="1415"/>
                    <a:pt x="195" y="1440"/>
                  </a:cubicBezTo>
                  <a:cubicBezTo>
                    <a:pt x="226" y="1440"/>
                    <a:pt x="254" y="1440"/>
                    <a:pt x="282" y="1440"/>
                  </a:cubicBezTo>
                  <a:cubicBezTo>
                    <a:pt x="282" y="1411"/>
                    <a:pt x="282" y="1384"/>
                    <a:pt x="282" y="1355"/>
                  </a:cubicBezTo>
                  <a:close/>
                  <a:moveTo>
                    <a:pt x="283" y="1610"/>
                  </a:moveTo>
                  <a:cubicBezTo>
                    <a:pt x="283" y="1583"/>
                    <a:pt x="284" y="1559"/>
                    <a:pt x="282" y="1536"/>
                  </a:cubicBezTo>
                  <a:cubicBezTo>
                    <a:pt x="282" y="1531"/>
                    <a:pt x="274" y="1524"/>
                    <a:pt x="269" y="1524"/>
                  </a:cubicBezTo>
                  <a:cubicBezTo>
                    <a:pt x="249" y="1523"/>
                    <a:pt x="229" y="1523"/>
                    <a:pt x="209" y="1524"/>
                  </a:cubicBezTo>
                  <a:cubicBezTo>
                    <a:pt x="205" y="1524"/>
                    <a:pt x="196" y="1531"/>
                    <a:pt x="196" y="1536"/>
                  </a:cubicBezTo>
                  <a:cubicBezTo>
                    <a:pt x="195" y="1557"/>
                    <a:pt x="195" y="1578"/>
                    <a:pt x="196" y="1600"/>
                  </a:cubicBezTo>
                  <a:cubicBezTo>
                    <a:pt x="196" y="1603"/>
                    <a:pt x="203" y="1610"/>
                    <a:pt x="207" y="1610"/>
                  </a:cubicBezTo>
                  <a:cubicBezTo>
                    <a:pt x="231" y="1611"/>
                    <a:pt x="256" y="1610"/>
                    <a:pt x="283" y="1610"/>
                  </a:cubicBezTo>
                  <a:close/>
                  <a:moveTo>
                    <a:pt x="708" y="1610"/>
                  </a:moveTo>
                  <a:cubicBezTo>
                    <a:pt x="734" y="1610"/>
                    <a:pt x="759" y="1611"/>
                    <a:pt x="783" y="1610"/>
                  </a:cubicBezTo>
                  <a:cubicBezTo>
                    <a:pt x="787" y="1610"/>
                    <a:pt x="794" y="1602"/>
                    <a:pt x="794" y="1598"/>
                  </a:cubicBezTo>
                  <a:cubicBezTo>
                    <a:pt x="795" y="1577"/>
                    <a:pt x="795" y="1557"/>
                    <a:pt x="794" y="1536"/>
                  </a:cubicBezTo>
                  <a:cubicBezTo>
                    <a:pt x="794" y="1532"/>
                    <a:pt x="789" y="1524"/>
                    <a:pt x="785" y="1524"/>
                  </a:cubicBezTo>
                  <a:cubicBezTo>
                    <a:pt x="760" y="1523"/>
                    <a:pt x="734" y="1524"/>
                    <a:pt x="708" y="1524"/>
                  </a:cubicBezTo>
                  <a:cubicBezTo>
                    <a:pt x="708" y="1554"/>
                    <a:pt x="708" y="1580"/>
                    <a:pt x="708" y="1610"/>
                  </a:cubicBezTo>
                  <a:close/>
                  <a:moveTo>
                    <a:pt x="708" y="1188"/>
                  </a:moveTo>
                  <a:cubicBezTo>
                    <a:pt x="708" y="1217"/>
                    <a:pt x="708" y="1244"/>
                    <a:pt x="708" y="1272"/>
                  </a:cubicBezTo>
                  <a:cubicBezTo>
                    <a:pt x="737" y="1272"/>
                    <a:pt x="765" y="1272"/>
                    <a:pt x="793" y="1272"/>
                  </a:cubicBezTo>
                  <a:cubicBezTo>
                    <a:pt x="793" y="1244"/>
                    <a:pt x="793" y="1216"/>
                    <a:pt x="793" y="1188"/>
                  </a:cubicBezTo>
                  <a:cubicBezTo>
                    <a:pt x="764" y="1188"/>
                    <a:pt x="737" y="1188"/>
                    <a:pt x="708" y="1188"/>
                  </a:cubicBezTo>
                  <a:close/>
                  <a:moveTo>
                    <a:pt x="452" y="1524"/>
                  </a:moveTo>
                  <a:cubicBezTo>
                    <a:pt x="426" y="1524"/>
                    <a:pt x="402" y="1523"/>
                    <a:pt x="377" y="1524"/>
                  </a:cubicBezTo>
                  <a:cubicBezTo>
                    <a:pt x="373" y="1524"/>
                    <a:pt x="366" y="1532"/>
                    <a:pt x="366" y="1536"/>
                  </a:cubicBezTo>
                  <a:cubicBezTo>
                    <a:pt x="365" y="1557"/>
                    <a:pt x="365" y="1578"/>
                    <a:pt x="366" y="1598"/>
                  </a:cubicBezTo>
                  <a:cubicBezTo>
                    <a:pt x="366" y="1602"/>
                    <a:pt x="373" y="1610"/>
                    <a:pt x="377" y="1610"/>
                  </a:cubicBezTo>
                  <a:cubicBezTo>
                    <a:pt x="402" y="1611"/>
                    <a:pt x="426" y="1610"/>
                    <a:pt x="452" y="1610"/>
                  </a:cubicBezTo>
                  <a:cubicBezTo>
                    <a:pt x="452" y="1581"/>
                    <a:pt x="452" y="1553"/>
                    <a:pt x="452" y="1524"/>
                  </a:cubicBezTo>
                  <a:close/>
                  <a:moveTo>
                    <a:pt x="580" y="1610"/>
                  </a:moveTo>
                  <a:cubicBezTo>
                    <a:pt x="624" y="1610"/>
                    <a:pt x="625" y="1610"/>
                    <a:pt x="624" y="1565"/>
                  </a:cubicBezTo>
                  <a:cubicBezTo>
                    <a:pt x="624" y="1516"/>
                    <a:pt x="631" y="1524"/>
                    <a:pt x="582" y="1524"/>
                  </a:cubicBezTo>
                  <a:cubicBezTo>
                    <a:pt x="536" y="1523"/>
                    <a:pt x="536" y="1524"/>
                    <a:pt x="536" y="1568"/>
                  </a:cubicBezTo>
                  <a:cubicBezTo>
                    <a:pt x="536" y="1611"/>
                    <a:pt x="536" y="1611"/>
                    <a:pt x="580" y="16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grpSp>
          <p:nvGrpSpPr>
            <p:cNvPr id="8" name="Group 158"/>
            <p:cNvGrpSpPr>
              <a:grpSpLocks noChangeAspect="1"/>
            </p:cNvGrpSpPr>
            <p:nvPr userDrawn="1"/>
          </p:nvGrpSpPr>
          <p:grpSpPr bwMode="auto">
            <a:xfrm>
              <a:off x="4053189" y="731331"/>
              <a:ext cx="845722" cy="846129"/>
              <a:chOff x="1651" y="-118"/>
              <a:chExt cx="2077" cy="2078"/>
            </a:xfrm>
            <a:solidFill>
              <a:schemeClr val="accent4"/>
            </a:solidFill>
          </p:grpSpPr>
          <p:sp>
            <p:nvSpPr>
              <p:cNvPr id="45" name="Freeform 160"/>
              <p:cNvSpPr>
                <a:spLocks noEditPoints="1"/>
              </p:cNvSpPr>
              <p:nvPr/>
            </p:nvSpPr>
            <p:spPr bwMode="auto">
              <a:xfrm>
                <a:off x="1651" y="-118"/>
                <a:ext cx="2077" cy="2078"/>
              </a:xfrm>
              <a:custGeom>
                <a:avLst/>
                <a:gdLst>
                  <a:gd name="T0" fmla="*/ 0 w 2456"/>
                  <a:gd name="T1" fmla="*/ 2454 h 2454"/>
                  <a:gd name="T2" fmla="*/ 0 w 2456"/>
                  <a:gd name="T3" fmla="*/ 2433 h 2454"/>
                  <a:gd name="T4" fmla="*/ 0 w 2456"/>
                  <a:gd name="T5" fmla="*/ 107 h 2454"/>
                  <a:gd name="T6" fmla="*/ 79 w 2456"/>
                  <a:gd name="T7" fmla="*/ 2 h 2454"/>
                  <a:gd name="T8" fmla="*/ 104 w 2456"/>
                  <a:gd name="T9" fmla="*/ 0 h 2454"/>
                  <a:gd name="T10" fmla="*/ 1430 w 2456"/>
                  <a:gd name="T11" fmla="*/ 0 h 2454"/>
                  <a:gd name="T12" fmla="*/ 1535 w 2456"/>
                  <a:gd name="T13" fmla="*/ 105 h 2454"/>
                  <a:gd name="T14" fmla="*/ 1535 w 2456"/>
                  <a:gd name="T15" fmla="*/ 587 h 2454"/>
                  <a:gd name="T16" fmla="*/ 1535 w 2456"/>
                  <a:gd name="T17" fmla="*/ 614 h 2454"/>
                  <a:gd name="T18" fmla="*/ 1562 w 2456"/>
                  <a:gd name="T19" fmla="*/ 614 h 2454"/>
                  <a:gd name="T20" fmla="*/ 2348 w 2456"/>
                  <a:gd name="T21" fmla="*/ 614 h 2454"/>
                  <a:gd name="T22" fmla="*/ 2454 w 2456"/>
                  <a:gd name="T23" fmla="*/ 693 h 2454"/>
                  <a:gd name="T24" fmla="*/ 2456 w 2456"/>
                  <a:gd name="T25" fmla="*/ 715 h 2454"/>
                  <a:gd name="T26" fmla="*/ 2456 w 2456"/>
                  <a:gd name="T27" fmla="*/ 2439 h 2454"/>
                  <a:gd name="T28" fmla="*/ 2456 w 2456"/>
                  <a:gd name="T29" fmla="*/ 2454 h 2454"/>
                  <a:gd name="T30" fmla="*/ 0 w 2456"/>
                  <a:gd name="T31" fmla="*/ 2454 h 2454"/>
                  <a:gd name="T32" fmla="*/ 1329 w 2456"/>
                  <a:gd name="T33" fmla="*/ 204 h 2454"/>
                  <a:gd name="T34" fmla="*/ 1304 w 2456"/>
                  <a:gd name="T35" fmla="*/ 204 h 2454"/>
                  <a:gd name="T36" fmla="*/ 230 w 2456"/>
                  <a:gd name="T37" fmla="*/ 204 h 2454"/>
                  <a:gd name="T38" fmla="*/ 205 w 2456"/>
                  <a:gd name="T39" fmla="*/ 231 h 2454"/>
                  <a:gd name="T40" fmla="*/ 205 w 2456"/>
                  <a:gd name="T41" fmla="*/ 907 h 2454"/>
                  <a:gd name="T42" fmla="*/ 204 w 2456"/>
                  <a:gd name="T43" fmla="*/ 2227 h 2454"/>
                  <a:gd name="T44" fmla="*/ 229 w 2456"/>
                  <a:gd name="T45" fmla="*/ 2251 h 2454"/>
                  <a:gd name="T46" fmla="*/ 489 w 2456"/>
                  <a:gd name="T47" fmla="*/ 2251 h 2454"/>
                  <a:gd name="T48" fmla="*/ 512 w 2456"/>
                  <a:gd name="T49" fmla="*/ 2228 h 2454"/>
                  <a:gd name="T50" fmla="*/ 511 w 2456"/>
                  <a:gd name="T51" fmla="*/ 1764 h 2454"/>
                  <a:gd name="T52" fmla="*/ 535 w 2456"/>
                  <a:gd name="T53" fmla="*/ 1739 h 2454"/>
                  <a:gd name="T54" fmla="*/ 999 w 2456"/>
                  <a:gd name="T55" fmla="*/ 1739 h 2454"/>
                  <a:gd name="T56" fmla="*/ 1024 w 2456"/>
                  <a:gd name="T57" fmla="*/ 1764 h 2454"/>
                  <a:gd name="T58" fmla="*/ 1023 w 2456"/>
                  <a:gd name="T59" fmla="*/ 2230 h 2454"/>
                  <a:gd name="T60" fmla="*/ 1044 w 2456"/>
                  <a:gd name="T61" fmla="*/ 2251 h 2454"/>
                  <a:gd name="T62" fmla="*/ 1310 w 2456"/>
                  <a:gd name="T63" fmla="*/ 2251 h 2454"/>
                  <a:gd name="T64" fmla="*/ 1329 w 2456"/>
                  <a:gd name="T65" fmla="*/ 2249 h 2454"/>
                  <a:gd name="T66" fmla="*/ 1329 w 2456"/>
                  <a:gd name="T67" fmla="*/ 204 h 2454"/>
                  <a:gd name="T68" fmla="*/ 1536 w 2456"/>
                  <a:gd name="T69" fmla="*/ 2250 h 2454"/>
                  <a:gd name="T70" fmla="*/ 1557 w 2456"/>
                  <a:gd name="T71" fmla="*/ 2251 h 2454"/>
                  <a:gd name="T72" fmla="*/ 2229 w 2456"/>
                  <a:gd name="T73" fmla="*/ 2251 h 2454"/>
                  <a:gd name="T74" fmla="*/ 2252 w 2456"/>
                  <a:gd name="T75" fmla="*/ 2229 h 2454"/>
                  <a:gd name="T76" fmla="*/ 2252 w 2456"/>
                  <a:gd name="T77" fmla="*/ 841 h 2454"/>
                  <a:gd name="T78" fmla="*/ 2228 w 2456"/>
                  <a:gd name="T79" fmla="*/ 818 h 2454"/>
                  <a:gd name="T80" fmla="*/ 1558 w 2456"/>
                  <a:gd name="T81" fmla="*/ 819 h 2454"/>
                  <a:gd name="T82" fmla="*/ 1536 w 2456"/>
                  <a:gd name="T83" fmla="*/ 819 h 2454"/>
                  <a:gd name="T84" fmla="*/ 1536 w 2456"/>
                  <a:gd name="T85" fmla="*/ 2250 h 2454"/>
                  <a:gd name="T86" fmla="*/ 615 w 2456"/>
                  <a:gd name="T87" fmla="*/ 2249 h 2454"/>
                  <a:gd name="T88" fmla="*/ 919 w 2456"/>
                  <a:gd name="T89" fmla="*/ 2249 h 2454"/>
                  <a:gd name="T90" fmla="*/ 919 w 2456"/>
                  <a:gd name="T91" fmla="*/ 1843 h 2454"/>
                  <a:gd name="T92" fmla="*/ 615 w 2456"/>
                  <a:gd name="T93" fmla="*/ 1843 h 2454"/>
                  <a:gd name="T94" fmla="*/ 615 w 2456"/>
                  <a:gd name="T95" fmla="*/ 2249 h 2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56" h="2454">
                    <a:moveTo>
                      <a:pt x="0" y="2454"/>
                    </a:moveTo>
                    <a:cubicBezTo>
                      <a:pt x="0" y="2446"/>
                      <a:pt x="0" y="2439"/>
                      <a:pt x="0" y="2433"/>
                    </a:cubicBezTo>
                    <a:cubicBezTo>
                      <a:pt x="0" y="1657"/>
                      <a:pt x="0" y="882"/>
                      <a:pt x="0" y="107"/>
                    </a:cubicBezTo>
                    <a:cubicBezTo>
                      <a:pt x="0" y="49"/>
                      <a:pt x="27" y="13"/>
                      <a:pt x="79" y="2"/>
                    </a:cubicBezTo>
                    <a:cubicBezTo>
                      <a:pt x="87" y="0"/>
                      <a:pt x="96" y="0"/>
                      <a:pt x="104" y="0"/>
                    </a:cubicBezTo>
                    <a:cubicBezTo>
                      <a:pt x="546" y="0"/>
                      <a:pt x="988" y="0"/>
                      <a:pt x="1430" y="0"/>
                    </a:cubicBezTo>
                    <a:cubicBezTo>
                      <a:pt x="1495" y="0"/>
                      <a:pt x="1535" y="39"/>
                      <a:pt x="1535" y="105"/>
                    </a:cubicBezTo>
                    <a:cubicBezTo>
                      <a:pt x="1536" y="265"/>
                      <a:pt x="1535" y="426"/>
                      <a:pt x="1535" y="587"/>
                    </a:cubicBezTo>
                    <a:cubicBezTo>
                      <a:pt x="1535" y="594"/>
                      <a:pt x="1535" y="602"/>
                      <a:pt x="1535" y="614"/>
                    </a:cubicBezTo>
                    <a:cubicBezTo>
                      <a:pt x="1545" y="614"/>
                      <a:pt x="1553" y="614"/>
                      <a:pt x="1562" y="614"/>
                    </a:cubicBezTo>
                    <a:cubicBezTo>
                      <a:pt x="1824" y="614"/>
                      <a:pt x="2086" y="614"/>
                      <a:pt x="2348" y="614"/>
                    </a:cubicBezTo>
                    <a:cubicBezTo>
                      <a:pt x="2407" y="614"/>
                      <a:pt x="2443" y="641"/>
                      <a:pt x="2454" y="693"/>
                    </a:cubicBezTo>
                    <a:cubicBezTo>
                      <a:pt x="2456" y="700"/>
                      <a:pt x="2456" y="707"/>
                      <a:pt x="2456" y="715"/>
                    </a:cubicBezTo>
                    <a:cubicBezTo>
                      <a:pt x="2456" y="1289"/>
                      <a:pt x="2456" y="1864"/>
                      <a:pt x="2456" y="2439"/>
                    </a:cubicBezTo>
                    <a:cubicBezTo>
                      <a:pt x="2456" y="2443"/>
                      <a:pt x="2456" y="2448"/>
                      <a:pt x="2456" y="2454"/>
                    </a:cubicBezTo>
                    <a:cubicBezTo>
                      <a:pt x="1637" y="2454"/>
                      <a:pt x="820" y="2454"/>
                      <a:pt x="0" y="2454"/>
                    </a:cubicBezTo>
                    <a:close/>
                    <a:moveTo>
                      <a:pt x="1329" y="204"/>
                    </a:moveTo>
                    <a:cubicBezTo>
                      <a:pt x="1320" y="204"/>
                      <a:pt x="1312" y="204"/>
                      <a:pt x="1304" y="204"/>
                    </a:cubicBezTo>
                    <a:cubicBezTo>
                      <a:pt x="946" y="204"/>
                      <a:pt x="588" y="204"/>
                      <a:pt x="230" y="204"/>
                    </a:cubicBezTo>
                    <a:cubicBezTo>
                      <a:pt x="205" y="204"/>
                      <a:pt x="205" y="204"/>
                      <a:pt x="205" y="231"/>
                    </a:cubicBezTo>
                    <a:cubicBezTo>
                      <a:pt x="205" y="456"/>
                      <a:pt x="205" y="682"/>
                      <a:pt x="205" y="907"/>
                    </a:cubicBezTo>
                    <a:cubicBezTo>
                      <a:pt x="205" y="1347"/>
                      <a:pt x="205" y="1787"/>
                      <a:pt x="204" y="2227"/>
                    </a:cubicBezTo>
                    <a:cubicBezTo>
                      <a:pt x="204" y="2246"/>
                      <a:pt x="210" y="2251"/>
                      <a:pt x="229" y="2251"/>
                    </a:cubicBezTo>
                    <a:cubicBezTo>
                      <a:pt x="316" y="2250"/>
                      <a:pt x="402" y="2250"/>
                      <a:pt x="489" y="2251"/>
                    </a:cubicBezTo>
                    <a:cubicBezTo>
                      <a:pt x="508" y="2251"/>
                      <a:pt x="512" y="2246"/>
                      <a:pt x="512" y="2228"/>
                    </a:cubicBezTo>
                    <a:cubicBezTo>
                      <a:pt x="511" y="2073"/>
                      <a:pt x="512" y="1918"/>
                      <a:pt x="511" y="1764"/>
                    </a:cubicBezTo>
                    <a:cubicBezTo>
                      <a:pt x="511" y="1745"/>
                      <a:pt x="516" y="1739"/>
                      <a:pt x="535" y="1739"/>
                    </a:cubicBezTo>
                    <a:cubicBezTo>
                      <a:pt x="690" y="1740"/>
                      <a:pt x="845" y="1740"/>
                      <a:pt x="999" y="1739"/>
                    </a:cubicBezTo>
                    <a:cubicBezTo>
                      <a:pt x="1019" y="1739"/>
                      <a:pt x="1024" y="1745"/>
                      <a:pt x="1024" y="1764"/>
                    </a:cubicBezTo>
                    <a:cubicBezTo>
                      <a:pt x="1023" y="1919"/>
                      <a:pt x="1024" y="2074"/>
                      <a:pt x="1023" y="2230"/>
                    </a:cubicBezTo>
                    <a:cubicBezTo>
                      <a:pt x="1023" y="2246"/>
                      <a:pt x="1028" y="2251"/>
                      <a:pt x="1044" y="2251"/>
                    </a:cubicBezTo>
                    <a:cubicBezTo>
                      <a:pt x="1133" y="2250"/>
                      <a:pt x="1222" y="2251"/>
                      <a:pt x="1310" y="2251"/>
                    </a:cubicBezTo>
                    <a:cubicBezTo>
                      <a:pt x="1316" y="2251"/>
                      <a:pt x="1322" y="2250"/>
                      <a:pt x="1329" y="2249"/>
                    </a:cubicBezTo>
                    <a:cubicBezTo>
                      <a:pt x="1329" y="1568"/>
                      <a:pt x="1329" y="887"/>
                      <a:pt x="1329" y="204"/>
                    </a:cubicBezTo>
                    <a:close/>
                    <a:moveTo>
                      <a:pt x="1536" y="2250"/>
                    </a:moveTo>
                    <a:cubicBezTo>
                      <a:pt x="1544" y="2250"/>
                      <a:pt x="1551" y="2251"/>
                      <a:pt x="1557" y="2251"/>
                    </a:cubicBezTo>
                    <a:cubicBezTo>
                      <a:pt x="1781" y="2251"/>
                      <a:pt x="2005" y="2251"/>
                      <a:pt x="2229" y="2251"/>
                    </a:cubicBezTo>
                    <a:cubicBezTo>
                      <a:pt x="2246" y="2251"/>
                      <a:pt x="2252" y="2247"/>
                      <a:pt x="2252" y="2229"/>
                    </a:cubicBezTo>
                    <a:cubicBezTo>
                      <a:pt x="2251" y="1766"/>
                      <a:pt x="2251" y="1304"/>
                      <a:pt x="2252" y="841"/>
                    </a:cubicBezTo>
                    <a:cubicBezTo>
                      <a:pt x="2252" y="822"/>
                      <a:pt x="2246" y="818"/>
                      <a:pt x="2228" y="818"/>
                    </a:cubicBezTo>
                    <a:cubicBezTo>
                      <a:pt x="2005" y="819"/>
                      <a:pt x="1781" y="819"/>
                      <a:pt x="1558" y="819"/>
                    </a:cubicBezTo>
                    <a:cubicBezTo>
                      <a:pt x="1551" y="819"/>
                      <a:pt x="1544" y="819"/>
                      <a:pt x="1536" y="819"/>
                    </a:cubicBezTo>
                    <a:cubicBezTo>
                      <a:pt x="1536" y="1297"/>
                      <a:pt x="1536" y="1773"/>
                      <a:pt x="1536" y="2250"/>
                    </a:cubicBezTo>
                    <a:close/>
                    <a:moveTo>
                      <a:pt x="615" y="2249"/>
                    </a:moveTo>
                    <a:cubicBezTo>
                      <a:pt x="717" y="2249"/>
                      <a:pt x="818" y="2249"/>
                      <a:pt x="919" y="2249"/>
                    </a:cubicBezTo>
                    <a:cubicBezTo>
                      <a:pt x="919" y="2113"/>
                      <a:pt x="919" y="1978"/>
                      <a:pt x="919" y="1843"/>
                    </a:cubicBezTo>
                    <a:cubicBezTo>
                      <a:pt x="817" y="1843"/>
                      <a:pt x="716" y="1843"/>
                      <a:pt x="615" y="1843"/>
                    </a:cubicBezTo>
                    <a:cubicBezTo>
                      <a:pt x="615" y="1980"/>
                      <a:pt x="615" y="2114"/>
                      <a:pt x="615" y="22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6" name="Freeform 164"/>
              <p:cNvSpPr>
                <a:spLocks noEditPoints="1"/>
              </p:cNvSpPr>
              <p:nvPr/>
            </p:nvSpPr>
            <p:spPr bwMode="auto">
              <a:xfrm>
                <a:off x="1997" y="922"/>
                <a:ext cx="261" cy="259"/>
              </a:xfrm>
              <a:custGeom>
                <a:avLst/>
                <a:gdLst>
                  <a:gd name="T0" fmla="*/ 307 w 308"/>
                  <a:gd name="T1" fmla="*/ 0 h 306"/>
                  <a:gd name="T2" fmla="*/ 307 w 308"/>
                  <a:gd name="T3" fmla="*/ 174 h 306"/>
                  <a:gd name="T4" fmla="*/ 307 w 308"/>
                  <a:gd name="T5" fmla="*/ 287 h 306"/>
                  <a:gd name="T6" fmla="*/ 290 w 308"/>
                  <a:gd name="T7" fmla="*/ 306 h 306"/>
                  <a:gd name="T8" fmla="*/ 16 w 308"/>
                  <a:gd name="T9" fmla="*/ 306 h 306"/>
                  <a:gd name="T10" fmla="*/ 0 w 308"/>
                  <a:gd name="T11" fmla="*/ 292 h 306"/>
                  <a:gd name="T12" fmla="*/ 0 w 308"/>
                  <a:gd name="T13" fmla="*/ 7 h 306"/>
                  <a:gd name="T14" fmla="*/ 2 w 308"/>
                  <a:gd name="T15" fmla="*/ 0 h 306"/>
                  <a:gd name="T16" fmla="*/ 307 w 308"/>
                  <a:gd name="T17" fmla="*/ 0 h 306"/>
                  <a:gd name="T18" fmla="*/ 153 w 308"/>
                  <a:gd name="T19" fmla="*/ 100 h 306"/>
                  <a:gd name="T20" fmla="*/ 103 w 308"/>
                  <a:gd name="T21" fmla="*/ 150 h 306"/>
                  <a:gd name="T22" fmla="*/ 103 w 308"/>
                  <a:gd name="T23" fmla="*/ 152 h 306"/>
                  <a:gd name="T24" fmla="*/ 154 w 308"/>
                  <a:gd name="T25" fmla="*/ 203 h 306"/>
                  <a:gd name="T26" fmla="*/ 205 w 308"/>
                  <a:gd name="T27" fmla="*/ 153 h 306"/>
                  <a:gd name="T28" fmla="*/ 153 w 308"/>
                  <a:gd name="T29" fmla="*/ 10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8" h="306">
                    <a:moveTo>
                      <a:pt x="307" y="0"/>
                    </a:moveTo>
                    <a:cubicBezTo>
                      <a:pt x="307" y="59"/>
                      <a:pt x="307" y="116"/>
                      <a:pt x="307" y="174"/>
                    </a:cubicBezTo>
                    <a:cubicBezTo>
                      <a:pt x="307" y="212"/>
                      <a:pt x="307" y="249"/>
                      <a:pt x="307" y="287"/>
                    </a:cubicBezTo>
                    <a:cubicBezTo>
                      <a:pt x="308" y="301"/>
                      <a:pt x="305" y="306"/>
                      <a:pt x="290" y="306"/>
                    </a:cubicBezTo>
                    <a:cubicBezTo>
                      <a:pt x="199" y="306"/>
                      <a:pt x="107" y="306"/>
                      <a:pt x="16" y="306"/>
                    </a:cubicBezTo>
                    <a:cubicBezTo>
                      <a:pt x="6" y="306"/>
                      <a:pt x="0" y="305"/>
                      <a:pt x="0" y="292"/>
                    </a:cubicBezTo>
                    <a:cubicBezTo>
                      <a:pt x="0" y="197"/>
                      <a:pt x="0" y="102"/>
                      <a:pt x="0" y="7"/>
                    </a:cubicBezTo>
                    <a:cubicBezTo>
                      <a:pt x="0" y="5"/>
                      <a:pt x="1" y="3"/>
                      <a:pt x="2" y="0"/>
                    </a:cubicBezTo>
                    <a:cubicBezTo>
                      <a:pt x="103" y="0"/>
                      <a:pt x="204" y="0"/>
                      <a:pt x="307" y="0"/>
                    </a:cubicBezTo>
                    <a:close/>
                    <a:moveTo>
                      <a:pt x="153" y="100"/>
                    </a:moveTo>
                    <a:cubicBezTo>
                      <a:pt x="103" y="100"/>
                      <a:pt x="103" y="100"/>
                      <a:pt x="103" y="150"/>
                    </a:cubicBezTo>
                    <a:cubicBezTo>
                      <a:pt x="103" y="151"/>
                      <a:pt x="103" y="151"/>
                      <a:pt x="103" y="152"/>
                    </a:cubicBezTo>
                    <a:cubicBezTo>
                      <a:pt x="103" y="203"/>
                      <a:pt x="103" y="203"/>
                      <a:pt x="154" y="203"/>
                    </a:cubicBezTo>
                    <a:cubicBezTo>
                      <a:pt x="205" y="203"/>
                      <a:pt x="205" y="203"/>
                      <a:pt x="205" y="153"/>
                    </a:cubicBezTo>
                    <a:cubicBezTo>
                      <a:pt x="205" y="100"/>
                      <a:pt x="205" y="100"/>
                      <a:pt x="153" y="1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7" name="Freeform 165"/>
              <p:cNvSpPr>
                <a:spLocks noEditPoints="1"/>
              </p:cNvSpPr>
              <p:nvPr/>
            </p:nvSpPr>
            <p:spPr bwMode="auto">
              <a:xfrm>
                <a:off x="2345" y="922"/>
                <a:ext cx="258" cy="258"/>
              </a:xfrm>
              <a:custGeom>
                <a:avLst/>
                <a:gdLst>
                  <a:gd name="T0" fmla="*/ 0 w 305"/>
                  <a:gd name="T1" fmla="*/ 304 h 304"/>
                  <a:gd name="T2" fmla="*/ 0 w 305"/>
                  <a:gd name="T3" fmla="*/ 0 h 304"/>
                  <a:gd name="T4" fmla="*/ 305 w 305"/>
                  <a:gd name="T5" fmla="*/ 0 h 304"/>
                  <a:gd name="T6" fmla="*/ 305 w 305"/>
                  <a:gd name="T7" fmla="*/ 304 h 304"/>
                  <a:gd name="T8" fmla="*/ 0 w 305"/>
                  <a:gd name="T9" fmla="*/ 304 h 304"/>
                  <a:gd name="T10" fmla="*/ 153 w 305"/>
                  <a:gd name="T11" fmla="*/ 100 h 304"/>
                  <a:gd name="T12" fmla="*/ 119 w 305"/>
                  <a:gd name="T13" fmla="*/ 100 h 304"/>
                  <a:gd name="T14" fmla="*/ 101 w 305"/>
                  <a:gd name="T15" fmla="*/ 118 h 304"/>
                  <a:gd name="T16" fmla="*/ 101 w 305"/>
                  <a:gd name="T17" fmla="*/ 154 h 304"/>
                  <a:gd name="T18" fmla="*/ 150 w 305"/>
                  <a:gd name="T19" fmla="*/ 203 h 304"/>
                  <a:gd name="T20" fmla="*/ 203 w 305"/>
                  <a:gd name="T21" fmla="*/ 150 h 304"/>
                  <a:gd name="T22" fmla="*/ 153 w 305"/>
                  <a:gd name="T23" fmla="*/ 10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5" h="304">
                    <a:moveTo>
                      <a:pt x="0" y="304"/>
                    </a:moveTo>
                    <a:cubicBezTo>
                      <a:pt x="0" y="202"/>
                      <a:pt x="0" y="102"/>
                      <a:pt x="0" y="0"/>
                    </a:cubicBezTo>
                    <a:cubicBezTo>
                      <a:pt x="101" y="0"/>
                      <a:pt x="202" y="0"/>
                      <a:pt x="305" y="0"/>
                    </a:cubicBezTo>
                    <a:cubicBezTo>
                      <a:pt x="305" y="101"/>
                      <a:pt x="305" y="202"/>
                      <a:pt x="305" y="304"/>
                    </a:cubicBezTo>
                    <a:cubicBezTo>
                      <a:pt x="203" y="304"/>
                      <a:pt x="103" y="304"/>
                      <a:pt x="0" y="304"/>
                    </a:cubicBezTo>
                    <a:close/>
                    <a:moveTo>
                      <a:pt x="153" y="100"/>
                    </a:moveTo>
                    <a:cubicBezTo>
                      <a:pt x="142" y="100"/>
                      <a:pt x="130" y="101"/>
                      <a:pt x="119" y="100"/>
                    </a:cubicBezTo>
                    <a:cubicBezTo>
                      <a:pt x="105" y="99"/>
                      <a:pt x="99" y="104"/>
                      <a:pt x="101" y="118"/>
                    </a:cubicBezTo>
                    <a:cubicBezTo>
                      <a:pt x="102" y="130"/>
                      <a:pt x="101" y="142"/>
                      <a:pt x="101" y="154"/>
                    </a:cubicBezTo>
                    <a:cubicBezTo>
                      <a:pt x="101" y="203"/>
                      <a:pt x="101" y="203"/>
                      <a:pt x="150" y="203"/>
                    </a:cubicBezTo>
                    <a:cubicBezTo>
                      <a:pt x="203" y="203"/>
                      <a:pt x="203" y="203"/>
                      <a:pt x="203" y="150"/>
                    </a:cubicBezTo>
                    <a:cubicBezTo>
                      <a:pt x="203" y="100"/>
                      <a:pt x="203" y="100"/>
                      <a:pt x="153" y="10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8" name="Freeform 166"/>
              <p:cNvSpPr>
                <a:spLocks noEditPoints="1"/>
              </p:cNvSpPr>
              <p:nvPr/>
            </p:nvSpPr>
            <p:spPr bwMode="auto">
              <a:xfrm>
                <a:off x="1996" y="227"/>
                <a:ext cx="262" cy="261"/>
              </a:xfrm>
              <a:custGeom>
                <a:avLst/>
                <a:gdLst>
                  <a:gd name="T0" fmla="*/ 308 w 309"/>
                  <a:gd name="T1" fmla="*/ 156 h 308"/>
                  <a:gd name="T2" fmla="*/ 308 w 309"/>
                  <a:gd name="T3" fmla="*/ 289 h 308"/>
                  <a:gd name="T4" fmla="*/ 291 w 309"/>
                  <a:gd name="T5" fmla="*/ 308 h 308"/>
                  <a:gd name="T6" fmla="*/ 19 w 309"/>
                  <a:gd name="T7" fmla="*/ 308 h 308"/>
                  <a:gd name="T8" fmla="*/ 0 w 309"/>
                  <a:gd name="T9" fmla="*/ 290 h 308"/>
                  <a:gd name="T10" fmla="*/ 1 w 309"/>
                  <a:gd name="T11" fmla="*/ 18 h 308"/>
                  <a:gd name="T12" fmla="*/ 18 w 309"/>
                  <a:gd name="T13" fmla="*/ 0 h 308"/>
                  <a:gd name="T14" fmla="*/ 291 w 309"/>
                  <a:gd name="T15" fmla="*/ 0 h 308"/>
                  <a:gd name="T16" fmla="*/ 308 w 309"/>
                  <a:gd name="T17" fmla="*/ 18 h 308"/>
                  <a:gd name="T18" fmla="*/ 308 w 309"/>
                  <a:gd name="T19" fmla="*/ 156 h 308"/>
                  <a:gd name="T20" fmla="*/ 104 w 309"/>
                  <a:gd name="T21" fmla="*/ 204 h 308"/>
                  <a:gd name="T22" fmla="*/ 205 w 309"/>
                  <a:gd name="T23" fmla="*/ 204 h 308"/>
                  <a:gd name="T24" fmla="*/ 205 w 309"/>
                  <a:gd name="T25" fmla="*/ 104 h 308"/>
                  <a:gd name="T26" fmla="*/ 116 w 309"/>
                  <a:gd name="T27" fmla="*/ 104 h 308"/>
                  <a:gd name="T28" fmla="*/ 105 w 309"/>
                  <a:gd name="T29" fmla="*/ 114 h 308"/>
                  <a:gd name="T30" fmla="*/ 104 w 309"/>
                  <a:gd name="T31" fmla="*/ 204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9" h="308">
                    <a:moveTo>
                      <a:pt x="308" y="156"/>
                    </a:moveTo>
                    <a:cubicBezTo>
                      <a:pt x="308" y="200"/>
                      <a:pt x="308" y="245"/>
                      <a:pt x="308" y="289"/>
                    </a:cubicBezTo>
                    <a:cubicBezTo>
                      <a:pt x="309" y="303"/>
                      <a:pt x="305" y="308"/>
                      <a:pt x="291" y="308"/>
                    </a:cubicBezTo>
                    <a:cubicBezTo>
                      <a:pt x="200" y="308"/>
                      <a:pt x="109" y="308"/>
                      <a:pt x="19" y="308"/>
                    </a:cubicBezTo>
                    <a:cubicBezTo>
                      <a:pt x="5" y="308"/>
                      <a:pt x="0" y="303"/>
                      <a:pt x="0" y="290"/>
                    </a:cubicBezTo>
                    <a:cubicBezTo>
                      <a:pt x="1" y="199"/>
                      <a:pt x="1" y="108"/>
                      <a:pt x="1" y="18"/>
                    </a:cubicBezTo>
                    <a:cubicBezTo>
                      <a:pt x="1" y="5"/>
                      <a:pt x="4" y="0"/>
                      <a:pt x="18" y="0"/>
                    </a:cubicBezTo>
                    <a:cubicBezTo>
                      <a:pt x="109" y="1"/>
                      <a:pt x="200" y="1"/>
                      <a:pt x="291" y="0"/>
                    </a:cubicBezTo>
                    <a:cubicBezTo>
                      <a:pt x="305" y="0"/>
                      <a:pt x="309" y="5"/>
                      <a:pt x="308" y="18"/>
                    </a:cubicBezTo>
                    <a:cubicBezTo>
                      <a:pt x="308" y="64"/>
                      <a:pt x="308" y="110"/>
                      <a:pt x="308" y="156"/>
                    </a:cubicBezTo>
                    <a:close/>
                    <a:moveTo>
                      <a:pt x="104" y="204"/>
                    </a:moveTo>
                    <a:cubicBezTo>
                      <a:pt x="139" y="204"/>
                      <a:pt x="172" y="204"/>
                      <a:pt x="205" y="204"/>
                    </a:cubicBezTo>
                    <a:cubicBezTo>
                      <a:pt x="205" y="170"/>
                      <a:pt x="205" y="138"/>
                      <a:pt x="205" y="104"/>
                    </a:cubicBezTo>
                    <a:cubicBezTo>
                      <a:pt x="174" y="104"/>
                      <a:pt x="145" y="103"/>
                      <a:pt x="116" y="104"/>
                    </a:cubicBezTo>
                    <a:cubicBezTo>
                      <a:pt x="112" y="104"/>
                      <a:pt x="105" y="110"/>
                      <a:pt x="105" y="114"/>
                    </a:cubicBezTo>
                    <a:cubicBezTo>
                      <a:pt x="104" y="144"/>
                      <a:pt x="104" y="173"/>
                      <a:pt x="104" y="2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9" name="Freeform 167"/>
              <p:cNvSpPr>
                <a:spLocks noEditPoints="1"/>
              </p:cNvSpPr>
              <p:nvPr/>
            </p:nvSpPr>
            <p:spPr bwMode="auto">
              <a:xfrm>
                <a:off x="2343" y="227"/>
                <a:ext cx="260" cy="262"/>
              </a:xfrm>
              <a:custGeom>
                <a:avLst/>
                <a:gdLst>
                  <a:gd name="T0" fmla="*/ 152 w 308"/>
                  <a:gd name="T1" fmla="*/ 308 h 309"/>
                  <a:gd name="T2" fmla="*/ 23 w 308"/>
                  <a:gd name="T3" fmla="*/ 308 h 309"/>
                  <a:gd name="T4" fmla="*/ 1 w 308"/>
                  <a:gd name="T5" fmla="*/ 287 h 309"/>
                  <a:gd name="T6" fmla="*/ 1 w 308"/>
                  <a:gd name="T7" fmla="*/ 20 h 309"/>
                  <a:gd name="T8" fmla="*/ 19 w 308"/>
                  <a:gd name="T9" fmla="*/ 0 h 309"/>
                  <a:gd name="T10" fmla="*/ 289 w 308"/>
                  <a:gd name="T11" fmla="*/ 0 h 309"/>
                  <a:gd name="T12" fmla="*/ 308 w 308"/>
                  <a:gd name="T13" fmla="*/ 20 h 309"/>
                  <a:gd name="T14" fmla="*/ 308 w 308"/>
                  <a:gd name="T15" fmla="*/ 287 h 309"/>
                  <a:gd name="T16" fmla="*/ 288 w 308"/>
                  <a:gd name="T17" fmla="*/ 308 h 309"/>
                  <a:gd name="T18" fmla="*/ 152 w 308"/>
                  <a:gd name="T19" fmla="*/ 308 h 309"/>
                  <a:gd name="T20" fmla="*/ 104 w 308"/>
                  <a:gd name="T21" fmla="*/ 204 h 309"/>
                  <a:gd name="T22" fmla="*/ 205 w 308"/>
                  <a:gd name="T23" fmla="*/ 204 h 309"/>
                  <a:gd name="T24" fmla="*/ 205 w 308"/>
                  <a:gd name="T25" fmla="*/ 115 h 309"/>
                  <a:gd name="T26" fmla="*/ 195 w 308"/>
                  <a:gd name="T27" fmla="*/ 104 h 309"/>
                  <a:gd name="T28" fmla="*/ 104 w 308"/>
                  <a:gd name="T29" fmla="*/ 104 h 309"/>
                  <a:gd name="T30" fmla="*/ 104 w 308"/>
                  <a:gd name="T31" fmla="*/ 204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8" h="309">
                    <a:moveTo>
                      <a:pt x="152" y="308"/>
                    </a:moveTo>
                    <a:cubicBezTo>
                      <a:pt x="109" y="308"/>
                      <a:pt x="66" y="307"/>
                      <a:pt x="23" y="308"/>
                    </a:cubicBezTo>
                    <a:cubicBezTo>
                      <a:pt x="7" y="308"/>
                      <a:pt x="0" y="305"/>
                      <a:pt x="1" y="287"/>
                    </a:cubicBezTo>
                    <a:cubicBezTo>
                      <a:pt x="1" y="198"/>
                      <a:pt x="1" y="109"/>
                      <a:pt x="1" y="20"/>
                    </a:cubicBezTo>
                    <a:cubicBezTo>
                      <a:pt x="1" y="6"/>
                      <a:pt x="4" y="0"/>
                      <a:pt x="19" y="0"/>
                    </a:cubicBezTo>
                    <a:cubicBezTo>
                      <a:pt x="109" y="1"/>
                      <a:pt x="199" y="1"/>
                      <a:pt x="289" y="0"/>
                    </a:cubicBezTo>
                    <a:cubicBezTo>
                      <a:pt x="304" y="0"/>
                      <a:pt x="308" y="5"/>
                      <a:pt x="308" y="20"/>
                    </a:cubicBezTo>
                    <a:cubicBezTo>
                      <a:pt x="308" y="109"/>
                      <a:pt x="308" y="198"/>
                      <a:pt x="308" y="287"/>
                    </a:cubicBezTo>
                    <a:cubicBezTo>
                      <a:pt x="308" y="303"/>
                      <a:pt x="304" y="309"/>
                      <a:pt x="288" y="308"/>
                    </a:cubicBezTo>
                    <a:cubicBezTo>
                      <a:pt x="243" y="307"/>
                      <a:pt x="198" y="308"/>
                      <a:pt x="152" y="308"/>
                    </a:cubicBezTo>
                    <a:close/>
                    <a:moveTo>
                      <a:pt x="104" y="204"/>
                    </a:moveTo>
                    <a:cubicBezTo>
                      <a:pt x="138" y="204"/>
                      <a:pt x="170" y="204"/>
                      <a:pt x="205" y="204"/>
                    </a:cubicBezTo>
                    <a:cubicBezTo>
                      <a:pt x="205" y="173"/>
                      <a:pt x="205" y="144"/>
                      <a:pt x="205" y="115"/>
                    </a:cubicBezTo>
                    <a:cubicBezTo>
                      <a:pt x="204" y="111"/>
                      <a:pt x="198" y="104"/>
                      <a:pt x="195" y="104"/>
                    </a:cubicBezTo>
                    <a:cubicBezTo>
                      <a:pt x="165" y="103"/>
                      <a:pt x="135" y="104"/>
                      <a:pt x="104" y="104"/>
                    </a:cubicBezTo>
                    <a:cubicBezTo>
                      <a:pt x="104" y="138"/>
                      <a:pt x="104" y="171"/>
                      <a:pt x="104" y="2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0" name="Freeform 168"/>
              <p:cNvSpPr>
                <a:spLocks noEditPoints="1"/>
              </p:cNvSpPr>
              <p:nvPr/>
            </p:nvSpPr>
            <p:spPr bwMode="auto">
              <a:xfrm>
                <a:off x="1996" y="574"/>
                <a:ext cx="262" cy="261"/>
              </a:xfrm>
              <a:custGeom>
                <a:avLst/>
                <a:gdLst>
                  <a:gd name="T0" fmla="*/ 308 w 309"/>
                  <a:gd name="T1" fmla="*/ 154 h 308"/>
                  <a:gd name="T2" fmla="*/ 309 w 309"/>
                  <a:gd name="T3" fmla="*/ 288 h 308"/>
                  <a:gd name="T4" fmla="*/ 290 w 309"/>
                  <a:gd name="T5" fmla="*/ 308 h 308"/>
                  <a:gd name="T6" fmla="*/ 20 w 309"/>
                  <a:gd name="T7" fmla="*/ 308 h 308"/>
                  <a:gd name="T8" fmla="*/ 0 w 309"/>
                  <a:gd name="T9" fmla="*/ 289 h 308"/>
                  <a:gd name="T10" fmla="*/ 0 w 309"/>
                  <a:gd name="T11" fmla="*/ 19 h 308"/>
                  <a:gd name="T12" fmla="*/ 18 w 309"/>
                  <a:gd name="T13" fmla="*/ 0 h 308"/>
                  <a:gd name="T14" fmla="*/ 290 w 309"/>
                  <a:gd name="T15" fmla="*/ 0 h 308"/>
                  <a:gd name="T16" fmla="*/ 309 w 309"/>
                  <a:gd name="T17" fmla="*/ 20 h 308"/>
                  <a:gd name="T18" fmla="*/ 308 w 309"/>
                  <a:gd name="T19" fmla="*/ 154 h 308"/>
                  <a:gd name="T20" fmla="*/ 104 w 309"/>
                  <a:gd name="T21" fmla="*/ 103 h 308"/>
                  <a:gd name="T22" fmla="*/ 104 w 309"/>
                  <a:gd name="T23" fmla="*/ 193 h 308"/>
                  <a:gd name="T24" fmla="*/ 113 w 309"/>
                  <a:gd name="T25" fmla="*/ 204 h 308"/>
                  <a:gd name="T26" fmla="*/ 204 w 309"/>
                  <a:gd name="T27" fmla="*/ 204 h 308"/>
                  <a:gd name="T28" fmla="*/ 204 w 309"/>
                  <a:gd name="T29" fmla="*/ 103 h 308"/>
                  <a:gd name="T30" fmla="*/ 104 w 309"/>
                  <a:gd name="T31" fmla="*/ 103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9" h="308">
                    <a:moveTo>
                      <a:pt x="308" y="154"/>
                    </a:moveTo>
                    <a:cubicBezTo>
                      <a:pt x="308" y="199"/>
                      <a:pt x="308" y="243"/>
                      <a:pt x="309" y="288"/>
                    </a:cubicBezTo>
                    <a:cubicBezTo>
                      <a:pt x="309" y="302"/>
                      <a:pt x="305" y="308"/>
                      <a:pt x="290" y="308"/>
                    </a:cubicBezTo>
                    <a:cubicBezTo>
                      <a:pt x="200" y="307"/>
                      <a:pt x="110" y="307"/>
                      <a:pt x="20" y="308"/>
                    </a:cubicBezTo>
                    <a:cubicBezTo>
                      <a:pt x="6" y="308"/>
                      <a:pt x="0" y="304"/>
                      <a:pt x="0" y="289"/>
                    </a:cubicBezTo>
                    <a:cubicBezTo>
                      <a:pt x="1" y="199"/>
                      <a:pt x="1" y="109"/>
                      <a:pt x="0" y="19"/>
                    </a:cubicBezTo>
                    <a:cubicBezTo>
                      <a:pt x="0" y="5"/>
                      <a:pt x="4" y="0"/>
                      <a:pt x="18" y="0"/>
                    </a:cubicBezTo>
                    <a:cubicBezTo>
                      <a:pt x="109" y="1"/>
                      <a:pt x="199" y="1"/>
                      <a:pt x="290" y="0"/>
                    </a:cubicBezTo>
                    <a:cubicBezTo>
                      <a:pt x="306" y="0"/>
                      <a:pt x="309" y="6"/>
                      <a:pt x="309" y="20"/>
                    </a:cubicBezTo>
                    <a:cubicBezTo>
                      <a:pt x="308" y="65"/>
                      <a:pt x="308" y="109"/>
                      <a:pt x="308" y="154"/>
                    </a:cubicBezTo>
                    <a:close/>
                    <a:moveTo>
                      <a:pt x="104" y="103"/>
                    </a:moveTo>
                    <a:cubicBezTo>
                      <a:pt x="104" y="135"/>
                      <a:pt x="104" y="164"/>
                      <a:pt x="104" y="193"/>
                    </a:cubicBezTo>
                    <a:cubicBezTo>
                      <a:pt x="105" y="197"/>
                      <a:pt x="110" y="204"/>
                      <a:pt x="113" y="204"/>
                    </a:cubicBezTo>
                    <a:cubicBezTo>
                      <a:pt x="143" y="205"/>
                      <a:pt x="174" y="204"/>
                      <a:pt x="204" y="204"/>
                    </a:cubicBezTo>
                    <a:cubicBezTo>
                      <a:pt x="204" y="169"/>
                      <a:pt x="204" y="136"/>
                      <a:pt x="204" y="103"/>
                    </a:cubicBezTo>
                    <a:cubicBezTo>
                      <a:pt x="170" y="103"/>
                      <a:pt x="139" y="103"/>
                      <a:pt x="104" y="1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1" name="Freeform 169"/>
              <p:cNvSpPr>
                <a:spLocks noEditPoints="1"/>
              </p:cNvSpPr>
              <p:nvPr/>
            </p:nvSpPr>
            <p:spPr bwMode="auto">
              <a:xfrm>
                <a:off x="2345" y="576"/>
                <a:ext cx="258" cy="259"/>
              </a:xfrm>
              <a:custGeom>
                <a:avLst/>
                <a:gdLst>
                  <a:gd name="T0" fmla="*/ 0 w 306"/>
                  <a:gd name="T1" fmla="*/ 0 h 306"/>
                  <a:gd name="T2" fmla="*/ 304 w 306"/>
                  <a:gd name="T3" fmla="*/ 0 h 306"/>
                  <a:gd name="T4" fmla="*/ 306 w 306"/>
                  <a:gd name="T5" fmla="*/ 16 h 306"/>
                  <a:gd name="T6" fmla="*/ 306 w 306"/>
                  <a:gd name="T7" fmla="*/ 288 h 306"/>
                  <a:gd name="T8" fmla="*/ 289 w 306"/>
                  <a:gd name="T9" fmla="*/ 306 h 306"/>
                  <a:gd name="T10" fmla="*/ 13 w 306"/>
                  <a:gd name="T11" fmla="*/ 305 h 306"/>
                  <a:gd name="T12" fmla="*/ 0 w 306"/>
                  <a:gd name="T13" fmla="*/ 303 h 306"/>
                  <a:gd name="T14" fmla="*/ 0 w 306"/>
                  <a:gd name="T15" fmla="*/ 0 h 306"/>
                  <a:gd name="T16" fmla="*/ 102 w 306"/>
                  <a:gd name="T17" fmla="*/ 203 h 306"/>
                  <a:gd name="T18" fmla="*/ 193 w 306"/>
                  <a:gd name="T19" fmla="*/ 202 h 306"/>
                  <a:gd name="T20" fmla="*/ 203 w 306"/>
                  <a:gd name="T21" fmla="*/ 191 h 306"/>
                  <a:gd name="T22" fmla="*/ 203 w 306"/>
                  <a:gd name="T23" fmla="*/ 111 h 306"/>
                  <a:gd name="T24" fmla="*/ 194 w 306"/>
                  <a:gd name="T25" fmla="*/ 101 h 306"/>
                  <a:gd name="T26" fmla="*/ 102 w 306"/>
                  <a:gd name="T27" fmla="*/ 100 h 306"/>
                  <a:gd name="T28" fmla="*/ 102 w 306"/>
                  <a:gd name="T29" fmla="*/ 203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6" h="306">
                    <a:moveTo>
                      <a:pt x="0" y="0"/>
                    </a:moveTo>
                    <a:cubicBezTo>
                      <a:pt x="102" y="0"/>
                      <a:pt x="203" y="0"/>
                      <a:pt x="304" y="0"/>
                    </a:cubicBezTo>
                    <a:cubicBezTo>
                      <a:pt x="305" y="6"/>
                      <a:pt x="306" y="11"/>
                      <a:pt x="306" y="16"/>
                    </a:cubicBezTo>
                    <a:cubicBezTo>
                      <a:pt x="306" y="107"/>
                      <a:pt x="306" y="198"/>
                      <a:pt x="306" y="288"/>
                    </a:cubicBezTo>
                    <a:cubicBezTo>
                      <a:pt x="306" y="301"/>
                      <a:pt x="302" y="306"/>
                      <a:pt x="289" y="306"/>
                    </a:cubicBezTo>
                    <a:cubicBezTo>
                      <a:pt x="197" y="305"/>
                      <a:pt x="105" y="306"/>
                      <a:pt x="13" y="305"/>
                    </a:cubicBezTo>
                    <a:cubicBezTo>
                      <a:pt x="9" y="305"/>
                      <a:pt x="5" y="304"/>
                      <a:pt x="0" y="303"/>
                    </a:cubicBezTo>
                    <a:cubicBezTo>
                      <a:pt x="0" y="203"/>
                      <a:pt x="0" y="102"/>
                      <a:pt x="0" y="0"/>
                    </a:cubicBezTo>
                    <a:close/>
                    <a:moveTo>
                      <a:pt x="102" y="203"/>
                    </a:moveTo>
                    <a:cubicBezTo>
                      <a:pt x="133" y="203"/>
                      <a:pt x="163" y="203"/>
                      <a:pt x="193" y="202"/>
                    </a:cubicBezTo>
                    <a:cubicBezTo>
                      <a:pt x="196" y="202"/>
                      <a:pt x="202" y="195"/>
                      <a:pt x="203" y="191"/>
                    </a:cubicBezTo>
                    <a:cubicBezTo>
                      <a:pt x="203" y="164"/>
                      <a:pt x="203" y="138"/>
                      <a:pt x="203" y="111"/>
                    </a:cubicBezTo>
                    <a:cubicBezTo>
                      <a:pt x="203" y="108"/>
                      <a:pt x="197" y="101"/>
                      <a:pt x="194" y="101"/>
                    </a:cubicBezTo>
                    <a:cubicBezTo>
                      <a:pt x="163" y="100"/>
                      <a:pt x="133" y="100"/>
                      <a:pt x="102" y="100"/>
                    </a:cubicBezTo>
                    <a:cubicBezTo>
                      <a:pt x="102" y="136"/>
                      <a:pt x="102" y="167"/>
                      <a:pt x="102" y="20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2" name="Freeform 170"/>
              <p:cNvSpPr>
                <a:spLocks noEditPoints="1"/>
              </p:cNvSpPr>
              <p:nvPr/>
            </p:nvSpPr>
            <p:spPr bwMode="auto">
              <a:xfrm>
                <a:off x="3122" y="1094"/>
                <a:ext cx="261" cy="261"/>
              </a:xfrm>
              <a:custGeom>
                <a:avLst/>
                <a:gdLst>
                  <a:gd name="T0" fmla="*/ 1 w 309"/>
                  <a:gd name="T1" fmla="*/ 154 h 308"/>
                  <a:gd name="T2" fmla="*/ 0 w 309"/>
                  <a:gd name="T3" fmla="*/ 18 h 308"/>
                  <a:gd name="T4" fmla="*/ 19 w 309"/>
                  <a:gd name="T5" fmla="*/ 0 h 308"/>
                  <a:gd name="T6" fmla="*/ 289 w 309"/>
                  <a:gd name="T7" fmla="*/ 0 h 308"/>
                  <a:gd name="T8" fmla="*/ 308 w 309"/>
                  <a:gd name="T9" fmla="*/ 19 h 308"/>
                  <a:gd name="T10" fmla="*/ 308 w 309"/>
                  <a:gd name="T11" fmla="*/ 289 h 308"/>
                  <a:gd name="T12" fmla="*/ 289 w 309"/>
                  <a:gd name="T13" fmla="*/ 308 h 308"/>
                  <a:gd name="T14" fmla="*/ 19 w 309"/>
                  <a:gd name="T15" fmla="*/ 308 h 308"/>
                  <a:gd name="T16" fmla="*/ 0 w 309"/>
                  <a:gd name="T17" fmla="*/ 288 h 308"/>
                  <a:gd name="T18" fmla="*/ 1 w 309"/>
                  <a:gd name="T19" fmla="*/ 154 h 308"/>
                  <a:gd name="T20" fmla="*/ 104 w 309"/>
                  <a:gd name="T21" fmla="*/ 104 h 308"/>
                  <a:gd name="T22" fmla="*/ 104 w 309"/>
                  <a:gd name="T23" fmla="*/ 203 h 308"/>
                  <a:gd name="T24" fmla="*/ 203 w 309"/>
                  <a:gd name="T25" fmla="*/ 203 h 308"/>
                  <a:gd name="T26" fmla="*/ 203 w 309"/>
                  <a:gd name="T27" fmla="*/ 104 h 308"/>
                  <a:gd name="T28" fmla="*/ 104 w 309"/>
                  <a:gd name="T29" fmla="*/ 104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9" h="308">
                    <a:moveTo>
                      <a:pt x="1" y="154"/>
                    </a:moveTo>
                    <a:cubicBezTo>
                      <a:pt x="1" y="109"/>
                      <a:pt x="1" y="63"/>
                      <a:pt x="0" y="18"/>
                    </a:cubicBezTo>
                    <a:cubicBezTo>
                      <a:pt x="0" y="4"/>
                      <a:pt x="5" y="0"/>
                      <a:pt x="19" y="0"/>
                    </a:cubicBezTo>
                    <a:cubicBezTo>
                      <a:pt x="109" y="0"/>
                      <a:pt x="199" y="0"/>
                      <a:pt x="289" y="0"/>
                    </a:cubicBezTo>
                    <a:cubicBezTo>
                      <a:pt x="303" y="0"/>
                      <a:pt x="309" y="3"/>
                      <a:pt x="308" y="19"/>
                    </a:cubicBezTo>
                    <a:cubicBezTo>
                      <a:pt x="308" y="109"/>
                      <a:pt x="308" y="199"/>
                      <a:pt x="308" y="289"/>
                    </a:cubicBezTo>
                    <a:cubicBezTo>
                      <a:pt x="309" y="304"/>
                      <a:pt x="303" y="308"/>
                      <a:pt x="289" y="308"/>
                    </a:cubicBezTo>
                    <a:cubicBezTo>
                      <a:pt x="199" y="307"/>
                      <a:pt x="109" y="307"/>
                      <a:pt x="19" y="308"/>
                    </a:cubicBezTo>
                    <a:cubicBezTo>
                      <a:pt x="3" y="308"/>
                      <a:pt x="0" y="302"/>
                      <a:pt x="0" y="288"/>
                    </a:cubicBezTo>
                    <a:cubicBezTo>
                      <a:pt x="1" y="243"/>
                      <a:pt x="1" y="199"/>
                      <a:pt x="1" y="154"/>
                    </a:cubicBezTo>
                    <a:close/>
                    <a:moveTo>
                      <a:pt x="104" y="104"/>
                    </a:moveTo>
                    <a:cubicBezTo>
                      <a:pt x="104" y="137"/>
                      <a:pt x="104" y="170"/>
                      <a:pt x="104" y="203"/>
                    </a:cubicBezTo>
                    <a:cubicBezTo>
                      <a:pt x="138" y="203"/>
                      <a:pt x="171" y="203"/>
                      <a:pt x="203" y="203"/>
                    </a:cubicBezTo>
                    <a:cubicBezTo>
                      <a:pt x="203" y="169"/>
                      <a:pt x="203" y="136"/>
                      <a:pt x="203" y="104"/>
                    </a:cubicBezTo>
                    <a:cubicBezTo>
                      <a:pt x="170" y="104"/>
                      <a:pt x="138" y="104"/>
                      <a:pt x="104" y="1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53" name="Freeform 171"/>
              <p:cNvSpPr>
                <a:spLocks noEditPoints="1"/>
              </p:cNvSpPr>
              <p:nvPr/>
            </p:nvSpPr>
            <p:spPr bwMode="auto">
              <a:xfrm>
                <a:off x="3122" y="747"/>
                <a:ext cx="260" cy="261"/>
              </a:xfrm>
              <a:custGeom>
                <a:avLst/>
                <a:gdLst>
                  <a:gd name="T0" fmla="*/ 156 w 308"/>
                  <a:gd name="T1" fmla="*/ 1 h 308"/>
                  <a:gd name="T2" fmla="*/ 290 w 308"/>
                  <a:gd name="T3" fmla="*/ 0 h 308"/>
                  <a:gd name="T4" fmla="*/ 308 w 308"/>
                  <a:gd name="T5" fmla="*/ 19 h 308"/>
                  <a:gd name="T6" fmla="*/ 308 w 308"/>
                  <a:gd name="T7" fmla="*/ 289 h 308"/>
                  <a:gd name="T8" fmla="*/ 291 w 308"/>
                  <a:gd name="T9" fmla="*/ 308 h 308"/>
                  <a:gd name="T10" fmla="*/ 17 w 308"/>
                  <a:gd name="T11" fmla="*/ 308 h 308"/>
                  <a:gd name="T12" fmla="*/ 0 w 308"/>
                  <a:gd name="T13" fmla="*/ 291 h 308"/>
                  <a:gd name="T14" fmla="*/ 0 w 308"/>
                  <a:gd name="T15" fmla="*/ 18 h 308"/>
                  <a:gd name="T16" fmla="*/ 18 w 308"/>
                  <a:gd name="T17" fmla="*/ 1 h 308"/>
                  <a:gd name="T18" fmla="*/ 156 w 308"/>
                  <a:gd name="T19" fmla="*/ 1 h 308"/>
                  <a:gd name="T20" fmla="*/ 205 w 308"/>
                  <a:gd name="T21" fmla="*/ 205 h 308"/>
                  <a:gd name="T22" fmla="*/ 204 w 308"/>
                  <a:gd name="T23" fmla="*/ 115 h 308"/>
                  <a:gd name="T24" fmla="*/ 194 w 308"/>
                  <a:gd name="T25" fmla="*/ 104 h 308"/>
                  <a:gd name="T26" fmla="*/ 105 w 308"/>
                  <a:gd name="T27" fmla="*/ 104 h 308"/>
                  <a:gd name="T28" fmla="*/ 105 w 308"/>
                  <a:gd name="T29" fmla="*/ 205 h 308"/>
                  <a:gd name="T30" fmla="*/ 205 w 308"/>
                  <a:gd name="T31" fmla="*/ 205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8" h="308">
                    <a:moveTo>
                      <a:pt x="156" y="1"/>
                    </a:moveTo>
                    <a:cubicBezTo>
                      <a:pt x="201" y="1"/>
                      <a:pt x="245" y="1"/>
                      <a:pt x="290" y="0"/>
                    </a:cubicBezTo>
                    <a:cubicBezTo>
                      <a:pt x="304" y="0"/>
                      <a:pt x="308" y="5"/>
                      <a:pt x="308" y="19"/>
                    </a:cubicBezTo>
                    <a:cubicBezTo>
                      <a:pt x="308" y="109"/>
                      <a:pt x="308" y="199"/>
                      <a:pt x="308" y="289"/>
                    </a:cubicBezTo>
                    <a:cubicBezTo>
                      <a:pt x="308" y="302"/>
                      <a:pt x="305" y="308"/>
                      <a:pt x="291" y="308"/>
                    </a:cubicBezTo>
                    <a:cubicBezTo>
                      <a:pt x="199" y="307"/>
                      <a:pt x="108" y="307"/>
                      <a:pt x="17" y="308"/>
                    </a:cubicBezTo>
                    <a:cubicBezTo>
                      <a:pt x="5" y="308"/>
                      <a:pt x="0" y="304"/>
                      <a:pt x="0" y="291"/>
                    </a:cubicBezTo>
                    <a:cubicBezTo>
                      <a:pt x="1" y="200"/>
                      <a:pt x="1" y="109"/>
                      <a:pt x="0" y="18"/>
                    </a:cubicBezTo>
                    <a:cubicBezTo>
                      <a:pt x="0" y="4"/>
                      <a:pt x="5" y="0"/>
                      <a:pt x="18" y="1"/>
                    </a:cubicBezTo>
                    <a:cubicBezTo>
                      <a:pt x="64" y="1"/>
                      <a:pt x="110" y="1"/>
                      <a:pt x="156" y="1"/>
                    </a:cubicBezTo>
                    <a:close/>
                    <a:moveTo>
                      <a:pt x="205" y="205"/>
                    </a:moveTo>
                    <a:cubicBezTo>
                      <a:pt x="205" y="173"/>
                      <a:pt x="205" y="144"/>
                      <a:pt x="204" y="115"/>
                    </a:cubicBezTo>
                    <a:cubicBezTo>
                      <a:pt x="204" y="111"/>
                      <a:pt x="198" y="104"/>
                      <a:pt x="194" y="104"/>
                    </a:cubicBezTo>
                    <a:cubicBezTo>
                      <a:pt x="165" y="103"/>
                      <a:pt x="135" y="104"/>
                      <a:pt x="105" y="104"/>
                    </a:cubicBezTo>
                    <a:cubicBezTo>
                      <a:pt x="105" y="139"/>
                      <a:pt x="105" y="172"/>
                      <a:pt x="105" y="205"/>
                    </a:cubicBezTo>
                    <a:cubicBezTo>
                      <a:pt x="138" y="205"/>
                      <a:pt x="170" y="205"/>
                      <a:pt x="205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9" name="组合 8"/>
            <p:cNvGrpSpPr/>
            <p:nvPr userDrawn="1"/>
          </p:nvGrpSpPr>
          <p:grpSpPr>
            <a:xfrm rot="20985436" flipH="1">
              <a:off x="5636321" y="1449552"/>
              <a:ext cx="880776" cy="748079"/>
              <a:chOff x="3501778" y="1348073"/>
              <a:chExt cx="974202" cy="827430"/>
            </a:xfrm>
            <a:solidFill>
              <a:schemeClr val="accent3"/>
            </a:solidFill>
          </p:grpSpPr>
          <p:sp>
            <p:nvSpPr>
              <p:cNvPr id="30" name="Freeform 6"/>
              <p:cNvSpPr>
                <a:spLocks noEditPoints="1"/>
              </p:cNvSpPr>
              <p:nvPr/>
            </p:nvSpPr>
            <p:spPr bwMode="auto">
              <a:xfrm rot="18468259">
                <a:off x="3575164" y="1274687"/>
                <a:ext cx="827430" cy="974202"/>
              </a:xfrm>
              <a:custGeom>
                <a:avLst/>
                <a:gdLst>
                  <a:gd name="T0" fmla="*/ 1600 w 1600"/>
                  <a:gd name="T1" fmla="*/ 1881 h 1881"/>
                  <a:gd name="T2" fmla="*/ 0 w 1600"/>
                  <a:gd name="T3" fmla="*/ 1881 h 1881"/>
                  <a:gd name="T4" fmla="*/ 0 w 1600"/>
                  <a:gd name="T5" fmla="*/ 1865 h 1881"/>
                  <a:gd name="T6" fmla="*/ 0 w 1600"/>
                  <a:gd name="T7" fmla="*/ 866 h 1881"/>
                  <a:gd name="T8" fmla="*/ 69 w 1600"/>
                  <a:gd name="T9" fmla="*/ 784 h 1881"/>
                  <a:gd name="T10" fmla="*/ 383 w 1600"/>
                  <a:gd name="T11" fmla="*/ 784 h 1881"/>
                  <a:gd name="T12" fmla="*/ 400 w 1600"/>
                  <a:gd name="T13" fmla="*/ 763 h 1881"/>
                  <a:gd name="T14" fmla="*/ 400 w 1600"/>
                  <a:gd name="T15" fmla="*/ 89 h 1881"/>
                  <a:gd name="T16" fmla="*/ 403 w 1600"/>
                  <a:gd name="T17" fmla="*/ 54 h 1881"/>
                  <a:gd name="T18" fmla="*/ 460 w 1600"/>
                  <a:gd name="T19" fmla="*/ 0 h 1881"/>
                  <a:gd name="T20" fmla="*/ 474 w 1600"/>
                  <a:gd name="T21" fmla="*/ 0 h 1881"/>
                  <a:gd name="T22" fmla="*/ 1129 w 1600"/>
                  <a:gd name="T23" fmla="*/ 0 h 1881"/>
                  <a:gd name="T24" fmla="*/ 1200 w 1600"/>
                  <a:gd name="T25" fmla="*/ 83 h 1881"/>
                  <a:gd name="T26" fmla="*/ 1200 w 1600"/>
                  <a:gd name="T27" fmla="*/ 762 h 1881"/>
                  <a:gd name="T28" fmla="*/ 1200 w 1600"/>
                  <a:gd name="T29" fmla="*/ 783 h 1881"/>
                  <a:gd name="T30" fmla="*/ 1216 w 1600"/>
                  <a:gd name="T31" fmla="*/ 784 h 1881"/>
                  <a:gd name="T32" fmla="*/ 1530 w 1600"/>
                  <a:gd name="T33" fmla="*/ 784 h 1881"/>
                  <a:gd name="T34" fmla="*/ 1599 w 1600"/>
                  <a:gd name="T35" fmla="*/ 844 h 1881"/>
                  <a:gd name="T36" fmla="*/ 1600 w 1600"/>
                  <a:gd name="T37" fmla="*/ 862 h 1881"/>
                  <a:gd name="T38" fmla="*/ 1600 w 1600"/>
                  <a:gd name="T39" fmla="*/ 1866 h 1881"/>
                  <a:gd name="T40" fmla="*/ 1600 w 1600"/>
                  <a:gd name="T41" fmla="*/ 1881 h 1881"/>
                  <a:gd name="T42" fmla="*/ 1066 w 1600"/>
                  <a:gd name="T43" fmla="*/ 157 h 1881"/>
                  <a:gd name="T44" fmla="*/ 1054 w 1600"/>
                  <a:gd name="T45" fmla="*/ 157 h 1881"/>
                  <a:gd name="T46" fmla="*/ 547 w 1600"/>
                  <a:gd name="T47" fmla="*/ 156 h 1881"/>
                  <a:gd name="T48" fmla="*/ 533 w 1600"/>
                  <a:gd name="T49" fmla="*/ 173 h 1881"/>
                  <a:gd name="T50" fmla="*/ 533 w 1600"/>
                  <a:gd name="T51" fmla="*/ 1708 h 1881"/>
                  <a:gd name="T52" fmla="*/ 548 w 1600"/>
                  <a:gd name="T53" fmla="*/ 1725 h 1881"/>
                  <a:gd name="T54" fmla="*/ 1052 w 1600"/>
                  <a:gd name="T55" fmla="*/ 1725 h 1881"/>
                  <a:gd name="T56" fmla="*/ 1066 w 1600"/>
                  <a:gd name="T57" fmla="*/ 1724 h 1881"/>
                  <a:gd name="T58" fmla="*/ 1066 w 1600"/>
                  <a:gd name="T59" fmla="*/ 157 h 1881"/>
                  <a:gd name="T60" fmla="*/ 399 w 1600"/>
                  <a:gd name="T61" fmla="*/ 1725 h 1881"/>
                  <a:gd name="T62" fmla="*/ 399 w 1600"/>
                  <a:gd name="T63" fmla="*/ 942 h 1881"/>
                  <a:gd name="T64" fmla="*/ 133 w 1600"/>
                  <a:gd name="T65" fmla="*/ 942 h 1881"/>
                  <a:gd name="T66" fmla="*/ 133 w 1600"/>
                  <a:gd name="T67" fmla="*/ 960 h 1881"/>
                  <a:gd name="T68" fmla="*/ 133 w 1600"/>
                  <a:gd name="T69" fmla="*/ 1705 h 1881"/>
                  <a:gd name="T70" fmla="*/ 149 w 1600"/>
                  <a:gd name="T71" fmla="*/ 1725 h 1881"/>
                  <a:gd name="T72" fmla="*/ 384 w 1600"/>
                  <a:gd name="T73" fmla="*/ 1725 h 1881"/>
                  <a:gd name="T74" fmla="*/ 399 w 1600"/>
                  <a:gd name="T75" fmla="*/ 1725 h 1881"/>
                  <a:gd name="T76" fmla="*/ 1201 w 1600"/>
                  <a:gd name="T77" fmla="*/ 1724 h 1881"/>
                  <a:gd name="T78" fmla="*/ 1214 w 1600"/>
                  <a:gd name="T79" fmla="*/ 1725 h 1881"/>
                  <a:gd name="T80" fmla="*/ 1452 w 1600"/>
                  <a:gd name="T81" fmla="*/ 1725 h 1881"/>
                  <a:gd name="T82" fmla="*/ 1467 w 1600"/>
                  <a:gd name="T83" fmla="*/ 1707 h 1881"/>
                  <a:gd name="T84" fmla="*/ 1467 w 1600"/>
                  <a:gd name="T85" fmla="*/ 958 h 1881"/>
                  <a:gd name="T86" fmla="*/ 1466 w 1600"/>
                  <a:gd name="T87" fmla="*/ 941 h 1881"/>
                  <a:gd name="T88" fmla="*/ 1201 w 1600"/>
                  <a:gd name="T89" fmla="*/ 941 h 1881"/>
                  <a:gd name="T90" fmla="*/ 1201 w 1600"/>
                  <a:gd name="T91" fmla="*/ 1724 h 18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600" h="1881">
                    <a:moveTo>
                      <a:pt x="1600" y="1881"/>
                    </a:moveTo>
                    <a:cubicBezTo>
                      <a:pt x="1066" y="1881"/>
                      <a:pt x="534" y="1881"/>
                      <a:pt x="0" y="1881"/>
                    </a:cubicBezTo>
                    <a:cubicBezTo>
                      <a:pt x="0" y="1876"/>
                      <a:pt x="0" y="1870"/>
                      <a:pt x="0" y="1865"/>
                    </a:cubicBezTo>
                    <a:cubicBezTo>
                      <a:pt x="0" y="1532"/>
                      <a:pt x="0" y="1199"/>
                      <a:pt x="0" y="866"/>
                    </a:cubicBezTo>
                    <a:cubicBezTo>
                      <a:pt x="0" y="814"/>
                      <a:pt x="25" y="784"/>
                      <a:pt x="69" y="784"/>
                    </a:cubicBezTo>
                    <a:cubicBezTo>
                      <a:pt x="174" y="783"/>
                      <a:pt x="279" y="784"/>
                      <a:pt x="383" y="784"/>
                    </a:cubicBezTo>
                    <a:cubicBezTo>
                      <a:pt x="400" y="784"/>
                      <a:pt x="400" y="784"/>
                      <a:pt x="400" y="763"/>
                    </a:cubicBezTo>
                    <a:cubicBezTo>
                      <a:pt x="400" y="539"/>
                      <a:pt x="400" y="314"/>
                      <a:pt x="400" y="89"/>
                    </a:cubicBezTo>
                    <a:cubicBezTo>
                      <a:pt x="400" y="77"/>
                      <a:pt x="401" y="65"/>
                      <a:pt x="403" y="54"/>
                    </a:cubicBezTo>
                    <a:cubicBezTo>
                      <a:pt x="410" y="22"/>
                      <a:pt x="432" y="1"/>
                      <a:pt x="460" y="0"/>
                    </a:cubicBezTo>
                    <a:cubicBezTo>
                      <a:pt x="465" y="0"/>
                      <a:pt x="469" y="0"/>
                      <a:pt x="474" y="0"/>
                    </a:cubicBezTo>
                    <a:cubicBezTo>
                      <a:pt x="692" y="0"/>
                      <a:pt x="910" y="0"/>
                      <a:pt x="1129" y="0"/>
                    </a:cubicBezTo>
                    <a:cubicBezTo>
                      <a:pt x="1175" y="0"/>
                      <a:pt x="1200" y="28"/>
                      <a:pt x="1200" y="83"/>
                    </a:cubicBezTo>
                    <a:cubicBezTo>
                      <a:pt x="1200" y="309"/>
                      <a:pt x="1200" y="535"/>
                      <a:pt x="1200" y="762"/>
                    </a:cubicBezTo>
                    <a:cubicBezTo>
                      <a:pt x="1200" y="768"/>
                      <a:pt x="1200" y="775"/>
                      <a:pt x="1200" y="783"/>
                    </a:cubicBezTo>
                    <a:cubicBezTo>
                      <a:pt x="1206" y="783"/>
                      <a:pt x="1211" y="784"/>
                      <a:pt x="1216" y="784"/>
                    </a:cubicBezTo>
                    <a:cubicBezTo>
                      <a:pt x="1321" y="784"/>
                      <a:pt x="1426" y="784"/>
                      <a:pt x="1530" y="784"/>
                    </a:cubicBezTo>
                    <a:cubicBezTo>
                      <a:pt x="1568" y="784"/>
                      <a:pt x="1592" y="805"/>
                      <a:pt x="1599" y="844"/>
                    </a:cubicBezTo>
                    <a:cubicBezTo>
                      <a:pt x="1600" y="850"/>
                      <a:pt x="1600" y="856"/>
                      <a:pt x="1600" y="862"/>
                    </a:cubicBezTo>
                    <a:cubicBezTo>
                      <a:pt x="1600" y="1197"/>
                      <a:pt x="1600" y="1532"/>
                      <a:pt x="1600" y="1866"/>
                    </a:cubicBezTo>
                    <a:cubicBezTo>
                      <a:pt x="1600" y="1871"/>
                      <a:pt x="1600" y="1875"/>
                      <a:pt x="1600" y="1881"/>
                    </a:cubicBezTo>
                    <a:close/>
                    <a:moveTo>
                      <a:pt x="1066" y="157"/>
                    </a:moveTo>
                    <a:cubicBezTo>
                      <a:pt x="1061" y="157"/>
                      <a:pt x="1057" y="157"/>
                      <a:pt x="1054" y="157"/>
                    </a:cubicBezTo>
                    <a:cubicBezTo>
                      <a:pt x="885" y="157"/>
                      <a:pt x="716" y="157"/>
                      <a:pt x="547" y="156"/>
                    </a:cubicBezTo>
                    <a:cubicBezTo>
                      <a:pt x="536" y="156"/>
                      <a:pt x="533" y="161"/>
                      <a:pt x="533" y="173"/>
                    </a:cubicBezTo>
                    <a:cubicBezTo>
                      <a:pt x="534" y="685"/>
                      <a:pt x="534" y="1196"/>
                      <a:pt x="533" y="1708"/>
                    </a:cubicBezTo>
                    <a:cubicBezTo>
                      <a:pt x="533" y="1722"/>
                      <a:pt x="537" y="1725"/>
                      <a:pt x="548" y="1725"/>
                    </a:cubicBezTo>
                    <a:cubicBezTo>
                      <a:pt x="716" y="1725"/>
                      <a:pt x="884" y="1725"/>
                      <a:pt x="1052" y="1725"/>
                    </a:cubicBezTo>
                    <a:cubicBezTo>
                      <a:pt x="1057" y="1725"/>
                      <a:pt x="1061" y="1724"/>
                      <a:pt x="1066" y="1724"/>
                    </a:cubicBezTo>
                    <a:cubicBezTo>
                      <a:pt x="1066" y="1201"/>
                      <a:pt x="1066" y="680"/>
                      <a:pt x="1066" y="157"/>
                    </a:cubicBezTo>
                    <a:close/>
                    <a:moveTo>
                      <a:pt x="399" y="1725"/>
                    </a:moveTo>
                    <a:cubicBezTo>
                      <a:pt x="399" y="1462"/>
                      <a:pt x="399" y="1202"/>
                      <a:pt x="399" y="942"/>
                    </a:cubicBezTo>
                    <a:cubicBezTo>
                      <a:pt x="310" y="942"/>
                      <a:pt x="223" y="942"/>
                      <a:pt x="133" y="942"/>
                    </a:cubicBezTo>
                    <a:cubicBezTo>
                      <a:pt x="133" y="948"/>
                      <a:pt x="133" y="954"/>
                      <a:pt x="133" y="960"/>
                    </a:cubicBezTo>
                    <a:cubicBezTo>
                      <a:pt x="133" y="1209"/>
                      <a:pt x="133" y="1457"/>
                      <a:pt x="133" y="1705"/>
                    </a:cubicBezTo>
                    <a:cubicBezTo>
                      <a:pt x="133" y="1720"/>
                      <a:pt x="136" y="1725"/>
                      <a:pt x="149" y="1725"/>
                    </a:cubicBezTo>
                    <a:cubicBezTo>
                      <a:pt x="228" y="1724"/>
                      <a:pt x="306" y="1725"/>
                      <a:pt x="384" y="1725"/>
                    </a:cubicBezTo>
                    <a:cubicBezTo>
                      <a:pt x="389" y="1725"/>
                      <a:pt x="393" y="1725"/>
                      <a:pt x="399" y="1725"/>
                    </a:cubicBezTo>
                    <a:close/>
                    <a:moveTo>
                      <a:pt x="1201" y="1724"/>
                    </a:moveTo>
                    <a:cubicBezTo>
                      <a:pt x="1206" y="1724"/>
                      <a:pt x="1210" y="1725"/>
                      <a:pt x="1214" y="1725"/>
                    </a:cubicBezTo>
                    <a:cubicBezTo>
                      <a:pt x="1294" y="1725"/>
                      <a:pt x="1373" y="1724"/>
                      <a:pt x="1452" y="1725"/>
                    </a:cubicBezTo>
                    <a:cubicBezTo>
                      <a:pt x="1464" y="1725"/>
                      <a:pt x="1467" y="1721"/>
                      <a:pt x="1467" y="1707"/>
                    </a:cubicBezTo>
                    <a:cubicBezTo>
                      <a:pt x="1466" y="1457"/>
                      <a:pt x="1467" y="1207"/>
                      <a:pt x="1467" y="958"/>
                    </a:cubicBezTo>
                    <a:cubicBezTo>
                      <a:pt x="1467" y="952"/>
                      <a:pt x="1466" y="947"/>
                      <a:pt x="1466" y="941"/>
                    </a:cubicBezTo>
                    <a:cubicBezTo>
                      <a:pt x="1377" y="941"/>
                      <a:pt x="1289" y="941"/>
                      <a:pt x="1201" y="941"/>
                    </a:cubicBezTo>
                    <a:cubicBezTo>
                      <a:pt x="1201" y="1202"/>
                      <a:pt x="1201" y="1463"/>
                      <a:pt x="1201" y="17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1" name="Freeform 10"/>
              <p:cNvSpPr>
                <a:spLocks/>
              </p:cNvSpPr>
              <p:nvPr/>
            </p:nvSpPr>
            <p:spPr bwMode="auto">
              <a:xfrm rot="18468259">
                <a:off x="4003491" y="1811313"/>
                <a:ext cx="35470" cy="81948"/>
              </a:xfrm>
              <a:custGeom>
                <a:avLst/>
                <a:gdLst>
                  <a:gd name="T0" fmla="*/ 65 w 68"/>
                  <a:gd name="T1" fmla="*/ 158 h 158"/>
                  <a:gd name="T2" fmla="*/ 10 w 68"/>
                  <a:gd name="T3" fmla="*/ 158 h 158"/>
                  <a:gd name="T4" fmla="*/ 1 w 68"/>
                  <a:gd name="T5" fmla="*/ 147 h 158"/>
                  <a:gd name="T6" fmla="*/ 0 w 68"/>
                  <a:gd name="T7" fmla="*/ 12 h 158"/>
                  <a:gd name="T8" fmla="*/ 10 w 68"/>
                  <a:gd name="T9" fmla="*/ 1 h 158"/>
                  <a:gd name="T10" fmla="*/ 59 w 68"/>
                  <a:gd name="T11" fmla="*/ 1 h 158"/>
                  <a:gd name="T12" fmla="*/ 67 w 68"/>
                  <a:gd name="T13" fmla="*/ 10 h 158"/>
                  <a:gd name="T14" fmla="*/ 67 w 68"/>
                  <a:gd name="T15" fmla="*/ 153 h 158"/>
                  <a:gd name="T16" fmla="*/ 65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65" y="158"/>
                    </a:moveTo>
                    <a:cubicBezTo>
                      <a:pt x="46" y="158"/>
                      <a:pt x="28" y="158"/>
                      <a:pt x="10" y="158"/>
                    </a:cubicBezTo>
                    <a:cubicBezTo>
                      <a:pt x="3" y="158"/>
                      <a:pt x="0" y="155"/>
                      <a:pt x="1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3" y="0"/>
                      <a:pt x="59" y="1"/>
                    </a:cubicBezTo>
                    <a:cubicBezTo>
                      <a:pt x="62" y="1"/>
                      <a:pt x="67" y="7"/>
                      <a:pt x="67" y="10"/>
                    </a:cubicBezTo>
                    <a:cubicBezTo>
                      <a:pt x="68" y="58"/>
                      <a:pt x="67" y="105"/>
                      <a:pt x="67" y="153"/>
                    </a:cubicBezTo>
                    <a:cubicBezTo>
                      <a:pt x="67" y="154"/>
                      <a:pt x="66" y="156"/>
                      <a:pt x="65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2" name="Freeform 11"/>
              <p:cNvSpPr>
                <a:spLocks/>
              </p:cNvSpPr>
              <p:nvPr/>
            </p:nvSpPr>
            <p:spPr bwMode="auto">
              <a:xfrm rot="18468259">
                <a:off x="4067084" y="1729535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5 w 68"/>
                  <a:gd name="T15" fmla="*/ 1 h 159"/>
                  <a:gd name="T16" fmla="*/ 68 w 68"/>
                  <a:gd name="T17" fmla="*/ 15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1" y="158"/>
                    </a:cubicBezTo>
                    <a:cubicBezTo>
                      <a:pt x="3" y="159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0"/>
                      <a:pt x="11" y="1"/>
                    </a:cubicBezTo>
                    <a:cubicBezTo>
                      <a:pt x="26" y="1"/>
                      <a:pt x="41" y="1"/>
                      <a:pt x="55" y="1"/>
                    </a:cubicBezTo>
                    <a:cubicBezTo>
                      <a:pt x="64" y="0"/>
                      <a:pt x="68" y="4"/>
                      <a:pt x="68" y="15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3" name="Freeform 12"/>
              <p:cNvSpPr>
                <a:spLocks/>
              </p:cNvSpPr>
              <p:nvPr/>
            </p:nvSpPr>
            <p:spPr bwMode="auto">
              <a:xfrm rot="18468259">
                <a:off x="3810456" y="1661862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1 w 68"/>
                  <a:gd name="T5" fmla="*/ 105 h 157"/>
                  <a:gd name="T6" fmla="*/ 0 w 68"/>
                  <a:gd name="T7" fmla="*/ 16 h 157"/>
                  <a:gd name="T8" fmla="*/ 13 w 68"/>
                  <a:gd name="T9" fmla="*/ 1 h 157"/>
                  <a:gd name="T10" fmla="*/ 58 w 68"/>
                  <a:gd name="T11" fmla="*/ 2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3" y="157"/>
                      <a:pt x="1" y="157"/>
                    </a:cubicBezTo>
                    <a:cubicBezTo>
                      <a:pt x="1" y="139"/>
                      <a:pt x="1" y="122"/>
                      <a:pt x="1" y="105"/>
                    </a:cubicBezTo>
                    <a:cubicBezTo>
                      <a:pt x="1" y="75"/>
                      <a:pt x="1" y="46"/>
                      <a:pt x="0" y="16"/>
                    </a:cubicBezTo>
                    <a:cubicBezTo>
                      <a:pt x="0" y="5"/>
                      <a:pt x="3" y="0"/>
                      <a:pt x="13" y="1"/>
                    </a:cubicBezTo>
                    <a:cubicBezTo>
                      <a:pt x="28" y="2"/>
                      <a:pt x="43" y="1"/>
                      <a:pt x="58" y="2"/>
                    </a:cubicBezTo>
                    <a:cubicBezTo>
                      <a:pt x="61" y="2"/>
                      <a:pt x="67" y="7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4" name="Freeform 13"/>
              <p:cNvSpPr>
                <a:spLocks/>
              </p:cNvSpPr>
              <p:nvPr/>
            </p:nvSpPr>
            <p:spPr bwMode="auto">
              <a:xfrm rot="18468259">
                <a:off x="3874049" y="1580695"/>
                <a:ext cx="35470" cy="80725"/>
              </a:xfrm>
              <a:custGeom>
                <a:avLst/>
                <a:gdLst>
                  <a:gd name="T0" fmla="*/ 67 w 68"/>
                  <a:gd name="T1" fmla="*/ 156 h 156"/>
                  <a:gd name="T2" fmla="*/ 0 w 68"/>
                  <a:gd name="T3" fmla="*/ 156 h 156"/>
                  <a:gd name="T4" fmla="*/ 0 w 68"/>
                  <a:gd name="T5" fmla="*/ 85 h 156"/>
                  <a:gd name="T6" fmla="*/ 0 w 68"/>
                  <a:gd name="T7" fmla="*/ 13 h 156"/>
                  <a:gd name="T8" fmla="*/ 12 w 68"/>
                  <a:gd name="T9" fmla="*/ 0 h 156"/>
                  <a:gd name="T10" fmla="*/ 57 w 68"/>
                  <a:gd name="T11" fmla="*/ 1 h 156"/>
                  <a:gd name="T12" fmla="*/ 67 w 68"/>
                  <a:gd name="T13" fmla="*/ 10 h 156"/>
                  <a:gd name="T14" fmla="*/ 67 w 68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6">
                    <a:moveTo>
                      <a:pt x="67" y="156"/>
                    </a:moveTo>
                    <a:cubicBezTo>
                      <a:pt x="44" y="156"/>
                      <a:pt x="23" y="156"/>
                      <a:pt x="0" y="156"/>
                    </a:cubicBezTo>
                    <a:cubicBezTo>
                      <a:pt x="0" y="132"/>
                      <a:pt x="0" y="109"/>
                      <a:pt x="0" y="85"/>
                    </a:cubicBezTo>
                    <a:cubicBezTo>
                      <a:pt x="0" y="61"/>
                      <a:pt x="1" y="37"/>
                      <a:pt x="0" y="13"/>
                    </a:cubicBezTo>
                    <a:cubicBezTo>
                      <a:pt x="0" y="3"/>
                      <a:pt x="3" y="0"/>
                      <a:pt x="12" y="0"/>
                    </a:cubicBezTo>
                    <a:cubicBezTo>
                      <a:pt x="27" y="1"/>
                      <a:pt x="42" y="0"/>
                      <a:pt x="57" y="1"/>
                    </a:cubicBezTo>
                    <a:cubicBezTo>
                      <a:pt x="61" y="1"/>
                      <a:pt x="67" y="7"/>
                      <a:pt x="67" y="10"/>
                    </a:cubicBezTo>
                    <a:cubicBezTo>
                      <a:pt x="68" y="58"/>
                      <a:pt x="67" y="107"/>
                      <a:pt x="67" y="1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5" name="Freeform 14"/>
              <p:cNvSpPr>
                <a:spLocks/>
              </p:cNvSpPr>
              <p:nvPr/>
            </p:nvSpPr>
            <p:spPr bwMode="auto">
              <a:xfrm rot="18468259">
                <a:off x="3714660" y="1587388"/>
                <a:ext cx="34858" cy="81948"/>
              </a:xfrm>
              <a:custGeom>
                <a:avLst/>
                <a:gdLst>
                  <a:gd name="T0" fmla="*/ 67 w 67"/>
                  <a:gd name="T1" fmla="*/ 158 h 158"/>
                  <a:gd name="T2" fmla="*/ 8 w 67"/>
                  <a:gd name="T3" fmla="*/ 157 h 158"/>
                  <a:gd name="T4" fmla="*/ 1 w 67"/>
                  <a:gd name="T5" fmla="*/ 148 h 158"/>
                  <a:gd name="T6" fmla="*/ 1 w 67"/>
                  <a:gd name="T7" fmla="*/ 12 h 158"/>
                  <a:gd name="T8" fmla="*/ 10 w 67"/>
                  <a:gd name="T9" fmla="*/ 1 h 158"/>
                  <a:gd name="T10" fmla="*/ 59 w 67"/>
                  <a:gd name="T11" fmla="*/ 1 h 158"/>
                  <a:gd name="T12" fmla="*/ 67 w 67"/>
                  <a:gd name="T13" fmla="*/ 8 h 158"/>
                  <a:gd name="T14" fmla="*/ 67 w 67"/>
                  <a:gd name="T15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7" h="158">
                    <a:moveTo>
                      <a:pt x="67" y="158"/>
                    </a:moveTo>
                    <a:cubicBezTo>
                      <a:pt x="46" y="158"/>
                      <a:pt x="27" y="158"/>
                      <a:pt x="8" y="157"/>
                    </a:cubicBezTo>
                    <a:cubicBezTo>
                      <a:pt x="5" y="157"/>
                      <a:pt x="1" y="151"/>
                      <a:pt x="1" y="148"/>
                    </a:cubicBezTo>
                    <a:cubicBezTo>
                      <a:pt x="0" y="103"/>
                      <a:pt x="0" y="57"/>
                      <a:pt x="1" y="12"/>
                    </a:cubicBezTo>
                    <a:cubicBezTo>
                      <a:pt x="1" y="8"/>
                      <a:pt x="7" y="2"/>
                      <a:pt x="10" y="1"/>
                    </a:cubicBezTo>
                    <a:cubicBezTo>
                      <a:pt x="26" y="0"/>
                      <a:pt x="43" y="1"/>
                      <a:pt x="59" y="1"/>
                    </a:cubicBezTo>
                    <a:cubicBezTo>
                      <a:pt x="62" y="1"/>
                      <a:pt x="67" y="6"/>
                      <a:pt x="67" y="8"/>
                    </a:cubicBezTo>
                    <a:cubicBezTo>
                      <a:pt x="67" y="57"/>
                      <a:pt x="67" y="107"/>
                      <a:pt x="67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6" name="Freeform 15"/>
              <p:cNvSpPr>
                <a:spLocks/>
              </p:cNvSpPr>
              <p:nvPr/>
            </p:nvSpPr>
            <p:spPr bwMode="auto">
              <a:xfrm rot="18468259">
                <a:off x="3777894" y="1505486"/>
                <a:ext cx="35470" cy="81948"/>
              </a:xfrm>
              <a:custGeom>
                <a:avLst/>
                <a:gdLst>
                  <a:gd name="T0" fmla="*/ 0 w 68"/>
                  <a:gd name="T1" fmla="*/ 158 h 158"/>
                  <a:gd name="T2" fmla="*/ 0 w 68"/>
                  <a:gd name="T3" fmla="*/ 111 h 158"/>
                  <a:gd name="T4" fmla="*/ 0 w 68"/>
                  <a:gd name="T5" fmla="*/ 14 h 158"/>
                  <a:gd name="T6" fmla="*/ 11 w 68"/>
                  <a:gd name="T7" fmla="*/ 1 h 158"/>
                  <a:gd name="T8" fmla="*/ 57 w 68"/>
                  <a:gd name="T9" fmla="*/ 1 h 158"/>
                  <a:gd name="T10" fmla="*/ 67 w 68"/>
                  <a:gd name="T11" fmla="*/ 13 h 158"/>
                  <a:gd name="T12" fmla="*/ 67 w 68"/>
                  <a:gd name="T13" fmla="*/ 146 h 158"/>
                  <a:gd name="T14" fmla="*/ 60 w 68"/>
                  <a:gd name="T15" fmla="*/ 157 h 158"/>
                  <a:gd name="T16" fmla="*/ 0 w 68"/>
                  <a:gd name="T17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" h="158">
                    <a:moveTo>
                      <a:pt x="0" y="158"/>
                    </a:moveTo>
                    <a:cubicBezTo>
                      <a:pt x="0" y="141"/>
                      <a:pt x="0" y="126"/>
                      <a:pt x="0" y="111"/>
                    </a:cubicBezTo>
                    <a:cubicBezTo>
                      <a:pt x="0" y="78"/>
                      <a:pt x="1" y="46"/>
                      <a:pt x="0" y="14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7" y="13"/>
                    </a:cubicBezTo>
                    <a:cubicBezTo>
                      <a:pt x="67" y="58"/>
                      <a:pt x="68" y="102"/>
                      <a:pt x="67" y="146"/>
                    </a:cubicBezTo>
                    <a:cubicBezTo>
                      <a:pt x="67" y="150"/>
                      <a:pt x="63" y="157"/>
                      <a:pt x="60" y="157"/>
                    </a:cubicBezTo>
                    <a:cubicBezTo>
                      <a:pt x="41" y="158"/>
                      <a:pt x="21" y="158"/>
                      <a:pt x="0" y="1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7" name="Freeform 16"/>
              <p:cNvSpPr>
                <a:spLocks/>
              </p:cNvSpPr>
              <p:nvPr/>
            </p:nvSpPr>
            <p:spPr bwMode="auto">
              <a:xfrm rot="18468259">
                <a:off x="3907094" y="173683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2 w 68"/>
                  <a:gd name="T3" fmla="*/ 157 h 157"/>
                  <a:gd name="T4" fmla="*/ 1 w 68"/>
                  <a:gd name="T5" fmla="*/ 147 h 157"/>
                  <a:gd name="T6" fmla="*/ 0 w 68"/>
                  <a:gd name="T7" fmla="*/ 15 h 157"/>
                  <a:gd name="T8" fmla="*/ 12 w 68"/>
                  <a:gd name="T9" fmla="*/ 0 h 157"/>
                  <a:gd name="T10" fmla="*/ 58 w 68"/>
                  <a:gd name="T11" fmla="*/ 1 h 157"/>
                  <a:gd name="T12" fmla="*/ 67 w 68"/>
                  <a:gd name="T13" fmla="*/ 9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5" y="157"/>
                      <a:pt x="24" y="157"/>
                      <a:pt x="2" y="157"/>
                    </a:cubicBezTo>
                    <a:cubicBezTo>
                      <a:pt x="2" y="153"/>
                      <a:pt x="1" y="150"/>
                      <a:pt x="1" y="147"/>
                    </a:cubicBezTo>
                    <a:cubicBezTo>
                      <a:pt x="1" y="103"/>
                      <a:pt x="1" y="59"/>
                      <a:pt x="0" y="15"/>
                    </a:cubicBezTo>
                    <a:cubicBezTo>
                      <a:pt x="0" y="5"/>
                      <a:pt x="3" y="0"/>
                      <a:pt x="12" y="0"/>
                    </a:cubicBezTo>
                    <a:cubicBezTo>
                      <a:pt x="27" y="1"/>
                      <a:pt x="43" y="0"/>
                      <a:pt x="58" y="1"/>
                    </a:cubicBezTo>
                    <a:cubicBezTo>
                      <a:pt x="61" y="1"/>
                      <a:pt x="67" y="6"/>
                      <a:pt x="67" y="9"/>
                    </a:cubicBezTo>
                    <a:cubicBezTo>
                      <a:pt x="68" y="58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8" name="Freeform 17"/>
              <p:cNvSpPr>
                <a:spLocks/>
              </p:cNvSpPr>
              <p:nvPr/>
            </p:nvSpPr>
            <p:spPr bwMode="auto">
              <a:xfrm rot="18468259">
                <a:off x="3970446" y="1655174"/>
                <a:ext cx="35470" cy="81336"/>
              </a:xfrm>
              <a:custGeom>
                <a:avLst/>
                <a:gdLst>
                  <a:gd name="T0" fmla="*/ 67 w 68"/>
                  <a:gd name="T1" fmla="*/ 157 h 157"/>
                  <a:gd name="T2" fmla="*/ 1 w 68"/>
                  <a:gd name="T3" fmla="*/ 157 h 157"/>
                  <a:gd name="T4" fmla="*/ 0 w 68"/>
                  <a:gd name="T5" fmla="*/ 143 h 157"/>
                  <a:gd name="T6" fmla="*/ 0 w 68"/>
                  <a:gd name="T7" fmla="*/ 16 h 157"/>
                  <a:gd name="T8" fmla="*/ 14 w 68"/>
                  <a:gd name="T9" fmla="*/ 0 h 157"/>
                  <a:gd name="T10" fmla="*/ 58 w 68"/>
                  <a:gd name="T11" fmla="*/ 1 h 157"/>
                  <a:gd name="T12" fmla="*/ 67 w 68"/>
                  <a:gd name="T13" fmla="*/ 11 h 157"/>
                  <a:gd name="T14" fmla="*/ 67 w 68"/>
                  <a:gd name="T1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157">
                    <a:moveTo>
                      <a:pt x="67" y="157"/>
                    </a:moveTo>
                    <a:cubicBezTo>
                      <a:pt x="44" y="157"/>
                      <a:pt x="23" y="157"/>
                      <a:pt x="1" y="157"/>
                    </a:cubicBezTo>
                    <a:cubicBezTo>
                      <a:pt x="1" y="152"/>
                      <a:pt x="0" y="148"/>
                      <a:pt x="0" y="143"/>
                    </a:cubicBezTo>
                    <a:cubicBezTo>
                      <a:pt x="0" y="101"/>
                      <a:pt x="1" y="58"/>
                      <a:pt x="0" y="16"/>
                    </a:cubicBezTo>
                    <a:cubicBezTo>
                      <a:pt x="0" y="4"/>
                      <a:pt x="4" y="0"/>
                      <a:pt x="14" y="0"/>
                    </a:cubicBezTo>
                    <a:cubicBezTo>
                      <a:pt x="28" y="1"/>
                      <a:pt x="43" y="0"/>
                      <a:pt x="58" y="1"/>
                    </a:cubicBezTo>
                    <a:cubicBezTo>
                      <a:pt x="61" y="1"/>
                      <a:pt x="67" y="8"/>
                      <a:pt x="67" y="11"/>
                    </a:cubicBezTo>
                    <a:cubicBezTo>
                      <a:pt x="68" y="59"/>
                      <a:pt x="67" y="107"/>
                      <a:pt x="67" y="1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39" name="Freeform 18"/>
              <p:cNvSpPr>
                <a:spLocks/>
              </p:cNvSpPr>
              <p:nvPr/>
            </p:nvSpPr>
            <p:spPr bwMode="auto">
              <a:xfrm rot="18468259">
                <a:off x="4099888" y="1885792"/>
                <a:ext cx="35470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5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3"/>
                      <a:pt x="4" y="1"/>
                      <a:pt x="11" y="1"/>
                    </a:cubicBezTo>
                    <a:cubicBezTo>
                      <a:pt x="27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0" name="Freeform 19"/>
              <p:cNvSpPr>
                <a:spLocks/>
              </p:cNvSpPr>
              <p:nvPr/>
            </p:nvSpPr>
            <p:spPr bwMode="auto">
              <a:xfrm rot="18468259">
                <a:off x="4163239" y="1804132"/>
                <a:ext cx="35470" cy="82559"/>
              </a:xfrm>
              <a:custGeom>
                <a:avLst/>
                <a:gdLst>
                  <a:gd name="T0" fmla="*/ 67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1 w 68"/>
                  <a:gd name="T7" fmla="*/ 158 h 159"/>
                  <a:gd name="T8" fmla="*/ 0 w 68"/>
                  <a:gd name="T9" fmla="*/ 146 h 159"/>
                  <a:gd name="T10" fmla="*/ 0 w 68"/>
                  <a:gd name="T11" fmla="*/ 13 h 159"/>
                  <a:gd name="T12" fmla="*/ 11 w 68"/>
                  <a:gd name="T13" fmla="*/ 1 h 159"/>
                  <a:gd name="T14" fmla="*/ 57 w 68"/>
                  <a:gd name="T15" fmla="*/ 1 h 159"/>
                  <a:gd name="T16" fmla="*/ 68 w 68"/>
                  <a:gd name="T17" fmla="*/ 14 h 159"/>
                  <a:gd name="T18" fmla="*/ 67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7" y="80"/>
                    </a:moveTo>
                    <a:cubicBezTo>
                      <a:pt x="67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4" y="158"/>
                      <a:pt x="0" y="156"/>
                      <a:pt x="0" y="146"/>
                    </a:cubicBezTo>
                    <a:cubicBezTo>
                      <a:pt x="1" y="102"/>
                      <a:pt x="1" y="57"/>
                      <a:pt x="0" y="13"/>
                    </a:cubicBezTo>
                    <a:cubicBezTo>
                      <a:pt x="0" y="4"/>
                      <a:pt x="3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6" y="0"/>
                      <a:pt x="68" y="5"/>
                      <a:pt x="68" y="14"/>
                    </a:cubicBezTo>
                    <a:cubicBezTo>
                      <a:pt x="67" y="36"/>
                      <a:pt x="67" y="58"/>
                      <a:pt x="67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1" name="Freeform 20"/>
              <p:cNvSpPr>
                <a:spLocks/>
              </p:cNvSpPr>
              <p:nvPr/>
            </p:nvSpPr>
            <p:spPr bwMode="auto">
              <a:xfrm rot="18468259">
                <a:off x="3877148" y="1974755"/>
                <a:ext cx="34858" cy="82559"/>
              </a:xfrm>
              <a:custGeom>
                <a:avLst/>
                <a:gdLst>
                  <a:gd name="T0" fmla="*/ 68 w 68"/>
                  <a:gd name="T1" fmla="*/ 80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8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80"/>
                    </a:moveTo>
                    <a:cubicBezTo>
                      <a:pt x="68" y="102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6"/>
                      <a:pt x="0" y="147"/>
                    </a:cubicBezTo>
                    <a:cubicBezTo>
                      <a:pt x="0" y="102"/>
                      <a:pt x="0" y="57"/>
                      <a:pt x="0" y="12"/>
                    </a:cubicBezTo>
                    <a:cubicBezTo>
                      <a:pt x="0" y="4"/>
                      <a:pt x="3" y="1"/>
                      <a:pt x="10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6"/>
                      <a:pt x="67" y="58"/>
                      <a:pt x="68" y="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2" name="Freeform 21"/>
              <p:cNvSpPr>
                <a:spLocks/>
              </p:cNvSpPr>
              <p:nvPr/>
            </p:nvSpPr>
            <p:spPr bwMode="auto">
              <a:xfrm rot="18468259">
                <a:off x="3973062" y="2049471"/>
                <a:ext cx="34858" cy="81948"/>
              </a:xfrm>
              <a:custGeom>
                <a:avLst/>
                <a:gdLst>
                  <a:gd name="T0" fmla="*/ 0 w 68"/>
                  <a:gd name="T1" fmla="*/ 78 h 158"/>
                  <a:gd name="T2" fmla="*/ 0 w 68"/>
                  <a:gd name="T3" fmla="*/ 14 h 158"/>
                  <a:gd name="T4" fmla="*/ 11 w 68"/>
                  <a:gd name="T5" fmla="*/ 1 h 158"/>
                  <a:gd name="T6" fmla="*/ 57 w 68"/>
                  <a:gd name="T7" fmla="*/ 1 h 158"/>
                  <a:gd name="T8" fmla="*/ 68 w 68"/>
                  <a:gd name="T9" fmla="*/ 13 h 158"/>
                  <a:gd name="T10" fmla="*/ 68 w 68"/>
                  <a:gd name="T11" fmla="*/ 147 h 158"/>
                  <a:gd name="T12" fmla="*/ 57 w 68"/>
                  <a:gd name="T13" fmla="*/ 158 h 158"/>
                  <a:gd name="T14" fmla="*/ 11 w 68"/>
                  <a:gd name="T15" fmla="*/ 158 h 158"/>
                  <a:gd name="T16" fmla="*/ 0 w 68"/>
                  <a:gd name="T17" fmla="*/ 146 h 158"/>
                  <a:gd name="T18" fmla="*/ 0 w 68"/>
                  <a:gd name="T19" fmla="*/ 7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8">
                    <a:moveTo>
                      <a:pt x="0" y="78"/>
                    </a:moveTo>
                    <a:cubicBezTo>
                      <a:pt x="0" y="57"/>
                      <a:pt x="1" y="36"/>
                      <a:pt x="0" y="14"/>
                    </a:cubicBezTo>
                    <a:cubicBezTo>
                      <a:pt x="0" y="5"/>
                      <a:pt x="2" y="0"/>
                      <a:pt x="11" y="1"/>
                    </a:cubicBezTo>
                    <a:cubicBezTo>
                      <a:pt x="26" y="1"/>
                      <a:pt x="41" y="1"/>
                      <a:pt x="57" y="1"/>
                    </a:cubicBezTo>
                    <a:cubicBezTo>
                      <a:pt x="64" y="1"/>
                      <a:pt x="68" y="3"/>
                      <a:pt x="68" y="13"/>
                    </a:cubicBezTo>
                    <a:cubicBezTo>
                      <a:pt x="67" y="58"/>
                      <a:pt x="67" y="102"/>
                      <a:pt x="68" y="147"/>
                    </a:cubicBezTo>
                    <a:cubicBezTo>
                      <a:pt x="68" y="156"/>
                      <a:pt x="64" y="158"/>
                      <a:pt x="57" y="158"/>
                    </a:cubicBezTo>
                    <a:cubicBezTo>
                      <a:pt x="42" y="158"/>
                      <a:pt x="26" y="158"/>
                      <a:pt x="11" y="158"/>
                    </a:cubicBezTo>
                    <a:cubicBezTo>
                      <a:pt x="3" y="158"/>
                      <a:pt x="0" y="155"/>
                      <a:pt x="0" y="146"/>
                    </a:cubicBezTo>
                    <a:cubicBezTo>
                      <a:pt x="1" y="123"/>
                      <a:pt x="0" y="101"/>
                      <a:pt x="0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3" name="Freeform 22"/>
              <p:cNvSpPr>
                <a:spLocks/>
              </p:cNvSpPr>
              <p:nvPr/>
            </p:nvSpPr>
            <p:spPr bwMode="auto">
              <a:xfrm rot="18468259">
                <a:off x="4194280" y="1565974"/>
                <a:ext cx="34858" cy="82559"/>
              </a:xfrm>
              <a:custGeom>
                <a:avLst/>
                <a:gdLst>
                  <a:gd name="T0" fmla="*/ 68 w 68"/>
                  <a:gd name="T1" fmla="*/ 79 h 159"/>
                  <a:gd name="T2" fmla="*/ 68 w 68"/>
                  <a:gd name="T3" fmla="*/ 145 h 159"/>
                  <a:gd name="T4" fmla="*/ 57 w 68"/>
                  <a:gd name="T5" fmla="*/ 158 h 159"/>
                  <a:gd name="T6" fmla="*/ 10 w 68"/>
                  <a:gd name="T7" fmla="*/ 158 h 159"/>
                  <a:gd name="T8" fmla="*/ 0 w 68"/>
                  <a:gd name="T9" fmla="*/ 147 h 159"/>
                  <a:gd name="T10" fmla="*/ 0 w 68"/>
                  <a:gd name="T11" fmla="*/ 12 h 159"/>
                  <a:gd name="T12" fmla="*/ 10 w 68"/>
                  <a:gd name="T13" fmla="*/ 1 h 159"/>
                  <a:gd name="T14" fmla="*/ 57 w 68"/>
                  <a:gd name="T15" fmla="*/ 1 h 159"/>
                  <a:gd name="T16" fmla="*/ 68 w 68"/>
                  <a:gd name="T17" fmla="*/ 13 h 159"/>
                  <a:gd name="T18" fmla="*/ 68 w 68"/>
                  <a:gd name="T19" fmla="*/ 7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9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9"/>
                      <a:pt x="57" y="158"/>
                    </a:cubicBezTo>
                    <a:cubicBezTo>
                      <a:pt x="41" y="158"/>
                      <a:pt x="26" y="158"/>
                      <a:pt x="10" y="158"/>
                    </a:cubicBezTo>
                    <a:cubicBezTo>
                      <a:pt x="3" y="158"/>
                      <a:pt x="0" y="155"/>
                      <a:pt x="0" y="147"/>
                    </a:cubicBezTo>
                    <a:cubicBezTo>
                      <a:pt x="1" y="102"/>
                      <a:pt x="1" y="57"/>
                      <a:pt x="0" y="12"/>
                    </a:cubicBezTo>
                    <a:cubicBezTo>
                      <a:pt x="0" y="4"/>
                      <a:pt x="3" y="0"/>
                      <a:pt x="10" y="1"/>
                    </a:cubicBezTo>
                    <a:cubicBezTo>
                      <a:pt x="26" y="1"/>
                      <a:pt x="42" y="1"/>
                      <a:pt x="57" y="1"/>
                    </a:cubicBezTo>
                    <a:cubicBezTo>
                      <a:pt x="65" y="0"/>
                      <a:pt x="68" y="4"/>
                      <a:pt x="68" y="13"/>
                    </a:cubicBezTo>
                    <a:cubicBezTo>
                      <a:pt x="67" y="35"/>
                      <a:pt x="68" y="57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44" name="Freeform 23"/>
              <p:cNvSpPr>
                <a:spLocks/>
              </p:cNvSpPr>
              <p:nvPr/>
            </p:nvSpPr>
            <p:spPr bwMode="auto">
              <a:xfrm rot="18468259">
                <a:off x="4290436" y="1641183"/>
                <a:ext cx="34858" cy="81336"/>
              </a:xfrm>
              <a:custGeom>
                <a:avLst/>
                <a:gdLst>
                  <a:gd name="T0" fmla="*/ 68 w 68"/>
                  <a:gd name="T1" fmla="*/ 79 h 157"/>
                  <a:gd name="T2" fmla="*/ 68 w 68"/>
                  <a:gd name="T3" fmla="*/ 145 h 157"/>
                  <a:gd name="T4" fmla="*/ 57 w 68"/>
                  <a:gd name="T5" fmla="*/ 157 h 157"/>
                  <a:gd name="T6" fmla="*/ 9 w 68"/>
                  <a:gd name="T7" fmla="*/ 157 h 157"/>
                  <a:gd name="T8" fmla="*/ 0 w 68"/>
                  <a:gd name="T9" fmla="*/ 146 h 157"/>
                  <a:gd name="T10" fmla="*/ 0 w 68"/>
                  <a:gd name="T11" fmla="*/ 12 h 157"/>
                  <a:gd name="T12" fmla="*/ 10 w 68"/>
                  <a:gd name="T13" fmla="*/ 0 h 157"/>
                  <a:gd name="T14" fmla="*/ 58 w 68"/>
                  <a:gd name="T15" fmla="*/ 0 h 157"/>
                  <a:gd name="T16" fmla="*/ 68 w 68"/>
                  <a:gd name="T17" fmla="*/ 12 h 157"/>
                  <a:gd name="T18" fmla="*/ 68 w 68"/>
                  <a:gd name="T19" fmla="*/ 7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157">
                    <a:moveTo>
                      <a:pt x="68" y="79"/>
                    </a:moveTo>
                    <a:cubicBezTo>
                      <a:pt x="68" y="101"/>
                      <a:pt x="67" y="123"/>
                      <a:pt x="68" y="145"/>
                    </a:cubicBezTo>
                    <a:cubicBezTo>
                      <a:pt x="68" y="154"/>
                      <a:pt x="66" y="157"/>
                      <a:pt x="57" y="157"/>
                    </a:cubicBezTo>
                    <a:cubicBezTo>
                      <a:pt x="41" y="157"/>
                      <a:pt x="25" y="157"/>
                      <a:pt x="9" y="157"/>
                    </a:cubicBezTo>
                    <a:cubicBezTo>
                      <a:pt x="3" y="157"/>
                      <a:pt x="0" y="154"/>
                      <a:pt x="0" y="146"/>
                    </a:cubicBezTo>
                    <a:cubicBezTo>
                      <a:pt x="1" y="101"/>
                      <a:pt x="1" y="57"/>
                      <a:pt x="0" y="12"/>
                    </a:cubicBezTo>
                    <a:cubicBezTo>
                      <a:pt x="0" y="4"/>
                      <a:pt x="2" y="0"/>
                      <a:pt x="10" y="0"/>
                    </a:cubicBezTo>
                    <a:cubicBezTo>
                      <a:pt x="26" y="0"/>
                      <a:pt x="42" y="0"/>
                      <a:pt x="58" y="0"/>
                    </a:cubicBezTo>
                    <a:cubicBezTo>
                      <a:pt x="65" y="0"/>
                      <a:pt x="68" y="3"/>
                      <a:pt x="68" y="12"/>
                    </a:cubicBezTo>
                    <a:cubicBezTo>
                      <a:pt x="67" y="34"/>
                      <a:pt x="68" y="56"/>
                      <a:pt x="68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10" name="组合 9"/>
            <p:cNvGrpSpPr>
              <a:grpSpLocks noChangeAspect="1"/>
            </p:cNvGrpSpPr>
            <p:nvPr userDrawn="1"/>
          </p:nvGrpSpPr>
          <p:grpSpPr>
            <a:xfrm rot="1777598" flipH="1">
              <a:off x="5061403" y="1004568"/>
              <a:ext cx="580600" cy="795783"/>
              <a:chOff x="2869665" y="2321667"/>
              <a:chExt cx="3448984" cy="4727255"/>
            </a:xfrm>
            <a:solidFill>
              <a:schemeClr val="accent3"/>
            </a:solidFill>
          </p:grpSpPr>
          <p:sp>
            <p:nvSpPr>
              <p:cNvPr id="19" name="Freeform 34"/>
              <p:cNvSpPr>
                <a:spLocks noEditPoints="1"/>
              </p:cNvSpPr>
              <p:nvPr/>
            </p:nvSpPr>
            <p:spPr bwMode="auto">
              <a:xfrm>
                <a:off x="2869665" y="3737495"/>
                <a:ext cx="3448984" cy="3311427"/>
              </a:xfrm>
              <a:custGeom>
                <a:avLst/>
                <a:gdLst>
                  <a:gd name="T0" fmla="*/ 118 w 1215"/>
                  <a:gd name="T1" fmla="*/ 912 h 1165"/>
                  <a:gd name="T2" fmla="*/ 1115 w 1215"/>
                  <a:gd name="T3" fmla="*/ 245 h 1165"/>
                  <a:gd name="T4" fmla="*/ 392 w 1215"/>
                  <a:gd name="T5" fmla="*/ 963 h 1165"/>
                  <a:gd name="T6" fmla="*/ 401 w 1215"/>
                  <a:gd name="T7" fmla="*/ 973 h 1165"/>
                  <a:gd name="T8" fmla="*/ 542 w 1215"/>
                  <a:gd name="T9" fmla="*/ 431 h 1165"/>
                  <a:gd name="T10" fmla="*/ 583 w 1215"/>
                  <a:gd name="T11" fmla="*/ 590 h 1165"/>
                  <a:gd name="T12" fmla="*/ 572 w 1215"/>
                  <a:gd name="T13" fmla="*/ 675 h 1165"/>
                  <a:gd name="T14" fmla="*/ 582 w 1215"/>
                  <a:gd name="T15" fmla="*/ 193 h 1165"/>
                  <a:gd name="T16" fmla="*/ 532 w 1215"/>
                  <a:gd name="T17" fmla="*/ 352 h 1165"/>
                  <a:gd name="T18" fmla="*/ 543 w 1215"/>
                  <a:gd name="T19" fmla="*/ 64 h 1165"/>
                  <a:gd name="T20" fmla="*/ 503 w 1215"/>
                  <a:gd name="T21" fmla="*/ 467 h 1165"/>
                  <a:gd name="T22" fmla="*/ 413 w 1215"/>
                  <a:gd name="T23" fmla="*/ 511 h 1165"/>
                  <a:gd name="T24" fmla="*/ 261 w 1215"/>
                  <a:gd name="T25" fmla="*/ 467 h 1165"/>
                  <a:gd name="T26" fmla="*/ 293 w 1215"/>
                  <a:gd name="T27" fmla="*/ 511 h 1165"/>
                  <a:gd name="T28" fmla="*/ 895 w 1215"/>
                  <a:gd name="T29" fmla="*/ 879 h 1165"/>
                  <a:gd name="T30" fmla="*/ 927 w 1215"/>
                  <a:gd name="T31" fmla="*/ 441 h 1165"/>
                  <a:gd name="T32" fmla="*/ 848 w 1215"/>
                  <a:gd name="T33" fmla="*/ 924 h 1165"/>
                  <a:gd name="T34" fmla="*/ 933 w 1215"/>
                  <a:gd name="T35" fmla="*/ 800 h 1165"/>
                  <a:gd name="T36" fmla="*/ 816 w 1215"/>
                  <a:gd name="T37" fmla="*/ 836 h 1165"/>
                  <a:gd name="T38" fmla="*/ 927 w 1215"/>
                  <a:gd name="T39" fmla="*/ 930 h 1165"/>
                  <a:gd name="T40" fmla="*/ 452 w 1215"/>
                  <a:gd name="T41" fmla="*/ 108 h 1165"/>
                  <a:gd name="T42" fmla="*/ 422 w 1215"/>
                  <a:gd name="T43" fmla="*/ 309 h 1165"/>
                  <a:gd name="T44" fmla="*/ 493 w 1215"/>
                  <a:gd name="T45" fmla="*/ 389 h 1165"/>
                  <a:gd name="T46" fmla="*/ 726 w 1215"/>
                  <a:gd name="T47" fmla="*/ 433 h 1165"/>
                  <a:gd name="T48" fmla="*/ 896 w 1215"/>
                  <a:gd name="T49" fmla="*/ 310 h 1165"/>
                  <a:gd name="T50" fmla="*/ 976 w 1215"/>
                  <a:gd name="T51" fmla="*/ 310 h 1165"/>
                  <a:gd name="T52" fmla="*/ 765 w 1215"/>
                  <a:gd name="T53" fmla="*/ 513 h 1165"/>
                  <a:gd name="T54" fmla="*/ 895 w 1215"/>
                  <a:gd name="T55" fmla="*/ 432 h 1165"/>
                  <a:gd name="T56" fmla="*/ 1048 w 1215"/>
                  <a:gd name="T57" fmla="*/ 433 h 1165"/>
                  <a:gd name="T58" fmla="*/ 221 w 1215"/>
                  <a:gd name="T59" fmla="*/ 553 h 1165"/>
                  <a:gd name="T60" fmla="*/ 293 w 1215"/>
                  <a:gd name="T61" fmla="*/ 552 h 1165"/>
                  <a:gd name="T62" fmla="*/ 373 w 1215"/>
                  <a:gd name="T63" fmla="*/ 552 h 1165"/>
                  <a:gd name="T64" fmla="*/ 685 w 1215"/>
                  <a:gd name="T65" fmla="*/ 588 h 1165"/>
                  <a:gd name="T66" fmla="*/ 778 w 1215"/>
                  <a:gd name="T67" fmla="*/ 555 h 1165"/>
                  <a:gd name="T68" fmla="*/ 846 w 1215"/>
                  <a:gd name="T69" fmla="*/ 627 h 1165"/>
                  <a:gd name="T70" fmla="*/ 927 w 1215"/>
                  <a:gd name="T71" fmla="*/ 627 h 1165"/>
                  <a:gd name="T72" fmla="*/ 777 w 1215"/>
                  <a:gd name="T73" fmla="*/ 677 h 1165"/>
                  <a:gd name="T74" fmla="*/ 854 w 1215"/>
                  <a:gd name="T75" fmla="*/ 757 h 1165"/>
                  <a:gd name="T76" fmla="*/ 968 w 1215"/>
                  <a:gd name="T77" fmla="*/ 758 h 1165"/>
                  <a:gd name="T78" fmla="*/ 1016 w 1215"/>
                  <a:gd name="T79" fmla="*/ 757 h 1165"/>
                  <a:gd name="T80" fmla="*/ 685 w 1215"/>
                  <a:gd name="T81" fmla="*/ 879 h 1165"/>
                  <a:gd name="T82" fmla="*/ 1057 w 1215"/>
                  <a:gd name="T83" fmla="*/ 880 h 1165"/>
                  <a:gd name="T84" fmla="*/ 806 w 1215"/>
                  <a:gd name="T85" fmla="*/ 1002 h 1165"/>
                  <a:gd name="T86" fmla="*/ 298 w 1215"/>
                  <a:gd name="T87" fmla="*/ 64 h 1165"/>
                  <a:gd name="T88" fmla="*/ 1017 w 1215"/>
                  <a:gd name="T89" fmla="*/ 1002 h 1165"/>
                  <a:gd name="T90" fmla="*/ 373 w 1215"/>
                  <a:gd name="T91" fmla="*/ 64 h 1165"/>
                  <a:gd name="T92" fmla="*/ 685 w 1215"/>
                  <a:gd name="T93" fmla="*/ 712 h 1165"/>
                  <a:gd name="T94" fmla="*/ 1007 w 1215"/>
                  <a:gd name="T95" fmla="*/ 354 h 1165"/>
                  <a:gd name="T96" fmla="*/ 772 w 1215"/>
                  <a:gd name="T97" fmla="*/ 391 h 1165"/>
                  <a:gd name="T98" fmla="*/ 334 w 1215"/>
                  <a:gd name="T99" fmla="*/ 309 h 1165"/>
                  <a:gd name="T100" fmla="*/ 1057 w 1215"/>
                  <a:gd name="T101" fmla="*/ 590 h 1165"/>
                  <a:gd name="T102" fmla="*/ 414 w 1215"/>
                  <a:gd name="T103" fmla="*/ 186 h 1165"/>
                  <a:gd name="T104" fmla="*/ 221 w 1215"/>
                  <a:gd name="T105" fmla="*/ 144 h 1165"/>
                  <a:gd name="T106" fmla="*/ 333 w 1215"/>
                  <a:gd name="T107" fmla="*/ 186 h 1165"/>
                  <a:gd name="T108" fmla="*/ 211 w 1215"/>
                  <a:gd name="T109" fmla="*/ 675 h 1165"/>
                  <a:gd name="T110" fmla="*/ 735 w 1215"/>
                  <a:gd name="T111" fmla="*/ 992 h 1165"/>
                  <a:gd name="T112" fmla="*/ 261 w 1215"/>
                  <a:gd name="T113" fmla="*/ 266 h 1165"/>
                  <a:gd name="T114" fmla="*/ 211 w 1215"/>
                  <a:gd name="T115" fmla="*/ 349 h 1165"/>
                  <a:gd name="T116" fmla="*/ 735 w 1215"/>
                  <a:gd name="T117" fmla="*/ 350 h 1165"/>
                  <a:gd name="T118" fmla="*/ 292 w 1215"/>
                  <a:gd name="T119" fmla="*/ 678 h 1165"/>
                  <a:gd name="T120" fmla="*/ 492 w 1215"/>
                  <a:gd name="T121" fmla="*/ 266 h 1165"/>
                  <a:gd name="T122" fmla="*/ 491 w 1215"/>
                  <a:gd name="T123" fmla="*/ 756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15" h="1165">
                    <a:moveTo>
                      <a:pt x="1214" y="1165"/>
                    </a:moveTo>
                    <a:cubicBezTo>
                      <a:pt x="809" y="1165"/>
                      <a:pt x="406" y="1165"/>
                      <a:pt x="1" y="1165"/>
                    </a:cubicBezTo>
                    <a:cubicBezTo>
                      <a:pt x="1" y="1150"/>
                      <a:pt x="0" y="1136"/>
                      <a:pt x="1" y="1121"/>
                    </a:cubicBezTo>
                    <a:cubicBezTo>
                      <a:pt x="2" y="1119"/>
                      <a:pt x="8" y="1115"/>
                      <a:pt x="12" y="1115"/>
                    </a:cubicBezTo>
                    <a:cubicBezTo>
                      <a:pt x="36" y="1114"/>
                      <a:pt x="59" y="1114"/>
                      <a:pt x="83" y="1115"/>
                    </a:cubicBezTo>
                    <a:cubicBezTo>
                      <a:pt x="95" y="1115"/>
                      <a:pt x="98" y="1111"/>
                      <a:pt x="98" y="1099"/>
                    </a:cubicBezTo>
                    <a:cubicBezTo>
                      <a:pt x="98" y="1044"/>
                      <a:pt x="98" y="988"/>
                      <a:pt x="98" y="932"/>
                    </a:cubicBezTo>
                    <a:cubicBezTo>
                      <a:pt x="98" y="912"/>
                      <a:pt x="98" y="912"/>
                      <a:pt x="118" y="912"/>
                    </a:cubicBezTo>
                    <a:cubicBezTo>
                      <a:pt x="125" y="912"/>
                      <a:pt x="132" y="911"/>
                      <a:pt x="138" y="912"/>
                    </a:cubicBezTo>
                    <a:cubicBezTo>
                      <a:pt x="150" y="913"/>
                      <a:pt x="153" y="909"/>
                      <a:pt x="153" y="898"/>
                    </a:cubicBezTo>
                    <a:cubicBezTo>
                      <a:pt x="152" y="834"/>
                      <a:pt x="152" y="771"/>
                      <a:pt x="152" y="707"/>
                    </a:cubicBezTo>
                    <a:cubicBezTo>
                      <a:pt x="152" y="477"/>
                      <a:pt x="152" y="247"/>
                      <a:pt x="152" y="18"/>
                    </a:cubicBezTo>
                    <a:cubicBezTo>
                      <a:pt x="152" y="12"/>
                      <a:pt x="152" y="7"/>
                      <a:pt x="152" y="0"/>
                    </a:cubicBezTo>
                    <a:cubicBezTo>
                      <a:pt x="316" y="0"/>
                      <a:pt x="478" y="0"/>
                      <a:pt x="641" y="0"/>
                    </a:cubicBezTo>
                    <a:cubicBezTo>
                      <a:pt x="641" y="82"/>
                      <a:pt x="641" y="163"/>
                      <a:pt x="641" y="245"/>
                    </a:cubicBezTo>
                    <a:cubicBezTo>
                      <a:pt x="800" y="245"/>
                      <a:pt x="956" y="245"/>
                      <a:pt x="1115" y="245"/>
                    </a:cubicBezTo>
                    <a:cubicBezTo>
                      <a:pt x="1115" y="253"/>
                      <a:pt x="1115" y="259"/>
                      <a:pt x="1115" y="265"/>
                    </a:cubicBezTo>
                    <a:cubicBezTo>
                      <a:pt x="1115" y="542"/>
                      <a:pt x="1115" y="819"/>
                      <a:pt x="1116" y="1096"/>
                    </a:cubicBezTo>
                    <a:cubicBezTo>
                      <a:pt x="1116" y="1114"/>
                      <a:pt x="1116" y="1114"/>
                      <a:pt x="1134" y="1114"/>
                    </a:cubicBezTo>
                    <a:cubicBezTo>
                      <a:pt x="1157" y="1114"/>
                      <a:pt x="1179" y="1115"/>
                      <a:pt x="1202" y="1114"/>
                    </a:cubicBezTo>
                    <a:cubicBezTo>
                      <a:pt x="1211" y="1114"/>
                      <a:pt x="1215" y="1117"/>
                      <a:pt x="1214" y="1126"/>
                    </a:cubicBezTo>
                    <a:cubicBezTo>
                      <a:pt x="1214" y="1139"/>
                      <a:pt x="1214" y="1152"/>
                      <a:pt x="1214" y="1165"/>
                    </a:cubicBezTo>
                    <a:close/>
                    <a:moveTo>
                      <a:pt x="392" y="1109"/>
                    </a:moveTo>
                    <a:cubicBezTo>
                      <a:pt x="392" y="1059"/>
                      <a:pt x="392" y="1011"/>
                      <a:pt x="392" y="963"/>
                    </a:cubicBezTo>
                    <a:cubicBezTo>
                      <a:pt x="354" y="963"/>
                      <a:pt x="317" y="963"/>
                      <a:pt x="279" y="963"/>
                    </a:cubicBezTo>
                    <a:cubicBezTo>
                      <a:pt x="279" y="1012"/>
                      <a:pt x="279" y="1060"/>
                      <a:pt x="279" y="1109"/>
                    </a:cubicBezTo>
                    <a:cubicBezTo>
                      <a:pt x="317" y="1109"/>
                      <a:pt x="354" y="1109"/>
                      <a:pt x="392" y="1109"/>
                    </a:cubicBezTo>
                    <a:close/>
                    <a:moveTo>
                      <a:pt x="515" y="1036"/>
                    </a:moveTo>
                    <a:cubicBezTo>
                      <a:pt x="515" y="1015"/>
                      <a:pt x="515" y="994"/>
                      <a:pt x="515" y="973"/>
                    </a:cubicBezTo>
                    <a:cubicBezTo>
                      <a:pt x="516" y="964"/>
                      <a:pt x="512" y="961"/>
                      <a:pt x="503" y="962"/>
                    </a:cubicBezTo>
                    <a:cubicBezTo>
                      <a:pt x="473" y="962"/>
                      <a:pt x="443" y="962"/>
                      <a:pt x="413" y="961"/>
                    </a:cubicBezTo>
                    <a:cubicBezTo>
                      <a:pt x="404" y="961"/>
                      <a:pt x="401" y="964"/>
                      <a:pt x="401" y="973"/>
                    </a:cubicBezTo>
                    <a:cubicBezTo>
                      <a:pt x="401" y="1015"/>
                      <a:pt x="401" y="1056"/>
                      <a:pt x="401" y="1098"/>
                    </a:cubicBezTo>
                    <a:cubicBezTo>
                      <a:pt x="401" y="1107"/>
                      <a:pt x="404" y="1110"/>
                      <a:pt x="413" y="1110"/>
                    </a:cubicBezTo>
                    <a:cubicBezTo>
                      <a:pt x="443" y="1110"/>
                      <a:pt x="473" y="1110"/>
                      <a:pt x="503" y="1110"/>
                    </a:cubicBezTo>
                    <a:cubicBezTo>
                      <a:pt x="513" y="1110"/>
                      <a:pt x="516" y="1106"/>
                      <a:pt x="515" y="1097"/>
                    </a:cubicBezTo>
                    <a:cubicBezTo>
                      <a:pt x="515" y="1077"/>
                      <a:pt x="515" y="1056"/>
                      <a:pt x="515" y="1036"/>
                    </a:cubicBezTo>
                    <a:close/>
                    <a:moveTo>
                      <a:pt x="583" y="471"/>
                    </a:moveTo>
                    <a:cubicBezTo>
                      <a:pt x="583" y="470"/>
                      <a:pt x="583" y="469"/>
                      <a:pt x="583" y="467"/>
                    </a:cubicBezTo>
                    <a:cubicBezTo>
                      <a:pt x="583" y="426"/>
                      <a:pt x="583" y="426"/>
                      <a:pt x="542" y="431"/>
                    </a:cubicBezTo>
                    <a:cubicBezTo>
                      <a:pt x="539" y="431"/>
                      <a:pt x="533" y="437"/>
                      <a:pt x="533" y="440"/>
                    </a:cubicBezTo>
                    <a:cubicBezTo>
                      <a:pt x="532" y="461"/>
                      <a:pt x="532" y="481"/>
                      <a:pt x="533" y="501"/>
                    </a:cubicBezTo>
                    <a:cubicBezTo>
                      <a:pt x="533" y="504"/>
                      <a:pt x="537" y="510"/>
                      <a:pt x="539" y="511"/>
                    </a:cubicBezTo>
                    <a:cubicBezTo>
                      <a:pt x="553" y="511"/>
                      <a:pt x="568" y="512"/>
                      <a:pt x="580" y="508"/>
                    </a:cubicBezTo>
                    <a:cubicBezTo>
                      <a:pt x="584" y="507"/>
                      <a:pt x="582" y="489"/>
                      <a:pt x="583" y="478"/>
                    </a:cubicBezTo>
                    <a:cubicBezTo>
                      <a:pt x="583" y="476"/>
                      <a:pt x="583" y="474"/>
                      <a:pt x="583" y="471"/>
                    </a:cubicBezTo>
                    <a:close/>
                    <a:moveTo>
                      <a:pt x="583" y="633"/>
                    </a:moveTo>
                    <a:cubicBezTo>
                      <a:pt x="583" y="617"/>
                      <a:pt x="583" y="603"/>
                      <a:pt x="583" y="590"/>
                    </a:cubicBezTo>
                    <a:cubicBezTo>
                      <a:pt x="583" y="550"/>
                      <a:pt x="583" y="550"/>
                      <a:pt x="544" y="552"/>
                    </a:cubicBezTo>
                    <a:cubicBezTo>
                      <a:pt x="543" y="552"/>
                      <a:pt x="541" y="552"/>
                      <a:pt x="540" y="552"/>
                    </a:cubicBezTo>
                    <a:cubicBezTo>
                      <a:pt x="537" y="554"/>
                      <a:pt x="533" y="557"/>
                      <a:pt x="533" y="559"/>
                    </a:cubicBezTo>
                    <a:cubicBezTo>
                      <a:pt x="532" y="583"/>
                      <a:pt x="533" y="608"/>
                      <a:pt x="533" y="632"/>
                    </a:cubicBezTo>
                    <a:cubicBezTo>
                      <a:pt x="539" y="633"/>
                      <a:pt x="543" y="633"/>
                      <a:pt x="547" y="633"/>
                    </a:cubicBezTo>
                    <a:cubicBezTo>
                      <a:pt x="558" y="633"/>
                      <a:pt x="569" y="633"/>
                      <a:pt x="583" y="633"/>
                    </a:cubicBezTo>
                    <a:close/>
                    <a:moveTo>
                      <a:pt x="583" y="676"/>
                    </a:moveTo>
                    <a:cubicBezTo>
                      <a:pt x="577" y="675"/>
                      <a:pt x="575" y="675"/>
                      <a:pt x="572" y="675"/>
                    </a:cubicBezTo>
                    <a:cubicBezTo>
                      <a:pt x="532" y="674"/>
                      <a:pt x="532" y="674"/>
                      <a:pt x="532" y="714"/>
                    </a:cubicBezTo>
                    <a:cubicBezTo>
                      <a:pt x="532" y="715"/>
                      <a:pt x="532" y="717"/>
                      <a:pt x="532" y="719"/>
                    </a:cubicBezTo>
                    <a:cubicBezTo>
                      <a:pt x="532" y="757"/>
                      <a:pt x="532" y="757"/>
                      <a:pt x="570" y="756"/>
                    </a:cubicBezTo>
                    <a:cubicBezTo>
                      <a:pt x="572" y="756"/>
                      <a:pt x="574" y="756"/>
                      <a:pt x="576" y="755"/>
                    </a:cubicBezTo>
                    <a:cubicBezTo>
                      <a:pt x="578" y="754"/>
                      <a:pt x="582" y="751"/>
                      <a:pt x="582" y="749"/>
                    </a:cubicBezTo>
                    <a:cubicBezTo>
                      <a:pt x="583" y="725"/>
                      <a:pt x="583" y="701"/>
                      <a:pt x="583" y="676"/>
                    </a:cubicBezTo>
                    <a:close/>
                    <a:moveTo>
                      <a:pt x="583" y="266"/>
                    </a:moveTo>
                    <a:cubicBezTo>
                      <a:pt x="583" y="241"/>
                      <a:pt x="583" y="217"/>
                      <a:pt x="582" y="193"/>
                    </a:cubicBezTo>
                    <a:cubicBezTo>
                      <a:pt x="582" y="190"/>
                      <a:pt x="577" y="186"/>
                      <a:pt x="573" y="186"/>
                    </a:cubicBezTo>
                    <a:cubicBezTo>
                      <a:pt x="563" y="185"/>
                      <a:pt x="553" y="185"/>
                      <a:pt x="543" y="186"/>
                    </a:cubicBezTo>
                    <a:cubicBezTo>
                      <a:pt x="539" y="186"/>
                      <a:pt x="533" y="192"/>
                      <a:pt x="533" y="195"/>
                    </a:cubicBezTo>
                    <a:cubicBezTo>
                      <a:pt x="532" y="216"/>
                      <a:pt x="532" y="236"/>
                      <a:pt x="533" y="257"/>
                    </a:cubicBezTo>
                    <a:cubicBezTo>
                      <a:pt x="533" y="260"/>
                      <a:pt x="537" y="266"/>
                      <a:pt x="540" y="266"/>
                    </a:cubicBezTo>
                    <a:cubicBezTo>
                      <a:pt x="554" y="267"/>
                      <a:pt x="568" y="266"/>
                      <a:pt x="583" y="266"/>
                    </a:cubicBezTo>
                    <a:close/>
                    <a:moveTo>
                      <a:pt x="532" y="309"/>
                    </a:moveTo>
                    <a:cubicBezTo>
                      <a:pt x="532" y="324"/>
                      <a:pt x="533" y="338"/>
                      <a:pt x="532" y="352"/>
                    </a:cubicBezTo>
                    <a:cubicBezTo>
                      <a:pt x="532" y="391"/>
                      <a:pt x="532" y="391"/>
                      <a:pt x="572" y="389"/>
                    </a:cubicBezTo>
                    <a:cubicBezTo>
                      <a:pt x="572" y="389"/>
                      <a:pt x="572" y="389"/>
                      <a:pt x="573" y="389"/>
                    </a:cubicBezTo>
                    <a:cubicBezTo>
                      <a:pt x="580" y="390"/>
                      <a:pt x="583" y="387"/>
                      <a:pt x="583" y="380"/>
                    </a:cubicBezTo>
                    <a:cubicBezTo>
                      <a:pt x="583" y="359"/>
                      <a:pt x="583" y="338"/>
                      <a:pt x="583" y="317"/>
                    </a:cubicBezTo>
                    <a:cubicBezTo>
                      <a:pt x="583" y="314"/>
                      <a:pt x="579" y="309"/>
                      <a:pt x="577" y="309"/>
                    </a:cubicBezTo>
                    <a:cubicBezTo>
                      <a:pt x="562" y="308"/>
                      <a:pt x="548" y="309"/>
                      <a:pt x="532" y="309"/>
                    </a:cubicBezTo>
                    <a:close/>
                    <a:moveTo>
                      <a:pt x="583" y="105"/>
                    </a:moveTo>
                    <a:cubicBezTo>
                      <a:pt x="583" y="61"/>
                      <a:pt x="583" y="61"/>
                      <a:pt x="543" y="64"/>
                    </a:cubicBezTo>
                    <a:cubicBezTo>
                      <a:pt x="543" y="64"/>
                      <a:pt x="542" y="64"/>
                      <a:pt x="542" y="64"/>
                    </a:cubicBezTo>
                    <a:cubicBezTo>
                      <a:pt x="539" y="67"/>
                      <a:pt x="533" y="70"/>
                      <a:pt x="533" y="73"/>
                    </a:cubicBezTo>
                    <a:cubicBezTo>
                      <a:pt x="532" y="93"/>
                      <a:pt x="532" y="114"/>
                      <a:pt x="533" y="135"/>
                    </a:cubicBezTo>
                    <a:cubicBezTo>
                      <a:pt x="533" y="138"/>
                      <a:pt x="538" y="144"/>
                      <a:pt x="542" y="144"/>
                    </a:cubicBezTo>
                    <a:cubicBezTo>
                      <a:pt x="582" y="150"/>
                      <a:pt x="583" y="149"/>
                      <a:pt x="583" y="108"/>
                    </a:cubicBezTo>
                    <a:cubicBezTo>
                      <a:pt x="583" y="107"/>
                      <a:pt x="583" y="106"/>
                      <a:pt x="583" y="105"/>
                    </a:cubicBezTo>
                    <a:close/>
                    <a:moveTo>
                      <a:pt x="503" y="471"/>
                    </a:moveTo>
                    <a:cubicBezTo>
                      <a:pt x="503" y="470"/>
                      <a:pt x="503" y="468"/>
                      <a:pt x="503" y="467"/>
                    </a:cubicBezTo>
                    <a:cubicBezTo>
                      <a:pt x="503" y="427"/>
                      <a:pt x="503" y="428"/>
                      <a:pt x="463" y="430"/>
                    </a:cubicBezTo>
                    <a:cubicBezTo>
                      <a:pt x="455" y="430"/>
                      <a:pt x="452" y="434"/>
                      <a:pt x="452" y="442"/>
                    </a:cubicBezTo>
                    <a:cubicBezTo>
                      <a:pt x="452" y="456"/>
                      <a:pt x="452" y="469"/>
                      <a:pt x="452" y="483"/>
                    </a:cubicBezTo>
                    <a:cubicBezTo>
                      <a:pt x="452" y="511"/>
                      <a:pt x="452" y="511"/>
                      <a:pt x="480" y="511"/>
                    </a:cubicBezTo>
                    <a:cubicBezTo>
                      <a:pt x="503" y="511"/>
                      <a:pt x="503" y="511"/>
                      <a:pt x="503" y="489"/>
                    </a:cubicBezTo>
                    <a:cubicBezTo>
                      <a:pt x="503" y="483"/>
                      <a:pt x="503" y="477"/>
                      <a:pt x="503" y="471"/>
                    </a:cubicBezTo>
                    <a:close/>
                    <a:moveTo>
                      <a:pt x="373" y="511"/>
                    </a:moveTo>
                    <a:cubicBezTo>
                      <a:pt x="387" y="511"/>
                      <a:pt x="400" y="512"/>
                      <a:pt x="413" y="511"/>
                    </a:cubicBezTo>
                    <a:cubicBezTo>
                      <a:pt x="417" y="510"/>
                      <a:pt x="422" y="505"/>
                      <a:pt x="422" y="502"/>
                    </a:cubicBezTo>
                    <a:cubicBezTo>
                      <a:pt x="422" y="481"/>
                      <a:pt x="422" y="460"/>
                      <a:pt x="422" y="439"/>
                    </a:cubicBezTo>
                    <a:cubicBezTo>
                      <a:pt x="422" y="436"/>
                      <a:pt x="417" y="431"/>
                      <a:pt x="414" y="431"/>
                    </a:cubicBezTo>
                    <a:cubicBezTo>
                      <a:pt x="401" y="430"/>
                      <a:pt x="387" y="430"/>
                      <a:pt x="373" y="430"/>
                    </a:cubicBezTo>
                    <a:cubicBezTo>
                      <a:pt x="373" y="458"/>
                      <a:pt x="373" y="484"/>
                      <a:pt x="373" y="511"/>
                    </a:cubicBezTo>
                    <a:close/>
                    <a:moveTo>
                      <a:pt x="261" y="470"/>
                    </a:moveTo>
                    <a:cubicBezTo>
                      <a:pt x="261" y="470"/>
                      <a:pt x="261" y="470"/>
                      <a:pt x="261" y="470"/>
                    </a:cubicBezTo>
                    <a:cubicBezTo>
                      <a:pt x="261" y="469"/>
                      <a:pt x="261" y="468"/>
                      <a:pt x="261" y="467"/>
                    </a:cubicBezTo>
                    <a:cubicBezTo>
                      <a:pt x="261" y="428"/>
                      <a:pt x="261" y="428"/>
                      <a:pt x="222" y="430"/>
                    </a:cubicBezTo>
                    <a:cubicBezTo>
                      <a:pt x="213" y="430"/>
                      <a:pt x="211" y="434"/>
                      <a:pt x="211" y="443"/>
                    </a:cubicBezTo>
                    <a:cubicBezTo>
                      <a:pt x="211" y="456"/>
                      <a:pt x="211" y="469"/>
                      <a:pt x="211" y="483"/>
                    </a:cubicBezTo>
                    <a:cubicBezTo>
                      <a:pt x="211" y="511"/>
                      <a:pt x="211" y="511"/>
                      <a:pt x="240" y="511"/>
                    </a:cubicBezTo>
                    <a:cubicBezTo>
                      <a:pt x="242" y="511"/>
                      <a:pt x="245" y="511"/>
                      <a:pt x="248" y="511"/>
                    </a:cubicBezTo>
                    <a:cubicBezTo>
                      <a:pt x="257" y="512"/>
                      <a:pt x="262" y="509"/>
                      <a:pt x="261" y="499"/>
                    </a:cubicBezTo>
                    <a:cubicBezTo>
                      <a:pt x="260" y="489"/>
                      <a:pt x="261" y="479"/>
                      <a:pt x="261" y="470"/>
                    </a:cubicBezTo>
                    <a:close/>
                    <a:moveTo>
                      <a:pt x="293" y="511"/>
                    </a:moveTo>
                    <a:cubicBezTo>
                      <a:pt x="307" y="511"/>
                      <a:pt x="319" y="512"/>
                      <a:pt x="332" y="511"/>
                    </a:cubicBezTo>
                    <a:cubicBezTo>
                      <a:pt x="335" y="510"/>
                      <a:pt x="341" y="505"/>
                      <a:pt x="341" y="501"/>
                    </a:cubicBezTo>
                    <a:cubicBezTo>
                      <a:pt x="342" y="481"/>
                      <a:pt x="342" y="461"/>
                      <a:pt x="341" y="440"/>
                    </a:cubicBezTo>
                    <a:cubicBezTo>
                      <a:pt x="341" y="437"/>
                      <a:pt x="337" y="431"/>
                      <a:pt x="334" y="431"/>
                    </a:cubicBezTo>
                    <a:cubicBezTo>
                      <a:pt x="321" y="430"/>
                      <a:pt x="307" y="430"/>
                      <a:pt x="293" y="430"/>
                    </a:cubicBezTo>
                    <a:cubicBezTo>
                      <a:pt x="293" y="458"/>
                      <a:pt x="293" y="483"/>
                      <a:pt x="293" y="511"/>
                    </a:cubicBezTo>
                    <a:close/>
                    <a:moveTo>
                      <a:pt x="846" y="879"/>
                    </a:moveTo>
                    <a:cubicBezTo>
                      <a:pt x="864" y="879"/>
                      <a:pt x="879" y="879"/>
                      <a:pt x="895" y="879"/>
                    </a:cubicBezTo>
                    <a:cubicBezTo>
                      <a:pt x="895" y="852"/>
                      <a:pt x="895" y="826"/>
                      <a:pt x="895" y="799"/>
                    </a:cubicBezTo>
                    <a:cubicBezTo>
                      <a:pt x="880" y="799"/>
                      <a:pt x="866" y="799"/>
                      <a:pt x="853" y="800"/>
                    </a:cubicBezTo>
                    <a:cubicBezTo>
                      <a:pt x="850" y="800"/>
                      <a:pt x="846" y="804"/>
                      <a:pt x="846" y="806"/>
                    </a:cubicBezTo>
                    <a:cubicBezTo>
                      <a:pt x="846" y="830"/>
                      <a:pt x="846" y="854"/>
                      <a:pt x="846" y="879"/>
                    </a:cubicBezTo>
                    <a:close/>
                    <a:moveTo>
                      <a:pt x="975" y="513"/>
                    </a:moveTo>
                    <a:cubicBezTo>
                      <a:pt x="975" y="485"/>
                      <a:pt x="975" y="459"/>
                      <a:pt x="975" y="432"/>
                    </a:cubicBezTo>
                    <a:cubicBezTo>
                      <a:pt x="961" y="432"/>
                      <a:pt x="947" y="432"/>
                      <a:pt x="934" y="433"/>
                    </a:cubicBezTo>
                    <a:cubicBezTo>
                      <a:pt x="931" y="433"/>
                      <a:pt x="927" y="438"/>
                      <a:pt x="927" y="441"/>
                    </a:cubicBezTo>
                    <a:cubicBezTo>
                      <a:pt x="926" y="462"/>
                      <a:pt x="926" y="483"/>
                      <a:pt x="927" y="505"/>
                    </a:cubicBezTo>
                    <a:cubicBezTo>
                      <a:pt x="927" y="507"/>
                      <a:pt x="932" y="512"/>
                      <a:pt x="935" y="512"/>
                    </a:cubicBezTo>
                    <a:cubicBezTo>
                      <a:pt x="948" y="513"/>
                      <a:pt x="961" y="513"/>
                      <a:pt x="975" y="513"/>
                    </a:cubicBezTo>
                    <a:close/>
                    <a:moveTo>
                      <a:pt x="896" y="962"/>
                    </a:moveTo>
                    <a:cubicBezTo>
                      <a:pt x="896" y="962"/>
                      <a:pt x="896" y="962"/>
                      <a:pt x="896" y="962"/>
                    </a:cubicBezTo>
                    <a:cubicBezTo>
                      <a:pt x="896" y="952"/>
                      <a:pt x="896" y="942"/>
                      <a:pt x="896" y="931"/>
                    </a:cubicBezTo>
                    <a:cubicBezTo>
                      <a:pt x="895" y="928"/>
                      <a:pt x="892" y="922"/>
                      <a:pt x="891" y="922"/>
                    </a:cubicBezTo>
                    <a:cubicBezTo>
                      <a:pt x="876" y="922"/>
                      <a:pt x="862" y="921"/>
                      <a:pt x="848" y="924"/>
                    </a:cubicBezTo>
                    <a:cubicBezTo>
                      <a:pt x="845" y="925"/>
                      <a:pt x="846" y="943"/>
                      <a:pt x="846" y="953"/>
                    </a:cubicBezTo>
                    <a:cubicBezTo>
                      <a:pt x="846" y="957"/>
                      <a:pt x="846" y="961"/>
                      <a:pt x="846" y="965"/>
                    </a:cubicBezTo>
                    <a:cubicBezTo>
                      <a:pt x="846" y="1004"/>
                      <a:pt x="846" y="1004"/>
                      <a:pt x="885" y="1002"/>
                    </a:cubicBezTo>
                    <a:cubicBezTo>
                      <a:pt x="886" y="1002"/>
                      <a:pt x="886" y="1002"/>
                      <a:pt x="886" y="1002"/>
                    </a:cubicBezTo>
                    <a:cubicBezTo>
                      <a:pt x="894" y="1003"/>
                      <a:pt x="896" y="999"/>
                      <a:pt x="896" y="992"/>
                    </a:cubicBezTo>
                    <a:cubicBezTo>
                      <a:pt x="896" y="982"/>
                      <a:pt x="896" y="972"/>
                      <a:pt x="896" y="962"/>
                    </a:cubicBezTo>
                    <a:close/>
                    <a:moveTo>
                      <a:pt x="975" y="799"/>
                    </a:moveTo>
                    <a:cubicBezTo>
                      <a:pt x="961" y="799"/>
                      <a:pt x="947" y="799"/>
                      <a:pt x="933" y="800"/>
                    </a:cubicBezTo>
                    <a:cubicBezTo>
                      <a:pt x="931" y="800"/>
                      <a:pt x="927" y="805"/>
                      <a:pt x="927" y="807"/>
                    </a:cubicBezTo>
                    <a:cubicBezTo>
                      <a:pt x="926" y="829"/>
                      <a:pt x="926" y="850"/>
                      <a:pt x="927" y="871"/>
                    </a:cubicBezTo>
                    <a:cubicBezTo>
                      <a:pt x="927" y="874"/>
                      <a:pt x="931" y="879"/>
                      <a:pt x="933" y="879"/>
                    </a:cubicBezTo>
                    <a:cubicBezTo>
                      <a:pt x="947" y="880"/>
                      <a:pt x="961" y="879"/>
                      <a:pt x="975" y="879"/>
                    </a:cubicBezTo>
                    <a:cubicBezTo>
                      <a:pt x="975" y="852"/>
                      <a:pt x="975" y="826"/>
                      <a:pt x="975" y="799"/>
                    </a:cubicBezTo>
                    <a:close/>
                    <a:moveTo>
                      <a:pt x="765" y="878"/>
                    </a:moveTo>
                    <a:cubicBezTo>
                      <a:pt x="816" y="884"/>
                      <a:pt x="816" y="884"/>
                      <a:pt x="816" y="837"/>
                    </a:cubicBezTo>
                    <a:cubicBezTo>
                      <a:pt x="816" y="837"/>
                      <a:pt x="816" y="837"/>
                      <a:pt x="816" y="836"/>
                    </a:cubicBezTo>
                    <a:cubicBezTo>
                      <a:pt x="816" y="798"/>
                      <a:pt x="816" y="798"/>
                      <a:pt x="778" y="799"/>
                    </a:cubicBezTo>
                    <a:cubicBezTo>
                      <a:pt x="776" y="799"/>
                      <a:pt x="773" y="799"/>
                      <a:pt x="772" y="799"/>
                    </a:cubicBezTo>
                    <a:cubicBezTo>
                      <a:pt x="770" y="801"/>
                      <a:pt x="766" y="804"/>
                      <a:pt x="766" y="806"/>
                    </a:cubicBezTo>
                    <a:cubicBezTo>
                      <a:pt x="765" y="830"/>
                      <a:pt x="765" y="854"/>
                      <a:pt x="765" y="878"/>
                    </a:cubicBezTo>
                    <a:close/>
                    <a:moveTo>
                      <a:pt x="975" y="1002"/>
                    </a:moveTo>
                    <a:cubicBezTo>
                      <a:pt x="975" y="974"/>
                      <a:pt x="975" y="949"/>
                      <a:pt x="975" y="922"/>
                    </a:cubicBezTo>
                    <a:cubicBezTo>
                      <a:pt x="961" y="922"/>
                      <a:pt x="947" y="921"/>
                      <a:pt x="933" y="922"/>
                    </a:cubicBezTo>
                    <a:cubicBezTo>
                      <a:pt x="931" y="922"/>
                      <a:pt x="927" y="927"/>
                      <a:pt x="927" y="930"/>
                    </a:cubicBezTo>
                    <a:cubicBezTo>
                      <a:pt x="926" y="951"/>
                      <a:pt x="926" y="972"/>
                      <a:pt x="927" y="993"/>
                    </a:cubicBezTo>
                    <a:cubicBezTo>
                      <a:pt x="927" y="996"/>
                      <a:pt x="931" y="1002"/>
                      <a:pt x="934" y="1002"/>
                    </a:cubicBezTo>
                    <a:cubicBezTo>
                      <a:pt x="947" y="1003"/>
                      <a:pt x="961" y="1002"/>
                      <a:pt x="975" y="1002"/>
                    </a:cubicBezTo>
                    <a:close/>
                    <a:moveTo>
                      <a:pt x="503" y="104"/>
                    </a:moveTo>
                    <a:cubicBezTo>
                      <a:pt x="503" y="103"/>
                      <a:pt x="503" y="101"/>
                      <a:pt x="503" y="100"/>
                    </a:cubicBezTo>
                    <a:cubicBezTo>
                      <a:pt x="503" y="63"/>
                      <a:pt x="503" y="63"/>
                      <a:pt x="465" y="63"/>
                    </a:cubicBezTo>
                    <a:cubicBezTo>
                      <a:pt x="456" y="64"/>
                      <a:pt x="451" y="66"/>
                      <a:pt x="452" y="76"/>
                    </a:cubicBezTo>
                    <a:cubicBezTo>
                      <a:pt x="453" y="87"/>
                      <a:pt x="452" y="97"/>
                      <a:pt x="452" y="108"/>
                    </a:cubicBezTo>
                    <a:cubicBezTo>
                      <a:pt x="452" y="146"/>
                      <a:pt x="452" y="145"/>
                      <a:pt x="490" y="145"/>
                    </a:cubicBezTo>
                    <a:cubicBezTo>
                      <a:pt x="499" y="145"/>
                      <a:pt x="504" y="142"/>
                      <a:pt x="503" y="132"/>
                    </a:cubicBezTo>
                    <a:cubicBezTo>
                      <a:pt x="502" y="123"/>
                      <a:pt x="503" y="114"/>
                      <a:pt x="503" y="104"/>
                    </a:cubicBezTo>
                    <a:close/>
                    <a:moveTo>
                      <a:pt x="373" y="309"/>
                    </a:moveTo>
                    <a:cubicBezTo>
                      <a:pt x="373" y="336"/>
                      <a:pt x="373" y="362"/>
                      <a:pt x="373" y="389"/>
                    </a:cubicBezTo>
                    <a:cubicBezTo>
                      <a:pt x="388" y="389"/>
                      <a:pt x="401" y="390"/>
                      <a:pt x="414" y="389"/>
                    </a:cubicBezTo>
                    <a:cubicBezTo>
                      <a:pt x="417" y="389"/>
                      <a:pt x="422" y="384"/>
                      <a:pt x="422" y="381"/>
                    </a:cubicBezTo>
                    <a:cubicBezTo>
                      <a:pt x="422" y="358"/>
                      <a:pt x="422" y="334"/>
                      <a:pt x="422" y="309"/>
                    </a:cubicBezTo>
                    <a:cubicBezTo>
                      <a:pt x="405" y="309"/>
                      <a:pt x="389" y="309"/>
                      <a:pt x="373" y="309"/>
                    </a:cubicBezTo>
                    <a:close/>
                    <a:moveTo>
                      <a:pt x="503" y="349"/>
                    </a:moveTo>
                    <a:cubicBezTo>
                      <a:pt x="503" y="306"/>
                      <a:pt x="503" y="306"/>
                      <a:pt x="463" y="308"/>
                    </a:cubicBezTo>
                    <a:cubicBezTo>
                      <a:pt x="462" y="308"/>
                      <a:pt x="461" y="308"/>
                      <a:pt x="461" y="309"/>
                    </a:cubicBezTo>
                    <a:cubicBezTo>
                      <a:pt x="458" y="311"/>
                      <a:pt x="453" y="314"/>
                      <a:pt x="453" y="317"/>
                    </a:cubicBezTo>
                    <a:cubicBezTo>
                      <a:pt x="452" y="329"/>
                      <a:pt x="452" y="341"/>
                      <a:pt x="452" y="353"/>
                    </a:cubicBezTo>
                    <a:cubicBezTo>
                      <a:pt x="453" y="391"/>
                      <a:pt x="453" y="391"/>
                      <a:pt x="490" y="389"/>
                    </a:cubicBezTo>
                    <a:cubicBezTo>
                      <a:pt x="491" y="389"/>
                      <a:pt x="492" y="390"/>
                      <a:pt x="493" y="389"/>
                    </a:cubicBezTo>
                    <a:cubicBezTo>
                      <a:pt x="496" y="386"/>
                      <a:pt x="502" y="383"/>
                      <a:pt x="502" y="379"/>
                    </a:cubicBezTo>
                    <a:cubicBezTo>
                      <a:pt x="503" y="369"/>
                      <a:pt x="503" y="359"/>
                      <a:pt x="503" y="349"/>
                    </a:cubicBezTo>
                    <a:close/>
                    <a:moveTo>
                      <a:pt x="686" y="432"/>
                    </a:moveTo>
                    <a:cubicBezTo>
                      <a:pt x="686" y="460"/>
                      <a:pt x="686" y="486"/>
                      <a:pt x="686" y="513"/>
                    </a:cubicBezTo>
                    <a:cubicBezTo>
                      <a:pt x="700" y="513"/>
                      <a:pt x="714" y="513"/>
                      <a:pt x="727" y="512"/>
                    </a:cubicBezTo>
                    <a:cubicBezTo>
                      <a:pt x="730" y="512"/>
                      <a:pt x="735" y="507"/>
                      <a:pt x="735" y="504"/>
                    </a:cubicBezTo>
                    <a:cubicBezTo>
                      <a:pt x="735" y="483"/>
                      <a:pt x="736" y="463"/>
                      <a:pt x="735" y="442"/>
                    </a:cubicBezTo>
                    <a:cubicBezTo>
                      <a:pt x="735" y="439"/>
                      <a:pt x="729" y="433"/>
                      <a:pt x="726" y="433"/>
                    </a:cubicBezTo>
                    <a:cubicBezTo>
                      <a:pt x="713" y="432"/>
                      <a:pt x="700" y="432"/>
                      <a:pt x="686" y="432"/>
                    </a:cubicBezTo>
                    <a:close/>
                    <a:moveTo>
                      <a:pt x="896" y="310"/>
                    </a:moveTo>
                    <a:cubicBezTo>
                      <a:pt x="882" y="310"/>
                      <a:pt x="870" y="311"/>
                      <a:pt x="858" y="310"/>
                    </a:cubicBezTo>
                    <a:cubicBezTo>
                      <a:pt x="849" y="310"/>
                      <a:pt x="845" y="313"/>
                      <a:pt x="846" y="322"/>
                    </a:cubicBezTo>
                    <a:cubicBezTo>
                      <a:pt x="846" y="333"/>
                      <a:pt x="846" y="344"/>
                      <a:pt x="846" y="355"/>
                    </a:cubicBezTo>
                    <a:cubicBezTo>
                      <a:pt x="846" y="395"/>
                      <a:pt x="846" y="396"/>
                      <a:pt x="887" y="391"/>
                    </a:cubicBezTo>
                    <a:cubicBezTo>
                      <a:pt x="890" y="390"/>
                      <a:pt x="895" y="385"/>
                      <a:pt x="895" y="382"/>
                    </a:cubicBezTo>
                    <a:cubicBezTo>
                      <a:pt x="896" y="359"/>
                      <a:pt x="896" y="336"/>
                      <a:pt x="896" y="310"/>
                    </a:cubicBezTo>
                    <a:close/>
                    <a:moveTo>
                      <a:pt x="976" y="310"/>
                    </a:moveTo>
                    <a:cubicBezTo>
                      <a:pt x="962" y="310"/>
                      <a:pt x="949" y="311"/>
                      <a:pt x="937" y="310"/>
                    </a:cubicBezTo>
                    <a:cubicBezTo>
                      <a:pt x="928" y="310"/>
                      <a:pt x="926" y="314"/>
                      <a:pt x="926" y="322"/>
                    </a:cubicBezTo>
                    <a:cubicBezTo>
                      <a:pt x="927" y="333"/>
                      <a:pt x="926" y="343"/>
                      <a:pt x="926" y="354"/>
                    </a:cubicBezTo>
                    <a:cubicBezTo>
                      <a:pt x="926" y="393"/>
                      <a:pt x="926" y="393"/>
                      <a:pt x="966" y="391"/>
                    </a:cubicBezTo>
                    <a:cubicBezTo>
                      <a:pt x="966" y="391"/>
                      <a:pt x="967" y="391"/>
                      <a:pt x="967" y="391"/>
                    </a:cubicBezTo>
                    <a:cubicBezTo>
                      <a:pt x="970" y="388"/>
                      <a:pt x="976" y="385"/>
                      <a:pt x="976" y="382"/>
                    </a:cubicBezTo>
                    <a:cubicBezTo>
                      <a:pt x="976" y="359"/>
                      <a:pt x="976" y="336"/>
                      <a:pt x="976" y="310"/>
                    </a:cubicBezTo>
                    <a:close/>
                    <a:moveTo>
                      <a:pt x="452" y="632"/>
                    </a:moveTo>
                    <a:cubicBezTo>
                      <a:pt x="470" y="632"/>
                      <a:pt x="486" y="632"/>
                      <a:pt x="503" y="632"/>
                    </a:cubicBezTo>
                    <a:cubicBezTo>
                      <a:pt x="503" y="617"/>
                      <a:pt x="503" y="603"/>
                      <a:pt x="503" y="589"/>
                    </a:cubicBezTo>
                    <a:cubicBezTo>
                      <a:pt x="502" y="550"/>
                      <a:pt x="502" y="550"/>
                      <a:pt x="464" y="552"/>
                    </a:cubicBezTo>
                    <a:cubicBezTo>
                      <a:pt x="463" y="552"/>
                      <a:pt x="461" y="552"/>
                      <a:pt x="460" y="552"/>
                    </a:cubicBezTo>
                    <a:cubicBezTo>
                      <a:pt x="457" y="555"/>
                      <a:pt x="453" y="558"/>
                      <a:pt x="453" y="560"/>
                    </a:cubicBezTo>
                    <a:cubicBezTo>
                      <a:pt x="452" y="584"/>
                      <a:pt x="452" y="607"/>
                      <a:pt x="452" y="632"/>
                    </a:cubicBezTo>
                    <a:close/>
                    <a:moveTo>
                      <a:pt x="765" y="513"/>
                    </a:moveTo>
                    <a:cubicBezTo>
                      <a:pt x="781" y="513"/>
                      <a:pt x="794" y="513"/>
                      <a:pt x="807" y="512"/>
                    </a:cubicBezTo>
                    <a:cubicBezTo>
                      <a:pt x="810" y="512"/>
                      <a:pt x="815" y="507"/>
                      <a:pt x="815" y="503"/>
                    </a:cubicBezTo>
                    <a:cubicBezTo>
                      <a:pt x="816" y="483"/>
                      <a:pt x="816" y="463"/>
                      <a:pt x="815" y="443"/>
                    </a:cubicBezTo>
                    <a:cubicBezTo>
                      <a:pt x="815" y="439"/>
                      <a:pt x="810" y="433"/>
                      <a:pt x="806" y="433"/>
                    </a:cubicBezTo>
                    <a:cubicBezTo>
                      <a:pt x="796" y="431"/>
                      <a:pt x="785" y="432"/>
                      <a:pt x="774" y="433"/>
                    </a:cubicBezTo>
                    <a:cubicBezTo>
                      <a:pt x="771" y="433"/>
                      <a:pt x="766" y="438"/>
                      <a:pt x="766" y="441"/>
                    </a:cubicBezTo>
                    <a:cubicBezTo>
                      <a:pt x="765" y="464"/>
                      <a:pt x="765" y="487"/>
                      <a:pt x="765" y="513"/>
                    </a:cubicBezTo>
                    <a:close/>
                    <a:moveTo>
                      <a:pt x="895" y="432"/>
                    </a:moveTo>
                    <a:cubicBezTo>
                      <a:pt x="880" y="432"/>
                      <a:pt x="867" y="432"/>
                      <a:pt x="855" y="433"/>
                    </a:cubicBezTo>
                    <a:cubicBezTo>
                      <a:pt x="852" y="433"/>
                      <a:pt x="846" y="437"/>
                      <a:pt x="846" y="439"/>
                    </a:cubicBezTo>
                    <a:cubicBezTo>
                      <a:pt x="846" y="463"/>
                      <a:pt x="846" y="488"/>
                      <a:pt x="846" y="512"/>
                    </a:cubicBezTo>
                    <a:cubicBezTo>
                      <a:pt x="864" y="512"/>
                      <a:pt x="879" y="512"/>
                      <a:pt x="895" y="512"/>
                    </a:cubicBezTo>
                    <a:cubicBezTo>
                      <a:pt x="895" y="485"/>
                      <a:pt x="895" y="460"/>
                      <a:pt x="895" y="432"/>
                    </a:cubicBezTo>
                    <a:close/>
                    <a:moveTo>
                      <a:pt x="1057" y="513"/>
                    </a:moveTo>
                    <a:cubicBezTo>
                      <a:pt x="1057" y="487"/>
                      <a:pt x="1057" y="464"/>
                      <a:pt x="1056" y="441"/>
                    </a:cubicBezTo>
                    <a:cubicBezTo>
                      <a:pt x="1056" y="438"/>
                      <a:pt x="1051" y="433"/>
                      <a:pt x="1048" y="433"/>
                    </a:cubicBezTo>
                    <a:cubicBezTo>
                      <a:pt x="1037" y="432"/>
                      <a:pt x="1027" y="431"/>
                      <a:pt x="1017" y="433"/>
                    </a:cubicBezTo>
                    <a:cubicBezTo>
                      <a:pt x="1013" y="433"/>
                      <a:pt x="1008" y="439"/>
                      <a:pt x="1007" y="442"/>
                    </a:cubicBezTo>
                    <a:cubicBezTo>
                      <a:pt x="1007" y="463"/>
                      <a:pt x="1007" y="484"/>
                      <a:pt x="1007" y="504"/>
                    </a:cubicBezTo>
                    <a:cubicBezTo>
                      <a:pt x="1007" y="507"/>
                      <a:pt x="1012" y="512"/>
                      <a:pt x="1015" y="512"/>
                    </a:cubicBezTo>
                    <a:cubicBezTo>
                      <a:pt x="1028" y="513"/>
                      <a:pt x="1042" y="513"/>
                      <a:pt x="1057" y="513"/>
                    </a:cubicBezTo>
                    <a:close/>
                    <a:moveTo>
                      <a:pt x="261" y="633"/>
                    </a:moveTo>
                    <a:cubicBezTo>
                      <a:pt x="261" y="617"/>
                      <a:pt x="261" y="603"/>
                      <a:pt x="261" y="589"/>
                    </a:cubicBezTo>
                    <a:cubicBezTo>
                      <a:pt x="260" y="544"/>
                      <a:pt x="270" y="553"/>
                      <a:pt x="221" y="553"/>
                    </a:cubicBezTo>
                    <a:cubicBezTo>
                      <a:pt x="218" y="553"/>
                      <a:pt x="212" y="558"/>
                      <a:pt x="211" y="562"/>
                    </a:cubicBezTo>
                    <a:cubicBezTo>
                      <a:pt x="211" y="582"/>
                      <a:pt x="211" y="603"/>
                      <a:pt x="211" y="624"/>
                    </a:cubicBezTo>
                    <a:cubicBezTo>
                      <a:pt x="211" y="627"/>
                      <a:pt x="217" y="632"/>
                      <a:pt x="220" y="632"/>
                    </a:cubicBezTo>
                    <a:cubicBezTo>
                      <a:pt x="233" y="633"/>
                      <a:pt x="246" y="633"/>
                      <a:pt x="261" y="633"/>
                    </a:cubicBezTo>
                    <a:close/>
                    <a:moveTo>
                      <a:pt x="341" y="632"/>
                    </a:moveTo>
                    <a:cubicBezTo>
                      <a:pt x="341" y="607"/>
                      <a:pt x="342" y="584"/>
                      <a:pt x="341" y="561"/>
                    </a:cubicBezTo>
                    <a:cubicBezTo>
                      <a:pt x="341" y="558"/>
                      <a:pt x="336" y="553"/>
                      <a:pt x="333" y="553"/>
                    </a:cubicBezTo>
                    <a:cubicBezTo>
                      <a:pt x="320" y="552"/>
                      <a:pt x="307" y="552"/>
                      <a:pt x="293" y="552"/>
                    </a:cubicBezTo>
                    <a:cubicBezTo>
                      <a:pt x="293" y="580"/>
                      <a:pt x="293" y="606"/>
                      <a:pt x="293" y="632"/>
                    </a:cubicBezTo>
                    <a:cubicBezTo>
                      <a:pt x="309" y="632"/>
                      <a:pt x="324" y="632"/>
                      <a:pt x="341" y="632"/>
                    </a:cubicBezTo>
                    <a:close/>
                    <a:moveTo>
                      <a:pt x="373" y="552"/>
                    </a:moveTo>
                    <a:cubicBezTo>
                      <a:pt x="373" y="580"/>
                      <a:pt x="373" y="606"/>
                      <a:pt x="373" y="632"/>
                    </a:cubicBezTo>
                    <a:cubicBezTo>
                      <a:pt x="389" y="632"/>
                      <a:pt x="405" y="632"/>
                      <a:pt x="422" y="632"/>
                    </a:cubicBezTo>
                    <a:cubicBezTo>
                      <a:pt x="422" y="607"/>
                      <a:pt x="422" y="584"/>
                      <a:pt x="422" y="561"/>
                    </a:cubicBezTo>
                    <a:cubicBezTo>
                      <a:pt x="422" y="558"/>
                      <a:pt x="416" y="553"/>
                      <a:pt x="413" y="553"/>
                    </a:cubicBezTo>
                    <a:cubicBezTo>
                      <a:pt x="400" y="552"/>
                      <a:pt x="387" y="552"/>
                      <a:pt x="373" y="552"/>
                    </a:cubicBezTo>
                    <a:close/>
                    <a:moveTo>
                      <a:pt x="685" y="595"/>
                    </a:moveTo>
                    <a:cubicBezTo>
                      <a:pt x="685" y="596"/>
                      <a:pt x="685" y="597"/>
                      <a:pt x="685" y="599"/>
                    </a:cubicBezTo>
                    <a:cubicBezTo>
                      <a:pt x="686" y="644"/>
                      <a:pt x="676" y="634"/>
                      <a:pt x="725" y="636"/>
                    </a:cubicBezTo>
                    <a:cubicBezTo>
                      <a:pt x="732" y="636"/>
                      <a:pt x="735" y="633"/>
                      <a:pt x="735" y="625"/>
                    </a:cubicBezTo>
                    <a:cubicBezTo>
                      <a:pt x="735" y="605"/>
                      <a:pt x="736" y="585"/>
                      <a:pt x="735" y="565"/>
                    </a:cubicBezTo>
                    <a:cubicBezTo>
                      <a:pt x="735" y="562"/>
                      <a:pt x="731" y="556"/>
                      <a:pt x="729" y="556"/>
                    </a:cubicBezTo>
                    <a:cubicBezTo>
                      <a:pt x="715" y="555"/>
                      <a:pt x="700" y="554"/>
                      <a:pt x="688" y="558"/>
                    </a:cubicBezTo>
                    <a:cubicBezTo>
                      <a:pt x="684" y="559"/>
                      <a:pt x="686" y="577"/>
                      <a:pt x="685" y="588"/>
                    </a:cubicBezTo>
                    <a:cubicBezTo>
                      <a:pt x="685" y="590"/>
                      <a:pt x="685" y="592"/>
                      <a:pt x="685" y="595"/>
                    </a:cubicBezTo>
                    <a:close/>
                    <a:moveTo>
                      <a:pt x="765" y="595"/>
                    </a:moveTo>
                    <a:cubicBezTo>
                      <a:pt x="765" y="605"/>
                      <a:pt x="764" y="615"/>
                      <a:pt x="766" y="625"/>
                    </a:cubicBezTo>
                    <a:cubicBezTo>
                      <a:pt x="766" y="629"/>
                      <a:pt x="771" y="635"/>
                      <a:pt x="775" y="635"/>
                    </a:cubicBezTo>
                    <a:cubicBezTo>
                      <a:pt x="785" y="636"/>
                      <a:pt x="795" y="635"/>
                      <a:pt x="805" y="636"/>
                    </a:cubicBezTo>
                    <a:cubicBezTo>
                      <a:pt x="813" y="636"/>
                      <a:pt x="816" y="633"/>
                      <a:pt x="816" y="625"/>
                    </a:cubicBezTo>
                    <a:cubicBezTo>
                      <a:pt x="815" y="614"/>
                      <a:pt x="816" y="603"/>
                      <a:pt x="816" y="592"/>
                    </a:cubicBezTo>
                    <a:cubicBezTo>
                      <a:pt x="816" y="554"/>
                      <a:pt x="816" y="554"/>
                      <a:pt x="778" y="555"/>
                    </a:cubicBezTo>
                    <a:cubicBezTo>
                      <a:pt x="777" y="555"/>
                      <a:pt x="776" y="554"/>
                      <a:pt x="775" y="555"/>
                    </a:cubicBezTo>
                    <a:cubicBezTo>
                      <a:pt x="772" y="558"/>
                      <a:pt x="766" y="561"/>
                      <a:pt x="766" y="565"/>
                    </a:cubicBezTo>
                    <a:cubicBezTo>
                      <a:pt x="764" y="575"/>
                      <a:pt x="765" y="585"/>
                      <a:pt x="765" y="595"/>
                    </a:cubicBezTo>
                    <a:close/>
                    <a:moveTo>
                      <a:pt x="896" y="596"/>
                    </a:moveTo>
                    <a:cubicBezTo>
                      <a:pt x="896" y="553"/>
                      <a:pt x="896" y="553"/>
                      <a:pt x="857" y="555"/>
                    </a:cubicBezTo>
                    <a:cubicBezTo>
                      <a:pt x="856" y="555"/>
                      <a:pt x="855" y="555"/>
                      <a:pt x="854" y="555"/>
                    </a:cubicBezTo>
                    <a:cubicBezTo>
                      <a:pt x="851" y="558"/>
                      <a:pt x="846" y="560"/>
                      <a:pt x="846" y="563"/>
                    </a:cubicBezTo>
                    <a:cubicBezTo>
                      <a:pt x="846" y="584"/>
                      <a:pt x="846" y="606"/>
                      <a:pt x="846" y="627"/>
                    </a:cubicBezTo>
                    <a:cubicBezTo>
                      <a:pt x="846" y="630"/>
                      <a:pt x="850" y="635"/>
                      <a:pt x="853" y="635"/>
                    </a:cubicBezTo>
                    <a:cubicBezTo>
                      <a:pt x="866" y="635"/>
                      <a:pt x="881" y="637"/>
                      <a:pt x="893" y="633"/>
                    </a:cubicBezTo>
                    <a:cubicBezTo>
                      <a:pt x="897" y="631"/>
                      <a:pt x="895" y="612"/>
                      <a:pt x="896" y="601"/>
                    </a:cubicBezTo>
                    <a:cubicBezTo>
                      <a:pt x="896" y="600"/>
                      <a:pt x="896" y="598"/>
                      <a:pt x="896" y="596"/>
                    </a:cubicBezTo>
                    <a:close/>
                    <a:moveTo>
                      <a:pt x="976" y="555"/>
                    </a:moveTo>
                    <a:cubicBezTo>
                      <a:pt x="961" y="555"/>
                      <a:pt x="948" y="554"/>
                      <a:pt x="935" y="555"/>
                    </a:cubicBezTo>
                    <a:cubicBezTo>
                      <a:pt x="932" y="556"/>
                      <a:pt x="927" y="561"/>
                      <a:pt x="927" y="564"/>
                    </a:cubicBezTo>
                    <a:cubicBezTo>
                      <a:pt x="926" y="585"/>
                      <a:pt x="926" y="606"/>
                      <a:pt x="927" y="627"/>
                    </a:cubicBezTo>
                    <a:cubicBezTo>
                      <a:pt x="927" y="630"/>
                      <a:pt x="931" y="635"/>
                      <a:pt x="933" y="635"/>
                    </a:cubicBezTo>
                    <a:cubicBezTo>
                      <a:pt x="947" y="636"/>
                      <a:pt x="961" y="635"/>
                      <a:pt x="976" y="635"/>
                    </a:cubicBezTo>
                    <a:cubicBezTo>
                      <a:pt x="976" y="608"/>
                      <a:pt x="976" y="582"/>
                      <a:pt x="976" y="555"/>
                    </a:cubicBezTo>
                    <a:close/>
                    <a:moveTo>
                      <a:pt x="765" y="717"/>
                    </a:moveTo>
                    <a:cubicBezTo>
                      <a:pt x="765" y="760"/>
                      <a:pt x="765" y="760"/>
                      <a:pt x="804" y="758"/>
                    </a:cubicBezTo>
                    <a:cubicBezTo>
                      <a:pt x="812" y="758"/>
                      <a:pt x="816" y="755"/>
                      <a:pt x="816" y="747"/>
                    </a:cubicBezTo>
                    <a:cubicBezTo>
                      <a:pt x="815" y="735"/>
                      <a:pt x="816" y="724"/>
                      <a:pt x="816" y="713"/>
                    </a:cubicBezTo>
                    <a:cubicBezTo>
                      <a:pt x="816" y="675"/>
                      <a:pt x="816" y="675"/>
                      <a:pt x="777" y="677"/>
                    </a:cubicBezTo>
                    <a:cubicBezTo>
                      <a:pt x="768" y="677"/>
                      <a:pt x="765" y="679"/>
                      <a:pt x="765" y="688"/>
                    </a:cubicBezTo>
                    <a:cubicBezTo>
                      <a:pt x="766" y="698"/>
                      <a:pt x="765" y="707"/>
                      <a:pt x="765" y="717"/>
                    </a:cubicBezTo>
                    <a:close/>
                    <a:moveTo>
                      <a:pt x="896" y="717"/>
                    </a:moveTo>
                    <a:cubicBezTo>
                      <a:pt x="896" y="675"/>
                      <a:pt x="896" y="675"/>
                      <a:pt x="857" y="677"/>
                    </a:cubicBezTo>
                    <a:cubicBezTo>
                      <a:pt x="856" y="677"/>
                      <a:pt x="854" y="676"/>
                      <a:pt x="853" y="677"/>
                    </a:cubicBezTo>
                    <a:cubicBezTo>
                      <a:pt x="851" y="680"/>
                      <a:pt x="846" y="682"/>
                      <a:pt x="846" y="685"/>
                    </a:cubicBezTo>
                    <a:cubicBezTo>
                      <a:pt x="846" y="707"/>
                      <a:pt x="846" y="728"/>
                      <a:pt x="846" y="750"/>
                    </a:cubicBezTo>
                    <a:cubicBezTo>
                      <a:pt x="846" y="753"/>
                      <a:pt x="851" y="757"/>
                      <a:pt x="854" y="757"/>
                    </a:cubicBezTo>
                    <a:cubicBezTo>
                      <a:pt x="891" y="764"/>
                      <a:pt x="896" y="760"/>
                      <a:pt x="896" y="723"/>
                    </a:cubicBezTo>
                    <a:cubicBezTo>
                      <a:pt x="896" y="721"/>
                      <a:pt x="896" y="719"/>
                      <a:pt x="896" y="717"/>
                    </a:cubicBezTo>
                    <a:close/>
                    <a:moveTo>
                      <a:pt x="976" y="677"/>
                    </a:moveTo>
                    <a:cubicBezTo>
                      <a:pt x="969" y="677"/>
                      <a:pt x="965" y="677"/>
                      <a:pt x="960" y="677"/>
                    </a:cubicBezTo>
                    <a:cubicBezTo>
                      <a:pt x="926" y="677"/>
                      <a:pt x="926" y="677"/>
                      <a:pt x="926" y="710"/>
                    </a:cubicBezTo>
                    <a:cubicBezTo>
                      <a:pt x="926" y="714"/>
                      <a:pt x="926" y="717"/>
                      <a:pt x="926" y="721"/>
                    </a:cubicBezTo>
                    <a:cubicBezTo>
                      <a:pt x="926" y="761"/>
                      <a:pt x="926" y="761"/>
                      <a:pt x="966" y="758"/>
                    </a:cubicBezTo>
                    <a:cubicBezTo>
                      <a:pt x="967" y="758"/>
                      <a:pt x="968" y="758"/>
                      <a:pt x="968" y="758"/>
                    </a:cubicBezTo>
                    <a:cubicBezTo>
                      <a:pt x="971" y="755"/>
                      <a:pt x="976" y="752"/>
                      <a:pt x="976" y="750"/>
                    </a:cubicBezTo>
                    <a:cubicBezTo>
                      <a:pt x="976" y="726"/>
                      <a:pt x="976" y="703"/>
                      <a:pt x="976" y="677"/>
                    </a:cubicBezTo>
                    <a:close/>
                    <a:moveTo>
                      <a:pt x="1057" y="718"/>
                    </a:moveTo>
                    <a:cubicBezTo>
                      <a:pt x="1057" y="716"/>
                      <a:pt x="1057" y="715"/>
                      <a:pt x="1057" y="713"/>
                    </a:cubicBezTo>
                    <a:cubicBezTo>
                      <a:pt x="1057" y="674"/>
                      <a:pt x="1057" y="674"/>
                      <a:pt x="1018" y="677"/>
                    </a:cubicBezTo>
                    <a:cubicBezTo>
                      <a:pt x="1010" y="677"/>
                      <a:pt x="1007" y="679"/>
                      <a:pt x="1007" y="687"/>
                    </a:cubicBezTo>
                    <a:cubicBezTo>
                      <a:pt x="1007" y="708"/>
                      <a:pt x="1007" y="728"/>
                      <a:pt x="1007" y="748"/>
                    </a:cubicBezTo>
                    <a:cubicBezTo>
                      <a:pt x="1008" y="751"/>
                      <a:pt x="1012" y="757"/>
                      <a:pt x="1016" y="757"/>
                    </a:cubicBezTo>
                    <a:cubicBezTo>
                      <a:pt x="1055" y="763"/>
                      <a:pt x="1057" y="761"/>
                      <a:pt x="1057" y="722"/>
                    </a:cubicBezTo>
                    <a:cubicBezTo>
                      <a:pt x="1057" y="721"/>
                      <a:pt x="1057" y="720"/>
                      <a:pt x="1057" y="718"/>
                    </a:cubicBezTo>
                    <a:close/>
                    <a:moveTo>
                      <a:pt x="685" y="879"/>
                    </a:moveTo>
                    <a:cubicBezTo>
                      <a:pt x="735" y="884"/>
                      <a:pt x="735" y="884"/>
                      <a:pt x="735" y="837"/>
                    </a:cubicBezTo>
                    <a:cubicBezTo>
                      <a:pt x="735" y="796"/>
                      <a:pt x="735" y="796"/>
                      <a:pt x="695" y="799"/>
                    </a:cubicBezTo>
                    <a:cubicBezTo>
                      <a:pt x="694" y="799"/>
                      <a:pt x="693" y="799"/>
                      <a:pt x="692" y="799"/>
                    </a:cubicBezTo>
                    <a:cubicBezTo>
                      <a:pt x="690" y="801"/>
                      <a:pt x="685" y="804"/>
                      <a:pt x="685" y="806"/>
                    </a:cubicBezTo>
                    <a:cubicBezTo>
                      <a:pt x="685" y="830"/>
                      <a:pt x="685" y="854"/>
                      <a:pt x="685" y="879"/>
                    </a:cubicBezTo>
                    <a:close/>
                    <a:moveTo>
                      <a:pt x="1057" y="880"/>
                    </a:moveTo>
                    <a:cubicBezTo>
                      <a:pt x="1057" y="854"/>
                      <a:pt x="1057" y="831"/>
                      <a:pt x="1056" y="808"/>
                    </a:cubicBezTo>
                    <a:cubicBezTo>
                      <a:pt x="1056" y="805"/>
                      <a:pt x="1052" y="800"/>
                      <a:pt x="1049" y="800"/>
                    </a:cubicBezTo>
                    <a:cubicBezTo>
                      <a:pt x="1038" y="799"/>
                      <a:pt x="1027" y="799"/>
                      <a:pt x="1016" y="800"/>
                    </a:cubicBezTo>
                    <a:cubicBezTo>
                      <a:pt x="1013" y="800"/>
                      <a:pt x="1008" y="805"/>
                      <a:pt x="1007" y="807"/>
                    </a:cubicBezTo>
                    <a:cubicBezTo>
                      <a:pt x="1007" y="829"/>
                      <a:pt x="1007" y="850"/>
                      <a:pt x="1007" y="871"/>
                    </a:cubicBezTo>
                    <a:cubicBezTo>
                      <a:pt x="1008" y="874"/>
                      <a:pt x="1012" y="879"/>
                      <a:pt x="1015" y="879"/>
                    </a:cubicBezTo>
                    <a:cubicBezTo>
                      <a:pt x="1028" y="880"/>
                      <a:pt x="1042" y="880"/>
                      <a:pt x="1057" y="880"/>
                    </a:cubicBezTo>
                    <a:close/>
                    <a:moveTo>
                      <a:pt x="816" y="962"/>
                    </a:moveTo>
                    <a:cubicBezTo>
                      <a:pt x="816" y="952"/>
                      <a:pt x="816" y="942"/>
                      <a:pt x="815" y="932"/>
                    </a:cubicBezTo>
                    <a:cubicBezTo>
                      <a:pt x="815" y="928"/>
                      <a:pt x="811" y="922"/>
                      <a:pt x="809" y="922"/>
                    </a:cubicBezTo>
                    <a:cubicBezTo>
                      <a:pt x="795" y="922"/>
                      <a:pt x="780" y="920"/>
                      <a:pt x="768" y="925"/>
                    </a:cubicBezTo>
                    <a:cubicBezTo>
                      <a:pt x="764" y="926"/>
                      <a:pt x="766" y="945"/>
                      <a:pt x="765" y="956"/>
                    </a:cubicBezTo>
                    <a:cubicBezTo>
                      <a:pt x="765" y="959"/>
                      <a:pt x="765" y="962"/>
                      <a:pt x="765" y="965"/>
                    </a:cubicBezTo>
                    <a:cubicBezTo>
                      <a:pt x="765" y="1005"/>
                      <a:pt x="765" y="1005"/>
                      <a:pt x="804" y="1002"/>
                    </a:cubicBezTo>
                    <a:cubicBezTo>
                      <a:pt x="805" y="1002"/>
                      <a:pt x="805" y="1002"/>
                      <a:pt x="806" y="1002"/>
                    </a:cubicBezTo>
                    <a:cubicBezTo>
                      <a:pt x="809" y="999"/>
                      <a:pt x="815" y="996"/>
                      <a:pt x="815" y="992"/>
                    </a:cubicBezTo>
                    <a:cubicBezTo>
                      <a:pt x="816" y="982"/>
                      <a:pt x="816" y="972"/>
                      <a:pt x="816" y="962"/>
                    </a:cubicBezTo>
                    <a:close/>
                    <a:moveTo>
                      <a:pt x="292" y="144"/>
                    </a:moveTo>
                    <a:cubicBezTo>
                      <a:pt x="307" y="144"/>
                      <a:pt x="321" y="145"/>
                      <a:pt x="334" y="144"/>
                    </a:cubicBezTo>
                    <a:cubicBezTo>
                      <a:pt x="337" y="144"/>
                      <a:pt x="341" y="138"/>
                      <a:pt x="341" y="134"/>
                    </a:cubicBezTo>
                    <a:cubicBezTo>
                      <a:pt x="342" y="123"/>
                      <a:pt x="342" y="111"/>
                      <a:pt x="342" y="100"/>
                    </a:cubicBezTo>
                    <a:cubicBezTo>
                      <a:pt x="342" y="62"/>
                      <a:pt x="342" y="62"/>
                      <a:pt x="304" y="64"/>
                    </a:cubicBezTo>
                    <a:cubicBezTo>
                      <a:pt x="302" y="64"/>
                      <a:pt x="300" y="63"/>
                      <a:pt x="298" y="64"/>
                    </a:cubicBezTo>
                    <a:cubicBezTo>
                      <a:pt x="296" y="66"/>
                      <a:pt x="292" y="69"/>
                      <a:pt x="292" y="71"/>
                    </a:cubicBezTo>
                    <a:cubicBezTo>
                      <a:pt x="292" y="95"/>
                      <a:pt x="292" y="119"/>
                      <a:pt x="292" y="144"/>
                    </a:cubicBezTo>
                    <a:close/>
                    <a:moveTo>
                      <a:pt x="1057" y="962"/>
                    </a:moveTo>
                    <a:cubicBezTo>
                      <a:pt x="1057" y="920"/>
                      <a:pt x="1057" y="920"/>
                      <a:pt x="1018" y="922"/>
                    </a:cubicBezTo>
                    <a:cubicBezTo>
                      <a:pt x="1017" y="922"/>
                      <a:pt x="1016" y="921"/>
                      <a:pt x="1015" y="922"/>
                    </a:cubicBezTo>
                    <a:cubicBezTo>
                      <a:pt x="1012" y="924"/>
                      <a:pt x="1007" y="927"/>
                      <a:pt x="1007" y="930"/>
                    </a:cubicBezTo>
                    <a:cubicBezTo>
                      <a:pt x="1007" y="951"/>
                      <a:pt x="1007" y="972"/>
                      <a:pt x="1007" y="993"/>
                    </a:cubicBezTo>
                    <a:cubicBezTo>
                      <a:pt x="1008" y="996"/>
                      <a:pt x="1013" y="1001"/>
                      <a:pt x="1017" y="1002"/>
                    </a:cubicBezTo>
                    <a:cubicBezTo>
                      <a:pt x="1057" y="1006"/>
                      <a:pt x="1057" y="1005"/>
                      <a:pt x="1057" y="966"/>
                    </a:cubicBezTo>
                    <a:cubicBezTo>
                      <a:pt x="1057" y="964"/>
                      <a:pt x="1057" y="963"/>
                      <a:pt x="1057" y="962"/>
                    </a:cubicBezTo>
                    <a:close/>
                    <a:moveTo>
                      <a:pt x="373" y="144"/>
                    </a:moveTo>
                    <a:cubicBezTo>
                      <a:pt x="387" y="144"/>
                      <a:pt x="400" y="145"/>
                      <a:pt x="413" y="144"/>
                    </a:cubicBezTo>
                    <a:cubicBezTo>
                      <a:pt x="416" y="144"/>
                      <a:pt x="422" y="138"/>
                      <a:pt x="422" y="135"/>
                    </a:cubicBezTo>
                    <a:cubicBezTo>
                      <a:pt x="422" y="114"/>
                      <a:pt x="422" y="94"/>
                      <a:pt x="422" y="73"/>
                    </a:cubicBezTo>
                    <a:cubicBezTo>
                      <a:pt x="422" y="70"/>
                      <a:pt x="418" y="65"/>
                      <a:pt x="415" y="64"/>
                    </a:cubicBezTo>
                    <a:cubicBezTo>
                      <a:pt x="401" y="64"/>
                      <a:pt x="387" y="64"/>
                      <a:pt x="373" y="64"/>
                    </a:cubicBezTo>
                    <a:cubicBezTo>
                      <a:pt x="373" y="92"/>
                      <a:pt x="373" y="117"/>
                      <a:pt x="373" y="144"/>
                    </a:cubicBezTo>
                    <a:close/>
                    <a:moveTo>
                      <a:pt x="685" y="716"/>
                    </a:moveTo>
                    <a:cubicBezTo>
                      <a:pt x="685" y="761"/>
                      <a:pt x="685" y="761"/>
                      <a:pt x="724" y="758"/>
                    </a:cubicBezTo>
                    <a:cubicBezTo>
                      <a:pt x="724" y="758"/>
                      <a:pt x="725" y="758"/>
                      <a:pt x="725" y="758"/>
                    </a:cubicBezTo>
                    <a:cubicBezTo>
                      <a:pt x="729" y="754"/>
                      <a:pt x="734" y="751"/>
                      <a:pt x="735" y="747"/>
                    </a:cubicBezTo>
                    <a:cubicBezTo>
                      <a:pt x="736" y="727"/>
                      <a:pt x="735" y="707"/>
                      <a:pt x="735" y="686"/>
                    </a:cubicBezTo>
                    <a:cubicBezTo>
                      <a:pt x="735" y="683"/>
                      <a:pt x="729" y="678"/>
                      <a:pt x="726" y="677"/>
                    </a:cubicBezTo>
                    <a:cubicBezTo>
                      <a:pt x="687" y="671"/>
                      <a:pt x="685" y="673"/>
                      <a:pt x="685" y="712"/>
                    </a:cubicBezTo>
                    <a:cubicBezTo>
                      <a:pt x="685" y="713"/>
                      <a:pt x="685" y="715"/>
                      <a:pt x="685" y="716"/>
                    </a:cubicBezTo>
                    <a:close/>
                    <a:moveTo>
                      <a:pt x="1007" y="354"/>
                    </a:moveTo>
                    <a:cubicBezTo>
                      <a:pt x="1008" y="400"/>
                      <a:pt x="998" y="390"/>
                      <a:pt x="1046" y="391"/>
                    </a:cubicBezTo>
                    <a:cubicBezTo>
                      <a:pt x="1054" y="391"/>
                      <a:pt x="1057" y="388"/>
                      <a:pt x="1057" y="381"/>
                    </a:cubicBezTo>
                    <a:cubicBezTo>
                      <a:pt x="1057" y="360"/>
                      <a:pt x="1057" y="340"/>
                      <a:pt x="1057" y="320"/>
                    </a:cubicBezTo>
                    <a:cubicBezTo>
                      <a:pt x="1056" y="316"/>
                      <a:pt x="1052" y="311"/>
                      <a:pt x="1049" y="311"/>
                    </a:cubicBezTo>
                    <a:cubicBezTo>
                      <a:pt x="1013" y="304"/>
                      <a:pt x="1007" y="308"/>
                      <a:pt x="1007" y="344"/>
                    </a:cubicBezTo>
                    <a:cubicBezTo>
                      <a:pt x="1007" y="347"/>
                      <a:pt x="1007" y="349"/>
                      <a:pt x="1007" y="354"/>
                    </a:cubicBezTo>
                    <a:close/>
                    <a:moveTo>
                      <a:pt x="816" y="351"/>
                    </a:moveTo>
                    <a:cubicBezTo>
                      <a:pt x="816" y="351"/>
                      <a:pt x="816" y="351"/>
                      <a:pt x="816" y="351"/>
                    </a:cubicBezTo>
                    <a:cubicBezTo>
                      <a:pt x="816" y="341"/>
                      <a:pt x="815" y="331"/>
                      <a:pt x="816" y="321"/>
                    </a:cubicBezTo>
                    <a:cubicBezTo>
                      <a:pt x="816" y="314"/>
                      <a:pt x="814" y="310"/>
                      <a:pt x="806" y="310"/>
                    </a:cubicBezTo>
                    <a:cubicBezTo>
                      <a:pt x="796" y="310"/>
                      <a:pt x="785" y="310"/>
                      <a:pt x="774" y="311"/>
                    </a:cubicBezTo>
                    <a:cubicBezTo>
                      <a:pt x="771" y="311"/>
                      <a:pt x="766" y="316"/>
                      <a:pt x="766" y="320"/>
                    </a:cubicBezTo>
                    <a:cubicBezTo>
                      <a:pt x="765" y="340"/>
                      <a:pt x="765" y="361"/>
                      <a:pt x="766" y="382"/>
                    </a:cubicBezTo>
                    <a:cubicBezTo>
                      <a:pt x="766" y="385"/>
                      <a:pt x="770" y="390"/>
                      <a:pt x="772" y="391"/>
                    </a:cubicBezTo>
                    <a:cubicBezTo>
                      <a:pt x="786" y="391"/>
                      <a:pt x="800" y="392"/>
                      <a:pt x="813" y="388"/>
                    </a:cubicBezTo>
                    <a:cubicBezTo>
                      <a:pt x="817" y="386"/>
                      <a:pt x="815" y="369"/>
                      <a:pt x="816" y="358"/>
                    </a:cubicBezTo>
                    <a:cubicBezTo>
                      <a:pt x="816" y="356"/>
                      <a:pt x="816" y="353"/>
                      <a:pt x="816" y="351"/>
                    </a:cubicBezTo>
                    <a:close/>
                    <a:moveTo>
                      <a:pt x="293" y="389"/>
                    </a:moveTo>
                    <a:cubicBezTo>
                      <a:pt x="307" y="389"/>
                      <a:pt x="321" y="390"/>
                      <a:pt x="335" y="389"/>
                    </a:cubicBezTo>
                    <a:cubicBezTo>
                      <a:pt x="337" y="388"/>
                      <a:pt x="341" y="382"/>
                      <a:pt x="341" y="379"/>
                    </a:cubicBezTo>
                    <a:cubicBezTo>
                      <a:pt x="342" y="359"/>
                      <a:pt x="342" y="338"/>
                      <a:pt x="341" y="318"/>
                    </a:cubicBezTo>
                    <a:cubicBezTo>
                      <a:pt x="341" y="315"/>
                      <a:pt x="337" y="309"/>
                      <a:pt x="334" y="309"/>
                    </a:cubicBezTo>
                    <a:cubicBezTo>
                      <a:pt x="321" y="308"/>
                      <a:pt x="307" y="309"/>
                      <a:pt x="293" y="309"/>
                    </a:cubicBezTo>
                    <a:cubicBezTo>
                      <a:pt x="293" y="336"/>
                      <a:pt x="293" y="362"/>
                      <a:pt x="293" y="389"/>
                    </a:cubicBezTo>
                    <a:close/>
                    <a:moveTo>
                      <a:pt x="1007" y="595"/>
                    </a:moveTo>
                    <a:cubicBezTo>
                      <a:pt x="1007" y="595"/>
                      <a:pt x="1007" y="595"/>
                      <a:pt x="1007" y="595"/>
                    </a:cubicBezTo>
                    <a:cubicBezTo>
                      <a:pt x="1007" y="597"/>
                      <a:pt x="1007" y="598"/>
                      <a:pt x="1007" y="600"/>
                    </a:cubicBezTo>
                    <a:cubicBezTo>
                      <a:pt x="1007" y="637"/>
                      <a:pt x="1007" y="636"/>
                      <a:pt x="1044" y="636"/>
                    </a:cubicBezTo>
                    <a:cubicBezTo>
                      <a:pt x="1055" y="636"/>
                      <a:pt x="1058" y="632"/>
                      <a:pt x="1057" y="622"/>
                    </a:cubicBezTo>
                    <a:cubicBezTo>
                      <a:pt x="1056" y="611"/>
                      <a:pt x="1057" y="601"/>
                      <a:pt x="1057" y="590"/>
                    </a:cubicBezTo>
                    <a:cubicBezTo>
                      <a:pt x="1057" y="554"/>
                      <a:pt x="1057" y="555"/>
                      <a:pt x="1021" y="555"/>
                    </a:cubicBezTo>
                    <a:cubicBezTo>
                      <a:pt x="1011" y="554"/>
                      <a:pt x="1006" y="557"/>
                      <a:pt x="1007" y="568"/>
                    </a:cubicBezTo>
                    <a:cubicBezTo>
                      <a:pt x="1008" y="577"/>
                      <a:pt x="1007" y="586"/>
                      <a:pt x="1007" y="595"/>
                    </a:cubicBezTo>
                    <a:close/>
                    <a:moveTo>
                      <a:pt x="373" y="266"/>
                    </a:moveTo>
                    <a:cubicBezTo>
                      <a:pt x="387" y="266"/>
                      <a:pt x="400" y="267"/>
                      <a:pt x="413" y="266"/>
                    </a:cubicBezTo>
                    <a:cubicBezTo>
                      <a:pt x="416" y="266"/>
                      <a:pt x="421" y="260"/>
                      <a:pt x="422" y="257"/>
                    </a:cubicBezTo>
                    <a:cubicBezTo>
                      <a:pt x="422" y="236"/>
                      <a:pt x="422" y="216"/>
                      <a:pt x="422" y="195"/>
                    </a:cubicBezTo>
                    <a:cubicBezTo>
                      <a:pt x="422" y="192"/>
                      <a:pt x="417" y="186"/>
                      <a:pt x="414" y="186"/>
                    </a:cubicBezTo>
                    <a:cubicBezTo>
                      <a:pt x="401" y="185"/>
                      <a:pt x="387" y="186"/>
                      <a:pt x="373" y="186"/>
                    </a:cubicBezTo>
                    <a:cubicBezTo>
                      <a:pt x="373" y="213"/>
                      <a:pt x="373" y="239"/>
                      <a:pt x="373" y="266"/>
                    </a:cubicBezTo>
                    <a:close/>
                    <a:moveTo>
                      <a:pt x="261" y="105"/>
                    </a:moveTo>
                    <a:cubicBezTo>
                      <a:pt x="261" y="103"/>
                      <a:pt x="261" y="101"/>
                      <a:pt x="261" y="100"/>
                    </a:cubicBezTo>
                    <a:cubicBezTo>
                      <a:pt x="261" y="60"/>
                      <a:pt x="261" y="60"/>
                      <a:pt x="221" y="64"/>
                    </a:cubicBezTo>
                    <a:cubicBezTo>
                      <a:pt x="218" y="64"/>
                      <a:pt x="212" y="70"/>
                      <a:pt x="212" y="73"/>
                    </a:cubicBezTo>
                    <a:cubicBezTo>
                      <a:pt x="211" y="94"/>
                      <a:pt x="211" y="115"/>
                      <a:pt x="212" y="136"/>
                    </a:cubicBezTo>
                    <a:cubicBezTo>
                      <a:pt x="212" y="139"/>
                      <a:pt x="217" y="144"/>
                      <a:pt x="221" y="144"/>
                    </a:cubicBezTo>
                    <a:cubicBezTo>
                      <a:pt x="261" y="149"/>
                      <a:pt x="261" y="148"/>
                      <a:pt x="261" y="108"/>
                    </a:cubicBezTo>
                    <a:cubicBezTo>
                      <a:pt x="261" y="107"/>
                      <a:pt x="261" y="106"/>
                      <a:pt x="261" y="105"/>
                    </a:cubicBezTo>
                    <a:close/>
                    <a:moveTo>
                      <a:pt x="293" y="186"/>
                    </a:moveTo>
                    <a:cubicBezTo>
                      <a:pt x="293" y="213"/>
                      <a:pt x="293" y="239"/>
                      <a:pt x="293" y="266"/>
                    </a:cubicBezTo>
                    <a:cubicBezTo>
                      <a:pt x="307" y="266"/>
                      <a:pt x="319" y="266"/>
                      <a:pt x="332" y="266"/>
                    </a:cubicBezTo>
                    <a:cubicBezTo>
                      <a:pt x="338" y="266"/>
                      <a:pt x="342" y="264"/>
                      <a:pt x="342" y="257"/>
                    </a:cubicBezTo>
                    <a:cubicBezTo>
                      <a:pt x="341" y="236"/>
                      <a:pt x="342" y="216"/>
                      <a:pt x="341" y="196"/>
                    </a:cubicBezTo>
                    <a:cubicBezTo>
                      <a:pt x="341" y="192"/>
                      <a:pt x="336" y="186"/>
                      <a:pt x="333" y="186"/>
                    </a:cubicBezTo>
                    <a:cubicBezTo>
                      <a:pt x="320" y="185"/>
                      <a:pt x="307" y="186"/>
                      <a:pt x="293" y="186"/>
                    </a:cubicBezTo>
                    <a:close/>
                    <a:moveTo>
                      <a:pt x="211" y="675"/>
                    </a:moveTo>
                    <a:cubicBezTo>
                      <a:pt x="211" y="691"/>
                      <a:pt x="211" y="705"/>
                      <a:pt x="211" y="720"/>
                    </a:cubicBezTo>
                    <a:cubicBezTo>
                      <a:pt x="211" y="759"/>
                      <a:pt x="211" y="759"/>
                      <a:pt x="250" y="756"/>
                    </a:cubicBezTo>
                    <a:cubicBezTo>
                      <a:pt x="258" y="755"/>
                      <a:pt x="261" y="753"/>
                      <a:pt x="261" y="745"/>
                    </a:cubicBezTo>
                    <a:cubicBezTo>
                      <a:pt x="261" y="725"/>
                      <a:pt x="261" y="705"/>
                      <a:pt x="260" y="684"/>
                    </a:cubicBezTo>
                    <a:cubicBezTo>
                      <a:pt x="260" y="681"/>
                      <a:pt x="256" y="676"/>
                      <a:pt x="253" y="675"/>
                    </a:cubicBezTo>
                    <a:cubicBezTo>
                      <a:pt x="240" y="675"/>
                      <a:pt x="226" y="675"/>
                      <a:pt x="211" y="675"/>
                    </a:cubicBezTo>
                    <a:close/>
                    <a:moveTo>
                      <a:pt x="735" y="962"/>
                    </a:moveTo>
                    <a:cubicBezTo>
                      <a:pt x="735" y="920"/>
                      <a:pt x="735" y="920"/>
                      <a:pt x="696" y="922"/>
                    </a:cubicBezTo>
                    <a:cubicBezTo>
                      <a:pt x="696" y="922"/>
                      <a:pt x="695" y="922"/>
                      <a:pt x="695" y="922"/>
                    </a:cubicBezTo>
                    <a:cubicBezTo>
                      <a:pt x="688" y="921"/>
                      <a:pt x="685" y="924"/>
                      <a:pt x="685" y="931"/>
                    </a:cubicBezTo>
                    <a:cubicBezTo>
                      <a:pt x="685" y="943"/>
                      <a:pt x="685" y="954"/>
                      <a:pt x="685" y="966"/>
                    </a:cubicBezTo>
                    <a:cubicBezTo>
                      <a:pt x="685" y="1003"/>
                      <a:pt x="685" y="1003"/>
                      <a:pt x="722" y="1002"/>
                    </a:cubicBezTo>
                    <a:cubicBezTo>
                      <a:pt x="723" y="1002"/>
                      <a:pt x="725" y="1003"/>
                      <a:pt x="725" y="1002"/>
                    </a:cubicBezTo>
                    <a:cubicBezTo>
                      <a:pt x="729" y="999"/>
                      <a:pt x="734" y="996"/>
                      <a:pt x="735" y="992"/>
                    </a:cubicBezTo>
                    <a:cubicBezTo>
                      <a:pt x="736" y="982"/>
                      <a:pt x="735" y="972"/>
                      <a:pt x="735" y="962"/>
                    </a:cubicBezTo>
                    <a:close/>
                    <a:moveTo>
                      <a:pt x="261" y="266"/>
                    </a:moveTo>
                    <a:cubicBezTo>
                      <a:pt x="261" y="251"/>
                      <a:pt x="261" y="237"/>
                      <a:pt x="261" y="222"/>
                    </a:cubicBezTo>
                    <a:cubicBezTo>
                      <a:pt x="261" y="183"/>
                      <a:pt x="261" y="182"/>
                      <a:pt x="221" y="186"/>
                    </a:cubicBezTo>
                    <a:cubicBezTo>
                      <a:pt x="218" y="186"/>
                      <a:pt x="212" y="192"/>
                      <a:pt x="211" y="195"/>
                    </a:cubicBezTo>
                    <a:cubicBezTo>
                      <a:pt x="211" y="216"/>
                      <a:pt x="211" y="237"/>
                      <a:pt x="211" y="257"/>
                    </a:cubicBezTo>
                    <a:cubicBezTo>
                      <a:pt x="211" y="260"/>
                      <a:pt x="216" y="266"/>
                      <a:pt x="219" y="266"/>
                    </a:cubicBezTo>
                    <a:cubicBezTo>
                      <a:pt x="232" y="267"/>
                      <a:pt x="245" y="266"/>
                      <a:pt x="261" y="266"/>
                    </a:cubicBezTo>
                    <a:close/>
                    <a:moveTo>
                      <a:pt x="373" y="756"/>
                    </a:moveTo>
                    <a:cubicBezTo>
                      <a:pt x="387" y="756"/>
                      <a:pt x="401" y="756"/>
                      <a:pt x="414" y="755"/>
                    </a:cubicBezTo>
                    <a:cubicBezTo>
                      <a:pt x="417" y="755"/>
                      <a:pt x="422" y="749"/>
                      <a:pt x="422" y="745"/>
                    </a:cubicBezTo>
                    <a:cubicBezTo>
                      <a:pt x="422" y="725"/>
                      <a:pt x="422" y="705"/>
                      <a:pt x="422" y="685"/>
                    </a:cubicBezTo>
                    <a:cubicBezTo>
                      <a:pt x="422" y="681"/>
                      <a:pt x="418" y="676"/>
                      <a:pt x="416" y="676"/>
                    </a:cubicBezTo>
                    <a:cubicBezTo>
                      <a:pt x="402" y="675"/>
                      <a:pt x="387" y="675"/>
                      <a:pt x="373" y="675"/>
                    </a:cubicBezTo>
                    <a:cubicBezTo>
                      <a:pt x="373" y="703"/>
                      <a:pt x="373" y="728"/>
                      <a:pt x="373" y="756"/>
                    </a:cubicBezTo>
                    <a:close/>
                    <a:moveTo>
                      <a:pt x="211" y="349"/>
                    </a:moveTo>
                    <a:cubicBezTo>
                      <a:pt x="211" y="391"/>
                      <a:pt x="211" y="391"/>
                      <a:pt x="250" y="389"/>
                    </a:cubicBezTo>
                    <a:cubicBezTo>
                      <a:pt x="250" y="389"/>
                      <a:pt x="251" y="389"/>
                      <a:pt x="251" y="389"/>
                    </a:cubicBezTo>
                    <a:cubicBezTo>
                      <a:pt x="254" y="386"/>
                      <a:pt x="260" y="383"/>
                      <a:pt x="260" y="379"/>
                    </a:cubicBezTo>
                    <a:cubicBezTo>
                      <a:pt x="262" y="368"/>
                      <a:pt x="261" y="357"/>
                      <a:pt x="261" y="346"/>
                    </a:cubicBezTo>
                    <a:cubicBezTo>
                      <a:pt x="261" y="306"/>
                      <a:pt x="261" y="306"/>
                      <a:pt x="221" y="308"/>
                    </a:cubicBezTo>
                    <a:cubicBezTo>
                      <a:pt x="214" y="309"/>
                      <a:pt x="211" y="311"/>
                      <a:pt x="211" y="318"/>
                    </a:cubicBezTo>
                    <a:cubicBezTo>
                      <a:pt x="211" y="328"/>
                      <a:pt x="211" y="338"/>
                      <a:pt x="211" y="349"/>
                    </a:cubicBezTo>
                    <a:close/>
                    <a:moveTo>
                      <a:pt x="735" y="350"/>
                    </a:moveTo>
                    <a:cubicBezTo>
                      <a:pt x="735" y="308"/>
                      <a:pt x="735" y="308"/>
                      <a:pt x="696" y="310"/>
                    </a:cubicBezTo>
                    <a:cubicBezTo>
                      <a:pt x="695" y="310"/>
                      <a:pt x="695" y="310"/>
                      <a:pt x="694" y="310"/>
                    </a:cubicBezTo>
                    <a:cubicBezTo>
                      <a:pt x="691" y="313"/>
                      <a:pt x="686" y="316"/>
                      <a:pt x="685" y="319"/>
                    </a:cubicBezTo>
                    <a:cubicBezTo>
                      <a:pt x="685" y="340"/>
                      <a:pt x="685" y="361"/>
                      <a:pt x="685" y="382"/>
                    </a:cubicBezTo>
                    <a:cubicBezTo>
                      <a:pt x="685" y="385"/>
                      <a:pt x="691" y="390"/>
                      <a:pt x="694" y="391"/>
                    </a:cubicBezTo>
                    <a:cubicBezTo>
                      <a:pt x="734" y="396"/>
                      <a:pt x="736" y="395"/>
                      <a:pt x="735" y="356"/>
                    </a:cubicBezTo>
                    <a:cubicBezTo>
                      <a:pt x="735" y="354"/>
                      <a:pt x="735" y="352"/>
                      <a:pt x="735" y="350"/>
                    </a:cubicBezTo>
                    <a:close/>
                    <a:moveTo>
                      <a:pt x="292" y="678"/>
                    </a:moveTo>
                    <a:cubicBezTo>
                      <a:pt x="292" y="700"/>
                      <a:pt x="291" y="724"/>
                      <a:pt x="292" y="747"/>
                    </a:cubicBezTo>
                    <a:cubicBezTo>
                      <a:pt x="292" y="750"/>
                      <a:pt x="297" y="755"/>
                      <a:pt x="300" y="755"/>
                    </a:cubicBezTo>
                    <a:cubicBezTo>
                      <a:pt x="339" y="761"/>
                      <a:pt x="342" y="759"/>
                      <a:pt x="342" y="720"/>
                    </a:cubicBezTo>
                    <a:cubicBezTo>
                      <a:pt x="342" y="719"/>
                      <a:pt x="342" y="718"/>
                      <a:pt x="342" y="716"/>
                    </a:cubicBezTo>
                    <a:cubicBezTo>
                      <a:pt x="342" y="670"/>
                      <a:pt x="342" y="670"/>
                      <a:pt x="295" y="676"/>
                    </a:cubicBezTo>
                    <a:cubicBezTo>
                      <a:pt x="295" y="676"/>
                      <a:pt x="294" y="676"/>
                      <a:pt x="292" y="678"/>
                    </a:cubicBezTo>
                    <a:close/>
                    <a:moveTo>
                      <a:pt x="452" y="226"/>
                    </a:moveTo>
                    <a:cubicBezTo>
                      <a:pt x="452" y="269"/>
                      <a:pt x="452" y="269"/>
                      <a:pt x="492" y="266"/>
                    </a:cubicBezTo>
                    <a:cubicBezTo>
                      <a:pt x="493" y="266"/>
                      <a:pt x="493" y="266"/>
                      <a:pt x="494" y="266"/>
                    </a:cubicBezTo>
                    <a:cubicBezTo>
                      <a:pt x="497" y="263"/>
                      <a:pt x="502" y="260"/>
                      <a:pt x="502" y="257"/>
                    </a:cubicBezTo>
                    <a:cubicBezTo>
                      <a:pt x="503" y="246"/>
                      <a:pt x="503" y="234"/>
                      <a:pt x="503" y="223"/>
                    </a:cubicBezTo>
                    <a:cubicBezTo>
                      <a:pt x="503" y="183"/>
                      <a:pt x="503" y="183"/>
                      <a:pt x="463" y="185"/>
                    </a:cubicBezTo>
                    <a:cubicBezTo>
                      <a:pt x="455" y="186"/>
                      <a:pt x="452" y="189"/>
                      <a:pt x="452" y="197"/>
                    </a:cubicBezTo>
                    <a:cubicBezTo>
                      <a:pt x="452" y="207"/>
                      <a:pt x="452" y="216"/>
                      <a:pt x="452" y="226"/>
                    </a:cubicBezTo>
                    <a:close/>
                    <a:moveTo>
                      <a:pt x="452" y="715"/>
                    </a:moveTo>
                    <a:cubicBezTo>
                      <a:pt x="452" y="758"/>
                      <a:pt x="452" y="758"/>
                      <a:pt x="491" y="756"/>
                    </a:cubicBezTo>
                    <a:cubicBezTo>
                      <a:pt x="492" y="756"/>
                      <a:pt x="493" y="756"/>
                      <a:pt x="494" y="756"/>
                    </a:cubicBezTo>
                    <a:cubicBezTo>
                      <a:pt x="497" y="753"/>
                      <a:pt x="502" y="749"/>
                      <a:pt x="502" y="746"/>
                    </a:cubicBezTo>
                    <a:cubicBezTo>
                      <a:pt x="503" y="725"/>
                      <a:pt x="503" y="704"/>
                      <a:pt x="502" y="684"/>
                    </a:cubicBezTo>
                    <a:cubicBezTo>
                      <a:pt x="502" y="681"/>
                      <a:pt x="498" y="676"/>
                      <a:pt x="496" y="675"/>
                    </a:cubicBezTo>
                    <a:cubicBezTo>
                      <a:pt x="482" y="675"/>
                      <a:pt x="467" y="673"/>
                      <a:pt x="455" y="678"/>
                    </a:cubicBezTo>
                    <a:cubicBezTo>
                      <a:pt x="451" y="680"/>
                      <a:pt x="453" y="698"/>
                      <a:pt x="452" y="709"/>
                    </a:cubicBezTo>
                    <a:cubicBezTo>
                      <a:pt x="452" y="711"/>
                      <a:pt x="452" y="713"/>
                      <a:pt x="452" y="7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0" name="Freeform 35"/>
              <p:cNvSpPr>
                <a:spLocks/>
              </p:cNvSpPr>
              <p:nvPr/>
            </p:nvSpPr>
            <p:spPr bwMode="auto">
              <a:xfrm>
                <a:off x="4765264" y="4301142"/>
                <a:ext cx="1160845" cy="83876"/>
              </a:xfrm>
              <a:custGeom>
                <a:avLst/>
                <a:gdLst>
                  <a:gd name="T0" fmla="*/ 404 w 409"/>
                  <a:gd name="T1" fmla="*/ 30 h 30"/>
                  <a:gd name="T2" fmla="*/ 1 w 409"/>
                  <a:gd name="T3" fmla="*/ 30 h 30"/>
                  <a:gd name="T4" fmla="*/ 2 w 409"/>
                  <a:gd name="T5" fmla="*/ 4 h 30"/>
                  <a:gd name="T6" fmla="*/ 14 w 409"/>
                  <a:gd name="T7" fmla="*/ 0 h 30"/>
                  <a:gd name="T8" fmla="*/ 151 w 409"/>
                  <a:gd name="T9" fmla="*/ 0 h 30"/>
                  <a:gd name="T10" fmla="*/ 380 w 409"/>
                  <a:gd name="T11" fmla="*/ 0 h 30"/>
                  <a:gd name="T12" fmla="*/ 404 w 409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9" h="30">
                    <a:moveTo>
                      <a:pt x="404" y="30"/>
                    </a:moveTo>
                    <a:cubicBezTo>
                      <a:pt x="270" y="30"/>
                      <a:pt x="137" y="30"/>
                      <a:pt x="1" y="30"/>
                    </a:cubicBezTo>
                    <a:cubicBezTo>
                      <a:pt x="1" y="22"/>
                      <a:pt x="0" y="13"/>
                      <a:pt x="2" y="4"/>
                    </a:cubicBezTo>
                    <a:cubicBezTo>
                      <a:pt x="2" y="2"/>
                      <a:pt x="10" y="0"/>
                      <a:pt x="14" y="0"/>
                    </a:cubicBezTo>
                    <a:cubicBezTo>
                      <a:pt x="60" y="0"/>
                      <a:pt x="105" y="0"/>
                      <a:pt x="151" y="0"/>
                    </a:cubicBezTo>
                    <a:cubicBezTo>
                      <a:pt x="227" y="0"/>
                      <a:pt x="304" y="0"/>
                      <a:pt x="380" y="0"/>
                    </a:cubicBezTo>
                    <a:cubicBezTo>
                      <a:pt x="409" y="0"/>
                      <a:pt x="409" y="0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1" name="Freeform 36"/>
              <p:cNvSpPr>
                <a:spLocks/>
              </p:cNvSpPr>
              <p:nvPr/>
            </p:nvSpPr>
            <p:spPr bwMode="auto">
              <a:xfrm>
                <a:off x="3419892" y="3599938"/>
                <a:ext cx="1160845" cy="83876"/>
              </a:xfrm>
              <a:custGeom>
                <a:avLst/>
                <a:gdLst>
                  <a:gd name="T0" fmla="*/ 404 w 410"/>
                  <a:gd name="T1" fmla="*/ 30 h 30"/>
                  <a:gd name="T2" fmla="*/ 2 w 410"/>
                  <a:gd name="T3" fmla="*/ 30 h 30"/>
                  <a:gd name="T4" fmla="*/ 1 w 410"/>
                  <a:gd name="T5" fmla="*/ 15 h 30"/>
                  <a:gd name="T6" fmla="*/ 16 w 410"/>
                  <a:gd name="T7" fmla="*/ 0 h 30"/>
                  <a:gd name="T8" fmla="*/ 139 w 410"/>
                  <a:gd name="T9" fmla="*/ 0 h 30"/>
                  <a:gd name="T10" fmla="*/ 382 w 410"/>
                  <a:gd name="T11" fmla="*/ 0 h 30"/>
                  <a:gd name="T12" fmla="*/ 404 w 41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0" h="30">
                    <a:moveTo>
                      <a:pt x="404" y="30"/>
                    </a:moveTo>
                    <a:cubicBezTo>
                      <a:pt x="271" y="30"/>
                      <a:pt x="137" y="30"/>
                      <a:pt x="2" y="30"/>
                    </a:cubicBezTo>
                    <a:cubicBezTo>
                      <a:pt x="2" y="25"/>
                      <a:pt x="2" y="20"/>
                      <a:pt x="1" y="15"/>
                    </a:cubicBezTo>
                    <a:cubicBezTo>
                      <a:pt x="0" y="4"/>
                      <a:pt x="4" y="0"/>
                      <a:pt x="16" y="0"/>
                    </a:cubicBezTo>
                    <a:cubicBezTo>
                      <a:pt x="57" y="0"/>
                      <a:pt x="98" y="0"/>
                      <a:pt x="139" y="0"/>
                    </a:cubicBezTo>
                    <a:cubicBezTo>
                      <a:pt x="220" y="0"/>
                      <a:pt x="301" y="0"/>
                      <a:pt x="382" y="0"/>
                    </a:cubicBezTo>
                    <a:cubicBezTo>
                      <a:pt x="409" y="0"/>
                      <a:pt x="410" y="1"/>
                      <a:pt x="404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2" name="Freeform 37"/>
              <p:cNvSpPr>
                <a:spLocks/>
              </p:cNvSpPr>
              <p:nvPr/>
            </p:nvSpPr>
            <p:spPr bwMode="auto">
              <a:xfrm>
                <a:off x="4849140" y="4166940"/>
                <a:ext cx="989738" cy="83876"/>
              </a:xfrm>
              <a:custGeom>
                <a:avLst/>
                <a:gdLst>
                  <a:gd name="T0" fmla="*/ 345 w 349"/>
                  <a:gd name="T1" fmla="*/ 30 h 30"/>
                  <a:gd name="T2" fmla="*/ 4 w 349"/>
                  <a:gd name="T3" fmla="*/ 30 h 30"/>
                  <a:gd name="T4" fmla="*/ 2 w 349"/>
                  <a:gd name="T5" fmla="*/ 27 h 30"/>
                  <a:gd name="T6" fmla="*/ 26 w 349"/>
                  <a:gd name="T7" fmla="*/ 0 h 30"/>
                  <a:gd name="T8" fmla="*/ 322 w 349"/>
                  <a:gd name="T9" fmla="*/ 0 h 30"/>
                  <a:gd name="T10" fmla="*/ 345 w 349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9" h="30">
                    <a:moveTo>
                      <a:pt x="345" y="30"/>
                    </a:moveTo>
                    <a:cubicBezTo>
                      <a:pt x="230" y="30"/>
                      <a:pt x="117" y="30"/>
                      <a:pt x="4" y="30"/>
                    </a:cubicBezTo>
                    <a:cubicBezTo>
                      <a:pt x="3" y="29"/>
                      <a:pt x="2" y="28"/>
                      <a:pt x="2" y="27"/>
                    </a:cubicBezTo>
                    <a:cubicBezTo>
                      <a:pt x="0" y="0"/>
                      <a:pt x="0" y="0"/>
                      <a:pt x="26" y="0"/>
                    </a:cubicBezTo>
                    <a:cubicBezTo>
                      <a:pt x="125" y="0"/>
                      <a:pt x="224" y="0"/>
                      <a:pt x="322" y="0"/>
                    </a:cubicBezTo>
                    <a:cubicBezTo>
                      <a:pt x="349" y="0"/>
                      <a:pt x="349" y="1"/>
                      <a:pt x="345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3" name="Freeform 38"/>
              <p:cNvSpPr>
                <a:spLocks/>
              </p:cNvSpPr>
              <p:nvPr/>
            </p:nvSpPr>
            <p:spPr bwMode="auto">
              <a:xfrm>
                <a:off x="3507123" y="3465736"/>
                <a:ext cx="979672" cy="87231"/>
              </a:xfrm>
              <a:custGeom>
                <a:avLst/>
                <a:gdLst>
                  <a:gd name="T0" fmla="*/ 172 w 346"/>
                  <a:gd name="T1" fmla="*/ 1 h 31"/>
                  <a:gd name="T2" fmla="*/ 331 w 346"/>
                  <a:gd name="T3" fmla="*/ 0 h 31"/>
                  <a:gd name="T4" fmla="*/ 345 w 346"/>
                  <a:gd name="T5" fmla="*/ 15 h 31"/>
                  <a:gd name="T6" fmla="*/ 330 w 346"/>
                  <a:gd name="T7" fmla="*/ 31 h 31"/>
                  <a:gd name="T8" fmla="*/ 14 w 346"/>
                  <a:gd name="T9" fmla="*/ 31 h 31"/>
                  <a:gd name="T10" fmla="*/ 0 w 346"/>
                  <a:gd name="T11" fmla="*/ 16 h 31"/>
                  <a:gd name="T12" fmla="*/ 14 w 346"/>
                  <a:gd name="T13" fmla="*/ 0 h 31"/>
                  <a:gd name="T14" fmla="*/ 172 w 346"/>
                  <a:gd name="T15" fmla="*/ 1 h 31"/>
                  <a:gd name="T16" fmla="*/ 172 w 346"/>
                  <a:gd name="T17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6" h="31">
                    <a:moveTo>
                      <a:pt x="172" y="1"/>
                    </a:moveTo>
                    <a:cubicBezTo>
                      <a:pt x="225" y="1"/>
                      <a:pt x="278" y="1"/>
                      <a:pt x="331" y="0"/>
                    </a:cubicBezTo>
                    <a:cubicBezTo>
                      <a:pt x="342" y="0"/>
                      <a:pt x="346" y="4"/>
                      <a:pt x="345" y="15"/>
                    </a:cubicBezTo>
                    <a:cubicBezTo>
                      <a:pt x="345" y="27"/>
                      <a:pt x="343" y="31"/>
                      <a:pt x="330" y="31"/>
                    </a:cubicBezTo>
                    <a:cubicBezTo>
                      <a:pt x="225" y="31"/>
                      <a:pt x="119" y="31"/>
                      <a:pt x="14" y="31"/>
                    </a:cubicBezTo>
                    <a:cubicBezTo>
                      <a:pt x="2" y="31"/>
                      <a:pt x="0" y="27"/>
                      <a:pt x="0" y="16"/>
                    </a:cubicBezTo>
                    <a:cubicBezTo>
                      <a:pt x="0" y="6"/>
                      <a:pt x="1" y="0"/>
                      <a:pt x="14" y="0"/>
                    </a:cubicBezTo>
                    <a:cubicBezTo>
                      <a:pt x="67" y="1"/>
                      <a:pt x="120" y="1"/>
                      <a:pt x="172" y="1"/>
                    </a:cubicBezTo>
                    <a:cubicBezTo>
                      <a:pt x="172" y="1"/>
                      <a:pt x="172" y="1"/>
                      <a:pt x="17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4" name="Freeform 39"/>
              <p:cNvSpPr>
                <a:spLocks/>
              </p:cNvSpPr>
              <p:nvPr/>
            </p:nvSpPr>
            <p:spPr bwMode="auto">
              <a:xfrm>
                <a:off x="3597709" y="3334890"/>
                <a:ext cx="805210" cy="83876"/>
              </a:xfrm>
              <a:custGeom>
                <a:avLst/>
                <a:gdLst>
                  <a:gd name="T0" fmla="*/ 282 w 284"/>
                  <a:gd name="T1" fmla="*/ 30 h 30"/>
                  <a:gd name="T2" fmla="*/ 0 w 284"/>
                  <a:gd name="T3" fmla="*/ 30 h 30"/>
                  <a:gd name="T4" fmla="*/ 0 w 284"/>
                  <a:gd name="T5" fmla="*/ 1 h 30"/>
                  <a:gd name="T6" fmla="*/ 17 w 284"/>
                  <a:gd name="T7" fmla="*/ 0 h 30"/>
                  <a:gd name="T8" fmla="*/ 263 w 284"/>
                  <a:gd name="T9" fmla="*/ 0 h 30"/>
                  <a:gd name="T10" fmla="*/ 283 w 284"/>
                  <a:gd name="T11" fmla="*/ 21 h 30"/>
                  <a:gd name="T12" fmla="*/ 282 w 28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4" h="30">
                    <a:moveTo>
                      <a:pt x="282" y="30"/>
                    </a:moveTo>
                    <a:cubicBezTo>
                      <a:pt x="188" y="30"/>
                      <a:pt x="94" y="30"/>
                      <a:pt x="0" y="30"/>
                    </a:cubicBezTo>
                    <a:cubicBezTo>
                      <a:pt x="0" y="20"/>
                      <a:pt x="0" y="11"/>
                      <a:pt x="0" y="1"/>
                    </a:cubicBezTo>
                    <a:cubicBezTo>
                      <a:pt x="6" y="0"/>
                      <a:pt x="11" y="0"/>
                      <a:pt x="17" y="0"/>
                    </a:cubicBezTo>
                    <a:cubicBezTo>
                      <a:pt x="99" y="0"/>
                      <a:pt x="181" y="0"/>
                      <a:pt x="263" y="0"/>
                    </a:cubicBezTo>
                    <a:cubicBezTo>
                      <a:pt x="284" y="0"/>
                      <a:pt x="284" y="0"/>
                      <a:pt x="283" y="21"/>
                    </a:cubicBezTo>
                    <a:cubicBezTo>
                      <a:pt x="283" y="24"/>
                      <a:pt x="283" y="26"/>
                      <a:pt x="282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5" name="Freeform 40"/>
              <p:cNvSpPr>
                <a:spLocks/>
              </p:cNvSpPr>
              <p:nvPr/>
            </p:nvSpPr>
            <p:spPr bwMode="auto">
              <a:xfrm>
                <a:off x="4943081" y="4039448"/>
                <a:ext cx="798500" cy="80521"/>
              </a:xfrm>
              <a:custGeom>
                <a:avLst/>
                <a:gdLst>
                  <a:gd name="T0" fmla="*/ 0 w 282"/>
                  <a:gd name="T1" fmla="*/ 28 h 28"/>
                  <a:gd name="T2" fmla="*/ 0 w 282"/>
                  <a:gd name="T3" fmla="*/ 0 h 28"/>
                  <a:gd name="T4" fmla="*/ 282 w 282"/>
                  <a:gd name="T5" fmla="*/ 0 h 28"/>
                  <a:gd name="T6" fmla="*/ 282 w 282"/>
                  <a:gd name="T7" fmla="*/ 28 h 28"/>
                  <a:gd name="T8" fmla="*/ 0 w 282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28">
                    <a:moveTo>
                      <a:pt x="0" y="28"/>
                    </a:moveTo>
                    <a:cubicBezTo>
                      <a:pt x="0" y="18"/>
                      <a:pt x="0" y="9"/>
                      <a:pt x="0" y="0"/>
                    </a:cubicBezTo>
                    <a:cubicBezTo>
                      <a:pt x="94" y="0"/>
                      <a:pt x="188" y="0"/>
                      <a:pt x="282" y="0"/>
                    </a:cubicBezTo>
                    <a:cubicBezTo>
                      <a:pt x="282" y="9"/>
                      <a:pt x="282" y="18"/>
                      <a:pt x="282" y="28"/>
                    </a:cubicBezTo>
                    <a:cubicBezTo>
                      <a:pt x="188" y="28"/>
                      <a:pt x="95" y="28"/>
                      <a:pt x="0" y="2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6" name="Freeform 41"/>
              <p:cNvSpPr>
                <a:spLocks/>
              </p:cNvSpPr>
              <p:nvPr/>
            </p:nvSpPr>
            <p:spPr bwMode="auto">
              <a:xfrm>
                <a:off x="3899663" y="2321667"/>
                <a:ext cx="194592" cy="842116"/>
              </a:xfrm>
              <a:custGeom>
                <a:avLst/>
                <a:gdLst>
                  <a:gd name="T0" fmla="*/ 35 w 68"/>
                  <a:gd name="T1" fmla="*/ 0 h 297"/>
                  <a:gd name="T2" fmla="*/ 42 w 68"/>
                  <a:gd name="T3" fmla="*/ 142 h 297"/>
                  <a:gd name="T4" fmla="*/ 46 w 68"/>
                  <a:gd name="T5" fmla="*/ 219 h 297"/>
                  <a:gd name="T6" fmla="*/ 57 w 68"/>
                  <a:gd name="T7" fmla="*/ 230 h 297"/>
                  <a:gd name="T8" fmla="*/ 67 w 68"/>
                  <a:gd name="T9" fmla="*/ 241 h 297"/>
                  <a:gd name="T10" fmla="*/ 67 w 68"/>
                  <a:gd name="T11" fmla="*/ 285 h 297"/>
                  <a:gd name="T12" fmla="*/ 57 w 68"/>
                  <a:gd name="T13" fmla="*/ 296 h 297"/>
                  <a:gd name="T14" fmla="*/ 10 w 68"/>
                  <a:gd name="T15" fmla="*/ 296 h 297"/>
                  <a:gd name="T16" fmla="*/ 0 w 68"/>
                  <a:gd name="T17" fmla="*/ 287 h 297"/>
                  <a:gd name="T18" fmla="*/ 1 w 68"/>
                  <a:gd name="T19" fmla="*/ 241 h 297"/>
                  <a:gd name="T20" fmla="*/ 9 w 68"/>
                  <a:gd name="T21" fmla="*/ 231 h 297"/>
                  <a:gd name="T22" fmla="*/ 22 w 68"/>
                  <a:gd name="T23" fmla="*/ 217 h 297"/>
                  <a:gd name="T24" fmla="*/ 29 w 68"/>
                  <a:gd name="T25" fmla="*/ 61 h 297"/>
                  <a:gd name="T26" fmla="*/ 33 w 68"/>
                  <a:gd name="T27" fmla="*/ 0 h 297"/>
                  <a:gd name="T28" fmla="*/ 35 w 68"/>
                  <a:gd name="T29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8" h="297">
                    <a:moveTo>
                      <a:pt x="35" y="0"/>
                    </a:moveTo>
                    <a:cubicBezTo>
                      <a:pt x="37" y="47"/>
                      <a:pt x="40" y="95"/>
                      <a:pt x="42" y="142"/>
                    </a:cubicBezTo>
                    <a:cubicBezTo>
                      <a:pt x="44" y="168"/>
                      <a:pt x="45" y="193"/>
                      <a:pt x="46" y="219"/>
                    </a:cubicBezTo>
                    <a:cubicBezTo>
                      <a:pt x="46" y="227"/>
                      <a:pt x="48" y="231"/>
                      <a:pt x="57" y="230"/>
                    </a:cubicBezTo>
                    <a:cubicBezTo>
                      <a:pt x="65" y="229"/>
                      <a:pt x="67" y="234"/>
                      <a:pt x="67" y="241"/>
                    </a:cubicBezTo>
                    <a:cubicBezTo>
                      <a:pt x="67" y="256"/>
                      <a:pt x="67" y="271"/>
                      <a:pt x="67" y="285"/>
                    </a:cubicBezTo>
                    <a:cubicBezTo>
                      <a:pt x="68" y="293"/>
                      <a:pt x="65" y="297"/>
                      <a:pt x="57" y="296"/>
                    </a:cubicBezTo>
                    <a:cubicBezTo>
                      <a:pt x="41" y="296"/>
                      <a:pt x="26" y="296"/>
                      <a:pt x="10" y="296"/>
                    </a:cubicBezTo>
                    <a:cubicBezTo>
                      <a:pt x="3" y="296"/>
                      <a:pt x="0" y="294"/>
                      <a:pt x="0" y="287"/>
                    </a:cubicBezTo>
                    <a:cubicBezTo>
                      <a:pt x="0" y="271"/>
                      <a:pt x="0" y="256"/>
                      <a:pt x="1" y="241"/>
                    </a:cubicBezTo>
                    <a:cubicBezTo>
                      <a:pt x="1" y="237"/>
                      <a:pt x="6" y="231"/>
                      <a:pt x="9" y="231"/>
                    </a:cubicBezTo>
                    <a:cubicBezTo>
                      <a:pt x="20" y="231"/>
                      <a:pt x="22" y="225"/>
                      <a:pt x="22" y="217"/>
                    </a:cubicBezTo>
                    <a:cubicBezTo>
                      <a:pt x="24" y="165"/>
                      <a:pt x="27" y="113"/>
                      <a:pt x="29" y="61"/>
                    </a:cubicBezTo>
                    <a:cubicBezTo>
                      <a:pt x="30" y="41"/>
                      <a:pt x="31" y="20"/>
                      <a:pt x="33" y="0"/>
                    </a:cubicBezTo>
                    <a:cubicBezTo>
                      <a:pt x="33" y="0"/>
                      <a:pt x="34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7" name="Freeform 42"/>
              <p:cNvSpPr>
                <a:spLocks/>
              </p:cNvSpPr>
              <p:nvPr/>
            </p:nvSpPr>
            <p:spPr bwMode="auto">
              <a:xfrm>
                <a:off x="5245035" y="3009450"/>
                <a:ext cx="194592" cy="852181"/>
              </a:xfrm>
              <a:custGeom>
                <a:avLst/>
                <a:gdLst>
                  <a:gd name="T0" fmla="*/ 68 w 68"/>
                  <a:gd name="T1" fmla="*/ 236 h 300"/>
                  <a:gd name="T2" fmla="*/ 67 w 68"/>
                  <a:gd name="T3" fmla="*/ 292 h 300"/>
                  <a:gd name="T4" fmla="*/ 59 w 68"/>
                  <a:gd name="T5" fmla="*/ 300 h 300"/>
                  <a:gd name="T6" fmla="*/ 9 w 68"/>
                  <a:gd name="T7" fmla="*/ 300 h 300"/>
                  <a:gd name="T8" fmla="*/ 1 w 68"/>
                  <a:gd name="T9" fmla="*/ 293 h 300"/>
                  <a:gd name="T10" fmla="*/ 1 w 68"/>
                  <a:gd name="T11" fmla="*/ 236 h 300"/>
                  <a:gd name="T12" fmla="*/ 22 w 68"/>
                  <a:gd name="T13" fmla="*/ 212 h 300"/>
                  <a:gd name="T14" fmla="*/ 35 w 68"/>
                  <a:gd name="T15" fmla="*/ 0 h 300"/>
                  <a:gd name="T16" fmla="*/ 42 w 68"/>
                  <a:gd name="T17" fmla="*/ 124 h 300"/>
                  <a:gd name="T18" fmla="*/ 45 w 68"/>
                  <a:gd name="T19" fmla="*/ 212 h 300"/>
                  <a:gd name="T20" fmla="*/ 68 w 68"/>
                  <a:gd name="T21" fmla="*/ 236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" h="300">
                    <a:moveTo>
                      <a:pt x="68" y="236"/>
                    </a:moveTo>
                    <a:cubicBezTo>
                      <a:pt x="68" y="255"/>
                      <a:pt x="68" y="273"/>
                      <a:pt x="67" y="292"/>
                    </a:cubicBezTo>
                    <a:cubicBezTo>
                      <a:pt x="67" y="294"/>
                      <a:pt x="62" y="299"/>
                      <a:pt x="59" y="300"/>
                    </a:cubicBezTo>
                    <a:cubicBezTo>
                      <a:pt x="42" y="300"/>
                      <a:pt x="26" y="300"/>
                      <a:pt x="9" y="300"/>
                    </a:cubicBezTo>
                    <a:cubicBezTo>
                      <a:pt x="6" y="300"/>
                      <a:pt x="1" y="296"/>
                      <a:pt x="1" y="293"/>
                    </a:cubicBezTo>
                    <a:cubicBezTo>
                      <a:pt x="0" y="274"/>
                      <a:pt x="1" y="255"/>
                      <a:pt x="1" y="236"/>
                    </a:cubicBezTo>
                    <a:cubicBezTo>
                      <a:pt x="22" y="232"/>
                      <a:pt x="21" y="232"/>
                      <a:pt x="22" y="212"/>
                    </a:cubicBezTo>
                    <a:cubicBezTo>
                      <a:pt x="26" y="141"/>
                      <a:pt x="29" y="70"/>
                      <a:pt x="35" y="0"/>
                    </a:cubicBezTo>
                    <a:cubicBezTo>
                      <a:pt x="37" y="41"/>
                      <a:pt x="40" y="82"/>
                      <a:pt x="42" y="124"/>
                    </a:cubicBezTo>
                    <a:cubicBezTo>
                      <a:pt x="43" y="153"/>
                      <a:pt x="44" y="183"/>
                      <a:pt x="45" y="212"/>
                    </a:cubicBezTo>
                    <a:cubicBezTo>
                      <a:pt x="46" y="232"/>
                      <a:pt x="46" y="232"/>
                      <a:pt x="68" y="2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8" name="Freeform 43"/>
              <p:cNvSpPr>
                <a:spLocks/>
              </p:cNvSpPr>
              <p:nvPr/>
            </p:nvSpPr>
            <p:spPr bwMode="auto">
              <a:xfrm>
                <a:off x="5026958" y="3905247"/>
                <a:ext cx="630748" cy="83876"/>
              </a:xfrm>
              <a:custGeom>
                <a:avLst/>
                <a:gdLst>
                  <a:gd name="T0" fmla="*/ 222 w 222"/>
                  <a:gd name="T1" fmla="*/ 0 h 29"/>
                  <a:gd name="T2" fmla="*/ 222 w 222"/>
                  <a:gd name="T3" fmla="*/ 29 h 29"/>
                  <a:gd name="T4" fmla="*/ 0 w 222"/>
                  <a:gd name="T5" fmla="*/ 29 h 29"/>
                  <a:gd name="T6" fmla="*/ 0 w 222"/>
                  <a:gd name="T7" fmla="*/ 0 h 29"/>
                  <a:gd name="T8" fmla="*/ 222 w 222"/>
                  <a:gd name="T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2" h="29">
                    <a:moveTo>
                      <a:pt x="222" y="0"/>
                    </a:moveTo>
                    <a:cubicBezTo>
                      <a:pt x="222" y="10"/>
                      <a:pt x="222" y="19"/>
                      <a:pt x="222" y="29"/>
                    </a:cubicBezTo>
                    <a:cubicBezTo>
                      <a:pt x="147" y="29"/>
                      <a:pt x="74" y="29"/>
                      <a:pt x="0" y="29"/>
                    </a:cubicBezTo>
                    <a:cubicBezTo>
                      <a:pt x="0" y="19"/>
                      <a:pt x="0" y="10"/>
                      <a:pt x="0" y="0"/>
                    </a:cubicBezTo>
                    <a:cubicBezTo>
                      <a:pt x="74" y="0"/>
                      <a:pt x="147" y="0"/>
                      <a:pt x="22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29" name="Freeform 44"/>
              <p:cNvSpPr>
                <a:spLocks/>
              </p:cNvSpPr>
              <p:nvPr/>
            </p:nvSpPr>
            <p:spPr bwMode="auto">
              <a:xfrm>
                <a:off x="3678230" y="3200688"/>
                <a:ext cx="634103" cy="83876"/>
              </a:xfrm>
              <a:custGeom>
                <a:avLst/>
                <a:gdLst>
                  <a:gd name="T0" fmla="*/ 223 w 223"/>
                  <a:gd name="T1" fmla="*/ 0 h 30"/>
                  <a:gd name="T2" fmla="*/ 223 w 223"/>
                  <a:gd name="T3" fmla="*/ 30 h 30"/>
                  <a:gd name="T4" fmla="*/ 1 w 223"/>
                  <a:gd name="T5" fmla="*/ 30 h 30"/>
                  <a:gd name="T6" fmla="*/ 1 w 223"/>
                  <a:gd name="T7" fmla="*/ 7 h 30"/>
                  <a:gd name="T8" fmla="*/ 12 w 223"/>
                  <a:gd name="T9" fmla="*/ 1 h 30"/>
                  <a:gd name="T10" fmla="*/ 74 w 223"/>
                  <a:gd name="T11" fmla="*/ 0 h 30"/>
                  <a:gd name="T12" fmla="*/ 207 w 223"/>
                  <a:gd name="T13" fmla="*/ 0 h 30"/>
                  <a:gd name="T14" fmla="*/ 223 w 223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3" h="30">
                    <a:moveTo>
                      <a:pt x="223" y="0"/>
                    </a:moveTo>
                    <a:cubicBezTo>
                      <a:pt x="223" y="12"/>
                      <a:pt x="223" y="20"/>
                      <a:pt x="223" y="30"/>
                    </a:cubicBezTo>
                    <a:cubicBezTo>
                      <a:pt x="150" y="30"/>
                      <a:pt x="76" y="30"/>
                      <a:pt x="1" y="30"/>
                    </a:cubicBezTo>
                    <a:cubicBezTo>
                      <a:pt x="1" y="22"/>
                      <a:pt x="0" y="15"/>
                      <a:pt x="1" y="7"/>
                    </a:cubicBezTo>
                    <a:cubicBezTo>
                      <a:pt x="2" y="4"/>
                      <a:pt x="8" y="1"/>
                      <a:pt x="12" y="1"/>
                    </a:cubicBezTo>
                    <a:cubicBezTo>
                      <a:pt x="32" y="0"/>
                      <a:pt x="53" y="0"/>
                      <a:pt x="74" y="0"/>
                    </a:cubicBezTo>
                    <a:cubicBezTo>
                      <a:pt x="118" y="0"/>
                      <a:pt x="163" y="0"/>
                      <a:pt x="207" y="0"/>
                    </a:cubicBezTo>
                    <a:cubicBezTo>
                      <a:pt x="212" y="0"/>
                      <a:pt x="217" y="0"/>
                      <a:pt x="22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grpSp>
          <p:nvGrpSpPr>
            <p:cNvPr id="11" name="Group 26"/>
            <p:cNvGrpSpPr>
              <a:grpSpLocks noChangeAspect="1"/>
            </p:cNvGrpSpPr>
            <p:nvPr userDrawn="1"/>
          </p:nvGrpSpPr>
          <p:grpSpPr bwMode="auto">
            <a:xfrm rot="3495810" flipH="1">
              <a:off x="6650575" y="1361080"/>
              <a:ext cx="527303" cy="1648364"/>
              <a:chOff x="-731" y="-627"/>
              <a:chExt cx="365" cy="1141"/>
            </a:xfrm>
            <a:solidFill>
              <a:schemeClr val="accent2"/>
            </a:solidFill>
          </p:grpSpPr>
          <p:sp>
            <p:nvSpPr>
              <p:cNvPr id="17" name="Freeform 28"/>
              <p:cNvSpPr>
                <a:spLocks/>
              </p:cNvSpPr>
              <p:nvPr/>
            </p:nvSpPr>
            <p:spPr bwMode="auto">
              <a:xfrm>
                <a:off x="-675" y="-627"/>
                <a:ext cx="230" cy="910"/>
              </a:xfrm>
              <a:custGeom>
                <a:avLst/>
                <a:gdLst>
                  <a:gd name="T0" fmla="*/ 169 w 272"/>
                  <a:gd name="T1" fmla="*/ 164 h 1074"/>
                  <a:gd name="T2" fmla="*/ 169 w 272"/>
                  <a:gd name="T3" fmla="*/ 311 h 1074"/>
                  <a:gd name="T4" fmla="*/ 178 w 272"/>
                  <a:gd name="T5" fmla="*/ 329 h 1074"/>
                  <a:gd name="T6" fmla="*/ 178 w 272"/>
                  <a:gd name="T7" fmla="*/ 415 h 1074"/>
                  <a:gd name="T8" fmla="*/ 169 w 272"/>
                  <a:gd name="T9" fmla="*/ 433 h 1074"/>
                  <a:gd name="T10" fmla="*/ 170 w 272"/>
                  <a:gd name="T11" fmla="*/ 463 h 1074"/>
                  <a:gd name="T12" fmla="*/ 195 w 272"/>
                  <a:gd name="T13" fmla="*/ 474 h 1074"/>
                  <a:gd name="T14" fmla="*/ 267 w 272"/>
                  <a:gd name="T15" fmla="*/ 571 h 1074"/>
                  <a:gd name="T16" fmla="*/ 220 w 272"/>
                  <a:gd name="T17" fmla="*/ 678 h 1074"/>
                  <a:gd name="T18" fmla="*/ 209 w 272"/>
                  <a:gd name="T19" fmla="*/ 701 h 1074"/>
                  <a:gd name="T20" fmla="*/ 209 w 272"/>
                  <a:gd name="T21" fmla="*/ 744 h 1074"/>
                  <a:gd name="T22" fmla="*/ 221 w 272"/>
                  <a:gd name="T23" fmla="*/ 756 h 1074"/>
                  <a:gd name="T24" fmla="*/ 222 w 272"/>
                  <a:gd name="T25" fmla="*/ 756 h 1074"/>
                  <a:gd name="T26" fmla="*/ 248 w 272"/>
                  <a:gd name="T27" fmla="*/ 785 h 1074"/>
                  <a:gd name="T28" fmla="*/ 239 w 272"/>
                  <a:gd name="T29" fmla="*/ 794 h 1074"/>
                  <a:gd name="T30" fmla="*/ 236 w 272"/>
                  <a:gd name="T31" fmla="*/ 795 h 1074"/>
                  <a:gd name="T32" fmla="*/ 209 w 272"/>
                  <a:gd name="T33" fmla="*/ 824 h 1074"/>
                  <a:gd name="T34" fmla="*/ 209 w 272"/>
                  <a:gd name="T35" fmla="*/ 1057 h 1074"/>
                  <a:gd name="T36" fmla="*/ 194 w 272"/>
                  <a:gd name="T37" fmla="*/ 1072 h 1074"/>
                  <a:gd name="T38" fmla="*/ 110 w 272"/>
                  <a:gd name="T39" fmla="*/ 1072 h 1074"/>
                  <a:gd name="T40" fmla="*/ 90 w 272"/>
                  <a:gd name="T41" fmla="*/ 1052 h 1074"/>
                  <a:gd name="T42" fmla="*/ 90 w 272"/>
                  <a:gd name="T43" fmla="*/ 813 h 1074"/>
                  <a:gd name="T44" fmla="*/ 72 w 272"/>
                  <a:gd name="T45" fmla="*/ 795 h 1074"/>
                  <a:gd name="T46" fmla="*/ 51 w 272"/>
                  <a:gd name="T47" fmla="*/ 773 h 1074"/>
                  <a:gd name="T48" fmla="*/ 68 w 272"/>
                  <a:gd name="T49" fmla="*/ 756 h 1074"/>
                  <a:gd name="T50" fmla="*/ 90 w 272"/>
                  <a:gd name="T51" fmla="*/ 733 h 1074"/>
                  <a:gd name="T52" fmla="*/ 90 w 272"/>
                  <a:gd name="T53" fmla="*/ 727 h 1074"/>
                  <a:gd name="T54" fmla="*/ 67 w 272"/>
                  <a:gd name="T55" fmla="*/ 666 h 1074"/>
                  <a:gd name="T56" fmla="*/ 118 w 272"/>
                  <a:gd name="T57" fmla="*/ 469 h 1074"/>
                  <a:gd name="T58" fmla="*/ 130 w 272"/>
                  <a:gd name="T59" fmla="*/ 453 h 1074"/>
                  <a:gd name="T60" fmla="*/ 130 w 272"/>
                  <a:gd name="T61" fmla="*/ 440 h 1074"/>
                  <a:gd name="T62" fmla="*/ 116 w 272"/>
                  <a:gd name="T63" fmla="*/ 412 h 1074"/>
                  <a:gd name="T64" fmla="*/ 119 w 272"/>
                  <a:gd name="T65" fmla="*/ 330 h 1074"/>
                  <a:gd name="T66" fmla="*/ 130 w 272"/>
                  <a:gd name="T67" fmla="*/ 310 h 1074"/>
                  <a:gd name="T68" fmla="*/ 129 w 272"/>
                  <a:gd name="T69" fmla="*/ 19 h 1074"/>
                  <a:gd name="T70" fmla="*/ 146 w 272"/>
                  <a:gd name="T71" fmla="*/ 2 h 1074"/>
                  <a:gd name="T72" fmla="*/ 169 w 272"/>
                  <a:gd name="T73" fmla="*/ 26 h 1074"/>
                  <a:gd name="T74" fmla="*/ 169 w 272"/>
                  <a:gd name="T75" fmla="*/ 164 h 1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2" h="1074">
                    <a:moveTo>
                      <a:pt x="169" y="164"/>
                    </a:moveTo>
                    <a:cubicBezTo>
                      <a:pt x="169" y="213"/>
                      <a:pt x="169" y="262"/>
                      <a:pt x="169" y="311"/>
                    </a:cubicBezTo>
                    <a:cubicBezTo>
                      <a:pt x="169" y="319"/>
                      <a:pt x="171" y="324"/>
                      <a:pt x="178" y="329"/>
                    </a:cubicBezTo>
                    <a:cubicBezTo>
                      <a:pt x="210" y="350"/>
                      <a:pt x="209" y="395"/>
                      <a:pt x="178" y="415"/>
                    </a:cubicBezTo>
                    <a:cubicBezTo>
                      <a:pt x="170" y="420"/>
                      <a:pt x="168" y="426"/>
                      <a:pt x="169" y="433"/>
                    </a:cubicBezTo>
                    <a:cubicBezTo>
                      <a:pt x="169" y="443"/>
                      <a:pt x="166" y="455"/>
                      <a:pt x="170" y="463"/>
                    </a:cubicBezTo>
                    <a:cubicBezTo>
                      <a:pt x="174" y="469"/>
                      <a:pt x="187" y="470"/>
                      <a:pt x="195" y="474"/>
                    </a:cubicBezTo>
                    <a:cubicBezTo>
                      <a:pt x="237" y="493"/>
                      <a:pt x="262" y="526"/>
                      <a:pt x="267" y="571"/>
                    </a:cubicBezTo>
                    <a:cubicBezTo>
                      <a:pt x="272" y="615"/>
                      <a:pt x="255" y="652"/>
                      <a:pt x="220" y="678"/>
                    </a:cubicBezTo>
                    <a:cubicBezTo>
                      <a:pt x="211" y="684"/>
                      <a:pt x="208" y="691"/>
                      <a:pt x="209" y="701"/>
                    </a:cubicBezTo>
                    <a:cubicBezTo>
                      <a:pt x="209" y="715"/>
                      <a:pt x="209" y="730"/>
                      <a:pt x="209" y="744"/>
                    </a:cubicBezTo>
                    <a:cubicBezTo>
                      <a:pt x="208" y="754"/>
                      <a:pt x="212" y="757"/>
                      <a:pt x="221" y="756"/>
                    </a:cubicBezTo>
                    <a:cubicBezTo>
                      <a:pt x="221" y="756"/>
                      <a:pt x="221" y="756"/>
                      <a:pt x="222" y="756"/>
                    </a:cubicBezTo>
                    <a:cubicBezTo>
                      <a:pt x="250" y="756"/>
                      <a:pt x="251" y="756"/>
                      <a:pt x="248" y="785"/>
                    </a:cubicBezTo>
                    <a:cubicBezTo>
                      <a:pt x="247" y="789"/>
                      <a:pt x="242" y="791"/>
                      <a:pt x="239" y="794"/>
                    </a:cubicBezTo>
                    <a:cubicBezTo>
                      <a:pt x="239" y="795"/>
                      <a:pt x="237" y="795"/>
                      <a:pt x="236" y="795"/>
                    </a:cubicBezTo>
                    <a:cubicBezTo>
                      <a:pt x="209" y="796"/>
                      <a:pt x="209" y="796"/>
                      <a:pt x="209" y="824"/>
                    </a:cubicBezTo>
                    <a:cubicBezTo>
                      <a:pt x="209" y="902"/>
                      <a:pt x="209" y="980"/>
                      <a:pt x="209" y="1057"/>
                    </a:cubicBezTo>
                    <a:cubicBezTo>
                      <a:pt x="209" y="1070"/>
                      <a:pt x="205" y="1073"/>
                      <a:pt x="194" y="1072"/>
                    </a:cubicBezTo>
                    <a:cubicBezTo>
                      <a:pt x="166" y="1072"/>
                      <a:pt x="138" y="1072"/>
                      <a:pt x="110" y="1072"/>
                    </a:cubicBezTo>
                    <a:cubicBezTo>
                      <a:pt x="88" y="1072"/>
                      <a:pt x="90" y="1074"/>
                      <a:pt x="90" y="1052"/>
                    </a:cubicBezTo>
                    <a:cubicBezTo>
                      <a:pt x="90" y="972"/>
                      <a:pt x="90" y="892"/>
                      <a:pt x="90" y="813"/>
                    </a:cubicBezTo>
                    <a:cubicBezTo>
                      <a:pt x="90" y="795"/>
                      <a:pt x="90" y="795"/>
                      <a:pt x="72" y="795"/>
                    </a:cubicBezTo>
                    <a:cubicBezTo>
                      <a:pt x="49" y="794"/>
                      <a:pt x="51" y="798"/>
                      <a:pt x="51" y="773"/>
                    </a:cubicBezTo>
                    <a:cubicBezTo>
                      <a:pt x="51" y="756"/>
                      <a:pt x="51" y="756"/>
                      <a:pt x="68" y="756"/>
                    </a:cubicBezTo>
                    <a:cubicBezTo>
                      <a:pt x="92" y="755"/>
                      <a:pt x="90" y="759"/>
                      <a:pt x="90" y="733"/>
                    </a:cubicBezTo>
                    <a:cubicBezTo>
                      <a:pt x="90" y="731"/>
                      <a:pt x="90" y="729"/>
                      <a:pt x="90" y="727"/>
                    </a:cubicBezTo>
                    <a:cubicBezTo>
                      <a:pt x="93" y="703"/>
                      <a:pt x="87" y="685"/>
                      <a:pt x="67" y="666"/>
                    </a:cubicBezTo>
                    <a:cubicBezTo>
                      <a:pt x="0" y="604"/>
                      <a:pt x="30" y="493"/>
                      <a:pt x="118" y="469"/>
                    </a:cubicBezTo>
                    <a:cubicBezTo>
                      <a:pt x="127" y="467"/>
                      <a:pt x="131" y="462"/>
                      <a:pt x="130" y="453"/>
                    </a:cubicBezTo>
                    <a:cubicBezTo>
                      <a:pt x="129" y="449"/>
                      <a:pt x="129" y="445"/>
                      <a:pt x="130" y="440"/>
                    </a:cubicBezTo>
                    <a:cubicBezTo>
                      <a:pt x="131" y="428"/>
                      <a:pt x="128" y="420"/>
                      <a:pt x="116" y="412"/>
                    </a:cubicBezTo>
                    <a:cubicBezTo>
                      <a:pt x="89" y="392"/>
                      <a:pt x="91" y="349"/>
                      <a:pt x="119" y="330"/>
                    </a:cubicBezTo>
                    <a:cubicBezTo>
                      <a:pt x="127" y="325"/>
                      <a:pt x="130" y="319"/>
                      <a:pt x="130" y="310"/>
                    </a:cubicBezTo>
                    <a:cubicBezTo>
                      <a:pt x="129" y="213"/>
                      <a:pt x="130" y="116"/>
                      <a:pt x="129" y="19"/>
                    </a:cubicBezTo>
                    <a:cubicBezTo>
                      <a:pt x="129" y="5"/>
                      <a:pt x="133" y="2"/>
                      <a:pt x="146" y="2"/>
                    </a:cubicBezTo>
                    <a:cubicBezTo>
                      <a:pt x="173" y="3"/>
                      <a:pt x="169" y="0"/>
                      <a:pt x="169" y="26"/>
                    </a:cubicBezTo>
                    <a:cubicBezTo>
                      <a:pt x="169" y="72"/>
                      <a:pt x="169" y="118"/>
                      <a:pt x="169" y="1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  <p:sp>
            <p:nvSpPr>
              <p:cNvPr id="18" name="Freeform 29"/>
              <p:cNvSpPr>
                <a:spLocks/>
              </p:cNvSpPr>
              <p:nvPr/>
            </p:nvSpPr>
            <p:spPr bwMode="auto">
              <a:xfrm>
                <a:off x="-731" y="315"/>
                <a:ext cx="365" cy="199"/>
              </a:xfrm>
              <a:custGeom>
                <a:avLst/>
                <a:gdLst>
                  <a:gd name="T0" fmla="*/ 0 w 431"/>
                  <a:gd name="T1" fmla="*/ 234 h 235"/>
                  <a:gd name="T2" fmla="*/ 4 w 431"/>
                  <a:gd name="T3" fmla="*/ 223 h 235"/>
                  <a:gd name="T4" fmla="*/ 113 w 431"/>
                  <a:gd name="T5" fmla="*/ 9 h 235"/>
                  <a:gd name="T6" fmla="*/ 126 w 431"/>
                  <a:gd name="T7" fmla="*/ 1 h 235"/>
                  <a:gd name="T8" fmla="*/ 305 w 431"/>
                  <a:gd name="T9" fmla="*/ 1 h 235"/>
                  <a:gd name="T10" fmla="*/ 318 w 431"/>
                  <a:gd name="T11" fmla="*/ 8 h 235"/>
                  <a:gd name="T12" fmla="*/ 429 w 431"/>
                  <a:gd name="T13" fmla="*/ 226 h 235"/>
                  <a:gd name="T14" fmla="*/ 431 w 431"/>
                  <a:gd name="T15" fmla="*/ 234 h 235"/>
                  <a:gd name="T16" fmla="*/ 421 w 431"/>
                  <a:gd name="T17" fmla="*/ 235 h 235"/>
                  <a:gd name="T18" fmla="*/ 315 w 431"/>
                  <a:gd name="T19" fmla="*/ 235 h 235"/>
                  <a:gd name="T20" fmla="*/ 300 w 431"/>
                  <a:gd name="T21" fmla="*/ 225 h 235"/>
                  <a:gd name="T22" fmla="*/ 251 w 431"/>
                  <a:gd name="T23" fmla="*/ 127 h 235"/>
                  <a:gd name="T24" fmla="*/ 232 w 431"/>
                  <a:gd name="T25" fmla="*/ 115 h 235"/>
                  <a:gd name="T26" fmla="*/ 197 w 431"/>
                  <a:gd name="T27" fmla="*/ 115 h 235"/>
                  <a:gd name="T28" fmla="*/ 179 w 431"/>
                  <a:gd name="T29" fmla="*/ 126 h 235"/>
                  <a:gd name="T30" fmla="*/ 130 w 431"/>
                  <a:gd name="T31" fmla="*/ 224 h 235"/>
                  <a:gd name="T32" fmla="*/ 117 w 431"/>
                  <a:gd name="T33" fmla="*/ 234 h 235"/>
                  <a:gd name="T34" fmla="*/ 6 w 431"/>
                  <a:gd name="T35" fmla="*/ 235 h 235"/>
                  <a:gd name="T36" fmla="*/ 0 w 431"/>
                  <a:gd name="T37" fmla="*/ 234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1" h="235">
                    <a:moveTo>
                      <a:pt x="0" y="234"/>
                    </a:moveTo>
                    <a:cubicBezTo>
                      <a:pt x="1" y="229"/>
                      <a:pt x="3" y="226"/>
                      <a:pt x="4" y="223"/>
                    </a:cubicBezTo>
                    <a:cubicBezTo>
                      <a:pt x="40" y="151"/>
                      <a:pt x="76" y="80"/>
                      <a:pt x="113" y="9"/>
                    </a:cubicBezTo>
                    <a:cubicBezTo>
                      <a:pt x="115" y="5"/>
                      <a:pt x="121" y="1"/>
                      <a:pt x="126" y="1"/>
                    </a:cubicBezTo>
                    <a:cubicBezTo>
                      <a:pt x="186" y="0"/>
                      <a:pt x="245" y="0"/>
                      <a:pt x="305" y="1"/>
                    </a:cubicBezTo>
                    <a:cubicBezTo>
                      <a:pt x="310" y="1"/>
                      <a:pt x="316" y="4"/>
                      <a:pt x="318" y="8"/>
                    </a:cubicBezTo>
                    <a:cubicBezTo>
                      <a:pt x="355" y="81"/>
                      <a:pt x="392" y="154"/>
                      <a:pt x="429" y="226"/>
                    </a:cubicBezTo>
                    <a:cubicBezTo>
                      <a:pt x="430" y="228"/>
                      <a:pt x="430" y="230"/>
                      <a:pt x="431" y="234"/>
                    </a:cubicBezTo>
                    <a:cubicBezTo>
                      <a:pt x="427" y="234"/>
                      <a:pt x="424" y="235"/>
                      <a:pt x="421" y="235"/>
                    </a:cubicBezTo>
                    <a:cubicBezTo>
                      <a:pt x="386" y="235"/>
                      <a:pt x="350" y="235"/>
                      <a:pt x="315" y="235"/>
                    </a:cubicBezTo>
                    <a:cubicBezTo>
                      <a:pt x="307" y="235"/>
                      <a:pt x="303" y="232"/>
                      <a:pt x="300" y="225"/>
                    </a:cubicBezTo>
                    <a:cubicBezTo>
                      <a:pt x="284" y="192"/>
                      <a:pt x="267" y="160"/>
                      <a:pt x="251" y="127"/>
                    </a:cubicBezTo>
                    <a:cubicBezTo>
                      <a:pt x="246" y="119"/>
                      <a:pt x="242" y="114"/>
                      <a:pt x="232" y="115"/>
                    </a:cubicBezTo>
                    <a:cubicBezTo>
                      <a:pt x="220" y="116"/>
                      <a:pt x="209" y="116"/>
                      <a:pt x="197" y="115"/>
                    </a:cubicBezTo>
                    <a:cubicBezTo>
                      <a:pt x="188" y="115"/>
                      <a:pt x="183" y="118"/>
                      <a:pt x="179" y="126"/>
                    </a:cubicBezTo>
                    <a:cubicBezTo>
                      <a:pt x="163" y="159"/>
                      <a:pt x="147" y="192"/>
                      <a:pt x="130" y="224"/>
                    </a:cubicBezTo>
                    <a:cubicBezTo>
                      <a:pt x="128" y="229"/>
                      <a:pt x="121" y="234"/>
                      <a:pt x="117" y="234"/>
                    </a:cubicBezTo>
                    <a:cubicBezTo>
                      <a:pt x="80" y="235"/>
                      <a:pt x="43" y="235"/>
                      <a:pt x="6" y="235"/>
                    </a:cubicBezTo>
                    <a:cubicBezTo>
                      <a:pt x="4" y="235"/>
                      <a:pt x="3" y="234"/>
                      <a:pt x="0" y="2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400"/>
              </a:p>
            </p:txBody>
          </p:sp>
        </p:grpSp>
        <p:sp>
          <p:nvSpPr>
            <p:cNvPr id="12" name="Freeform 111"/>
            <p:cNvSpPr>
              <a:spLocks noChangeAspect="1" noEditPoints="1"/>
            </p:cNvSpPr>
            <p:nvPr userDrawn="1"/>
          </p:nvSpPr>
          <p:spPr bwMode="auto">
            <a:xfrm rot="3896820" flipH="1">
              <a:off x="6691611" y="2353174"/>
              <a:ext cx="395965" cy="976428"/>
            </a:xfrm>
            <a:custGeom>
              <a:avLst/>
              <a:gdLst>
                <a:gd name="T0" fmla="*/ 224 w 989"/>
                <a:gd name="T1" fmla="*/ 463 h 2439"/>
                <a:gd name="T2" fmla="*/ 358 w 989"/>
                <a:gd name="T3" fmla="*/ 41 h 2439"/>
                <a:gd name="T4" fmla="*/ 805 w 989"/>
                <a:gd name="T5" fmla="*/ 97 h 2439"/>
                <a:gd name="T6" fmla="*/ 808 w 989"/>
                <a:gd name="T7" fmla="*/ 495 h 2439"/>
                <a:gd name="T8" fmla="*/ 933 w 989"/>
                <a:gd name="T9" fmla="*/ 2336 h 2439"/>
                <a:gd name="T10" fmla="*/ 35 w 989"/>
                <a:gd name="T11" fmla="*/ 2373 h 2439"/>
                <a:gd name="T12" fmla="*/ 283 w 989"/>
                <a:gd name="T13" fmla="*/ 1778 h 2439"/>
                <a:gd name="T14" fmla="*/ 283 w 989"/>
                <a:gd name="T15" fmla="*/ 1778 h 2439"/>
                <a:gd name="T16" fmla="*/ 708 w 989"/>
                <a:gd name="T17" fmla="*/ 851 h 2439"/>
                <a:gd name="T18" fmla="*/ 708 w 989"/>
                <a:gd name="T19" fmla="*/ 682 h 2439"/>
                <a:gd name="T20" fmla="*/ 206 w 989"/>
                <a:gd name="T21" fmla="*/ 2116 h 2439"/>
                <a:gd name="T22" fmla="*/ 196 w 989"/>
                <a:gd name="T23" fmla="*/ 694 h 2439"/>
                <a:gd name="T24" fmla="*/ 795 w 989"/>
                <a:gd name="T25" fmla="*/ 2271 h 2439"/>
                <a:gd name="T26" fmla="*/ 207 w 989"/>
                <a:gd name="T27" fmla="*/ 1861 h 2439"/>
                <a:gd name="T28" fmla="*/ 708 w 989"/>
                <a:gd name="T29" fmla="*/ 1861 h 2439"/>
                <a:gd name="T30" fmla="*/ 708 w 989"/>
                <a:gd name="T31" fmla="*/ 1861 h 2439"/>
                <a:gd name="T32" fmla="*/ 195 w 989"/>
                <a:gd name="T33" fmla="*/ 851 h 2439"/>
                <a:gd name="T34" fmla="*/ 720 w 989"/>
                <a:gd name="T35" fmla="*/ 1693 h 2439"/>
                <a:gd name="T36" fmla="*/ 794 w 989"/>
                <a:gd name="T37" fmla="*/ 2104 h 2439"/>
                <a:gd name="T38" fmla="*/ 196 w 989"/>
                <a:gd name="T39" fmla="*/ 2210 h 2439"/>
                <a:gd name="T40" fmla="*/ 454 w 989"/>
                <a:gd name="T41" fmla="*/ 725 h 2439"/>
                <a:gd name="T42" fmla="*/ 579 w 989"/>
                <a:gd name="T43" fmla="*/ 681 h 2439"/>
                <a:gd name="T44" fmla="*/ 365 w 989"/>
                <a:gd name="T45" fmla="*/ 892 h 2439"/>
                <a:gd name="T46" fmla="*/ 578 w 989"/>
                <a:gd name="T47" fmla="*/ 937 h 2439"/>
                <a:gd name="T48" fmla="*/ 454 w 989"/>
                <a:gd name="T49" fmla="*/ 1105 h 2439"/>
                <a:gd name="T50" fmla="*/ 377 w 989"/>
                <a:gd name="T51" fmla="*/ 1105 h 2439"/>
                <a:gd name="T52" fmla="*/ 612 w 989"/>
                <a:gd name="T53" fmla="*/ 1019 h 2439"/>
                <a:gd name="T54" fmla="*/ 708 w 989"/>
                <a:gd name="T55" fmla="*/ 1104 h 2439"/>
                <a:gd name="T56" fmla="*/ 409 w 989"/>
                <a:gd name="T57" fmla="*/ 1948 h 2439"/>
                <a:gd name="T58" fmla="*/ 365 w 989"/>
                <a:gd name="T59" fmla="*/ 1735 h 2439"/>
                <a:gd name="T60" fmla="*/ 580 w 989"/>
                <a:gd name="T61" fmla="*/ 1948 h 2439"/>
                <a:gd name="T62" fmla="*/ 366 w 989"/>
                <a:gd name="T63" fmla="*/ 2103 h 2439"/>
                <a:gd name="T64" fmla="*/ 380 w 989"/>
                <a:gd name="T65" fmla="*/ 165 h 2439"/>
                <a:gd name="T66" fmla="*/ 612 w 989"/>
                <a:gd name="T67" fmla="*/ 252 h 2439"/>
                <a:gd name="T68" fmla="*/ 536 w 989"/>
                <a:gd name="T69" fmla="*/ 253 h 2439"/>
                <a:gd name="T70" fmla="*/ 366 w 989"/>
                <a:gd name="T71" fmla="*/ 2271 h 2439"/>
                <a:gd name="T72" fmla="*/ 624 w 989"/>
                <a:gd name="T73" fmla="*/ 2213 h 2439"/>
                <a:gd name="T74" fmla="*/ 611 w 989"/>
                <a:gd name="T75" fmla="*/ 2117 h 2439"/>
                <a:gd name="T76" fmla="*/ 536 w 989"/>
                <a:gd name="T77" fmla="*/ 2116 h 2439"/>
                <a:gd name="T78" fmla="*/ 580 w 989"/>
                <a:gd name="T79" fmla="*/ 422 h 2439"/>
                <a:gd name="T80" fmla="*/ 412 w 989"/>
                <a:gd name="T81" fmla="*/ 334 h 2439"/>
                <a:gd name="T82" fmla="*/ 366 w 989"/>
                <a:gd name="T83" fmla="*/ 1368 h 2439"/>
                <a:gd name="T84" fmla="*/ 624 w 989"/>
                <a:gd name="T85" fmla="*/ 1272 h 2439"/>
                <a:gd name="T86" fmla="*/ 452 w 989"/>
                <a:gd name="T87" fmla="*/ 1187 h 2439"/>
                <a:gd name="T88" fmla="*/ 282 w 989"/>
                <a:gd name="T89" fmla="*/ 1187 h 2439"/>
                <a:gd name="T90" fmla="*/ 537 w 989"/>
                <a:gd name="T91" fmla="*/ 1442 h 2439"/>
                <a:gd name="T92" fmla="*/ 537 w 989"/>
                <a:gd name="T93" fmla="*/ 1364 h 2439"/>
                <a:gd name="T94" fmla="*/ 784 w 989"/>
                <a:gd name="T95" fmla="*/ 1356 h 2439"/>
                <a:gd name="T96" fmla="*/ 282 w 989"/>
                <a:gd name="T97" fmla="*/ 1440 h 2439"/>
                <a:gd name="T98" fmla="*/ 196 w 989"/>
                <a:gd name="T99" fmla="*/ 1536 h 2439"/>
                <a:gd name="T100" fmla="*/ 794 w 989"/>
                <a:gd name="T101" fmla="*/ 1598 h 2439"/>
                <a:gd name="T102" fmla="*/ 708 w 989"/>
                <a:gd name="T103" fmla="*/ 1272 h 2439"/>
                <a:gd name="T104" fmla="*/ 366 w 989"/>
                <a:gd name="T105" fmla="*/ 1536 h 2439"/>
                <a:gd name="T106" fmla="*/ 624 w 989"/>
                <a:gd name="T107" fmla="*/ 1565 h 2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89" h="2439">
                  <a:moveTo>
                    <a:pt x="0" y="592"/>
                  </a:moveTo>
                  <a:cubicBezTo>
                    <a:pt x="0" y="560"/>
                    <a:pt x="0" y="529"/>
                    <a:pt x="0" y="497"/>
                  </a:cubicBezTo>
                  <a:cubicBezTo>
                    <a:pt x="7" y="496"/>
                    <a:pt x="14" y="496"/>
                    <a:pt x="21" y="496"/>
                  </a:cubicBezTo>
                  <a:cubicBezTo>
                    <a:pt x="64" y="496"/>
                    <a:pt x="106" y="496"/>
                    <a:pt x="149" y="496"/>
                  </a:cubicBezTo>
                  <a:cubicBezTo>
                    <a:pt x="181" y="496"/>
                    <a:pt x="181" y="495"/>
                    <a:pt x="186" y="462"/>
                  </a:cubicBezTo>
                  <a:cubicBezTo>
                    <a:pt x="198" y="462"/>
                    <a:pt x="211" y="462"/>
                    <a:pt x="224" y="463"/>
                  </a:cubicBezTo>
                  <a:cubicBezTo>
                    <a:pt x="235" y="463"/>
                    <a:pt x="239" y="459"/>
                    <a:pt x="239" y="447"/>
                  </a:cubicBezTo>
                  <a:cubicBezTo>
                    <a:pt x="239" y="336"/>
                    <a:pt x="239" y="225"/>
                    <a:pt x="239" y="113"/>
                  </a:cubicBezTo>
                  <a:cubicBezTo>
                    <a:pt x="239" y="101"/>
                    <a:pt x="235" y="97"/>
                    <a:pt x="223" y="98"/>
                  </a:cubicBezTo>
                  <a:cubicBezTo>
                    <a:pt x="210" y="98"/>
                    <a:pt x="198" y="98"/>
                    <a:pt x="185" y="98"/>
                  </a:cubicBezTo>
                  <a:cubicBezTo>
                    <a:pt x="185" y="78"/>
                    <a:pt x="185" y="61"/>
                    <a:pt x="185" y="41"/>
                  </a:cubicBezTo>
                  <a:cubicBezTo>
                    <a:pt x="243" y="41"/>
                    <a:pt x="301" y="41"/>
                    <a:pt x="358" y="41"/>
                  </a:cubicBezTo>
                  <a:cubicBezTo>
                    <a:pt x="364" y="0"/>
                    <a:pt x="364" y="0"/>
                    <a:pt x="406" y="0"/>
                  </a:cubicBezTo>
                  <a:cubicBezTo>
                    <a:pt x="471" y="0"/>
                    <a:pt x="536" y="0"/>
                    <a:pt x="602" y="0"/>
                  </a:cubicBezTo>
                  <a:cubicBezTo>
                    <a:pt x="633" y="0"/>
                    <a:pt x="630" y="0"/>
                    <a:pt x="630" y="28"/>
                  </a:cubicBezTo>
                  <a:cubicBezTo>
                    <a:pt x="630" y="32"/>
                    <a:pt x="631" y="35"/>
                    <a:pt x="631" y="40"/>
                  </a:cubicBezTo>
                  <a:cubicBezTo>
                    <a:pt x="688" y="40"/>
                    <a:pt x="745" y="40"/>
                    <a:pt x="805" y="40"/>
                  </a:cubicBezTo>
                  <a:cubicBezTo>
                    <a:pt x="805" y="59"/>
                    <a:pt x="805" y="77"/>
                    <a:pt x="805" y="97"/>
                  </a:cubicBezTo>
                  <a:cubicBezTo>
                    <a:pt x="788" y="97"/>
                    <a:pt x="771" y="98"/>
                    <a:pt x="752" y="99"/>
                  </a:cubicBezTo>
                  <a:cubicBezTo>
                    <a:pt x="752" y="107"/>
                    <a:pt x="751" y="114"/>
                    <a:pt x="751" y="121"/>
                  </a:cubicBezTo>
                  <a:cubicBezTo>
                    <a:pt x="751" y="228"/>
                    <a:pt x="751" y="334"/>
                    <a:pt x="750" y="441"/>
                  </a:cubicBezTo>
                  <a:cubicBezTo>
                    <a:pt x="750" y="457"/>
                    <a:pt x="754" y="465"/>
                    <a:pt x="771" y="463"/>
                  </a:cubicBezTo>
                  <a:cubicBezTo>
                    <a:pt x="782" y="461"/>
                    <a:pt x="793" y="462"/>
                    <a:pt x="804" y="462"/>
                  </a:cubicBezTo>
                  <a:cubicBezTo>
                    <a:pt x="806" y="474"/>
                    <a:pt x="807" y="483"/>
                    <a:pt x="808" y="495"/>
                  </a:cubicBezTo>
                  <a:cubicBezTo>
                    <a:pt x="869" y="495"/>
                    <a:pt x="928" y="495"/>
                    <a:pt x="989" y="495"/>
                  </a:cubicBezTo>
                  <a:cubicBezTo>
                    <a:pt x="989" y="528"/>
                    <a:pt x="989" y="559"/>
                    <a:pt x="989" y="593"/>
                  </a:cubicBezTo>
                  <a:cubicBezTo>
                    <a:pt x="978" y="593"/>
                    <a:pt x="966" y="594"/>
                    <a:pt x="954" y="592"/>
                  </a:cubicBezTo>
                  <a:cubicBezTo>
                    <a:pt x="937" y="591"/>
                    <a:pt x="933" y="598"/>
                    <a:pt x="933" y="614"/>
                  </a:cubicBezTo>
                  <a:cubicBezTo>
                    <a:pt x="934" y="730"/>
                    <a:pt x="933" y="845"/>
                    <a:pt x="933" y="960"/>
                  </a:cubicBezTo>
                  <a:cubicBezTo>
                    <a:pt x="933" y="1419"/>
                    <a:pt x="933" y="1877"/>
                    <a:pt x="933" y="2336"/>
                  </a:cubicBezTo>
                  <a:cubicBezTo>
                    <a:pt x="933" y="2373"/>
                    <a:pt x="933" y="2373"/>
                    <a:pt x="970" y="2373"/>
                  </a:cubicBezTo>
                  <a:cubicBezTo>
                    <a:pt x="976" y="2373"/>
                    <a:pt x="982" y="2374"/>
                    <a:pt x="989" y="2374"/>
                  </a:cubicBezTo>
                  <a:cubicBezTo>
                    <a:pt x="989" y="2396"/>
                    <a:pt x="989" y="2417"/>
                    <a:pt x="989" y="2439"/>
                  </a:cubicBezTo>
                  <a:cubicBezTo>
                    <a:pt x="660" y="2439"/>
                    <a:pt x="331" y="2439"/>
                    <a:pt x="1" y="2439"/>
                  </a:cubicBezTo>
                  <a:cubicBezTo>
                    <a:pt x="1" y="2418"/>
                    <a:pt x="1" y="2397"/>
                    <a:pt x="1" y="2373"/>
                  </a:cubicBezTo>
                  <a:cubicBezTo>
                    <a:pt x="12" y="2373"/>
                    <a:pt x="24" y="2372"/>
                    <a:pt x="35" y="2373"/>
                  </a:cubicBezTo>
                  <a:cubicBezTo>
                    <a:pt x="52" y="2375"/>
                    <a:pt x="57" y="2369"/>
                    <a:pt x="57" y="2352"/>
                  </a:cubicBezTo>
                  <a:cubicBezTo>
                    <a:pt x="56" y="2227"/>
                    <a:pt x="57" y="2102"/>
                    <a:pt x="57" y="1976"/>
                  </a:cubicBezTo>
                  <a:cubicBezTo>
                    <a:pt x="57" y="1530"/>
                    <a:pt x="57" y="1083"/>
                    <a:pt x="57" y="637"/>
                  </a:cubicBezTo>
                  <a:cubicBezTo>
                    <a:pt x="57" y="593"/>
                    <a:pt x="57" y="593"/>
                    <a:pt x="14" y="593"/>
                  </a:cubicBezTo>
                  <a:cubicBezTo>
                    <a:pt x="10" y="593"/>
                    <a:pt x="6" y="592"/>
                    <a:pt x="0" y="592"/>
                  </a:cubicBezTo>
                  <a:close/>
                  <a:moveTo>
                    <a:pt x="283" y="1778"/>
                  </a:moveTo>
                  <a:cubicBezTo>
                    <a:pt x="283" y="1752"/>
                    <a:pt x="284" y="1728"/>
                    <a:pt x="283" y="1704"/>
                  </a:cubicBezTo>
                  <a:cubicBezTo>
                    <a:pt x="282" y="1700"/>
                    <a:pt x="275" y="1693"/>
                    <a:pt x="271" y="1693"/>
                  </a:cubicBezTo>
                  <a:cubicBezTo>
                    <a:pt x="250" y="1691"/>
                    <a:pt x="228" y="1692"/>
                    <a:pt x="207" y="1693"/>
                  </a:cubicBezTo>
                  <a:cubicBezTo>
                    <a:pt x="203" y="1693"/>
                    <a:pt x="196" y="1699"/>
                    <a:pt x="196" y="1702"/>
                  </a:cubicBezTo>
                  <a:cubicBezTo>
                    <a:pt x="195" y="1727"/>
                    <a:pt x="196" y="1752"/>
                    <a:pt x="196" y="1778"/>
                  </a:cubicBezTo>
                  <a:cubicBezTo>
                    <a:pt x="226" y="1778"/>
                    <a:pt x="254" y="1778"/>
                    <a:pt x="283" y="1778"/>
                  </a:cubicBezTo>
                  <a:close/>
                  <a:moveTo>
                    <a:pt x="708" y="851"/>
                  </a:moveTo>
                  <a:cubicBezTo>
                    <a:pt x="708" y="880"/>
                    <a:pt x="708" y="908"/>
                    <a:pt x="708" y="937"/>
                  </a:cubicBezTo>
                  <a:cubicBezTo>
                    <a:pt x="734" y="937"/>
                    <a:pt x="759" y="937"/>
                    <a:pt x="783" y="936"/>
                  </a:cubicBezTo>
                  <a:cubicBezTo>
                    <a:pt x="787" y="936"/>
                    <a:pt x="794" y="930"/>
                    <a:pt x="794" y="926"/>
                  </a:cubicBezTo>
                  <a:cubicBezTo>
                    <a:pt x="795" y="902"/>
                    <a:pt x="794" y="877"/>
                    <a:pt x="794" y="851"/>
                  </a:cubicBezTo>
                  <a:cubicBezTo>
                    <a:pt x="765" y="851"/>
                    <a:pt x="737" y="851"/>
                    <a:pt x="708" y="851"/>
                  </a:cubicBezTo>
                  <a:close/>
                  <a:moveTo>
                    <a:pt x="708" y="768"/>
                  </a:moveTo>
                  <a:cubicBezTo>
                    <a:pt x="734" y="768"/>
                    <a:pt x="759" y="769"/>
                    <a:pt x="784" y="768"/>
                  </a:cubicBezTo>
                  <a:cubicBezTo>
                    <a:pt x="788" y="768"/>
                    <a:pt x="794" y="760"/>
                    <a:pt x="794" y="755"/>
                  </a:cubicBezTo>
                  <a:cubicBezTo>
                    <a:pt x="795" y="735"/>
                    <a:pt x="795" y="715"/>
                    <a:pt x="794" y="695"/>
                  </a:cubicBezTo>
                  <a:cubicBezTo>
                    <a:pt x="794" y="690"/>
                    <a:pt x="789" y="682"/>
                    <a:pt x="786" y="682"/>
                  </a:cubicBezTo>
                  <a:cubicBezTo>
                    <a:pt x="760" y="681"/>
                    <a:pt x="734" y="682"/>
                    <a:pt x="708" y="682"/>
                  </a:cubicBezTo>
                  <a:cubicBezTo>
                    <a:pt x="708" y="712"/>
                    <a:pt x="708" y="739"/>
                    <a:pt x="708" y="768"/>
                  </a:cubicBezTo>
                  <a:close/>
                  <a:moveTo>
                    <a:pt x="282" y="2029"/>
                  </a:moveTo>
                  <a:cubicBezTo>
                    <a:pt x="256" y="2029"/>
                    <a:pt x="231" y="2029"/>
                    <a:pt x="207" y="2030"/>
                  </a:cubicBezTo>
                  <a:cubicBezTo>
                    <a:pt x="203" y="2030"/>
                    <a:pt x="196" y="2036"/>
                    <a:pt x="196" y="2040"/>
                  </a:cubicBezTo>
                  <a:cubicBezTo>
                    <a:pt x="195" y="2062"/>
                    <a:pt x="195" y="2084"/>
                    <a:pt x="196" y="2105"/>
                  </a:cubicBezTo>
                  <a:cubicBezTo>
                    <a:pt x="196" y="2109"/>
                    <a:pt x="203" y="2116"/>
                    <a:pt x="206" y="2116"/>
                  </a:cubicBezTo>
                  <a:cubicBezTo>
                    <a:pt x="231" y="2117"/>
                    <a:pt x="256" y="2116"/>
                    <a:pt x="282" y="2116"/>
                  </a:cubicBezTo>
                  <a:cubicBezTo>
                    <a:pt x="282" y="2086"/>
                    <a:pt x="282" y="2060"/>
                    <a:pt x="282" y="2029"/>
                  </a:cubicBezTo>
                  <a:close/>
                  <a:moveTo>
                    <a:pt x="282" y="768"/>
                  </a:moveTo>
                  <a:cubicBezTo>
                    <a:pt x="282" y="738"/>
                    <a:pt x="282" y="711"/>
                    <a:pt x="282" y="681"/>
                  </a:cubicBezTo>
                  <a:cubicBezTo>
                    <a:pt x="256" y="681"/>
                    <a:pt x="231" y="681"/>
                    <a:pt x="207" y="682"/>
                  </a:cubicBezTo>
                  <a:cubicBezTo>
                    <a:pt x="203" y="682"/>
                    <a:pt x="196" y="689"/>
                    <a:pt x="196" y="694"/>
                  </a:cubicBezTo>
                  <a:cubicBezTo>
                    <a:pt x="195" y="714"/>
                    <a:pt x="195" y="735"/>
                    <a:pt x="196" y="755"/>
                  </a:cubicBezTo>
                  <a:cubicBezTo>
                    <a:pt x="196" y="760"/>
                    <a:pt x="204" y="768"/>
                    <a:pt x="208" y="768"/>
                  </a:cubicBezTo>
                  <a:cubicBezTo>
                    <a:pt x="232" y="769"/>
                    <a:pt x="256" y="768"/>
                    <a:pt x="282" y="768"/>
                  </a:cubicBezTo>
                  <a:close/>
                  <a:moveTo>
                    <a:pt x="708" y="2285"/>
                  </a:moveTo>
                  <a:cubicBezTo>
                    <a:pt x="734" y="2285"/>
                    <a:pt x="757" y="2285"/>
                    <a:pt x="780" y="2285"/>
                  </a:cubicBezTo>
                  <a:cubicBezTo>
                    <a:pt x="790" y="2285"/>
                    <a:pt x="795" y="2282"/>
                    <a:pt x="795" y="2271"/>
                  </a:cubicBezTo>
                  <a:cubicBezTo>
                    <a:pt x="794" y="2251"/>
                    <a:pt x="795" y="2230"/>
                    <a:pt x="794" y="2210"/>
                  </a:cubicBezTo>
                  <a:cubicBezTo>
                    <a:pt x="794" y="2206"/>
                    <a:pt x="789" y="2199"/>
                    <a:pt x="787" y="2199"/>
                  </a:cubicBezTo>
                  <a:cubicBezTo>
                    <a:pt x="760" y="2198"/>
                    <a:pt x="734" y="2198"/>
                    <a:pt x="708" y="2198"/>
                  </a:cubicBezTo>
                  <a:cubicBezTo>
                    <a:pt x="708" y="2228"/>
                    <a:pt x="708" y="2255"/>
                    <a:pt x="708" y="2285"/>
                  </a:cubicBezTo>
                  <a:close/>
                  <a:moveTo>
                    <a:pt x="282" y="1861"/>
                  </a:moveTo>
                  <a:cubicBezTo>
                    <a:pt x="256" y="1861"/>
                    <a:pt x="231" y="1860"/>
                    <a:pt x="207" y="1861"/>
                  </a:cubicBezTo>
                  <a:cubicBezTo>
                    <a:pt x="203" y="1861"/>
                    <a:pt x="196" y="1869"/>
                    <a:pt x="196" y="1873"/>
                  </a:cubicBezTo>
                  <a:cubicBezTo>
                    <a:pt x="195" y="1894"/>
                    <a:pt x="195" y="1916"/>
                    <a:pt x="196" y="1937"/>
                  </a:cubicBezTo>
                  <a:cubicBezTo>
                    <a:pt x="196" y="1941"/>
                    <a:pt x="202" y="1947"/>
                    <a:pt x="206" y="1947"/>
                  </a:cubicBezTo>
                  <a:cubicBezTo>
                    <a:pt x="231" y="1948"/>
                    <a:pt x="256" y="1948"/>
                    <a:pt x="282" y="1948"/>
                  </a:cubicBezTo>
                  <a:cubicBezTo>
                    <a:pt x="282" y="1918"/>
                    <a:pt x="282" y="1891"/>
                    <a:pt x="282" y="1861"/>
                  </a:cubicBezTo>
                  <a:close/>
                  <a:moveTo>
                    <a:pt x="708" y="1861"/>
                  </a:moveTo>
                  <a:cubicBezTo>
                    <a:pt x="708" y="1891"/>
                    <a:pt x="708" y="1919"/>
                    <a:pt x="708" y="1948"/>
                  </a:cubicBezTo>
                  <a:cubicBezTo>
                    <a:pt x="734" y="1948"/>
                    <a:pt x="758" y="1949"/>
                    <a:pt x="781" y="1947"/>
                  </a:cubicBezTo>
                  <a:cubicBezTo>
                    <a:pt x="786" y="1947"/>
                    <a:pt x="794" y="1940"/>
                    <a:pt x="794" y="1935"/>
                  </a:cubicBezTo>
                  <a:cubicBezTo>
                    <a:pt x="795" y="1915"/>
                    <a:pt x="795" y="1894"/>
                    <a:pt x="794" y="1873"/>
                  </a:cubicBezTo>
                  <a:cubicBezTo>
                    <a:pt x="794" y="1869"/>
                    <a:pt x="787" y="1861"/>
                    <a:pt x="783" y="1861"/>
                  </a:cubicBezTo>
                  <a:cubicBezTo>
                    <a:pt x="759" y="1860"/>
                    <a:pt x="735" y="1861"/>
                    <a:pt x="708" y="1861"/>
                  </a:cubicBezTo>
                  <a:close/>
                  <a:moveTo>
                    <a:pt x="195" y="851"/>
                  </a:moveTo>
                  <a:cubicBezTo>
                    <a:pt x="195" y="877"/>
                    <a:pt x="195" y="901"/>
                    <a:pt x="196" y="925"/>
                  </a:cubicBezTo>
                  <a:cubicBezTo>
                    <a:pt x="196" y="929"/>
                    <a:pt x="202" y="936"/>
                    <a:pt x="205" y="936"/>
                  </a:cubicBezTo>
                  <a:cubicBezTo>
                    <a:pt x="231" y="937"/>
                    <a:pt x="256" y="937"/>
                    <a:pt x="282" y="937"/>
                  </a:cubicBezTo>
                  <a:cubicBezTo>
                    <a:pt x="282" y="907"/>
                    <a:pt x="282" y="880"/>
                    <a:pt x="282" y="851"/>
                  </a:cubicBezTo>
                  <a:cubicBezTo>
                    <a:pt x="254" y="851"/>
                    <a:pt x="226" y="851"/>
                    <a:pt x="195" y="851"/>
                  </a:cubicBezTo>
                  <a:close/>
                  <a:moveTo>
                    <a:pt x="707" y="1779"/>
                  </a:moveTo>
                  <a:cubicBezTo>
                    <a:pt x="735" y="1779"/>
                    <a:pt x="759" y="1780"/>
                    <a:pt x="783" y="1779"/>
                  </a:cubicBezTo>
                  <a:cubicBezTo>
                    <a:pt x="787" y="1778"/>
                    <a:pt x="794" y="1771"/>
                    <a:pt x="794" y="1767"/>
                  </a:cubicBezTo>
                  <a:cubicBezTo>
                    <a:pt x="795" y="1746"/>
                    <a:pt x="795" y="1725"/>
                    <a:pt x="794" y="1705"/>
                  </a:cubicBezTo>
                  <a:cubicBezTo>
                    <a:pt x="794" y="1700"/>
                    <a:pt x="786" y="1693"/>
                    <a:pt x="781" y="1693"/>
                  </a:cubicBezTo>
                  <a:cubicBezTo>
                    <a:pt x="761" y="1691"/>
                    <a:pt x="740" y="1691"/>
                    <a:pt x="720" y="1693"/>
                  </a:cubicBezTo>
                  <a:cubicBezTo>
                    <a:pt x="715" y="1693"/>
                    <a:pt x="708" y="1700"/>
                    <a:pt x="707" y="1705"/>
                  </a:cubicBezTo>
                  <a:cubicBezTo>
                    <a:pt x="706" y="1729"/>
                    <a:pt x="707" y="1753"/>
                    <a:pt x="707" y="1779"/>
                  </a:cubicBezTo>
                  <a:close/>
                  <a:moveTo>
                    <a:pt x="708" y="2029"/>
                  </a:moveTo>
                  <a:cubicBezTo>
                    <a:pt x="708" y="2060"/>
                    <a:pt x="708" y="2087"/>
                    <a:pt x="708" y="2116"/>
                  </a:cubicBezTo>
                  <a:cubicBezTo>
                    <a:pt x="734" y="2116"/>
                    <a:pt x="759" y="2117"/>
                    <a:pt x="783" y="2116"/>
                  </a:cubicBezTo>
                  <a:cubicBezTo>
                    <a:pt x="787" y="2116"/>
                    <a:pt x="794" y="2108"/>
                    <a:pt x="794" y="2104"/>
                  </a:cubicBezTo>
                  <a:cubicBezTo>
                    <a:pt x="795" y="2083"/>
                    <a:pt x="795" y="2063"/>
                    <a:pt x="794" y="2042"/>
                  </a:cubicBezTo>
                  <a:cubicBezTo>
                    <a:pt x="794" y="2038"/>
                    <a:pt x="787" y="2030"/>
                    <a:pt x="783" y="2030"/>
                  </a:cubicBezTo>
                  <a:cubicBezTo>
                    <a:pt x="759" y="2029"/>
                    <a:pt x="735" y="2029"/>
                    <a:pt x="708" y="2029"/>
                  </a:cubicBezTo>
                  <a:close/>
                  <a:moveTo>
                    <a:pt x="282" y="2198"/>
                  </a:moveTo>
                  <a:cubicBezTo>
                    <a:pt x="256" y="2198"/>
                    <a:pt x="231" y="2197"/>
                    <a:pt x="207" y="2198"/>
                  </a:cubicBezTo>
                  <a:cubicBezTo>
                    <a:pt x="203" y="2199"/>
                    <a:pt x="196" y="2206"/>
                    <a:pt x="196" y="2210"/>
                  </a:cubicBezTo>
                  <a:cubicBezTo>
                    <a:pt x="195" y="2231"/>
                    <a:pt x="195" y="2253"/>
                    <a:pt x="196" y="2274"/>
                  </a:cubicBezTo>
                  <a:cubicBezTo>
                    <a:pt x="196" y="2278"/>
                    <a:pt x="202" y="2284"/>
                    <a:pt x="206" y="2284"/>
                  </a:cubicBezTo>
                  <a:cubicBezTo>
                    <a:pt x="231" y="2285"/>
                    <a:pt x="256" y="2285"/>
                    <a:pt x="282" y="2285"/>
                  </a:cubicBezTo>
                  <a:cubicBezTo>
                    <a:pt x="282" y="2255"/>
                    <a:pt x="282" y="2228"/>
                    <a:pt x="282" y="2198"/>
                  </a:cubicBezTo>
                  <a:close/>
                  <a:moveTo>
                    <a:pt x="409" y="769"/>
                  </a:moveTo>
                  <a:cubicBezTo>
                    <a:pt x="454" y="769"/>
                    <a:pt x="454" y="769"/>
                    <a:pt x="454" y="725"/>
                  </a:cubicBezTo>
                  <a:cubicBezTo>
                    <a:pt x="454" y="681"/>
                    <a:pt x="454" y="681"/>
                    <a:pt x="410" y="681"/>
                  </a:cubicBezTo>
                  <a:cubicBezTo>
                    <a:pt x="365" y="681"/>
                    <a:pt x="365" y="681"/>
                    <a:pt x="365" y="725"/>
                  </a:cubicBezTo>
                  <a:cubicBezTo>
                    <a:pt x="365" y="769"/>
                    <a:pt x="365" y="769"/>
                    <a:pt x="409" y="769"/>
                  </a:cubicBezTo>
                  <a:close/>
                  <a:moveTo>
                    <a:pt x="580" y="768"/>
                  </a:moveTo>
                  <a:cubicBezTo>
                    <a:pt x="625" y="769"/>
                    <a:pt x="625" y="769"/>
                    <a:pt x="624" y="726"/>
                  </a:cubicBezTo>
                  <a:cubicBezTo>
                    <a:pt x="624" y="681"/>
                    <a:pt x="624" y="681"/>
                    <a:pt x="579" y="681"/>
                  </a:cubicBezTo>
                  <a:cubicBezTo>
                    <a:pt x="536" y="681"/>
                    <a:pt x="536" y="681"/>
                    <a:pt x="536" y="724"/>
                  </a:cubicBezTo>
                  <a:cubicBezTo>
                    <a:pt x="536" y="768"/>
                    <a:pt x="536" y="768"/>
                    <a:pt x="580" y="768"/>
                  </a:cubicBezTo>
                  <a:close/>
                  <a:moveTo>
                    <a:pt x="410" y="937"/>
                  </a:moveTo>
                  <a:cubicBezTo>
                    <a:pt x="454" y="937"/>
                    <a:pt x="454" y="937"/>
                    <a:pt x="454" y="895"/>
                  </a:cubicBezTo>
                  <a:cubicBezTo>
                    <a:pt x="453" y="850"/>
                    <a:pt x="453" y="850"/>
                    <a:pt x="408" y="850"/>
                  </a:cubicBezTo>
                  <a:cubicBezTo>
                    <a:pt x="366" y="850"/>
                    <a:pt x="366" y="850"/>
                    <a:pt x="365" y="892"/>
                  </a:cubicBezTo>
                  <a:cubicBezTo>
                    <a:pt x="365" y="937"/>
                    <a:pt x="365" y="937"/>
                    <a:pt x="410" y="937"/>
                  </a:cubicBezTo>
                  <a:close/>
                  <a:moveTo>
                    <a:pt x="578" y="937"/>
                  </a:moveTo>
                  <a:cubicBezTo>
                    <a:pt x="624" y="937"/>
                    <a:pt x="624" y="937"/>
                    <a:pt x="625" y="892"/>
                  </a:cubicBezTo>
                  <a:cubicBezTo>
                    <a:pt x="625" y="850"/>
                    <a:pt x="625" y="850"/>
                    <a:pt x="582" y="850"/>
                  </a:cubicBezTo>
                  <a:cubicBezTo>
                    <a:pt x="536" y="850"/>
                    <a:pt x="536" y="850"/>
                    <a:pt x="536" y="895"/>
                  </a:cubicBezTo>
                  <a:cubicBezTo>
                    <a:pt x="536" y="937"/>
                    <a:pt x="536" y="937"/>
                    <a:pt x="578" y="937"/>
                  </a:cubicBezTo>
                  <a:close/>
                  <a:moveTo>
                    <a:pt x="283" y="1020"/>
                  </a:moveTo>
                  <a:cubicBezTo>
                    <a:pt x="253" y="1020"/>
                    <a:pt x="225" y="1020"/>
                    <a:pt x="197" y="1020"/>
                  </a:cubicBezTo>
                  <a:cubicBezTo>
                    <a:pt x="197" y="1049"/>
                    <a:pt x="197" y="1076"/>
                    <a:pt x="197" y="1103"/>
                  </a:cubicBezTo>
                  <a:cubicBezTo>
                    <a:pt x="226" y="1103"/>
                    <a:pt x="254" y="1103"/>
                    <a:pt x="283" y="1103"/>
                  </a:cubicBezTo>
                  <a:cubicBezTo>
                    <a:pt x="283" y="1075"/>
                    <a:pt x="283" y="1049"/>
                    <a:pt x="283" y="1020"/>
                  </a:cubicBezTo>
                  <a:close/>
                  <a:moveTo>
                    <a:pt x="454" y="1105"/>
                  </a:moveTo>
                  <a:cubicBezTo>
                    <a:pt x="454" y="1078"/>
                    <a:pt x="454" y="1054"/>
                    <a:pt x="453" y="1031"/>
                  </a:cubicBezTo>
                  <a:cubicBezTo>
                    <a:pt x="453" y="1026"/>
                    <a:pt x="446" y="1019"/>
                    <a:pt x="442" y="1019"/>
                  </a:cubicBezTo>
                  <a:cubicBezTo>
                    <a:pt x="421" y="1018"/>
                    <a:pt x="400" y="1018"/>
                    <a:pt x="378" y="1019"/>
                  </a:cubicBezTo>
                  <a:cubicBezTo>
                    <a:pt x="374" y="1019"/>
                    <a:pt x="366" y="1027"/>
                    <a:pt x="366" y="1031"/>
                  </a:cubicBezTo>
                  <a:cubicBezTo>
                    <a:pt x="365" y="1052"/>
                    <a:pt x="365" y="1073"/>
                    <a:pt x="366" y="1093"/>
                  </a:cubicBezTo>
                  <a:cubicBezTo>
                    <a:pt x="366" y="1097"/>
                    <a:pt x="373" y="1104"/>
                    <a:pt x="377" y="1105"/>
                  </a:cubicBezTo>
                  <a:cubicBezTo>
                    <a:pt x="402" y="1106"/>
                    <a:pt x="426" y="1105"/>
                    <a:pt x="454" y="1105"/>
                  </a:cubicBezTo>
                  <a:close/>
                  <a:moveTo>
                    <a:pt x="536" y="1105"/>
                  </a:moveTo>
                  <a:cubicBezTo>
                    <a:pt x="564" y="1105"/>
                    <a:pt x="589" y="1106"/>
                    <a:pt x="614" y="1104"/>
                  </a:cubicBezTo>
                  <a:cubicBezTo>
                    <a:pt x="618" y="1104"/>
                    <a:pt x="624" y="1096"/>
                    <a:pt x="624" y="1092"/>
                  </a:cubicBezTo>
                  <a:cubicBezTo>
                    <a:pt x="625" y="1072"/>
                    <a:pt x="625" y="1052"/>
                    <a:pt x="624" y="1032"/>
                  </a:cubicBezTo>
                  <a:cubicBezTo>
                    <a:pt x="624" y="1027"/>
                    <a:pt x="616" y="1019"/>
                    <a:pt x="612" y="1019"/>
                  </a:cubicBezTo>
                  <a:cubicBezTo>
                    <a:pt x="591" y="1018"/>
                    <a:pt x="570" y="1018"/>
                    <a:pt x="548" y="1019"/>
                  </a:cubicBezTo>
                  <a:cubicBezTo>
                    <a:pt x="544" y="1019"/>
                    <a:pt x="537" y="1025"/>
                    <a:pt x="537" y="1028"/>
                  </a:cubicBezTo>
                  <a:cubicBezTo>
                    <a:pt x="536" y="1053"/>
                    <a:pt x="536" y="1078"/>
                    <a:pt x="536" y="1105"/>
                  </a:cubicBezTo>
                  <a:close/>
                  <a:moveTo>
                    <a:pt x="795" y="1020"/>
                  </a:moveTo>
                  <a:cubicBezTo>
                    <a:pt x="765" y="1020"/>
                    <a:pt x="736" y="1020"/>
                    <a:pt x="708" y="1020"/>
                  </a:cubicBezTo>
                  <a:cubicBezTo>
                    <a:pt x="708" y="1049"/>
                    <a:pt x="708" y="1076"/>
                    <a:pt x="708" y="1104"/>
                  </a:cubicBezTo>
                  <a:cubicBezTo>
                    <a:pt x="738" y="1104"/>
                    <a:pt x="765" y="1104"/>
                    <a:pt x="794" y="1104"/>
                  </a:cubicBezTo>
                  <a:cubicBezTo>
                    <a:pt x="794" y="1096"/>
                    <a:pt x="795" y="1089"/>
                    <a:pt x="795" y="1083"/>
                  </a:cubicBezTo>
                  <a:cubicBezTo>
                    <a:pt x="795" y="1062"/>
                    <a:pt x="795" y="1042"/>
                    <a:pt x="795" y="1020"/>
                  </a:cubicBezTo>
                  <a:close/>
                  <a:moveTo>
                    <a:pt x="411" y="1861"/>
                  </a:moveTo>
                  <a:cubicBezTo>
                    <a:pt x="365" y="1860"/>
                    <a:pt x="365" y="1860"/>
                    <a:pt x="365" y="1905"/>
                  </a:cubicBezTo>
                  <a:cubicBezTo>
                    <a:pt x="366" y="1948"/>
                    <a:pt x="366" y="1948"/>
                    <a:pt x="409" y="1948"/>
                  </a:cubicBezTo>
                  <a:cubicBezTo>
                    <a:pt x="454" y="1948"/>
                    <a:pt x="454" y="1948"/>
                    <a:pt x="454" y="1902"/>
                  </a:cubicBezTo>
                  <a:cubicBezTo>
                    <a:pt x="454" y="1861"/>
                    <a:pt x="454" y="1861"/>
                    <a:pt x="411" y="1861"/>
                  </a:cubicBezTo>
                  <a:close/>
                  <a:moveTo>
                    <a:pt x="410" y="1779"/>
                  </a:moveTo>
                  <a:cubicBezTo>
                    <a:pt x="453" y="1779"/>
                    <a:pt x="453" y="1779"/>
                    <a:pt x="454" y="1737"/>
                  </a:cubicBezTo>
                  <a:cubicBezTo>
                    <a:pt x="454" y="1692"/>
                    <a:pt x="454" y="1692"/>
                    <a:pt x="409" y="1692"/>
                  </a:cubicBezTo>
                  <a:cubicBezTo>
                    <a:pt x="365" y="1692"/>
                    <a:pt x="365" y="1692"/>
                    <a:pt x="365" y="1735"/>
                  </a:cubicBezTo>
                  <a:cubicBezTo>
                    <a:pt x="365" y="1780"/>
                    <a:pt x="365" y="1780"/>
                    <a:pt x="410" y="1779"/>
                  </a:cubicBezTo>
                  <a:close/>
                  <a:moveTo>
                    <a:pt x="580" y="1948"/>
                  </a:moveTo>
                  <a:cubicBezTo>
                    <a:pt x="625" y="1948"/>
                    <a:pt x="625" y="1948"/>
                    <a:pt x="625" y="1905"/>
                  </a:cubicBezTo>
                  <a:cubicBezTo>
                    <a:pt x="625" y="1861"/>
                    <a:pt x="625" y="1861"/>
                    <a:pt x="580" y="1861"/>
                  </a:cubicBezTo>
                  <a:cubicBezTo>
                    <a:pt x="536" y="1861"/>
                    <a:pt x="536" y="1861"/>
                    <a:pt x="536" y="1905"/>
                  </a:cubicBezTo>
                  <a:cubicBezTo>
                    <a:pt x="536" y="1948"/>
                    <a:pt x="536" y="1948"/>
                    <a:pt x="580" y="1948"/>
                  </a:cubicBezTo>
                  <a:close/>
                  <a:moveTo>
                    <a:pt x="453" y="2116"/>
                  </a:moveTo>
                  <a:cubicBezTo>
                    <a:pt x="453" y="2089"/>
                    <a:pt x="454" y="2063"/>
                    <a:pt x="453" y="2038"/>
                  </a:cubicBezTo>
                  <a:cubicBezTo>
                    <a:pt x="453" y="2035"/>
                    <a:pt x="444" y="2030"/>
                    <a:pt x="440" y="2030"/>
                  </a:cubicBezTo>
                  <a:cubicBezTo>
                    <a:pt x="420" y="2029"/>
                    <a:pt x="400" y="2028"/>
                    <a:pt x="380" y="2030"/>
                  </a:cubicBezTo>
                  <a:cubicBezTo>
                    <a:pt x="375" y="2030"/>
                    <a:pt x="366" y="2038"/>
                    <a:pt x="366" y="2043"/>
                  </a:cubicBezTo>
                  <a:cubicBezTo>
                    <a:pt x="364" y="2063"/>
                    <a:pt x="365" y="2083"/>
                    <a:pt x="366" y="2103"/>
                  </a:cubicBezTo>
                  <a:cubicBezTo>
                    <a:pt x="366" y="2108"/>
                    <a:pt x="374" y="2116"/>
                    <a:pt x="379" y="2116"/>
                  </a:cubicBezTo>
                  <a:cubicBezTo>
                    <a:pt x="403" y="2117"/>
                    <a:pt x="427" y="2116"/>
                    <a:pt x="453" y="2116"/>
                  </a:cubicBezTo>
                  <a:close/>
                  <a:moveTo>
                    <a:pt x="454" y="253"/>
                  </a:moveTo>
                  <a:cubicBezTo>
                    <a:pt x="454" y="226"/>
                    <a:pt x="454" y="201"/>
                    <a:pt x="453" y="176"/>
                  </a:cubicBezTo>
                  <a:cubicBezTo>
                    <a:pt x="453" y="172"/>
                    <a:pt x="445" y="166"/>
                    <a:pt x="440" y="166"/>
                  </a:cubicBezTo>
                  <a:cubicBezTo>
                    <a:pt x="420" y="165"/>
                    <a:pt x="400" y="166"/>
                    <a:pt x="380" y="165"/>
                  </a:cubicBezTo>
                  <a:cubicBezTo>
                    <a:pt x="369" y="165"/>
                    <a:pt x="365" y="170"/>
                    <a:pt x="365" y="181"/>
                  </a:cubicBezTo>
                  <a:cubicBezTo>
                    <a:pt x="366" y="200"/>
                    <a:pt x="365" y="219"/>
                    <a:pt x="366" y="239"/>
                  </a:cubicBezTo>
                  <a:cubicBezTo>
                    <a:pt x="366" y="244"/>
                    <a:pt x="373" y="252"/>
                    <a:pt x="377" y="252"/>
                  </a:cubicBezTo>
                  <a:cubicBezTo>
                    <a:pt x="402" y="254"/>
                    <a:pt x="426" y="253"/>
                    <a:pt x="454" y="253"/>
                  </a:cubicBezTo>
                  <a:close/>
                  <a:moveTo>
                    <a:pt x="536" y="253"/>
                  </a:moveTo>
                  <a:cubicBezTo>
                    <a:pt x="564" y="253"/>
                    <a:pt x="588" y="253"/>
                    <a:pt x="612" y="252"/>
                  </a:cubicBezTo>
                  <a:cubicBezTo>
                    <a:pt x="617" y="252"/>
                    <a:pt x="623" y="245"/>
                    <a:pt x="624" y="241"/>
                  </a:cubicBezTo>
                  <a:cubicBezTo>
                    <a:pt x="625" y="220"/>
                    <a:pt x="625" y="199"/>
                    <a:pt x="624" y="179"/>
                  </a:cubicBezTo>
                  <a:cubicBezTo>
                    <a:pt x="624" y="174"/>
                    <a:pt x="616" y="166"/>
                    <a:pt x="612" y="166"/>
                  </a:cubicBezTo>
                  <a:cubicBezTo>
                    <a:pt x="590" y="165"/>
                    <a:pt x="569" y="165"/>
                    <a:pt x="548" y="166"/>
                  </a:cubicBezTo>
                  <a:cubicBezTo>
                    <a:pt x="544" y="166"/>
                    <a:pt x="537" y="172"/>
                    <a:pt x="537" y="176"/>
                  </a:cubicBezTo>
                  <a:cubicBezTo>
                    <a:pt x="536" y="201"/>
                    <a:pt x="536" y="226"/>
                    <a:pt x="536" y="253"/>
                  </a:cubicBezTo>
                  <a:close/>
                  <a:moveTo>
                    <a:pt x="454" y="2285"/>
                  </a:moveTo>
                  <a:cubicBezTo>
                    <a:pt x="454" y="2258"/>
                    <a:pt x="454" y="2233"/>
                    <a:pt x="453" y="2208"/>
                  </a:cubicBezTo>
                  <a:cubicBezTo>
                    <a:pt x="453" y="2204"/>
                    <a:pt x="444" y="2198"/>
                    <a:pt x="440" y="2198"/>
                  </a:cubicBezTo>
                  <a:cubicBezTo>
                    <a:pt x="420" y="2197"/>
                    <a:pt x="400" y="2197"/>
                    <a:pt x="380" y="2199"/>
                  </a:cubicBezTo>
                  <a:cubicBezTo>
                    <a:pt x="375" y="2199"/>
                    <a:pt x="367" y="2207"/>
                    <a:pt x="366" y="2212"/>
                  </a:cubicBezTo>
                  <a:cubicBezTo>
                    <a:pt x="365" y="2231"/>
                    <a:pt x="365" y="2251"/>
                    <a:pt x="366" y="2271"/>
                  </a:cubicBezTo>
                  <a:cubicBezTo>
                    <a:pt x="366" y="2276"/>
                    <a:pt x="372" y="2284"/>
                    <a:pt x="376" y="2284"/>
                  </a:cubicBezTo>
                  <a:cubicBezTo>
                    <a:pt x="401" y="2285"/>
                    <a:pt x="426" y="2285"/>
                    <a:pt x="454" y="2285"/>
                  </a:cubicBezTo>
                  <a:close/>
                  <a:moveTo>
                    <a:pt x="536" y="2285"/>
                  </a:moveTo>
                  <a:cubicBezTo>
                    <a:pt x="564" y="2285"/>
                    <a:pt x="588" y="2285"/>
                    <a:pt x="613" y="2284"/>
                  </a:cubicBezTo>
                  <a:cubicBezTo>
                    <a:pt x="617" y="2284"/>
                    <a:pt x="624" y="2275"/>
                    <a:pt x="624" y="2270"/>
                  </a:cubicBezTo>
                  <a:cubicBezTo>
                    <a:pt x="625" y="2251"/>
                    <a:pt x="625" y="2232"/>
                    <a:pt x="624" y="2213"/>
                  </a:cubicBezTo>
                  <a:cubicBezTo>
                    <a:pt x="624" y="2207"/>
                    <a:pt x="616" y="2199"/>
                    <a:pt x="611" y="2198"/>
                  </a:cubicBezTo>
                  <a:cubicBezTo>
                    <a:pt x="590" y="2197"/>
                    <a:pt x="569" y="2197"/>
                    <a:pt x="548" y="2198"/>
                  </a:cubicBezTo>
                  <a:cubicBezTo>
                    <a:pt x="544" y="2198"/>
                    <a:pt x="537" y="2205"/>
                    <a:pt x="537" y="2208"/>
                  </a:cubicBezTo>
                  <a:cubicBezTo>
                    <a:pt x="536" y="2233"/>
                    <a:pt x="536" y="2257"/>
                    <a:pt x="536" y="2285"/>
                  </a:cubicBezTo>
                  <a:close/>
                  <a:moveTo>
                    <a:pt x="536" y="2116"/>
                  </a:moveTo>
                  <a:cubicBezTo>
                    <a:pt x="564" y="2116"/>
                    <a:pt x="587" y="2116"/>
                    <a:pt x="611" y="2117"/>
                  </a:cubicBezTo>
                  <a:cubicBezTo>
                    <a:pt x="622" y="2117"/>
                    <a:pt x="625" y="2111"/>
                    <a:pt x="625" y="2101"/>
                  </a:cubicBezTo>
                  <a:cubicBezTo>
                    <a:pt x="624" y="2083"/>
                    <a:pt x="624" y="2064"/>
                    <a:pt x="625" y="2045"/>
                  </a:cubicBezTo>
                  <a:cubicBezTo>
                    <a:pt x="625" y="2033"/>
                    <a:pt x="620" y="2029"/>
                    <a:pt x="608" y="2029"/>
                  </a:cubicBezTo>
                  <a:cubicBezTo>
                    <a:pt x="589" y="2030"/>
                    <a:pt x="570" y="2029"/>
                    <a:pt x="550" y="2030"/>
                  </a:cubicBezTo>
                  <a:cubicBezTo>
                    <a:pt x="545" y="2030"/>
                    <a:pt x="537" y="2036"/>
                    <a:pt x="537" y="2040"/>
                  </a:cubicBezTo>
                  <a:cubicBezTo>
                    <a:pt x="536" y="2064"/>
                    <a:pt x="536" y="2089"/>
                    <a:pt x="536" y="2116"/>
                  </a:cubicBezTo>
                  <a:close/>
                  <a:moveTo>
                    <a:pt x="582" y="1692"/>
                  </a:moveTo>
                  <a:cubicBezTo>
                    <a:pt x="536" y="1692"/>
                    <a:pt x="536" y="1692"/>
                    <a:pt x="536" y="1736"/>
                  </a:cubicBezTo>
                  <a:cubicBezTo>
                    <a:pt x="536" y="1779"/>
                    <a:pt x="536" y="1779"/>
                    <a:pt x="579" y="1779"/>
                  </a:cubicBezTo>
                  <a:cubicBezTo>
                    <a:pt x="625" y="1779"/>
                    <a:pt x="625" y="1779"/>
                    <a:pt x="625" y="1734"/>
                  </a:cubicBezTo>
                  <a:cubicBezTo>
                    <a:pt x="625" y="1692"/>
                    <a:pt x="625" y="1692"/>
                    <a:pt x="582" y="1692"/>
                  </a:cubicBezTo>
                  <a:close/>
                  <a:moveTo>
                    <a:pt x="580" y="422"/>
                  </a:moveTo>
                  <a:cubicBezTo>
                    <a:pt x="625" y="422"/>
                    <a:pt x="625" y="422"/>
                    <a:pt x="625" y="380"/>
                  </a:cubicBezTo>
                  <a:cubicBezTo>
                    <a:pt x="625" y="334"/>
                    <a:pt x="625" y="334"/>
                    <a:pt x="579" y="334"/>
                  </a:cubicBezTo>
                  <a:cubicBezTo>
                    <a:pt x="536" y="334"/>
                    <a:pt x="536" y="334"/>
                    <a:pt x="536" y="377"/>
                  </a:cubicBezTo>
                  <a:cubicBezTo>
                    <a:pt x="536" y="422"/>
                    <a:pt x="536" y="422"/>
                    <a:pt x="580" y="422"/>
                  </a:cubicBezTo>
                  <a:close/>
                  <a:moveTo>
                    <a:pt x="454" y="377"/>
                  </a:moveTo>
                  <a:cubicBezTo>
                    <a:pt x="454" y="334"/>
                    <a:pt x="454" y="334"/>
                    <a:pt x="412" y="334"/>
                  </a:cubicBezTo>
                  <a:cubicBezTo>
                    <a:pt x="365" y="334"/>
                    <a:pt x="365" y="334"/>
                    <a:pt x="365" y="380"/>
                  </a:cubicBezTo>
                  <a:cubicBezTo>
                    <a:pt x="366" y="422"/>
                    <a:pt x="366" y="422"/>
                    <a:pt x="408" y="422"/>
                  </a:cubicBezTo>
                  <a:cubicBezTo>
                    <a:pt x="454" y="422"/>
                    <a:pt x="454" y="422"/>
                    <a:pt x="454" y="377"/>
                  </a:cubicBezTo>
                  <a:close/>
                  <a:moveTo>
                    <a:pt x="452" y="1355"/>
                  </a:moveTo>
                  <a:cubicBezTo>
                    <a:pt x="426" y="1355"/>
                    <a:pt x="402" y="1355"/>
                    <a:pt x="377" y="1356"/>
                  </a:cubicBezTo>
                  <a:cubicBezTo>
                    <a:pt x="373" y="1356"/>
                    <a:pt x="366" y="1363"/>
                    <a:pt x="366" y="1368"/>
                  </a:cubicBezTo>
                  <a:cubicBezTo>
                    <a:pt x="365" y="1388"/>
                    <a:pt x="365" y="1409"/>
                    <a:pt x="366" y="1430"/>
                  </a:cubicBezTo>
                  <a:cubicBezTo>
                    <a:pt x="366" y="1434"/>
                    <a:pt x="373" y="1441"/>
                    <a:pt x="377" y="1441"/>
                  </a:cubicBezTo>
                  <a:cubicBezTo>
                    <a:pt x="402" y="1442"/>
                    <a:pt x="426" y="1442"/>
                    <a:pt x="452" y="1442"/>
                  </a:cubicBezTo>
                  <a:cubicBezTo>
                    <a:pt x="452" y="1412"/>
                    <a:pt x="452" y="1385"/>
                    <a:pt x="452" y="1355"/>
                  </a:cubicBezTo>
                  <a:close/>
                  <a:moveTo>
                    <a:pt x="536" y="1272"/>
                  </a:moveTo>
                  <a:cubicBezTo>
                    <a:pt x="567" y="1272"/>
                    <a:pt x="595" y="1272"/>
                    <a:pt x="624" y="1272"/>
                  </a:cubicBezTo>
                  <a:cubicBezTo>
                    <a:pt x="624" y="1246"/>
                    <a:pt x="625" y="1223"/>
                    <a:pt x="624" y="1199"/>
                  </a:cubicBezTo>
                  <a:cubicBezTo>
                    <a:pt x="623" y="1195"/>
                    <a:pt x="615" y="1188"/>
                    <a:pt x="610" y="1187"/>
                  </a:cubicBezTo>
                  <a:cubicBezTo>
                    <a:pt x="590" y="1186"/>
                    <a:pt x="570" y="1186"/>
                    <a:pt x="550" y="1187"/>
                  </a:cubicBezTo>
                  <a:cubicBezTo>
                    <a:pt x="545" y="1188"/>
                    <a:pt x="537" y="1195"/>
                    <a:pt x="537" y="1199"/>
                  </a:cubicBezTo>
                  <a:cubicBezTo>
                    <a:pt x="536" y="1223"/>
                    <a:pt x="536" y="1247"/>
                    <a:pt x="536" y="1272"/>
                  </a:cubicBezTo>
                  <a:close/>
                  <a:moveTo>
                    <a:pt x="452" y="1187"/>
                  </a:moveTo>
                  <a:cubicBezTo>
                    <a:pt x="426" y="1187"/>
                    <a:pt x="402" y="1186"/>
                    <a:pt x="377" y="1187"/>
                  </a:cubicBezTo>
                  <a:cubicBezTo>
                    <a:pt x="373" y="1187"/>
                    <a:pt x="366" y="1193"/>
                    <a:pt x="366" y="1197"/>
                  </a:cubicBezTo>
                  <a:cubicBezTo>
                    <a:pt x="365" y="1222"/>
                    <a:pt x="366" y="1247"/>
                    <a:pt x="366" y="1272"/>
                  </a:cubicBezTo>
                  <a:cubicBezTo>
                    <a:pt x="396" y="1272"/>
                    <a:pt x="424" y="1272"/>
                    <a:pt x="452" y="1272"/>
                  </a:cubicBezTo>
                  <a:cubicBezTo>
                    <a:pt x="452" y="1244"/>
                    <a:pt x="452" y="1217"/>
                    <a:pt x="452" y="1187"/>
                  </a:cubicBezTo>
                  <a:close/>
                  <a:moveTo>
                    <a:pt x="282" y="1187"/>
                  </a:moveTo>
                  <a:cubicBezTo>
                    <a:pt x="256" y="1187"/>
                    <a:pt x="231" y="1186"/>
                    <a:pt x="207" y="1187"/>
                  </a:cubicBezTo>
                  <a:cubicBezTo>
                    <a:pt x="203" y="1187"/>
                    <a:pt x="196" y="1192"/>
                    <a:pt x="196" y="1195"/>
                  </a:cubicBezTo>
                  <a:cubicBezTo>
                    <a:pt x="195" y="1221"/>
                    <a:pt x="196" y="1246"/>
                    <a:pt x="196" y="1272"/>
                  </a:cubicBezTo>
                  <a:cubicBezTo>
                    <a:pt x="226" y="1272"/>
                    <a:pt x="254" y="1272"/>
                    <a:pt x="282" y="1272"/>
                  </a:cubicBezTo>
                  <a:cubicBezTo>
                    <a:pt x="282" y="1244"/>
                    <a:pt x="282" y="1217"/>
                    <a:pt x="282" y="1187"/>
                  </a:cubicBezTo>
                  <a:close/>
                  <a:moveTo>
                    <a:pt x="537" y="1442"/>
                  </a:moveTo>
                  <a:cubicBezTo>
                    <a:pt x="564" y="1442"/>
                    <a:pt x="589" y="1442"/>
                    <a:pt x="614" y="1441"/>
                  </a:cubicBezTo>
                  <a:cubicBezTo>
                    <a:pt x="618" y="1441"/>
                    <a:pt x="624" y="1434"/>
                    <a:pt x="624" y="1430"/>
                  </a:cubicBezTo>
                  <a:cubicBezTo>
                    <a:pt x="625" y="1409"/>
                    <a:pt x="625" y="1389"/>
                    <a:pt x="624" y="1368"/>
                  </a:cubicBezTo>
                  <a:cubicBezTo>
                    <a:pt x="624" y="1364"/>
                    <a:pt x="616" y="1356"/>
                    <a:pt x="611" y="1356"/>
                  </a:cubicBezTo>
                  <a:cubicBezTo>
                    <a:pt x="591" y="1354"/>
                    <a:pt x="570" y="1355"/>
                    <a:pt x="549" y="1356"/>
                  </a:cubicBezTo>
                  <a:cubicBezTo>
                    <a:pt x="545" y="1356"/>
                    <a:pt x="537" y="1361"/>
                    <a:pt x="537" y="1364"/>
                  </a:cubicBezTo>
                  <a:cubicBezTo>
                    <a:pt x="536" y="1390"/>
                    <a:pt x="537" y="1415"/>
                    <a:pt x="537" y="1442"/>
                  </a:cubicBezTo>
                  <a:close/>
                  <a:moveTo>
                    <a:pt x="708" y="1355"/>
                  </a:moveTo>
                  <a:cubicBezTo>
                    <a:pt x="708" y="1385"/>
                    <a:pt x="708" y="1412"/>
                    <a:pt x="708" y="1440"/>
                  </a:cubicBezTo>
                  <a:cubicBezTo>
                    <a:pt x="737" y="1440"/>
                    <a:pt x="765" y="1440"/>
                    <a:pt x="795" y="1440"/>
                  </a:cubicBezTo>
                  <a:cubicBezTo>
                    <a:pt x="795" y="1414"/>
                    <a:pt x="795" y="1391"/>
                    <a:pt x="794" y="1367"/>
                  </a:cubicBezTo>
                  <a:cubicBezTo>
                    <a:pt x="794" y="1363"/>
                    <a:pt x="788" y="1356"/>
                    <a:pt x="784" y="1356"/>
                  </a:cubicBezTo>
                  <a:cubicBezTo>
                    <a:pt x="759" y="1355"/>
                    <a:pt x="734" y="1355"/>
                    <a:pt x="708" y="1355"/>
                  </a:cubicBezTo>
                  <a:close/>
                  <a:moveTo>
                    <a:pt x="282" y="1355"/>
                  </a:moveTo>
                  <a:cubicBezTo>
                    <a:pt x="256" y="1355"/>
                    <a:pt x="231" y="1355"/>
                    <a:pt x="206" y="1356"/>
                  </a:cubicBezTo>
                  <a:cubicBezTo>
                    <a:pt x="202" y="1356"/>
                    <a:pt x="196" y="1361"/>
                    <a:pt x="196" y="1365"/>
                  </a:cubicBezTo>
                  <a:cubicBezTo>
                    <a:pt x="195" y="1390"/>
                    <a:pt x="195" y="1415"/>
                    <a:pt x="195" y="1440"/>
                  </a:cubicBezTo>
                  <a:cubicBezTo>
                    <a:pt x="226" y="1440"/>
                    <a:pt x="254" y="1440"/>
                    <a:pt x="282" y="1440"/>
                  </a:cubicBezTo>
                  <a:cubicBezTo>
                    <a:pt x="282" y="1411"/>
                    <a:pt x="282" y="1384"/>
                    <a:pt x="282" y="1355"/>
                  </a:cubicBezTo>
                  <a:close/>
                  <a:moveTo>
                    <a:pt x="283" y="1610"/>
                  </a:moveTo>
                  <a:cubicBezTo>
                    <a:pt x="283" y="1583"/>
                    <a:pt x="284" y="1559"/>
                    <a:pt x="282" y="1536"/>
                  </a:cubicBezTo>
                  <a:cubicBezTo>
                    <a:pt x="282" y="1531"/>
                    <a:pt x="274" y="1524"/>
                    <a:pt x="269" y="1524"/>
                  </a:cubicBezTo>
                  <a:cubicBezTo>
                    <a:pt x="249" y="1523"/>
                    <a:pt x="229" y="1523"/>
                    <a:pt x="209" y="1524"/>
                  </a:cubicBezTo>
                  <a:cubicBezTo>
                    <a:pt x="205" y="1524"/>
                    <a:pt x="196" y="1531"/>
                    <a:pt x="196" y="1536"/>
                  </a:cubicBezTo>
                  <a:cubicBezTo>
                    <a:pt x="195" y="1557"/>
                    <a:pt x="195" y="1578"/>
                    <a:pt x="196" y="1600"/>
                  </a:cubicBezTo>
                  <a:cubicBezTo>
                    <a:pt x="196" y="1603"/>
                    <a:pt x="203" y="1610"/>
                    <a:pt x="207" y="1610"/>
                  </a:cubicBezTo>
                  <a:cubicBezTo>
                    <a:pt x="231" y="1611"/>
                    <a:pt x="256" y="1610"/>
                    <a:pt x="283" y="1610"/>
                  </a:cubicBezTo>
                  <a:close/>
                  <a:moveTo>
                    <a:pt x="708" y="1610"/>
                  </a:moveTo>
                  <a:cubicBezTo>
                    <a:pt x="734" y="1610"/>
                    <a:pt x="759" y="1611"/>
                    <a:pt x="783" y="1610"/>
                  </a:cubicBezTo>
                  <a:cubicBezTo>
                    <a:pt x="787" y="1610"/>
                    <a:pt x="794" y="1602"/>
                    <a:pt x="794" y="1598"/>
                  </a:cubicBezTo>
                  <a:cubicBezTo>
                    <a:pt x="795" y="1577"/>
                    <a:pt x="795" y="1557"/>
                    <a:pt x="794" y="1536"/>
                  </a:cubicBezTo>
                  <a:cubicBezTo>
                    <a:pt x="794" y="1532"/>
                    <a:pt x="789" y="1524"/>
                    <a:pt x="785" y="1524"/>
                  </a:cubicBezTo>
                  <a:cubicBezTo>
                    <a:pt x="760" y="1523"/>
                    <a:pt x="734" y="1524"/>
                    <a:pt x="708" y="1524"/>
                  </a:cubicBezTo>
                  <a:cubicBezTo>
                    <a:pt x="708" y="1554"/>
                    <a:pt x="708" y="1580"/>
                    <a:pt x="708" y="1610"/>
                  </a:cubicBezTo>
                  <a:close/>
                  <a:moveTo>
                    <a:pt x="708" y="1188"/>
                  </a:moveTo>
                  <a:cubicBezTo>
                    <a:pt x="708" y="1217"/>
                    <a:pt x="708" y="1244"/>
                    <a:pt x="708" y="1272"/>
                  </a:cubicBezTo>
                  <a:cubicBezTo>
                    <a:pt x="737" y="1272"/>
                    <a:pt x="765" y="1272"/>
                    <a:pt x="793" y="1272"/>
                  </a:cubicBezTo>
                  <a:cubicBezTo>
                    <a:pt x="793" y="1244"/>
                    <a:pt x="793" y="1216"/>
                    <a:pt x="793" y="1188"/>
                  </a:cubicBezTo>
                  <a:cubicBezTo>
                    <a:pt x="764" y="1188"/>
                    <a:pt x="737" y="1188"/>
                    <a:pt x="708" y="1188"/>
                  </a:cubicBezTo>
                  <a:close/>
                  <a:moveTo>
                    <a:pt x="452" y="1524"/>
                  </a:moveTo>
                  <a:cubicBezTo>
                    <a:pt x="426" y="1524"/>
                    <a:pt x="402" y="1523"/>
                    <a:pt x="377" y="1524"/>
                  </a:cubicBezTo>
                  <a:cubicBezTo>
                    <a:pt x="373" y="1524"/>
                    <a:pt x="366" y="1532"/>
                    <a:pt x="366" y="1536"/>
                  </a:cubicBezTo>
                  <a:cubicBezTo>
                    <a:pt x="365" y="1557"/>
                    <a:pt x="365" y="1578"/>
                    <a:pt x="366" y="1598"/>
                  </a:cubicBezTo>
                  <a:cubicBezTo>
                    <a:pt x="366" y="1602"/>
                    <a:pt x="373" y="1610"/>
                    <a:pt x="377" y="1610"/>
                  </a:cubicBezTo>
                  <a:cubicBezTo>
                    <a:pt x="402" y="1611"/>
                    <a:pt x="426" y="1610"/>
                    <a:pt x="452" y="1610"/>
                  </a:cubicBezTo>
                  <a:cubicBezTo>
                    <a:pt x="452" y="1581"/>
                    <a:pt x="452" y="1553"/>
                    <a:pt x="452" y="1524"/>
                  </a:cubicBezTo>
                  <a:close/>
                  <a:moveTo>
                    <a:pt x="580" y="1610"/>
                  </a:moveTo>
                  <a:cubicBezTo>
                    <a:pt x="624" y="1610"/>
                    <a:pt x="625" y="1610"/>
                    <a:pt x="624" y="1565"/>
                  </a:cubicBezTo>
                  <a:cubicBezTo>
                    <a:pt x="624" y="1516"/>
                    <a:pt x="631" y="1524"/>
                    <a:pt x="582" y="1524"/>
                  </a:cubicBezTo>
                  <a:cubicBezTo>
                    <a:pt x="536" y="1523"/>
                    <a:pt x="536" y="1524"/>
                    <a:pt x="536" y="1568"/>
                  </a:cubicBezTo>
                  <a:cubicBezTo>
                    <a:pt x="536" y="1611"/>
                    <a:pt x="536" y="1611"/>
                    <a:pt x="580" y="16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1400"/>
            </a:p>
          </p:txBody>
        </p:sp>
        <p:grpSp>
          <p:nvGrpSpPr>
            <p:cNvPr id="13" name="组合 12"/>
            <p:cNvGrpSpPr/>
            <p:nvPr userDrawn="1"/>
          </p:nvGrpSpPr>
          <p:grpSpPr>
            <a:xfrm>
              <a:off x="2328918" y="1577773"/>
              <a:ext cx="4245990" cy="4234827"/>
              <a:chOff x="2328918" y="1577773"/>
              <a:chExt cx="4245990" cy="4234827"/>
            </a:xfrm>
          </p:grpSpPr>
          <p:sp>
            <p:nvSpPr>
              <p:cNvPr id="14" name="椭圆 13"/>
              <p:cNvSpPr/>
              <p:nvPr userDrawn="1"/>
            </p:nvSpPr>
            <p:spPr>
              <a:xfrm>
                <a:off x="2328918" y="1758126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15" name="椭圆 14"/>
              <p:cNvSpPr/>
              <p:nvPr userDrawn="1"/>
            </p:nvSpPr>
            <p:spPr>
              <a:xfrm>
                <a:off x="2603303" y="1840995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  <p:sp>
            <p:nvSpPr>
              <p:cNvPr id="16" name="椭圆 15"/>
              <p:cNvSpPr/>
              <p:nvPr userDrawn="1"/>
            </p:nvSpPr>
            <p:spPr>
              <a:xfrm>
                <a:off x="2472780" y="1577773"/>
                <a:ext cx="3971605" cy="3971605"/>
              </a:xfrm>
              <a:prstGeom prst="ellipse">
                <a:avLst/>
              </a:prstGeom>
              <a:noFill/>
              <a:ln w="762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/>
              </a:p>
            </p:txBody>
          </p:sp>
        </p:grpSp>
      </p:grpSp>
      <p:sp>
        <p:nvSpPr>
          <p:cNvPr id="82" name="任意多边形 81"/>
          <p:cNvSpPr/>
          <p:nvPr userDrawn="1"/>
        </p:nvSpPr>
        <p:spPr>
          <a:xfrm>
            <a:off x="11110441" y="-1"/>
            <a:ext cx="1082438" cy="6858001"/>
          </a:xfrm>
          <a:custGeom>
            <a:avLst/>
            <a:gdLst>
              <a:gd name="connsiteX0" fmla="*/ 0 w 1082438"/>
              <a:gd name="connsiteY0" fmla="*/ 0 h 3465068"/>
              <a:gd name="connsiteX1" fmla="*/ 1082438 w 1082438"/>
              <a:gd name="connsiteY1" fmla="*/ 0 h 3465068"/>
              <a:gd name="connsiteX2" fmla="*/ 1082438 w 1082438"/>
              <a:gd name="connsiteY2" fmla="*/ 3465068 h 3465068"/>
              <a:gd name="connsiteX3" fmla="*/ 42084 w 1082438"/>
              <a:gd name="connsiteY3" fmla="*/ 59181 h 3465068"/>
              <a:gd name="connsiteX4" fmla="*/ 0 w 1082438"/>
              <a:gd name="connsiteY4" fmla="*/ 0 h 34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2438" h="3465068">
                <a:moveTo>
                  <a:pt x="0" y="0"/>
                </a:moveTo>
                <a:lnTo>
                  <a:pt x="1082438" y="0"/>
                </a:lnTo>
                <a:lnTo>
                  <a:pt x="1082438" y="3465068"/>
                </a:lnTo>
                <a:cubicBezTo>
                  <a:pt x="1082438" y="2203451"/>
                  <a:pt x="698909" y="1031411"/>
                  <a:pt x="42084" y="591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任意多边形 82"/>
          <p:cNvSpPr/>
          <p:nvPr userDrawn="1"/>
        </p:nvSpPr>
        <p:spPr>
          <a:xfrm flipH="1">
            <a:off x="0" y="0"/>
            <a:ext cx="1032049" cy="6894518"/>
          </a:xfrm>
          <a:custGeom>
            <a:avLst/>
            <a:gdLst>
              <a:gd name="connsiteX0" fmla="*/ 1032049 w 1032049"/>
              <a:gd name="connsiteY0" fmla="*/ 0 h 3392932"/>
              <a:gd name="connsiteX1" fmla="*/ 1032049 w 1032049"/>
              <a:gd name="connsiteY1" fmla="*/ 3392932 h 3392932"/>
              <a:gd name="connsiteX2" fmla="*/ 0 w 1032049"/>
              <a:gd name="connsiteY2" fmla="*/ 3392932 h 3392932"/>
              <a:gd name="connsiteX3" fmla="*/ 150144 w 1032049"/>
              <a:gd name="connsiteY3" fmla="*/ 3158730 h 3392932"/>
              <a:gd name="connsiteX4" fmla="*/ 1032049 w 1032049"/>
              <a:gd name="connsiteY4" fmla="*/ 0 h 3392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2049" h="3392932">
                <a:moveTo>
                  <a:pt x="1032049" y="0"/>
                </a:moveTo>
                <a:lnTo>
                  <a:pt x="1032049" y="3392932"/>
                </a:lnTo>
                <a:lnTo>
                  <a:pt x="0" y="3392932"/>
                </a:lnTo>
                <a:lnTo>
                  <a:pt x="150144" y="3158730"/>
                </a:lnTo>
                <a:cubicBezTo>
                  <a:pt x="709778" y="2237695"/>
                  <a:pt x="1032049" y="1156483"/>
                  <a:pt x="10320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4" name="直接连接符 83"/>
          <p:cNvCxnSpPr/>
          <p:nvPr userDrawn="1"/>
        </p:nvCxnSpPr>
        <p:spPr>
          <a:xfrm>
            <a:off x="4707526" y="3706553"/>
            <a:ext cx="27722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文本占位符 88"/>
          <p:cNvSpPr>
            <a:spLocks noGrp="1"/>
          </p:cNvSpPr>
          <p:nvPr>
            <p:ph type="body" sz="quarter" idx="10" hasCustomPrompt="1"/>
          </p:nvPr>
        </p:nvSpPr>
        <p:spPr>
          <a:xfrm>
            <a:off x="4707526" y="2649451"/>
            <a:ext cx="2807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zh-CN" altLang="en-US" sz="7200" b="1" dirty="0">
                <a:solidFill>
                  <a:schemeClr val="accent4"/>
                </a:solidFill>
                <a:ea typeface="微软雅黑" panose="020B0503020204020204" pitchFamily="34" charset="-122"/>
              </a:defRPr>
            </a:lvl1pPr>
          </a:lstStyle>
          <a:p>
            <a:pPr marL="0" lvl="0" algn="ctr" defTabSz="914377"/>
            <a:r>
              <a:rPr lang="en-US" altLang="zh-CN" dirty="0"/>
              <a:t>2016</a:t>
            </a:r>
            <a:endParaRPr lang="zh-CN" altLang="en-US" dirty="0"/>
          </a:p>
        </p:txBody>
      </p:sp>
      <p:sp>
        <p:nvSpPr>
          <p:cNvPr id="86" name="文本占位符 88"/>
          <p:cNvSpPr>
            <a:spLocks noGrp="1"/>
          </p:cNvSpPr>
          <p:nvPr>
            <p:ph type="body" sz="quarter" idx="11" hasCustomPrompt="1"/>
          </p:nvPr>
        </p:nvSpPr>
        <p:spPr>
          <a:xfrm>
            <a:off x="4633699" y="3731836"/>
            <a:ext cx="2954655" cy="840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5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lvl="0" algn="ctr" defTabSz="914377"/>
            <a:r>
              <a:rPr lang="zh-CN" altLang="en-US" dirty="0"/>
              <a:t>工作汇报</a:t>
            </a:r>
          </a:p>
        </p:txBody>
      </p:sp>
    </p:spTree>
    <p:extLst>
      <p:ext uri="{BB962C8B-B14F-4D97-AF65-F5344CB8AC3E}">
        <p14:creationId xmlns="" xmlns:p14="http://schemas.microsoft.com/office/powerpoint/2010/main" val="750740353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4">
              <a:alpha val="80000"/>
            </a:schemeClr>
          </a:solidFill>
        </p:grpSpPr>
        <p:sp>
          <p:nvSpPr>
            <p:cNvPr id="3" name="圆角矩形 2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8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68940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tx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  <p:sp>
        <p:nvSpPr>
          <p:cNvPr id="10" name="任意多边形 9"/>
          <p:cNvSpPr/>
          <p:nvPr userDrawn="1"/>
        </p:nvSpPr>
        <p:spPr>
          <a:xfrm>
            <a:off x="11110441" y="-1"/>
            <a:ext cx="1082438" cy="6858001"/>
          </a:xfrm>
          <a:custGeom>
            <a:avLst/>
            <a:gdLst>
              <a:gd name="connsiteX0" fmla="*/ 0 w 1082438"/>
              <a:gd name="connsiteY0" fmla="*/ 0 h 3465068"/>
              <a:gd name="connsiteX1" fmla="*/ 1082438 w 1082438"/>
              <a:gd name="connsiteY1" fmla="*/ 0 h 3465068"/>
              <a:gd name="connsiteX2" fmla="*/ 1082438 w 1082438"/>
              <a:gd name="connsiteY2" fmla="*/ 3465068 h 3465068"/>
              <a:gd name="connsiteX3" fmla="*/ 42084 w 1082438"/>
              <a:gd name="connsiteY3" fmla="*/ 59181 h 3465068"/>
              <a:gd name="connsiteX4" fmla="*/ 0 w 1082438"/>
              <a:gd name="connsiteY4" fmla="*/ 0 h 346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2438" h="3465068">
                <a:moveTo>
                  <a:pt x="0" y="0"/>
                </a:moveTo>
                <a:lnTo>
                  <a:pt x="1082438" y="0"/>
                </a:lnTo>
                <a:lnTo>
                  <a:pt x="1082438" y="3465068"/>
                </a:lnTo>
                <a:cubicBezTo>
                  <a:pt x="1082438" y="2203451"/>
                  <a:pt x="698909" y="1031411"/>
                  <a:pt x="42084" y="5918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80169499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dc.office.msn.com.cn/t/75/EC775E05A9DF44A62710AC19D0BA18D0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8078" cy="68651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3">
              <a:alpha val="80000"/>
            </a:schemeClr>
          </a:solidFill>
        </p:grpSpPr>
        <p:sp>
          <p:nvSpPr>
            <p:cNvPr id="3" name="圆角矩形 2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8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1599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  <p:sp>
        <p:nvSpPr>
          <p:cNvPr id="13" name="任意多边形 12"/>
          <p:cNvSpPr/>
          <p:nvPr userDrawn="1"/>
        </p:nvSpPr>
        <p:spPr>
          <a:xfrm flipV="1">
            <a:off x="7438414" y="-1"/>
            <a:ext cx="4769663" cy="6865143"/>
          </a:xfrm>
          <a:custGeom>
            <a:avLst/>
            <a:gdLst>
              <a:gd name="connsiteX0" fmla="*/ 1082438 w 4769663"/>
              <a:gd name="connsiteY0" fmla="*/ 6865143 h 6865143"/>
              <a:gd name="connsiteX1" fmla="*/ 4769663 w 4769663"/>
              <a:gd name="connsiteY1" fmla="*/ 6865143 h 6865143"/>
              <a:gd name="connsiteX2" fmla="*/ 4769663 w 4769663"/>
              <a:gd name="connsiteY2" fmla="*/ 0 h 6865143"/>
              <a:gd name="connsiteX3" fmla="*/ 1082438 w 4769663"/>
              <a:gd name="connsiteY3" fmla="*/ 0 h 6865143"/>
              <a:gd name="connsiteX4" fmla="*/ 1082438 w 4769663"/>
              <a:gd name="connsiteY4" fmla="*/ 7142 h 6865143"/>
              <a:gd name="connsiteX5" fmla="*/ 0 w 4769663"/>
              <a:gd name="connsiteY5" fmla="*/ 7142 h 6865143"/>
              <a:gd name="connsiteX6" fmla="*/ 42084 w 4769663"/>
              <a:gd name="connsiteY6" fmla="*/ 124272 h 6865143"/>
              <a:gd name="connsiteX7" fmla="*/ 1082438 w 4769663"/>
              <a:gd name="connsiteY7" fmla="*/ 6865143 h 6865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69663" h="6865143">
                <a:moveTo>
                  <a:pt x="1082438" y="6865143"/>
                </a:moveTo>
                <a:lnTo>
                  <a:pt x="4769663" y="6865143"/>
                </a:lnTo>
                <a:lnTo>
                  <a:pt x="4769663" y="0"/>
                </a:lnTo>
                <a:lnTo>
                  <a:pt x="1082438" y="0"/>
                </a:lnTo>
                <a:lnTo>
                  <a:pt x="1082438" y="7142"/>
                </a:lnTo>
                <a:lnTo>
                  <a:pt x="0" y="7142"/>
                </a:lnTo>
                <a:lnTo>
                  <a:pt x="42084" y="124272"/>
                </a:lnTo>
                <a:cubicBezTo>
                  <a:pt x="698909" y="2048493"/>
                  <a:pt x="1082438" y="4368173"/>
                  <a:pt x="1082438" y="68651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072925132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c.office.msn.com.cn/t/1/7ED2490309B9A21E19CC4A6B31EDAE3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513" t="-599" r="21702" b="-169"/>
          <a:stretch/>
        </p:blipFill>
        <p:spPr bwMode="auto">
          <a:xfrm>
            <a:off x="-1" y="-50800"/>
            <a:ext cx="4484811" cy="690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平行四边形 4"/>
          <p:cNvSpPr/>
          <p:nvPr userDrawn="1"/>
        </p:nvSpPr>
        <p:spPr>
          <a:xfrm>
            <a:off x="3104250" y="-50800"/>
            <a:ext cx="2180513" cy="6908800"/>
          </a:xfrm>
          <a:prstGeom prst="parallelogram">
            <a:avLst>
              <a:gd name="adj" fmla="val 2411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-346537" y="359361"/>
            <a:ext cx="1136267" cy="1209181"/>
            <a:chOff x="-741145" y="548639"/>
            <a:chExt cx="1799925" cy="1915427"/>
          </a:xfrm>
          <a:solidFill>
            <a:schemeClr val="accent3">
              <a:alpha val="80000"/>
            </a:schemeClr>
          </a:solidFill>
        </p:grpSpPr>
        <p:sp>
          <p:nvSpPr>
            <p:cNvPr id="12" name="圆角矩形 11"/>
            <p:cNvSpPr/>
            <p:nvPr/>
          </p:nvSpPr>
          <p:spPr>
            <a:xfrm>
              <a:off x="-741145" y="548639"/>
              <a:ext cx="981777" cy="11742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圆角矩形 12"/>
            <p:cNvSpPr/>
            <p:nvPr/>
          </p:nvSpPr>
          <p:spPr>
            <a:xfrm>
              <a:off x="77003" y="770020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圆角矩形 13"/>
            <p:cNvSpPr/>
            <p:nvPr/>
          </p:nvSpPr>
          <p:spPr>
            <a:xfrm>
              <a:off x="4853" y="1291403"/>
              <a:ext cx="981777" cy="98177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-731520" y="1482289"/>
              <a:ext cx="981777" cy="98177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文本占位符 29"/>
          <p:cNvSpPr>
            <a:spLocks noGrp="1"/>
          </p:cNvSpPr>
          <p:nvPr>
            <p:ph type="body" sz="quarter" idx="18" hasCustomPrompt="1"/>
          </p:nvPr>
        </p:nvSpPr>
        <p:spPr>
          <a:xfrm>
            <a:off x="835276" y="937779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zh-CN" altLang="en-US" sz="2800" dirty="0"/>
              <a:t>工作回顾</a:t>
            </a:r>
            <a:endParaRPr lang="zh-CN" altLang="en-US" dirty="0"/>
          </a:p>
        </p:txBody>
      </p:sp>
      <p:sp>
        <p:nvSpPr>
          <p:cNvPr id="19" name="文本占位符 29"/>
          <p:cNvSpPr>
            <a:spLocks noGrp="1"/>
          </p:cNvSpPr>
          <p:nvPr>
            <p:ph type="body" sz="quarter" idx="19" hasCustomPrompt="1"/>
          </p:nvPr>
        </p:nvSpPr>
        <p:spPr>
          <a:xfrm>
            <a:off x="835276" y="568940"/>
            <a:ext cx="29747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kumimoji="1" lang="en-US" altLang="zh-CN" sz="2000" b="0" dirty="0" smtClean="0">
                <a:solidFill>
                  <a:schemeClr val="bg1"/>
                </a:solidFill>
              </a:defRPr>
            </a:lvl1pPr>
          </a:lstStyle>
          <a:p>
            <a:pPr marL="0" lvl="0" defTabSz="914377"/>
            <a:r>
              <a:rPr kumimoji="1" lang="en-US" altLang="zh-CN" sz="2800" dirty="0"/>
              <a:t>Part One</a:t>
            </a:r>
          </a:p>
        </p:txBody>
      </p:sp>
    </p:spTree>
    <p:extLst>
      <p:ext uri="{BB962C8B-B14F-4D97-AF65-F5344CB8AC3E}">
        <p14:creationId xmlns="" xmlns:p14="http://schemas.microsoft.com/office/powerpoint/2010/main" val="1632621729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0900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2" r:id="rId2"/>
    <p:sldLayoutId id="2147483686" r:id="rId3"/>
    <p:sldLayoutId id="2147483683" r:id="rId4"/>
    <p:sldLayoutId id="2147483693" r:id="rId5"/>
    <p:sldLayoutId id="2147483691" r:id="rId6"/>
    <p:sldLayoutId id="2147483684" r:id="rId7"/>
    <p:sldLayoutId id="2147483688" r:id="rId8"/>
    <p:sldLayoutId id="2147483662" r:id="rId9"/>
    <p:sldLayoutId id="2147483689" r:id="rId10"/>
    <p:sldLayoutId id="2147483690" r:id="rId11"/>
    <p:sldLayoutId id="2147483685" r:id="rId12"/>
    <p:sldLayoutId id="2147483694" r:id="rId13"/>
    <p:sldLayoutId id="2147483695" r:id="rId14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58780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64" r:id="rId2"/>
    <p:sldLayoutId id="2147483681" r:id="rId3"/>
  </p:sldLayoutIdLst>
  <p:transition spd="slow">
    <p:random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9983" y="2776063"/>
            <a:ext cx="3570208" cy="1006429"/>
          </a:xfrm>
        </p:spPr>
        <p:txBody>
          <a:bodyPr/>
          <a:lstStyle/>
          <a:p>
            <a:r>
              <a:rPr lang="zh-TW" altLang="en-US" sz="6600" dirty="0" smtClean="0">
                <a:latin typeface="微軟正黑體" pitchFamily="34" charset="-120"/>
                <a:ea typeface="微軟正黑體" pitchFamily="34" charset="-120"/>
              </a:rPr>
              <a:t>共備種子</a:t>
            </a:r>
            <a:endParaRPr lang="zh-CN" altLang="en-US" sz="6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689547" y="3703700"/>
            <a:ext cx="3544560" cy="1006429"/>
          </a:xfrm>
        </p:spPr>
        <p:txBody>
          <a:bodyPr/>
          <a:lstStyle/>
          <a:p>
            <a:r>
              <a:rPr lang="zh-TW" altLang="en-US" sz="6600" dirty="0" smtClean="0">
                <a:latin typeface="微軟正黑體" pitchFamily="34" charset="-120"/>
                <a:ea typeface="微軟正黑體" pitchFamily="34" charset="-120"/>
              </a:rPr>
              <a:t>講師</a:t>
            </a:r>
            <a:r>
              <a:rPr lang="zh-TW" altLang="en-US" sz="2600" dirty="0" smtClean="0">
                <a:latin typeface="微軟正黑體" pitchFamily="34" charset="-120"/>
                <a:ea typeface="微軟正黑體" pitchFamily="34" charset="-120"/>
              </a:rPr>
              <a:t>暑期培訓營</a:t>
            </a:r>
            <a:endParaRPr lang="zh-CN" altLang="en-US" sz="26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6"/>
          </p:nvPr>
        </p:nvSpPr>
        <p:spPr>
          <a:xfrm>
            <a:off x="6103937" y="5061810"/>
            <a:ext cx="5093945" cy="9239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zh-TW" altLang="en-US" dirty="0" smtClean="0"/>
              <a:t>作品</a:t>
            </a:r>
            <a:r>
              <a:rPr lang="en-US" altLang="zh-TW" dirty="0" smtClean="0"/>
              <a:t>IV</a:t>
            </a:r>
            <a:r>
              <a:rPr lang="zh-TW" altLang="en-US" dirty="0" smtClean="0"/>
              <a:t>號</a:t>
            </a:r>
            <a:r>
              <a:rPr lang="en-US" altLang="zh-TW" dirty="0" smtClean="0"/>
              <a:t>:</a:t>
            </a:r>
            <a:r>
              <a:rPr lang="zh-TW" altLang="en-US" dirty="0" smtClean="0"/>
              <a:t>圓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7"/>
          </p:nvPr>
        </p:nvSpPr>
        <p:spPr>
          <a:xfrm>
            <a:off x="6541476" y="4529797"/>
            <a:ext cx="4375761" cy="525398"/>
          </a:xfrm>
          <a:prstGeom prst="rect">
            <a:avLst/>
          </a:prstGeom>
        </p:spPr>
        <p:txBody>
          <a:bodyPr/>
          <a:lstStyle/>
          <a:p>
            <a:r>
              <a:rPr lang="zh-TW" altLang="en-US" sz="2200" dirty="0" smtClean="0">
                <a:latin typeface="微軟正黑體" pitchFamily="34" charset="-120"/>
                <a:ea typeface="微軟正黑體" pitchFamily="34" charset="-120"/>
              </a:rPr>
              <a:t>數學新世界生根計畫</a:t>
            </a:r>
            <a:endParaRPr lang="en-US" altLang="zh-CN" sz="2200" dirty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044734" y="3706553"/>
            <a:ext cx="27722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群組 7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9" name="圓角矩形 8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心形 9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84197941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554" y="-84412"/>
            <a:ext cx="98271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chemeClr val="accent3"/>
                </a:solidFill>
              </a:rPr>
              <a:t>新課綱草案</a:t>
            </a:r>
            <a:r>
              <a:rPr lang="en-US" altLang="zh-TW" sz="6600" b="1" dirty="0" smtClean="0">
                <a:solidFill>
                  <a:schemeClr val="accent3"/>
                </a:solidFill>
              </a:rPr>
              <a:t>—</a:t>
            </a:r>
            <a:r>
              <a:rPr lang="zh-TW" altLang="en-US" sz="6600" b="1" dirty="0" smtClean="0">
                <a:solidFill>
                  <a:schemeClr val="accent3"/>
                </a:solidFill>
              </a:rPr>
              <a:t>學習內容</a:t>
            </a:r>
            <a:endParaRPr lang="zh-CN" altLang="en-US" sz="6600" b="1" dirty="0">
              <a:solidFill>
                <a:schemeClr val="accent3"/>
              </a:solidFill>
            </a:endParaRPr>
          </a:p>
        </p:txBody>
      </p:sp>
      <p:grpSp>
        <p:nvGrpSpPr>
          <p:cNvPr id="3" name="群組 4"/>
          <p:cNvGrpSpPr/>
          <p:nvPr/>
        </p:nvGrpSpPr>
        <p:grpSpPr>
          <a:xfrm>
            <a:off x="28867" y="6316446"/>
            <a:ext cx="2475914" cy="591440"/>
            <a:chOff x="9523831" y="6203902"/>
            <a:chExt cx="2475914" cy="591440"/>
          </a:xfrm>
        </p:grpSpPr>
        <p:sp>
          <p:nvSpPr>
            <p:cNvPr id="37" name="圓角矩形 36"/>
            <p:cNvSpPr/>
            <p:nvPr/>
          </p:nvSpPr>
          <p:spPr>
            <a:xfrm>
              <a:off x="9523831" y="620390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心形 37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365760" y="1023584"/>
            <a:ext cx="11549575" cy="5335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國小階段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S-3-3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圓心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圓周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半徑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『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直徑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』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，能使用原規畫指定半徑的圓。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S-4-2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解題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旋轉角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。以鐘面為模型討論從始邊到終邊所轉的角度。順時鐘、逆時鐘、平角、周角。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S-5-3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扇形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扇形的定義。「圓心角」。將扇形與分數結合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幾分之幾圓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S-6-3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圓周率、圓周長、圓面積、扇形面積。</a:t>
            </a:r>
            <a:endParaRPr lang="en-US" altLang="zh-TW" sz="3800" b="1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25752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554" y="-84412"/>
            <a:ext cx="98271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chemeClr val="accent3"/>
                </a:solidFill>
              </a:rPr>
              <a:t>新課綱草案</a:t>
            </a:r>
            <a:r>
              <a:rPr lang="en-US" altLang="zh-TW" sz="6600" b="1" dirty="0" smtClean="0">
                <a:solidFill>
                  <a:schemeClr val="accent3"/>
                </a:solidFill>
              </a:rPr>
              <a:t>—</a:t>
            </a:r>
            <a:r>
              <a:rPr lang="zh-TW" altLang="en-US" sz="6600" b="1" dirty="0" smtClean="0">
                <a:solidFill>
                  <a:schemeClr val="accent3"/>
                </a:solidFill>
              </a:rPr>
              <a:t>學習內容</a:t>
            </a:r>
            <a:endParaRPr lang="zh-CN" altLang="en-US" sz="6600" b="1" dirty="0">
              <a:solidFill>
                <a:schemeClr val="accent3"/>
              </a:solidFill>
            </a:endParaRPr>
          </a:p>
        </p:txBody>
      </p:sp>
      <p:grpSp>
        <p:nvGrpSpPr>
          <p:cNvPr id="3" name="群組 4"/>
          <p:cNvGrpSpPr/>
          <p:nvPr/>
        </p:nvGrpSpPr>
        <p:grpSpPr>
          <a:xfrm>
            <a:off x="28867" y="6316446"/>
            <a:ext cx="2475914" cy="591440"/>
            <a:chOff x="9523831" y="6203902"/>
            <a:chExt cx="2475914" cy="591440"/>
          </a:xfrm>
        </p:grpSpPr>
        <p:sp>
          <p:nvSpPr>
            <p:cNvPr id="37" name="圓角矩形 36"/>
            <p:cNvSpPr/>
            <p:nvPr/>
          </p:nvSpPr>
          <p:spPr>
            <a:xfrm>
              <a:off x="9523831" y="620390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心形 37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365760" y="1023584"/>
            <a:ext cx="11549575" cy="5335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國中階段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lvl="1"/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S-9-6</a:t>
            </a:r>
            <a:r>
              <a:rPr lang="zh-TW" altLang="en-US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圓弧長與扇形面積</a:t>
            </a:r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el-GR" altLang="zh-TW" sz="3800" dirty="0" smtClean="0">
                <a:latin typeface="微軟正黑體" pitchFamily="34" charset="-120"/>
                <a:ea typeface="微軟正黑體" pitchFamily="34" charset="-120"/>
              </a:rPr>
              <a:t>π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表示圓周率；弦、圓弧、弓形的意義；圓弧長公式。</a:t>
            </a:r>
            <a:endParaRPr lang="en-US" altLang="zh-TW" sz="3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S-9-7</a:t>
            </a:r>
            <a:r>
              <a:rPr lang="zh-TW" altLang="en-US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圓的幾何性質</a:t>
            </a:r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圓心角、圓周角與所對應弧的度數三者之間的關係；圓內接四邊形對角互補；切線段等長。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S-9-8</a:t>
            </a:r>
            <a:r>
              <a:rPr lang="zh-TW" altLang="en-US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點、直線與圓的關係</a:t>
            </a:r>
            <a:r>
              <a:rPr lang="en-US" altLang="zh-TW" sz="38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點與圓的位置關係、直線與圓的位置關係；圓心與切點的連線垂直此切線；圓心到弦的垂直線段垂直平分此弦。</a:t>
            </a:r>
            <a:endParaRPr lang="zh-TW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525752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5554" y="-84412"/>
            <a:ext cx="98271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chemeClr val="accent3"/>
                </a:solidFill>
              </a:rPr>
              <a:t>新課綱草案</a:t>
            </a:r>
            <a:r>
              <a:rPr lang="en-US" altLang="zh-TW" sz="6600" b="1" dirty="0" smtClean="0">
                <a:solidFill>
                  <a:schemeClr val="accent3"/>
                </a:solidFill>
              </a:rPr>
              <a:t>—</a:t>
            </a:r>
            <a:r>
              <a:rPr lang="zh-TW" altLang="en-US" sz="6600" b="1" dirty="0" smtClean="0">
                <a:solidFill>
                  <a:schemeClr val="accent3"/>
                </a:solidFill>
              </a:rPr>
              <a:t>學習內容</a:t>
            </a:r>
            <a:endParaRPr lang="zh-CN" altLang="en-US" sz="6600" b="1" dirty="0">
              <a:solidFill>
                <a:schemeClr val="accent3"/>
              </a:solidFill>
            </a:endParaRPr>
          </a:p>
        </p:txBody>
      </p:sp>
      <p:grpSp>
        <p:nvGrpSpPr>
          <p:cNvPr id="3" name="群組 4"/>
          <p:cNvGrpSpPr/>
          <p:nvPr/>
        </p:nvGrpSpPr>
        <p:grpSpPr>
          <a:xfrm>
            <a:off x="28867" y="6316446"/>
            <a:ext cx="2475914" cy="591440"/>
            <a:chOff x="9523831" y="6203902"/>
            <a:chExt cx="2475914" cy="591440"/>
          </a:xfrm>
        </p:grpSpPr>
        <p:sp>
          <p:nvSpPr>
            <p:cNvPr id="37" name="圓角矩形 36"/>
            <p:cNvSpPr/>
            <p:nvPr/>
          </p:nvSpPr>
          <p:spPr>
            <a:xfrm>
              <a:off x="9523831" y="620390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心形 37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365760" y="1023584"/>
            <a:ext cx="11549575" cy="533506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高中階段</a:t>
            </a:r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G-10-3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圓方程式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圓的標準式。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G-10-4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直線與圓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圓的切線，圓與直線關係的代數與幾何判別。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  <a:p>
            <a:pPr lvl="1"/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N-</a:t>
            </a:r>
            <a:r>
              <a:rPr lang="en-US" altLang="zh-TW" sz="3800" b="1" dirty="0" err="1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11B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-1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弧度量</a:t>
            </a:r>
            <a:r>
              <a:rPr lang="en-US" altLang="zh-TW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8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弧度量的定義，弧常與扇形面積，計算機的</a:t>
            </a:r>
            <a:r>
              <a:rPr lang="en-US" altLang="zh-TW" sz="3800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rad</a:t>
            </a:r>
            <a:r>
              <a:rPr lang="zh-TW" altLang="en-US" sz="3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鍵。</a:t>
            </a:r>
            <a:endParaRPr lang="en-US" altLang="zh-TW" sz="3800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25752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1826" y="168812"/>
            <a:ext cx="83896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 dirty="0" smtClean="0">
                <a:solidFill>
                  <a:schemeClr val="accent3"/>
                </a:solidFill>
              </a:rPr>
              <a:t>核心概念</a:t>
            </a:r>
            <a:endParaRPr lang="zh-CN" altLang="en-US" sz="6600" b="1" dirty="0">
              <a:solidFill>
                <a:schemeClr val="accent3"/>
              </a:solidFill>
            </a:endParaRPr>
          </a:p>
        </p:txBody>
      </p:sp>
      <p:grpSp>
        <p:nvGrpSpPr>
          <p:cNvPr id="36" name="群組 4"/>
          <p:cNvGrpSpPr/>
          <p:nvPr/>
        </p:nvGrpSpPr>
        <p:grpSpPr>
          <a:xfrm>
            <a:off x="28867" y="6246106"/>
            <a:ext cx="2475914" cy="591440"/>
            <a:chOff x="9523831" y="6133562"/>
            <a:chExt cx="2475914" cy="591440"/>
          </a:xfrm>
        </p:grpSpPr>
        <p:sp>
          <p:nvSpPr>
            <p:cNvPr id="37" name="圓角矩形 36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心形 37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39" name="圓角矩形 38"/>
          <p:cNvSpPr/>
          <p:nvPr/>
        </p:nvSpPr>
        <p:spPr>
          <a:xfrm>
            <a:off x="365760" y="1276808"/>
            <a:ext cx="11549575" cy="496929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800" dirty="0" smtClean="0">
                <a:latin typeface="微軟正黑體" pitchFamily="34" charset="-120"/>
                <a:ea typeface="微軟正黑體" pitchFamily="34" charset="-120"/>
              </a:rPr>
              <a:t>圓周角：使用弧度來表現角度，因為弧度是角度轉出來的！角度和弧度是連動關係！</a:t>
            </a:r>
          </a:p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800" dirty="0" smtClean="0">
                <a:latin typeface="微軟正黑體" pitchFamily="34" charset="-120"/>
                <a:ea typeface="微軟正黑體" pitchFamily="34" charset="-120"/>
              </a:rPr>
              <a:t>從單弧看圓心角、圓周角、與弦切角。再用直觀的方式觀察圓內角與圓外角與兩弧間的關係。</a:t>
            </a:r>
          </a:p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800" dirty="0" smtClean="0">
                <a:latin typeface="微軟正黑體" pitchFamily="34" charset="-120"/>
                <a:ea typeface="微軟正黑體" pitchFamily="34" charset="-120"/>
              </a:rPr>
              <a:t>切線：透過不斷的放大，在切點的附近，分不清楚誰是切線誰是曲線！ </a:t>
            </a:r>
          </a:p>
          <a:p>
            <a:pPr lvl="1"/>
            <a:r>
              <a:rPr lang="en-US" altLang="zh-TW" sz="3800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38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zh-TW" sz="3800" dirty="0" smtClean="0">
                <a:latin typeface="微軟正黑體" pitchFamily="34" charset="-120"/>
                <a:ea typeface="微軟正黑體" pitchFamily="34" charset="-120"/>
              </a:rPr>
              <a:t>從徒手畫圖感受位置關係後再使用尺規作圖！</a:t>
            </a:r>
          </a:p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65257529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zh-CN" sz="7200" dirty="0"/>
              <a:t>Part </a:t>
            </a:r>
            <a:r>
              <a:rPr lang="en-US" altLang="zh-TW" sz="7200" dirty="0" smtClean="0"/>
              <a:t>3</a:t>
            </a:r>
            <a:endParaRPr lang="zh-CN" altLang="en-US" sz="720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141319" y="3731836"/>
            <a:ext cx="4031873" cy="784830"/>
          </a:xfrm>
        </p:spPr>
        <p:txBody>
          <a:bodyPr/>
          <a:lstStyle/>
          <a:p>
            <a:r>
              <a:rPr lang="zh-TW" altLang="en-US" sz="4800" dirty="0" smtClean="0">
                <a:latin typeface="微軟正黑體" pitchFamily="34" charset="-120"/>
                <a:ea typeface="微軟正黑體" pitchFamily="34" charset="-120"/>
              </a:rPr>
              <a:t>概念發展脈絡</a:t>
            </a:r>
            <a:endParaRPr lang="zh-CN" alt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6" name="圓角矩形 5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7" name="心形 6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6555697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從不圓到圓</a:t>
            </a:r>
            <a:endParaRPr lang="zh-CN" altLang="en-US" sz="3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" name="直线连接符 4"/>
          <p:cNvCxnSpPr/>
          <p:nvPr/>
        </p:nvCxnSpPr>
        <p:spPr>
          <a:xfrm flipH="1">
            <a:off x="4191059" y="6568440"/>
            <a:ext cx="7464959" cy="0"/>
          </a:xfrm>
          <a:prstGeom prst="line">
            <a:avLst/>
          </a:prstGeom>
          <a:ln w="285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/>
        </p:nvSpPr>
        <p:spPr>
          <a:xfrm>
            <a:off x="0" y="5082114"/>
            <a:ext cx="1829021" cy="1829259"/>
          </a:xfrm>
          <a:prstGeom prst="ellipse">
            <a:avLst/>
          </a:prstGeom>
          <a:solidFill>
            <a:srgbClr val="E65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1</a:t>
            </a:r>
            <a:endParaRPr kumimoji="1" lang="zh-CN" altLang="en-US" sz="8000" b="1" dirty="0"/>
          </a:p>
        </p:txBody>
      </p:sp>
      <p:grpSp>
        <p:nvGrpSpPr>
          <p:cNvPr id="23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26" name="圖片 25" descr="「小丸子」的圖片搜尋結果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4760" y="1952729"/>
            <a:ext cx="6400800" cy="460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文字方塊 26"/>
          <p:cNvSpPr txBox="1"/>
          <p:nvPr/>
        </p:nvSpPr>
        <p:spPr>
          <a:xfrm>
            <a:off x="3245398" y="684891"/>
            <a:ext cx="6691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從黏土</a:t>
            </a:r>
            <a:endParaRPr lang="en-US" altLang="zh-TW" sz="40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sz="4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到看圖片</a:t>
            </a:r>
            <a:endParaRPr lang="zh-TW" altLang="en-US" sz="4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如何做圓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如何比較圓的大小</a:t>
            </a:r>
            <a:endParaRPr lang="zh-CN" altLang="en-US" sz="3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0" y="4685974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2</a:t>
            </a:r>
            <a:endParaRPr kumimoji="1" lang="zh-CN" altLang="en-US" sz="8000" b="1" dirty="0"/>
          </a:p>
        </p:txBody>
      </p:sp>
      <p:grpSp>
        <p:nvGrpSpPr>
          <p:cNvPr id="21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5398" y="684892"/>
            <a:ext cx="5952542" cy="334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文字方塊 25"/>
          <p:cNvSpPr txBox="1"/>
          <p:nvPr/>
        </p:nvSpPr>
        <p:spPr>
          <a:xfrm>
            <a:off x="3245398" y="4343400"/>
            <a:ext cx="83217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圓形是一個正多邊形</a:t>
            </a:r>
            <a:endParaRPr lang="en-US" altLang="zh-TW" sz="4000" b="1" dirty="0" smtClean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不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動的圓怎麼比大小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螺帽、花瓶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4000" b="1" dirty="0" smtClean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摺紙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剪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連結法都利用對稱</a:t>
            </a:r>
            <a:endParaRPr lang="zh-TW" altLang="en-US" sz="4000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1610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旋轉與圓的關係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E65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3</a:t>
            </a:r>
            <a:endParaRPr kumimoji="1" lang="zh-CN" altLang="en-US" sz="8000" b="1" dirty="0"/>
          </a:p>
        </p:txBody>
      </p:sp>
      <p:grpSp>
        <p:nvGrpSpPr>
          <p:cNvPr id="9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3" name="文字方塊 22"/>
          <p:cNvSpPr txBox="1"/>
          <p:nvPr/>
        </p:nvSpPr>
        <p:spPr>
          <a:xfrm>
            <a:off x="3444240" y="1287668"/>
            <a:ext cx="8351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遇旋轉及移動看圓心</a:t>
            </a:r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颱風</a:t>
            </a:r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sz="4000" dirty="0" smtClean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需要圓心</a:t>
            </a: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、辨識大小改</a:t>
            </a: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看半徑</a:t>
            </a:r>
            <a:endParaRPr lang="en-US" altLang="zh-TW" sz="4000" dirty="0" smtClean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生活物品</a:t>
            </a:r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圓的製作與為何要圓</a:t>
            </a:r>
            <a:r>
              <a:rPr lang="en-US" altLang="zh-TW" sz="4000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000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" name="圖片 25" descr="方位辨識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240" y="3226660"/>
            <a:ext cx="3916680" cy="3576099"/>
          </a:xfrm>
          <a:prstGeom prst="rect">
            <a:avLst/>
          </a:prstGeom>
        </p:spPr>
      </p:pic>
      <p:pic>
        <p:nvPicPr>
          <p:cNvPr id="27" name="圖片 26" descr="閃電麥坤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0920" y="3161841"/>
            <a:ext cx="48768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2775689"/>
            <a:ext cx="29565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幾何物件與圓的關係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4</a:t>
            </a:r>
            <a:endParaRPr kumimoji="1" lang="zh-CN" altLang="en-US" sz="8000" b="1" dirty="0"/>
          </a:p>
        </p:txBody>
      </p:sp>
      <p:grpSp>
        <p:nvGrpSpPr>
          <p:cNvPr id="9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2956560" y="755825"/>
            <a:ext cx="7160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點與圓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圓心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hen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重要</a:t>
            </a:r>
            <a:endParaRPr lang="zh-TW" altLang="en-US" sz="4000" b="1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2956560" y="1834070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9642517" y="3464740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/>
          <p:cNvSpPr>
            <a:spLocks/>
          </p:cNvSpPr>
          <p:nvPr/>
        </p:nvSpPr>
        <p:spPr>
          <a:xfrm>
            <a:off x="4488960" y="235380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1" name="群組 30"/>
          <p:cNvGrpSpPr/>
          <p:nvPr/>
        </p:nvGrpSpPr>
        <p:grpSpPr>
          <a:xfrm>
            <a:off x="8334218" y="1287668"/>
            <a:ext cx="2412000" cy="2411060"/>
            <a:chOff x="8334218" y="1287668"/>
            <a:chExt cx="2412000" cy="2411060"/>
          </a:xfrm>
        </p:grpSpPr>
        <p:sp>
          <p:nvSpPr>
            <p:cNvPr id="27" name="橢圓 26"/>
            <p:cNvSpPr/>
            <p:nvPr/>
          </p:nvSpPr>
          <p:spPr>
            <a:xfrm>
              <a:off x="8334218" y="1287668"/>
              <a:ext cx="2412000" cy="2411060"/>
            </a:xfrm>
            <a:prstGeom prst="ellipse">
              <a:avLst/>
            </a:pr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橢圓 28"/>
            <p:cNvSpPr>
              <a:spLocks/>
            </p:cNvSpPr>
            <p:nvPr/>
          </p:nvSpPr>
          <p:spPr>
            <a:xfrm>
              <a:off x="8351520" y="2895600"/>
              <a:ext cx="144000" cy="144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0" name="橢圓 29"/>
          <p:cNvSpPr>
            <a:spLocks/>
          </p:cNvSpPr>
          <p:nvPr/>
        </p:nvSpPr>
        <p:spPr>
          <a:xfrm>
            <a:off x="10317694" y="641184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圓角矩形 32"/>
          <p:cNvSpPr/>
          <p:nvPr/>
        </p:nvSpPr>
        <p:spPr>
          <a:xfrm>
            <a:off x="2560320" y="4478990"/>
            <a:ext cx="4465320" cy="228757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點在園內</a:t>
            </a:r>
            <a:endParaRPr lang="en-US" altLang="zh-TW" sz="3000" b="1" u="sng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點到圓上的最短與最長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過點最短與最長的弦</a:t>
            </a:r>
            <a:endParaRPr lang="zh-TW" altLang="en-US" sz="3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5608320" y="1463711"/>
            <a:ext cx="2725898" cy="2287570"/>
          </a:xfrm>
          <a:prstGeom prst="roundRect">
            <a:avLst/>
          </a:prstGeom>
          <a:solidFill>
            <a:srgbClr val="CF100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點在園上</a:t>
            </a:r>
            <a:endParaRPr lang="en-US" altLang="zh-TW" sz="3000" b="1" u="sng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過點的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切線和割線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圓角矩形 34"/>
          <p:cNvSpPr/>
          <p:nvPr/>
        </p:nvSpPr>
        <p:spPr>
          <a:xfrm>
            <a:off x="6852705" y="3903681"/>
            <a:ext cx="2789812" cy="22875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點在園外</a:t>
            </a:r>
            <a:endParaRPr lang="en-US" altLang="zh-TW" sz="3000" b="1" u="sng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點到圓最長與最短距離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過點做切線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6" grpId="0" animBg="1"/>
      <p:bldP spid="28" grpId="0" animBg="1"/>
      <p:bldP spid="30" grpId="0" animBg="1"/>
      <p:bldP spid="33" grpId="0" animBg="1"/>
      <p:bldP spid="34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2775689"/>
            <a:ext cx="29565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幾何物件與圓的關係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4</a:t>
            </a:r>
            <a:endParaRPr kumimoji="1" lang="zh-CN" altLang="en-US" sz="8000" b="1" dirty="0"/>
          </a:p>
        </p:txBody>
      </p:sp>
      <p:grpSp>
        <p:nvGrpSpPr>
          <p:cNvPr id="5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2956560" y="755825"/>
            <a:ext cx="66220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點與線段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圓心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hen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重要</a:t>
            </a:r>
            <a:endParaRPr lang="zh-TW" altLang="en-US" sz="4000" b="1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343400" y="1834070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30"/>
          <p:cNvGrpSpPr/>
          <p:nvPr/>
        </p:nvGrpSpPr>
        <p:grpSpPr>
          <a:xfrm>
            <a:off x="9322800" y="1570159"/>
            <a:ext cx="2412000" cy="2411060"/>
            <a:chOff x="8334218" y="1287668"/>
            <a:chExt cx="2412000" cy="2411060"/>
          </a:xfrm>
        </p:grpSpPr>
        <p:sp>
          <p:nvSpPr>
            <p:cNvPr id="27" name="橢圓 26"/>
            <p:cNvSpPr/>
            <p:nvPr/>
          </p:nvSpPr>
          <p:spPr>
            <a:xfrm>
              <a:off x="8334218" y="1287668"/>
              <a:ext cx="2412000" cy="2411060"/>
            </a:xfrm>
            <a:prstGeom prst="ellipse">
              <a:avLst/>
            </a:prstGeom>
            <a:noFill/>
            <a:ln w="254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橢圓 28"/>
            <p:cNvSpPr>
              <a:spLocks/>
            </p:cNvSpPr>
            <p:nvPr/>
          </p:nvSpPr>
          <p:spPr>
            <a:xfrm>
              <a:off x="8351520" y="2895600"/>
              <a:ext cx="144000" cy="1440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3" name="圓角矩形 32"/>
          <p:cNvSpPr/>
          <p:nvPr/>
        </p:nvSpPr>
        <p:spPr>
          <a:xfrm>
            <a:off x="3337560" y="4478990"/>
            <a:ext cx="4465320" cy="228757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線段在園內</a:t>
            </a:r>
            <a:endParaRPr lang="en-US" altLang="zh-TW" sz="3000" b="1" u="sng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ctr">
              <a:buAutoNum type="arabicPeriod"/>
            </a:pP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由對稱關係找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圓心與弦心距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ctr"/>
            <a:r>
              <a:rPr lang="en-US" altLang="zh-TW" sz="30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 線段與弦心距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ctr"/>
            <a:r>
              <a:rPr lang="en-US" altLang="zh-TW" sz="3000" b="1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線段的長度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8162050" y="4468460"/>
            <a:ext cx="3831829" cy="2287570"/>
          </a:xfrm>
          <a:prstGeom prst="roundRect">
            <a:avLst/>
          </a:prstGeom>
          <a:solidFill>
            <a:srgbClr val="CF100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線段在園上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切線與割線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判別和討論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1" name="直線接點 20"/>
          <p:cNvCxnSpPr>
            <a:stCxn id="23" idx="1"/>
            <a:endCxn id="23" idx="7"/>
          </p:cNvCxnSpPr>
          <p:nvPr/>
        </p:nvCxnSpPr>
        <p:spPr>
          <a:xfrm>
            <a:off x="4696629" y="2187161"/>
            <a:ext cx="1705542" cy="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>
            <a:off x="8839200" y="2187161"/>
            <a:ext cx="1158240" cy="2057969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3" grpId="0" animBg="1"/>
      <p:bldP spid="3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占位符 15"/>
          <p:cNvSpPr>
            <a:spLocks noGrp="1"/>
          </p:cNvSpPr>
          <p:nvPr>
            <p:ph type="body" sz="quarter" idx="10"/>
          </p:nvPr>
        </p:nvSpPr>
        <p:spPr>
          <a:xfrm>
            <a:off x="3307442" y="939383"/>
            <a:ext cx="3570208" cy="1006429"/>
          </a:xfrm>
        </p:spPr>
        <p:txBody>
          <a:bodyPr/>
          <a:lstStyle/>
          <a:p>
            <a:r>
              <a:rPr lang="zh-TW" altLang="en-US" dirty="0" smtClean="0"/>
              <a:t>備課議程</a:t>
            </a:r>
            <a:endParaRPr lang="zh-CN" altLang="en-US" dirty="0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CN" dirty="0"/>
              <a:t>CONTENT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zh-CN" dirty="0"/>
              <a:t>01</a:t>
            </a:r>
            <a:endParaRPr lang="zh-CN" altLang="en-US" dirty="0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zh-CN" dirty="0"/>
              <a:t>02</a:t>
            </a:r>
            <a:endParaRPr lang="zh-CN" altLang="en-US" dirty="0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zh-CN" dirty="0"/>
              <a:t>03</a:t>
            </a:r>
            <a:endParaRPr lang="zh-CN" altLang="en-US" dirty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zh-CN" dirty="0"/>
              <a:t>04</a:t>
            </a:r>
            <a:endParaRPr lang="zh-CN" altLang="en-US" dirty="0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8"/>
          </p:nvPr>
        </p:nvSpPr>
        <p:spPr>
          <a:xfrm>
            <a:off x="1819462" y="3460739"/>
            <a:ext cx="2780670" cy="646331"/>
          </a:xfrm>
        </p:spPr>
        <p:txBody>
          <a:bodyPr/>
          <a:lstStyle/>
          <a:p>
            <a:pPr algn="ctr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反思提問</a:t>
            </a:r>
            <a:endParaRPr lang="zh-CN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1" name="群組 30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32" name="圓角矩形 31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33" name="心形 32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41" name="文本占位符 21"/>
          <p:cNvSpPr>
            <a:spLocks noGrp="1"/>
          </p:cNvSpPr>
          <p:nvPr>
            <p:ph type="body" sz="quarter" idx="18"/>
          </p:nvPr>
        </p:nvSpPr>
        <p:spPr>
          <a:xfrm>
            <a:off x="7052646" y="3460739"/>
            <a:ext cx="2780670" cy="646331"/>
          </a:xfrm>
        </p:spPr>
        <p:txBody>
          <a:bodyPr/>
          <a:lstStyle/>
          <a:p>
            <a:pPr algn="ctr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核心概念</a:t>
            </a:r>
            <a:endParaRPr lang="zh-CN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文本占位符 21"/>
          <p:cNvSpPr>
            <a:spLocks noGrp="1"/>
          </p:cNvSpPr>
          <p:nvPr>
            <p:ph type="body" sz="quarter" idx="18"/>
          </p:nvPr>
        </p:nvSpPr>
        <p:spPr>
          <a:xfrm>
            <a:off x="1763190" y="4895557"/>
            <a:ext cx="3371518" cy="1200329"/>
          </a:xfrm>
        </p:spPr>
        <p:txBody>
          <a:bodyPr/>
          <a:lstStyle/>
          <a:p>
            <a:pPr algn="ctr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概念發展脈絡</a:t>
            </a:r>
            <a:endParaRPr lang="zh-CN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文本占位符 21"/>
          <p:cNvSpPr>
            <a:spLocks noGrp="1"/>
          </p:cNvSpPr>
          <p:nvPr>
            <p:ph type="body" sz="quarter" idx="18"/>
          </p:nvPr>
        </p:nvSpPr>
        <p:spPr>
          <a:xfrm>
            <a:off x="7106572" y="4895557"/>
            <a:ext cx="3753686" cy="916761"/>
          </a:xfrm>
        </p:spPr>
        <p:txBody>
          <a:bodyPr/>
          <a:lstStyle/>
          <a:p>
            <a:pPr algn="ctr"/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觀摩討論與修改</a:t>
            </a:r>
            <a:endParaRPr lang="zh-CN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394904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2775689"/>
            <a:ext cx="29565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幾何物件與圓的關係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4</a:t>
            </a:r>
            <a:endParaRPr kumimoji="1" lang="zh-CN" altLang="en-US" sz="8000" b="1" dirty="0"/>
          </a:p>
        </p:txBody>
      </p:sp>
      <p:grpSp>
        <p:nvGrpSpPr>
          <p:cNvPr id="5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2956560" y="755825"/>
            <a:ext cx="7789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 圓與圓的關係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—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圓心</a:t>
            </a:r>
            <a:r>
              <a:rPr lang="en-US" altLang="zh-TW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hen</a:t>
            </a:r>
            <a:r>
              <a:rPr lang="zh-TW" altLang="en-US" sz="4000" b="1" dirty="0" smtClean="0">
                <a:solidFill>
                  <a:srgbClr val="F23C00"/>
                </a:solidFill>
                <a:latin typeface="微軟正黑體" pitchFamily="34" charset="-120"/>
                <a:ea typeface="微軟正黑體" pitchFamily="34" charset="-120"/>
              </a:rPr>
              <a:t>重要</a:t>
            </a:r>
            <a:endParaRPr lang="zh-TW" altLang="en-US" sz="4000" b="1" dirty="0">
              <a:solidFill>
                <a:srgbClr val="F23C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4404360" y="1483550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/>
          <p:cNvSpPr/>
          <p:nvPr/>
        </p:nvSpPr>
        <p:spPr>
          <a:xfrm>
            <a:off x="8728440" y="1570159"/>
            <a:ext cx="2412000" cy="2411060"/>
          </a:xfrm>
          <a:prstGeom prst="ellipse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圓角矩形 33"/>
          <p:cNvSpPr/>
          <p:nvPr/>
        </p:nvSpPr>
        <p:spPr>
          <a:xfrm>
            <a:off x="3779520" y="4468460"/>
            <a:ext cx="8214359" cy="2287570"/>
          </a:xfrm>
          <a:prstGeom prst="roundRect">
            <a:avLst/>
          </a:prstGeom>
          <a:solidFill>
            <a:srgbClr val="CF100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b="1" u="sng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兩圓位置的判斷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外離  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外切   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相交於兩點</a:t>
            </a:r>
            <a:endParaRPr lang="en-US" altLang="zh-TW" sz="3500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內離   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5.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內離   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6.</a:t>
            </a:r>
            <a:r>
              <a:rPr lang="zh-TW" altLang="en-US" sz="3500" b="1" dirty="0" smtClean="0">
                <a:latin typeface="微軟正黑體" pitchFamily="34" charset="-120"/>
                <a:ea typeface="微軟正黑體" pitchFamily="34" charset="-120"/>
              </a:rPr>
              <a:t>同心圓</a:t>
            </a:r>
            <a:endParaRPr lang="en-US" altLang="zh-TW" sz="35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7" grpId="0" animBg="1"/>
      <p:bldP spid="3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810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弧和角度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" name="直线连接符 4"/>
          <p:cNvCxnSpPr/>
          <p:nvPr/>
        </p:nvCxnSpPr>
        <p:spPr>
          <a:xfrm flipH="1">
            <a:off x="3474719" y="3264872"/>
            <a:ext cx="7464959" cy="0"/>
          </a:xfrm>
          <a:prstGeom prst="line">
            <a:avLst/>
          </a:prstGeom>
          <a:ln w="38100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-275813" y="5028741"/>
            <a:ext cx="1829021" cy="1829259"/>
          </a:xfrm>
          <a:prstGeom prst="ellipse">
            <a:avLst/>
          </a:prstGeom>
          <a:solidFill>
            <a:srgbClr val="E65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5</a:t>
            </a:r>
            <a:endParaRPr kumimoji="1" lang="zh-CN" altLang="en-US" sz="8000" b="1" dirty="0"/>
          </a:p>
        </p:txBody>
      </p:sp>
      <p:grpSp>
        <p:nvGrpSpPr>
          <p:cNvPr id="9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3261360" y="1325880"/>
            <a:ext cx="63172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國小先備知識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弧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  <a:sym typeface="Wingdings" pitchFamily="2" charset="2"/>
              </a:rPr>
              <a:t>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圓心角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痴心絕對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旋轉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+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畫弦</a:t>
            </a:r>
            <a:r>
              <a:rPr lang="en-US" altLang="zh-TW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=</a:t>
            </a:r>
            <a:r>
              <a:rPr lang="zh-TW" altLang="en-US" sz="4000" dirty="0" smtClean="0">
                <a:solidFill>
                  <a:schemeClr val="accent5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等弦對等弧</a:t>
            </a:r>
            <a:endParaRPr lang="zh-TW" altLang="en-US" sz="4000" dirty="0">
              <a:solidFill>
                <a:schemeClr val="accent5">
                  <a:lumMod val="90000"/>
                  <a:lumOff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橢圓 10"/>
          <p:cNvSpPr>
            <a:spLocks noChangeAspect="1"/>
          </p:cNvSpPr>
          <p:nvPr/>
        </p:nvSpPr>
        <p:spPr>
          <a:xfrm>
            <a:off x="9683603" y="1060949"/>
            <a:ext cx="1800000" cy="18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/>
          <p:cNvCxnSpPr>
            <a:stCxn id="11" idx="3"/>
          </p:cNvCxnSpPr>
          <p:nvPr/>
        </p:nvCxnSpPr>
        <p:spPr>
          <a:xfrm flipV="1">
            <a:off x="9947207" y="2011680"/>
            <a:ext cx="690313" cy="58566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>
            <a:endCxn id="11" idx="5"/>
          </p:cNvCxnSpPr>
          <p:nvPr/>
        </p:nvCxnSpPr>
        <p:spPr>
          <a:xfrm>
            <a:off x="10637520" y="2011680"/>
            <a:ext cx="582479" cy="58566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/>
          <p:cNvSpPr txBox="1"/>
          <p:nvPr/>
        </p:nvSpPr>
        <p:spPr>
          <a:xfrm>
            <a:off x="3474720" y="3585911"/>
            <a:ext cx="61038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</a:t>
            </a:r>
            <a:r>
              <a:rPr lang="en-US" altLang="zh-TW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】</a:t>
            </a: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實驗看圓周角</a:t>
            </a:r>
            <a:endParaRPr lang="en-US" altLang="zh-TW" sz="40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瓶口固定看角</a:t>
            </a:r>
            <a:endParaRPr lang="en-US" altLang="zh-TW" sz="40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角度固定看弧</a:t>
            </a:r>
            <a:endParaRPr lang="en-US" altLang="zh-TW" sz="40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en-US" altLang="zh-TW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“</a:t>
            </a:r>
            <a:r>
              <a:rPr lang="zh-TW" altLang="en-US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半點心</a:t>
            </a:r>
            <a:r>
              <a:rPr lang="en-US" altLang="zh-TW" sz="40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”</a:t>
            </a:r>
          </a:p>
        </p:txBody>
      </p:sp>
      <p:sp>
        <p:nvSpPr>
          <p:cNvPr id="23" name="橢圓 22"/>
          <p:cNvSpPr>
            <a:spLocks noChangeAspect="1"/>
          </p:cNvSpPr>
          <p:nvPr/>
        </p:nvSpPr>
        <p:spPr>
          <a:xfrm>
            <a:off x="9342121" y="4389120"/>
            <a:ext cx="2196000" cy="219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接點 26"/>
          <p:cNvCxnSpPr>
            <a:stCxn id="23" idx="1"/>
            <a:endCxn id="23" idx="5"/>
          </p:cNvCxnSpPr>
          <p:nvPr/>
        </p:nvCxnSpPr>
        <p:spPr>
          <a:xfrm>
            <a:off x="9663718" y="4710717"/>
            <a:ext cx="1552806" cy="15528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23" idx="2"/>
            <a:endCxn id="23" idx="5"/>
          </p:cNvCxnSpPr>
          <p:nvPr/>
        </p:nvCxnSpPr>
        <p:spPr>
          <a:xfrm>
            <a:off x="9342121" y="5487120"/>
            <a:ext cx="1874403" cy="77640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810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弧和角度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275813" y="5028741"/>
            <a:ext cx="1829021" cy="1829259"/>
          </a:xfrm>
          <a:prstGeom prst="ellipse">
            <a:avLst/>
          </a:prstGeom>
          <a:solidFill>
            <a:srgbClr val="E65B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5</a:t>
            </a:r>
            <a:endParaRPr kumimoji="1" lang="zh-CN" altLang="en-US" sz="8000" b="1" dirty="0"/>
          </a:p>
        </p:txBody>
      </p:sp>
      <p:grpSp>
        <p:nvGrpSpPr>
          <p:cNvPr id="6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2" name="文字方塊 21"/>
          <p:cNvSpPr txBox="1"/>
          <p:nvPr/>
        </p:nvSpPr>
        <p:spPr>
          <a:xfrm>
            <a:off x="3238237" y="755825"/>
            <a:ext cx="800003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【</a:t>
            </a:r>
            <a:r>
              <a:rPr lang="zh-TW" altLang="en-US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國中</a:t>
            </a:r>
            <a:r>
              <a:rPr lang="en-US" altLang="zh-TW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】</a:t>
            </a:r>
          </a:p>
          <a:p>
            <a:pPr marL="742950" indent="-742950">
              <a:buAutoNum type="arabicPeriod"/>
            </a:pPr>
            <a:r>
              <a:rPr lang="zh-TW" altLang="en-US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利用轉動</a:t>
            </a:r>
            <a:r>
              <a:rPr lang="zh-TW" altLang="en-US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從圓周角到弦切角</a:t>
            </a:r>
            <a:endParaRPr lang="en-US" altLang="zh-TW" sz="46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圓內角兩弧和的關係</a:t>
            </a:r>
            <a:endParaRPr lang="en-US" altLang="zh-TW" sz="46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圓外角兩弧差的關係</a:t>
            </a:r>
            <a:endParaRPr lang="en-US" altLang="zh-TW" sz="46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橢圓 22"/>
          <p:cNvSpPr>
            <a:spLocks noChangeAspect="1"/>
          </p:cNvSpPr>
          <p:nvPr/>
        </p:nvSpPr>
        <p:spPr>
          <a:xfrm>
            <a:off x="3245398" y="3930741"/>
            <a:ext cx="2196000" cy="219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接點 26"/>
          <p:cNvCxnSpPr>
            <a:stCxn id="23" idx="1"/>
            <a:endCxn id="23" idx="5"/>
          </p:cNvCxnSpPr>
          <p:nvPr/>
        </p:nvCxnSpPr>
        <p:spPr>
          <a:xfrm>
            <a:off x="3566995" y="4252338"/>
            <a:ext cx="1552806" cy="155280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23" idx="2"/>
            <a:endCxn id="23" idx="6"/>
          </p:cNvCxnSpPr>
          <p:nvPr/>
        </p:nvCxnSpPr>
        <p:spPr>
          <a:xfrm>
            <a:off x="3245398" y="5028741"/>
            <a:ext cx="2196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橢圓 29"/>
          <p:cNvSpPr>
            <a:spLocks noChangeAspect="1"/>
          </p:cNvSpPr>
          <p:nvPr/>
        </p:nvSpPr>
        <p:spPr>
          <a:xfrm>
            <a:off x="7382603" y="3930741"/>
            <a:ext cx="2196000" cy="2196000"/>
          </a:xfrm>
          <a:prstGeom prst="ellipse">
            <a:avLst/>
          </a:prstGeom>
          <a:solidFill>
            <a:srgbClr val="F973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1" name="直線接點 30"/>
          <p:cNvCxnSpPr>
            <a:stCxn id="30" idx="1"/>
          </p:cNvCxnSpPr>
          <p:nvPr/>
        </p:nvCxnSpPr>
        <p:spPr>
          <a:xfrm>
            <a:off x="7704200" y="4252338"/>
            <a:ext cx="2613494" cy="77640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/>
          <p:cNvCxnSpPr>
            <a:stCxn id="30" idx="3"/>
          </p:cNvCxnSpPr>
          <p:nvPr/>
        </p:nvCxnSpPr>
        <p:spPr>
          <a:xfrm flipV="1">
            <a:off x="7704200" y="5028741"/>
            <a:ext cx="2613494" cy="776403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-3665074" y="1"/>
            <a:ext cx="6910472" cy="6911372"/>
          </a:xfrm>
          <a:prstGeom prst="ellipse">
            <a:avLst/>
          </a:prstGeom>
          <a:solidFill>
            <a:srgbClr val="FEDB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288378" y="1287668"/>
            <a:ext cx="1858597" cy="140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4267" b="1" dirty="0" smtClean="0">
                <a:solidFill>
                  <a:srgbClr val="333333"/>
                </a:solidFill>
              </a:rPr>
              <a:t>概念發展脈絡</a:t>
            </a:r>
            <a:endParaRPr kumimoji="1" lang="zh-CN" altLang="en-US" sz="4267" b="1" dirty="0">
              <a:solidFill>
                <a:srgbClr val="333333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8378" y="2775689"/>
            <a:ext cx="2314902" cy="1610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如何畫圓</a:t>
            </a:r>
            <a:endParaRPr lang="en-US" altLang="zh-TW" sz="40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與其它</a:t>
            </a:r>
            <a:endParaRPr lang="zh-CN" altLang="en-US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0" y="5028741"/>
            <a:ext cx="1829021" cy="1829259"/>
          </a:xfrm>
          <a:prstGeom prst="ellipse">
            <a:avLst/>
          </a:prstGeom>
          <a:solidFill>
            <a:srgbClr val="1187B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8000" b="1" dirty="0"/>
              <a:t>6</a:t>
            </a:r>
            <a:endParaRPr kumimoji="1" lang="zh-CN" altLang="en-US" sz="8000" b="1" dirty="0"/>
          </a:p>
        </p:txBody>
      </p:sp>
      <p:grpSp>
        <p:nvGrpSpPr>
          <p:cNvPr id="9" name="群組 4"/>
          <p:cNvGrpSpPr/>
          <p:nvPr/>
        </p:nvGrpSpPr>
        <p:grpSpPr>
          <a:xfrm>
            <a:off x="9578603" y="164385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10" name="文字方塊 9"/>
          <p:cNvSpPr txBox="1"/>
          <p:nvPr/>
        </p:nvSpPr>
        <p:spPr>
          <a:xfrm>
            <a:off x="3245398" y="1076632"/>
            <a:ext cx="8081363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zh-TW" altLang="en-US" sz="4800" dirty="0" smtClean="0">
                <a:solidFill>
                  <a:srgbClr val="CF1001"/>
                </a:solidFill>
                <a:latin typeface="微軟正黑體" pitchFamily="34" charset="-120"/>
                <a:ea typeface="微軟正黑體" pitchFamily="34" charset="-120"/>
              </a:rPr>
              <a:t>由弧畫圓心</a:t>
            </a:r>
            <a:endParaRPr lang="en-US" altLang="zh-TW" sz="4800" dirty="0" smtClean="0">
              <a:solidFill>
                <a:srgbClr val="CF100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800" dirty="0" smtClean="0">
                <a:solidFill>
                  <a:srgbClr val="CF1001"/>
                </a:solidFill>
                <a:latin typeface="微軟正黑體" pitchFamily="34" charset="-120"/>
                <a:ea typeface="微軟正黑體" pitchFamily="34" charset="-120"/>
              </a:rPr>
              <a:t>畫輔助線利用畢氏定理求外公切線與內公切線長。</a:t>
            </a:r>
            <a:endParaRPr lang="en-US" altLang="zh-TW" sz="4800" dirty="0" smtClean="0">
              <a:solidFill>
                <a:srgbClr val="CF100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800" dirty="0" smtClean="0">
                <a:solidFill>
                  <a:srgbClr val="CF1001"/>
                </a:solidFill>
                <a:latin typeface="微軟正黑體" pitchFamily="34" charset="-120"/>
                <a:ea typeface="微軟正黑體" pitchFamily="34" charset="-120"/>
              </a:rPr>
              <a:t>利用相似形求內冪、外冪、切割性質。</a:t>
            </a:r>
            <a:endParaRPr lang="en-US" altLang="zh-TW" sz="4800" dirty="0" smtClean="0">
              <a:solidFill>
                <a:srgbClr val="CF100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r>
              <a:rPr lang="zh-TW" altLang="en-US" sz="4800" dirty="0" smtClean="0">
                <a:solidFill>
                  <a:srgbClr val="CF1001"/>
                </a:solidFill>
                <a:latin typeface="微軟正黑體" pitchFamily="34" charset="-120"/>
                <a:ea typeface="微軟正黑體" pitchFamily="34" charset="-120"/>
              </a:rPr>
              <a:t>不能說的秘密</a:t>
            </a:r>
            <a:endParaRPr lang="en-US" altLang="zh-TW" sz="4800" dirty="0" smtClean="0">
              <a:solidFill>
                <a:srgbClr val="CF100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>
              <a:buAutoNum type="arabicPeriod"/>
            </a:pP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89685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zh-CN" sz="7200" dirty="0"/>
              <a:t>Part </a:t>
            </a:r>
            <a:r>
              <a:rPr lang="en-US" altLang="zh-TW" sz="7200" dirty="0" smtClean="0"/>
              <a:t>4</a:t>
            </a:r>
            <a:endParaRPr lang="zh-CN" altLang="en-US" sz="720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675903" y="3731836"/>
            <a:ext cx="2954655" cy="1716367"/>
          </a:xfrm>
        </p:spPr>
        <p:txBody>
          <a:bodyPr/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觀摩討論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與修改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6" name="圓角矩形 5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7" name="心形 6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6555697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3511641" cy="978729"/>
          </a:xfrm>
        </p:spPr>
        <p:txBody>
          <a:bodyPr/>
          <a:lstStyle/>
          <a:p>
            <a:r>
              <a:rPr lang="zh-TW" altLang="en-US" dirty="0" smtClean="0"/>
              <a:t>觀摩討論與修改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>
          <a:xfrm>
            <a:off x="835276" y="568940"/>
            <a:ext cx="2974723" cy="369332"/>
          </a:xfrm>
        </p:spPr>
        <p:txBody>
          <a:bodyPr/>
          <a:lstStyle/>
          <a:p>
            <a:r>
              <a:rPr lang="en-US" altLang="zh-CN" dirty="0"/>
              <a:t>Part F</a:t>
            </a:r>
            <a:r>
              <a:rPr lang="en-US" altLang="zh-CN" dirty="0" smtClean="0"/>
              <a:t>our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032575" y="1716984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1"/>
                </a:solidFill>
              </a:rPr>
              <a:t>1</a:t>
            </a:r>
            <a:endParaRPr lang="zh-CN" altLang="en-US" sz="8800" b="1" dirty="0">
              <a:solidFill>
                <a:schemeClr val="accent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26383" y="1879592"/>
            <a:ext cx="3120443" cy="64633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切入生活化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840452" y="2490724"/>
            <a:ext cx="3120443" cy="34471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貼近學生周遭環境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96000" y="1716984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2"/>
                </a:solidFill>
              </a:rPr>
              <a:t>2</a:t>
            </a:r>
            <a:endParaRPr lang="zh-CN" altLang="en-US" sz="8800" b="1" dirty="0">
              <a:solidFill>
                <a:schemeClr val="accent2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89808" y="1879594"/>
            <a:ext cx="3120443" cy="64633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循序漸進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89809" y="2525924"/>
            <a:ext cx="3120443" cy="343556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確認學生起點知識後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032575" y="3192249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3"/>
                </a:solidFill>
              </a:rPr>
              <a:t>3</a:t>
            </a:r>
            <a:endParaRPr lang="zh-CN" altLang="en-US" sz="8800" b="1" dirty="0">
              <a:solidFill>
                <a:schemeClr val="accent3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826383" y="3354859"/>
            <a:ext cx="3120443" cy="1200329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富知識發展脈絡鋪陳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26384" y="4265878"/>
            <a:ext cx="3120443" cy="289310"/>
          </a:xfrm>
          <a:prstGeom prst="rect">
            <a:avLst/>
          </a:prstGeom>
          <a:ln>
            <a:solidFill>
              <a:schemeClr val="accent3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endParaRPr lang="zh-CN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096000" y="3192249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4"/>
                </a:solidFill>
              </a:rPr>
              <a:t>4</a:t>
            </a:r>
            <a:endParaRPr lang="zh-CN" altLang="en-US" sz="8800" b="1" dirty="0">
              <a:solidFill>
                <a:schemeClr val="accent4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889808" y="3354859"/>
            <a:ext cx="3120443" cy="120032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學習單即概念筆記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889809" y="4265878"/>
            <a:ext cx="3120443" cy="312393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endParaRPr lang="zh-CN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032575" y="4676244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accent5"/>
                </a:solidFill>
              </a:rPr>
              <a:t>5</a:t>
            </a:r>
            <a:endParaRPr lang="zh-CN" altLang="en-US" sz="8800" b="1" dirty="0">
              <a:solidFill>
                <a:schemeClr val="accent5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826383" y="4908304"/>
            <a:ext cx="3120443" cy="1200329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引發式的概念懂得用且長久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2826384" y="5840864"/>
            <a:ext cx="3120443" cy="289310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endParaRPr lang="zh-CN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096000" y="4676244"/>
            <a:ext cx="8338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/>
              <a:t>6</a:t>
            </a:r>
            <a:endParaRPr lang="zh-CN" altLang="en-US" sz="8800" b="1" dirty="0"/>
          </a:p>
        </p:txBody>
      </p:sp>
      <p:sp>
        <p:nvSpPr>
          <p:cNvPr id="35" name="矩形 34"/>
          <p:cNvSpPr/>
          <p:nvPr/>
        </p:nvSpPr>
        <p:spPr>
          <a:xfrm>
            <a:off x="6889808" y="4954604"/>
            <a:ext cx="3120443" cy="6463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defTabSz="609585"/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名師實境教學</a:t>
            </a:r>
            <a:endParaRPr lang="zh-CN" altLang="en-US" sz="3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901384" y="5609364"/>
            <a:ext cx="3120443" cy="3724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 numCol="1" spcCol="360000">
            <a:spAutoFit/>
          </a:bodyPr>
          <a:lstStyle/>
          <a:p>
            <a:pPr algn="just" defTabSz="609585">
              <a:lnSpc>
                <a:spcPct val="130000"/>
              </a:lnSpc>
            </a:pPr>
            <a:r>
              <a:rPr lang="en-US" altLang="zh-TW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CA</a:t>
            </a: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、梅</a:t>
            </a: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仙都給</a:t>
            </a:r>
            <a:r>
              <a:rPr lang="zh-TW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你看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  <p:grpSp>
        <p:nvGrpSpPr>
          <p:cNvPr id="23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24" name="圓角矩形 23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心形 24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802835519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  <p:bldP spid="10" grpId="0"/>
      <p:bldP spid="11" grpId="0" animBg="1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31" grpId="0"/>
      <p:bldP spid="32" grpId="0" animBg="1"/>
      <p:bldP spid="33" grpId="0" animBg="1"/>
      <p:bldP spid="34" grpId="0"/>
      <p:bldP spid="35" grpId="0" animBg="1"/>
      <p:bldP spid="3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1106970"/>
          </a:xfrm>
        </p:spPr>
        <p:txBody>
          <a:bodyPr/>
          <a:lstStyle/>
          <a:p>
            <a:r>
              <a:rPr lang="zh-TW" altLang="en-US" dirty="0" smtClean="0"/>
              <a:t>觀摩討論與</a:t>
            </a:r>
            <a:endParaRPr lang="en-US" altLang="zh-TW" dirty="0" smtClean="0"/>
          </a:p>
          <a:p>
            <a:r>
              <a:rPr lang="zh-TW" altLang="en-US" dirty="0" smtClean="0"/>
              <a:t>修改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>
          <a:xfrm>
            <a:off x="835276" y="515999"/>
            <a:ext cx="2974723" cy="369332"/>
          </a:xfrm>
        </p:spPr>
        <p:txBody>
          <a:bodyPr/>
          <a:lstStyle/>
          <a:p>
            <a:r>
              <a:rPr lang="en-US" altLang="zh-CN" dirty="0"/>
              <a:t>Part </a:t>
            </a:r>
            <a:r>
              <a:rPr lang="en-US" altLang="zh-CN" dirty="0" smtClean="0"/>
              <a:t>Four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9665487" y="3803246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609585"/>
            <a:r>
              <a:rPr lang="zh-TW" altLang="en-US" sz="2800" b="1" dirty="0" smtClean="0">
                <a:solidFill>
                  <a:schemeClr val="bg1"/>
                </a:solidFill>
                <a:cs typeface="+mn-ea"/>
                <a:sym typeface="+mn-lt"/>
              </a:rPr>
              <a:t>影片隨選及看</a:t>
            </a:r>
            <a:endParaRPr lang="en-US" altLang="zh-CN" sz="2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243623" y="2828835"/>
            <a:ext cx="376096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609585"/>
            <a:r>
              <a:rPr lang="en-US" altLang="zh-TW" sz="7200" b="1" dirty="0" err="1" smtClean="0">
                <a:solidFill>
                  <a:schemeClr val="bg1"/>
                </a:solidFill>
                <a:cs typeface="+mn-ea"/>
                <a:sym typeface="+mn-lt"/>
              </a:rPr>
              <a:t>10000hr</a:t>
            </a:r>
            <a:endParaRPr lang="en-US" altLang="zh-CN" sz="72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pSp>
        <p:nvGrpSpPr>
          <p:cNvPr id="8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9" name="圓角矩形 8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心形 9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93144476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2819957" y="3265143"/>
            <a:ext cx="3197354" cy="1200329"/>
          </a:xfrm>
        </p:spPr>
        <p:txBody>
          <a:bodyPr/>
          <a:lstStyle/>
          <a:p>
            <a:r>
              <a:rPr lang="en-US" altLang="zh-CN" sz="7200" dirty="0"/>
              <a:t>Thanks</a:t>
            </a:r>
            <a:endParaRPr lang="zh-CN" altLang="en-US" sz="720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6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zh-TW" altLang="en-US" dirty="0" smtClean="0"/>
              <a:t>歡迎分享討論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zh-TW" altLang="en-US" dirty="0" smtClean="0"/>
              <a:t>數學新世界生根計畫</a:t>
            </a:r>
            <a:endParaRPr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867292103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zh-CN" sz="7200" dirty="0"/>
              <a:t>Part 1</a:t>
            </a:r>
            <a:endParaRPr lang="zh-CN" altLang="en-US" sz="720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633699" y="3731836"/>
            <a:ext cx="2954655" cy="840230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反思提問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6" name="圓角矩形 5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7" name="心形 6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6555697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912218" y="3660457"/>
            <a:ext cx="10074652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780604" y="1730031"/>
            <a:ext cx="10206266" cy="1860086"/>
            <a:chOff x="780604" y="1730031"/>
            <a:chExt cx="10206266" cy="1860086"/>
          </a:xfrm>
        </p:grpSpPr>
        <p:sp>
          <p:nvSpPr>
            <p:cNvPr id="6" name="矩形 5"/>
            <p:cNvSpPr/>
            <p:nvPr/>
          </p:nvSpPr>
          <p:spPr>
            <a:xfrm>
              <a:off x="967583" y="1730031"/>
              <a:ext cx="21695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altLang="zh-TW" sz="2800" b="1" dirty="0" smtClean="0">
                  <a:solidFill>
                    <a:schemeClr val="accent4"/>
                  </a:solidFill>
                  <a:latin typeface="+mj-ea"/>
                  <a:ea typeface="+mj-ea"/>
                  <a:cs typeface="+mn-ea"/>
                  <a:sym typeface="+mn-lt"/>
                </a:rPr>
                <a:t>Question 1</a:t>
              </a:r>
              <a:endParaRPr lang="en-US" altLang="zh-CN" sz="28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defTabSz="609585"/>
              <a:endParaRPr lang="zh-CN" altLang="en-US" sz="20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55" name="圓角矩形 54"/>
            <p:cNvSpPr/>
            <p:nvPr/>
          </p:nvSpPr>
          <p:spPr>
            <a:xfrm>
              <a:off x="780604" y="2124222"/>
              <a:ext cx="10206266" cy="1465895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1">
                <a:lnSpc>
                  <a:spcPct val="130000"/>
                </a:lnSpc>
                <a:spcBef>
                  <a:spcPts val="600"/>
                </a:spcBef>
              </a:pP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為何要探討圓這一個形狀，除了日常生活中常見外，學習圓還有甚麼樣重要的意義呢</a:t>
              </a:r>
              <a:r>
                <a:rPr lang="en-US" altLang="zh-TW" sz="32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zh-TW" sz="32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endParaRPr lang="zh-TW" altLang="en-US" dirty="0"/>
            </a:p>
          </p:txBody>
        </p:sp>
      </p:grpSp>
      <p:sp>
        <p:nvSpPr>
          <p:cNvPr id="57" name="矩形 56"/>
          <p:cNvSpPr/>
          <p:nvPr/>
        </p:nvSpPr>
        <p:spPr>
          <a:xfrm>
            <a:off x="4665051" y="3894155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870013" y="3941817"/>
            <a:ext cx="10313801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780603" y="1434603"/>
            <a:ext cx="10600159" cy="2507214"/>
            <a:chOff x="780603" y="1434603"/>
            <a:chExt cx="10600159" cy="2507214"/>
          </a:xfrm>
        </p:grpSpPr>
        <p:sp>
          <p:nvSpPr>
            <p:cNvPr id="6" name="矩形 5"/>
            <p:cNvSpPr/>
            <p:nvPr/>
          </p:nvSpPr>
          <p:spPr>
            <a:xfrm>
              <a:off x="855039" y="1434603"/>
              <a:ext cx="216951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09585"/>
              <a:r>
                <a:rPr lang="en-US" altLang="zh-TW" sz="2800" b="1" dirty="0" smtClean="0">
                  <a:solidFill>
                    <a:schemeClr val="accent4"/>
                  </a:solidFill>
                  <a:latin typeface="+mj-ea"/>
                  <a:ea typeface="+mj-ea"/>
                  <a:cs typeface="+mn-ea"/>
                  <a:sym typeface="+mn-lt"/>
                </a:rPr>
                <a:t>Question 2</a:t>
              </a:r>
              <a:endParaRPr lang="en-US" altLang="zh-CN" sz="28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  <a:p>
              <a:pPr defTabSz="609585"/>
              <a:endParaRPr lang="zh-CN" altLang="en-US" sz="2000" b="1" dirty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endParaRPr>
            </a:p>
          </p:txBody>
        </p:sp>
        <p:sp>
          <p:nvSpPr>
            <p:cNvPr id="55" name="圓角矩形 54"/>
            <p:cNvSpPr/>
            <p:nvPr/>
          </p:nvSpPr>
          <p:spPr>
            <a:xfrm>
              <a:off x="780603" y="1899138"/>
              <a:ext cx="10600159" cy="2042679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lvl="1">
                <a:lnSpc>
                  <a:spcPct val="130000"/>
                </a:lnSpc>
                <a:spcBef>
                  <a:spcPts val="1200"/>
                </a:spcBef>
              </a:pP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身為數學老師，你有辦法徒手畫圓嗎</a:t>
              </a:r>
              <a:r>
                <a:rPr lang="en-US" altLang="zh-TW" sz="32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我們可以用甚麼方法不用圓規</a:t>
              </a:r>
              <a:r>
                <a:rPr lang="zh-TW" altLang="en-US" sz="3200" b="1" dirty="0" smtClean="0">
                  <a:latin typeface="微軟正黑體" pitchFamily="34" charset="-120"/>
                  <a:ea typeface="微軟正黑體" pitchFamily="34" charset="-120"/>
                </a:rPr>
                <a:t>當工具</a:t>
              </a: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讓孩子畫出圓來</a:t>
              </a:r>
              <a:r>
                <a:rPr lang="en-US" altLang="zh-TW" sz="32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r>
                <a:rPr lang="zh-TW" altLang="zh-TW" sz="3200" b="1" dirty="0" smtClean="0">
                  <a:latin typeface="微軟正黑體" pitchFamily="34" charset="-120"/>
                  <a:ea typeface="微軟正黑體" pitchFamily="34" charset="-120"/>
                </a:rPr>
                <a:t>這些方法背後用了哪些圓的特性呢</a:t>
              </a:r>
              <a:r>
                <a:rPr lang="en-US" altLang="zh-TW" sz="3200" b="1" dirty="0" smtClean="0"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zh-TW" sz="320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endParaRPr lang="zh-TW" altLang="en-US" dirty="0"/>
            </a:p>
          </p:txBody>
        </p:sp>
      </p:grpSp>
      <p:sp>
        <p:nvSpPr>
          <p:cNvPr id="10" name="矩形 9"/>
          <p:cNvSpPr/>
          <p:nvPr/>
        </p:nvSpPr>
        <p:spPr>
          <a:xfrm>
            <a:off x="4482171" y="4107030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6" name="矩形 5"/>
          <p:cNvSpPr/>
          <p:nvPr/>
        </p:nvSpPr>
        <p:spPr>
          <a:xfrm>
            <a:off x="855039" y="1434603"/>
            <a:ext cx="2169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/>
            <a:r>
              <a:rPr lang="en-US" altLang="zh-TW" sz="2800" b="1" dirty="0" smtClean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rPr>
              <a:t>Question 5</a:t>
            </a:r>
            <a:endParaRPr lang="en-US" altLang="zh-CN" sz="28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  <a:p>
            <a:pPr defTabSz="609585"/>
            <a:endParaRPr lang="zh-CN" altLang="en-US" sz="20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70013" y="6066825"/>
            <a:ext cx="10313801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55" name="圓角矩形 54"/>
          <p:cNvSpPr/>
          <p:nvPr/>
        </p:nvSpPr>
        <p:spPr>
          <a:xfrm>
            <a:off x="780603" y="1899138"/>
            <a:ext cx="10600159" cy="204267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>
              <a:lnSpc>
                <a:spcPct val="150000"/>
              </a:lnSpc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學習圓周角、弦切角、圓內角、圓外角的意義何在呢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zh-TW" sz="3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10487" y="3542455"/>
            <a:ext cx="2169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/>
            <a:r>
              <a:rPr lang="en-US" altLang="zh-TW" sz="2800" b="1" dirty="0" smtClean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rPr>
              <a:t>Question 6</a:t>
            </a:r>
            <a:endParaRPr lang="en-US" altLang="zh-CN" sz="28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  <a:p>
            <a:pPr defTabSz="609585"/>
            <a:endParaRPr lang="zh-CN" altLang="en-US" sz="20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736051" y="4006990"/>
            <a:ext cx="10600159" cy="204267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>
              <a:lnSpc>
                <a:spcPct val="150000"/>
              </a:lnSpc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什麼是切線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什麼是割線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和圖交一點的是切線嗎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穿越圖形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的線是割線嗎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zh-TW" sz="3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5" grpId="0" animBg="1"/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6" name="矩形 5"/>
          <p:cNvSpPr/>
          <p:nvPr/>
        </p:nvSpPr>
        <p:spPr>
          <a:xfrm>
            <a:off x="855039" y="1434603"/>
            <a:ext cx="2169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/>
            <a:r>
              <a:rPr lang="en-US" altLang="zh-TW" sz="2800" b="1" dirty="0" smtClean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rPr>
              <a:t>Question 3</a:t>
            </a:r>
            <a:endParaRPr lang="en-US" altLang="zh-CN" sz="28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  <a:p>
            <a:pPr defTabSz="609585"/>
            <a:endParaRPr lang="zh-CN" altLang="en-US" sz="20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70013" y="3941817"/>
            <a:ext cx="10313801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55" name="圓角矩形 54"/>
          <p:cNvSpPr/>
          <p:nvPr/>
        </p:nvSpPr>
        <p:spPr>
          <a:xfrm>
            <a:off x="365761" y="1899138"/>
            <a:ext cx="11015002" cy="204267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30000"/>
              </a:lnSpc>
            </a:pP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我們在看圓這一個形狀時，我們真正可以看出甚麼呢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</a:p>
          <a:p>
            <a:pPr lvl="1">
              <a:lnSpc>
                <a:spcPct val="130000"/>
              </a:lnSpc>
            </a:pP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如何去判別它的大小呢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要如何及為何找出他的圓心呢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zh-TW" sz="3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36919" y="4155765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8"/>
          </p:nvPr>
        </p:nvSpPr>
        <p:spPr>
          <a:xfrm>
            <a:off x="835276" y="937779"/>
            <a:ext cx="2974723" cy="535531"/>
          </a:xfrm>
        </p:spPr>
        <p:txBody>
          <a:bodyPr/>
          <a:lstStyle/>
          <a:p>
            <a:r>
              <a:rPr lang="zh-TW" altLang="en-US" dirty="0" smtClean="0"/>
              <a:t>反思提問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altLang="zh-CN" dirty="0"/>
              <a:t>Part One</a:t>
            </a:r>
          </a:p>
        </p:txBody>
      </p:sp>
      <p:sp>
        <p:nvSpPr>
          <p:cNvPr id="6" name="矩形 5"/>
          <p:cNvSpPr/>
          <p:nvPr/>
        </p:nvSpPr>
        <p:spPr>
          <a:xfrm>
            <a:off x="855039" y="1434603"/>
            <a:ext cx="21695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/>
            <a:r>
              <a:rPr lang="en-US" altLang="zh-TW" sz="2800" b="1" dirty="0" smtClean="0">
                <a:solidFill>
                  <a:schemeClr val="accent4"/>
                </a:solidFill>
                <a:latin typeface="+mj-ea"/>
                <a:ea typeface="+mj-ea"/>
                <a:cs typeface="+mn-ea"/>
                <a:sym typeface="+mn-lt"/>
              </a:rPr>
              <a:t>Question 4</a:t>
            </a:r>
            <a:endParaRPr lang="en-US" altLang="zh-CN" sz="28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  <a:p>
            <a:pPr defTabSz="609585"/>
            <a:endParaRPr lang="zh-CN" altLang="en-US" sz="2000" b="1" dirty="0">
              <a:solidFill>
                <a:schemeClr val="accent4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70013" y="3941817"/>
            <a:ext cx="10313801" cy="165213"/>
          </a:xfrm>
          <a:prstGeom prst="roundRect">
            <a:avLst>
              <a:gd name="adj" fmla="val 231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群組 51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53" name="圓角矩形 52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54" name="心形 53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55" name="圓角矩形 54"/>
          <p:cNvSpPr/>
          <p:nvPr/>
        </p:nvSpPr>
        <p:spPr>
          <a:xfrm>
            <a:off x="780603" y="1899138"/>
            <a:ext cx="10600159" cy="2042679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>
              <a:lnSpc>
                <a:spcPct val="150000"/>
              </a:lnSpc>
            </a:pP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在同一個圓當中，當圓周角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圓心角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角度改變的時候，什麼也會跟著改變呢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zh-TW" sz="3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08779" y="4133311"/>
            <a:ext cx="2169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09585"/>
            <a:r>
              <a:rPr lang="en-US" altLang="zh-TW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ea"/>
                <a:sym typeface="+mn-lt"/>
              </a:rPr>
              <a:t>MY Answer</a:t>
            </a:r>
            <a:endParaRPr lang="zh-CN" altLang="en-US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90517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US" altLang="zh-CN" sz="7200" dirty="0"/>
              <a:t>Part </a:t>
            </a:r>
            <a:r>
              <a:rPr lang="en-US" altLang="zh-TW" sz="7200" dirty="0" smtClean="0"/>
              <a:t>2</a:t>
            </a:r>
            <a:endParaRPr lang="zh-CN" altLang="en-US" sz="7200" dirty="0"/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633699" y="3731836"/>
            <a:ext cx="2954655" cy="840230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核心概念</a:t>
            </a:r>
            <a:endParaRPr lang="zh-CN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"/>
          <p:cNvGrpSpPr/>
          <p:nvPr/>
        </p:nvGrpSpPr>
        <p:grpSpPr>
          <a:xfrm>
            <a:off x="9523831" y="6133562"/>
            <a:ext cx="2475914" cy="591440"/>
            <a:chOff x="9523831" y="6133562"/>
            <a:chExt cx="2475914" cy="591440"/>
          </a:xfrm>
        </p:grpSpPr>
        <p:sp>
          <p:nvSpPr>
            <p:cNvPr id="6" name="圓角矩形 5"/>
            <p:cNvSpPr/>
            <p:nvPr/>
          </p:nvSpPr>
          <p:spPr>
            <a:xfrm>
              <a:off x="9523831" y="6133562"/>
              <a:ext cx="2475914" cy="591440"/>
            </a:xfrm>
            <a:prstGeom prst="roundRect">
              <a:avLst/>
            </a:prstGeom>
            <a:noFill/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sz="2400" dirty="0" smtClean="0">
                  <a:solidFill>
                    <a:srgbClr val="002060"/>
                  </a:solidFill>
                  <a:latin typeface="+mj-ea"/>
                  <a:ea typeface="+mj-ea"/>
                </a:rPr>
                <a:t>9</a:t>
              </a:r>
              <a:r>
                <a:rPr lang="en-US" altLang="zh-TW" sz="2400" dirty="0" smtClean="0">
                  <a:solidFill>
                    <a:srgbClr val="00B050"/>
                  </a:solidFill>
                  <a:latin typeface="+mj-ea"/>
                  <a:ea typeface="+mj-ea"/>
                </a:rPr>
                <a:t>4</a:t>
              </a:r>
              <a:r>
                <a:rPr lang="zh-TW" altLang="en-US" sz="2400" dirty="0" smtClean="0">
                  <a:latin typeface="+mj-ea"/>
                  <a:ea typeface="+mj-ea"/>
                </a:rPr>
                <a:t>      </a:t>
              </a:r>
              <a:r>
                <a:rPr lang="en-US" altLang="zh-TW" sz="2400" dirty="0" smtClean="0">
                  <a:solidFill>
                    <a:srgbClr val="FFC000"/>
                  </a:solidFill>
                  <a:latin typeface="+mj-ea"/>
                  <a:ea typeface="+mj-ea"/>
                </a:rPr>
                <a:t>MA</a:t>
              </a:r>
              <a:r>
                <a:rPr lang="en-US" altLang="zh-TW" sz="2400" dirty="0" smtClean="0">
                  <a:solidFill>
                    <a:srgbClr val="FF3399"/>
                  </a:solidFill>
                  <a:latin typeface="+mj-ea"/>
                  <a:ea typeface="+mj-ea"/>
                </a:rPr>
                <a:t>TH</a:t>
              </a:r>
              <a:endParaRPr lang="zh-TW" altLang="en-US" sz="2400" dirty="0">
                <a:solidFill>
                  <a:srgbClr val="FF3399"/>
                </a:solidFill>
                <a:latin typeface="+mj-ea"/>
                <a:ea typeface="+mj-ea"/>
              </a:endParaRPr>
            </a:p>
          </p:txBody>
        </p:sp>
        <p:sp>
          <p:nvSpPr>
            <p:cNvPr id="7" name="心形 6"/>
            <p:cNvSpPr/>
            <p:nvPr/>
          </p:nvSpPr>
          <p:spPr>
            <a:xfrm>
              <a:off x="10262922" y="6246106"/>
              <a:ext cx="428524" cy="407963"/>
            </a:xfrm>
            <a:prstGeom prst="hear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65556976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模板页面">
  <a:themeElements>
    <a:clrScheme name="自定义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92D050"/>
      </a:accent1>
      <a:accent2>
        <a:srgbClr val="00B050"/>
      </a:accent2>
      <a:accent3>
        <a:srgbClr val="00B0F0"/>
      </a:accent3>
      <a:accent4>
        <a:srgbClr val="0070C0"/>
      </a:accent4>
      <a:accent5>
        <a:srgbClr val="002060"/>
      </a:accent5>
      <a:accent6>
        <a:srgbClr val="FFFFFF"/>
      </a:accent6>
      <a:hlink>
        <a:srgbClr val="0563C1"/>
      </a:hlink>
      <a:folHlink>
        <a:srgbClr val="954F72"/>
      </a:folHlink>
    </a:clrScheme>
    <a:fontScheme name="自定义 47">
      <a:majorFont>
        <a:latin typeface="Segoe UI"/>
        <a:ea typeface="微软雅黑"/>
        <a:cs typeface=""/>
      </a:majorFont>
      <a:minorFont>
        <a:latin typeface="Segoe UI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PLUS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2236</TotalTime>
  <Words>1142</Words>
  <Application>Microsoft Office PowerPoint</Application>
  <PresentationFormat>自訂</PresentationFormat>
  <Paragraphs>197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27</vt:i4>
      </vt:variant>
    </vt:vector>
  </HeadingPairs>
  <TitlesOfParts>
    <vt:vector size="29" baseType="lpstr">
      <vt:lpstr>模板页面</vt:lpstr>
      <vt:lpstr>OfficePLUS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OfficePLUS</dc:creator>
  <cp:keywords/>
  <dc:description/>
  <cp:lastModifiedBy>ikea05</cp:lastModifiedBy>
  <cp:revision>63</cp:revision>
  <dcterms:created xsi:type="dcterms:W3CDTF">2015-08-18T02:51:41Z</dcterms:created>
  <dcterms:modified xsi:type="dcterms:W3CDTF">2018-07-13T16:52:14Z</dcterms:modified>
  <cp:category/>
</cp:coreProperties>
</file>