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slideLayouts/slideLayout15.xml" ContentType="application/vnd.openxmlformats-officedocument.presentationml.slideLayout+xml"/>
  <Override PartName="/ppt/theme/theme5.xml" ContentType="application/vnd.openxmlformats-officedocument.theme+xml"/>
  <Override PartName="/ppt/slideLayouts/slideLayout16.xml" ContentType="application/vnd.openxmlformats-officedocument.presentationml.slideLayout+xml"/>
  <Override PartName="/ppt/theme/theme6.xml" ContentType="application/vnd.openxmlformats-officedocument.theme+xml"/>
  <Override PartName="/ppt/slideLayouts/slideLayout17.xml" ContentType="application/vnd.openxmlformats-officedocument.presentationml.slideLayout+xml"/>
  <Override PartName="/ppt/theme/theme7.xml" ContentType="application/vnd.openxmlformats-officedocument.theme+xml"/>
  <Override PartName="/ppt/slideLayouts/slideLayout18.xml" ContentType="application/vnd.openxmlformats-officedocument.presentationml.slideLayout+xml"/>
  <Override PartName="/ppt/theme/theme8.xml" ContentType="application/vnd.openxmlformats-officedocument.theme+xml"/>
  <Override PartName="/ppt/slideLayouts/slideLayout19.xml" ContentType="application/vnd.openxmlformats-officedocument.presentationml.slideLayout+xml"/>
  <Override PartName="/ppt/theme/theme9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tags/tag13.xml" ContentType="application/vnd.openxmlformats-officedocument.presentationml.tags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  <p:sldMasterId id="2147483770" r:id="rId2"/>
    <p:sldMasterId id="2147483772" r:id="rId3"/>
    <p:sldMasterId id="2147483774" r:id="rId4"/>
    <p:sldMasterId id="2147483814" r:id="rId5"/>
    <p:sldMasterId id="2147483816" r:id="rId6"/>
    <p:sldMasterId id="2147483842" r:id="rId7"/>
    <p:sldMasterId id="2147483844" r:id="rId8"/>
    <p:sldMasterId id="2147483846" r:id="rId9"/>
    <p:sldMasterId id="2147483848" r:id="rId10"/>
  </p:sldMasterIdLst>
  <p:notesMasterIdLst>
    <p:notesMasterId r:id="rId46"/>
  </p:notesMasterIdLst>
  <p:sldIdLst>
    <p:sldId id="464" r:id="rId11"/>
    <p:sldId id="259" r:id="rId12"/>
    <p:sldId id="456" r:id="rId13"/>
    <p:sldId id="533" r:id="rId14"/>
    <p:sldId id="534" r:id="rId15"/>
    <p:sldId id="260" r:id="rId16"/>
    <p:sldId id="570" r:id="rId17"/>
    <p:sldId id="546" r:id="rId18"/>
    <p:sldId id="544" r:id="rId19"/>
    <p:sldId id="547" r:id="rId20"/>
    <p:sldId id="549" r:id="rId21"/>
    <p:sldId id="548" r:id="rId22"/>
    <p:sldId id="550" r:id="rId23"/>
    <p:sldId id="554" r:id="rId24"/>
    <p:sldId id="541" r:id="rId25"/>
    <p:sldId id="542" r:id="rId26"/>
    <p:sldId id="551" r:id="rId27"/>
    <p:sldId id="553" r:id="rId28"/>
    <p:sldId id="543" r:id="rId29"/>
    <p:sldId id="538" r:id="rId30"/>
    <p:sldId id="539" r:id="rId31"/>
    <p:sldId id="558" r:id="rId32"/>
    <p:sldId id="557" r:id="rId33"/>
    <p:sldId id="559" r:id="rId34"/>
    <p:sldId id="540" r:id="rId35"/>
    <p:sldId id="561" r:id="rId36"/>
    <p:sldId id="565" r:id="rId37"/>
    <p:sldId id="566" r:id="rId38"/>
    <p:sldId id="567" r:id="rId39"/>
    <p:sldId id="568" r:id="rId40"/>
    <p:sldId id="569" r:id="rId41"/>
    <p:sldId id="564" r:id="rId42"/>
    <p:sldId id="510" r:id="rId43"/>
    <p:sldId id="508" r:id="rId44"/>
    <p:sldId id="509" r:id="rId45"/>
  </p:sldIdLst>
  <p:sldSz cx="12192000" cy="6858000"/>
  <p:notesSz cx="6858000" cy="9144000"/>
  <p:custDataLst>
    <p:tags r:id="rId4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0000FF"/>
    <a:srgbClr val="0099FF"/>
    <a:srgbClr val="008000"/>
    <a:srgbClr val="FF66FF"/>
    <a:srgbClr val="FF0000"/>
    <a:srgbClr val="0066FF"/>
    <a:srgbClr val="996633"/>
    <a:srgbClr val="99CCFF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814" autoAdjust="0"/>
    <p:restoredTop sz="94660" autoAdjust="0"/>
  </p:normalViewPr>
  <p:slideViewPr>
    <p:cSldViewPr snapToGrid="0">
      <p:cViewPr>
        <p:scale>
          <a:sx n="70" d="100"/>
          <a:sy n="70" d="100"/>
        </p:scale>
        <p:origin x="-418" y="-46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slide" Target="slides/slide2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slide" Target="slides/slide32.xml"/><Relationship Id="rId47" Type="http://schemas.openxmlformats.org/officeDocument/2006/relationships/tags" Target="tags/tag1.xml"/><Relationship Id="rId50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46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41" Type="http://schemas.openxmlformats.org/officeDocument/2006/relationships/slide" Target="slides/slide3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slide" Target="slides/slide30.xml"/><Relationship Id="rId45" Type="http://schemas.openxmlformats.org/officeDocument/2006/relationships/slide" Target="slides/slide3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49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4" Type="http://schemas.openxmlformats.org/officeDocument/2006/relationships/slide" Target="slides/slide34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slide" Target="slides/slide33.xml"/><Relationship Id="rId48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BFD021-6A73-488C-8B51-F22DABB8A545}" type="datetimeFigureOut">
              <a:rPr lang="zh-CN" altLang="en-US" smtClean="0"/>
              <a:t>2018/7/13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CA0EB4-A529-4335-9B3E-020BB0F9FF7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1927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10354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10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5354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11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5354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12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5354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13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5354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14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5354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15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53541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16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53541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17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53541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18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53541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19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5354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9031353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20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53541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21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53541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22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53541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23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53541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24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53541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25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53541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26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53541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27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53541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28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53541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29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5354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53541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30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53541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31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53541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32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53541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33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53541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34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482250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35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60977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5354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5354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85354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7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5354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8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5354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9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5354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6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7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8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9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0.xml"/><Relationship Id="rId4" Type="http://schemas.openxmlformats.org/officeDocument/2006/relationships/image" Target="../media/image10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0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0.xml"/><Relationship Id="rId4" Type="http://schemas.openxmlformats.org/officeDocument/2006/relationships/image" Target="../media/image5.png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0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0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0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0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0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3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0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0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89430-7B9A-447A-B98E-4BFADBD7E617}" type="datetimeFigureOut">
              <a:rPr lang="zh-CN" altLang="en-US" smtClean="0"/>
              <a:t>2018/7/13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814F9-BBE9-48E3-9C5C-39AEFA1A294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0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061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B269E0-66DC-4698-82C0-2402FA0D9146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2018/7/13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9E27F2-6F89-4C40-B0F8-4A0D7BC8DAC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57544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61"/>
            <a:ext cx="6815667" cy="5853113"/>
          </a:xfrm>
        </p:spPr>
        <p:txBody>
          <a:bodyPr/>
          <a:lstStyle>
            <a:lvl1pPr marL="342900" indent="-342900">
              <a:buFontTx/>
              <a:buBlip>
                <a:blip r:embed="rId2"/>
              </a:buBlip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C4234-4939-48A3-961B-2A98349DA84E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2018/7/13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525893-3C60-4CFD-8C50-8F551C81923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1132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11755B-7D4D-4471-8938-89F856609BFA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2018/7/13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85B1BB-2B6B-400D-B0E1-64571306539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97257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 marL="342900" indent="-342900">
              <a:buFontTx/>
              <a:buBlip>
                <a:blip r:embed="rId2"/>
              </a:buBlip>
              <a:defRPr/>
            </a:lvl1pPr>
            <a:lvl2pPr marL="742950" indent="-285750">
              <a:buFontTx/>
              <a:buBlip>
                <a:blip r:embed="rId3"/>
              </a:buBlip>
              <a:defRPr/>
            </a:lvl2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C34828-EA7D-4DE1-B749-3BAF077C5D01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2018/7/13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08603D-8AA9-4025-96EE-516BA6BDB8A9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82782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839200" y="274649"/>
            <a:ext cx="27432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274649"/>
            <a:ext cx="8026400" cy="5851525"/>
          </a:xfrm>
        </p:spPr>
        <p:txBody>
          <a:bodyPr vert="eaVert"/>
          <a:lstStyle>
            <a:lvl1pPr marL="342900" indent="-342900">
              <a:buFontTx/>
              <a:buBlip>
                <a:blip r:embed="rId2"/>
              </a:buBlip>
              <a:defRPr/>
            </a:lvl1pPr>
            <a:lvl2pPr marL="742950" indent="-285750">
              <a:buFontTx/>
              <a:buBlip>
                <a:blip r:embed="rId3"/>
              </a:buBlip>
              <a:defRPr/>
            </a:lvl2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033EF5-38B9-4169-982A-E872559919E9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2018/7/13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90DCBD-7AF9-4DFB-9E2E-29B5A24AEBC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314562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89430-7B9A-447A-B98E-4BFADBD7E61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2018/7/13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814F9-BBE9-48E3-9C5C-39AEFA1A294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0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388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89430-7B9A-447A-B98E-4BFADBD7E61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2018/7/13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814F9-BBE9-48E3-9C5C-39AEFA1A294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0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367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89430-7B9A-447A-B98E-4BFADBD7E61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2018/7/13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814F9-BBE9-48E3-9C5C-39AEFA1A294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0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182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89430-7B9A-447A-B98E-4BFADBD7E61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2018/7/13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814F9-BBE9-48E3-9C5C-39AEFA1A294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0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182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89430-7B9A-447A-B98E-4BFADBD7E61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2018/7/13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814F9-BBE9-48E3-9C5C-39AEFA1A294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0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087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89430-7B9A-447A-B98E-4BFADBD7E61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2018/7/13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814F9-BBE9-48E3-9C5C-39AEFA1A294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0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59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" name="矩形 3"/>
          <p:cNvSpPr/>
          <p:nvPr/>
        </p:nvSpPr>
        <p:spPr>
          <a:xfrm>
            <a:off x="7088719" y="4132274"/>
            <a:ext cx="5005916" cy="260508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TW" altLang="en-US">
              <a:solidFill>
                <a:prstClr val="white"/>
              </a:solidFill>
            </a:endParaRPr>
          </a:p>
        </p:txBody>
      </p:sp>
      <p:sp useBgFill="1">
        <p:nvSpPr>
          <p:cNvPr id="5" name="矩形 4"/>
          <p:cNvSpPr/>
          <p:nvPr/>
        </p:nvSpPr>
        <p:spPr>
          <a:xfrm>
            <a:off x="7662341" y="4137025"/>
            <a:ext cx="4440767" cy="26050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TW" altLang="en-US">
              <a:solidFill>
                <a:prstClr val="white"/>
              </a:solidFill>
            </a:endParaRPr>
          </a:p>
        </p:txBody>
      </p:sp>
      <p:sp useBgFill="1">
        <p:nvSpPr>
          <p:cNvPr id="6" name="矩形 5"/>
          <p:cNvSpPr/>
          <p:nvPr/>
        </p:nvSpPr>
        <p:spPr>
          <a:xfrm>
            <a:off x="7088725" y="4159250"/>
            <a:ext cx="5022849" cy="26050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TW" altLang="en-US">
              <a:solidFill>
                <a:prstClr val="white"/>
              </a:solidFill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60" y="13806"/>
            <a:ext cx="3600000" cy="5039018"/>
          </a:xfrm>
          <a:prstGeom prst="rect">
            <a:avLst/>
          </a:prstGeom>
          <a:noFill/>
          <a:effectLst>
            <a:outerShdw dist="38100" dir="5400000" algn="ctr" rotWithShape="0">
              <a:schemeClr val="tx1">
                <a:lumMod val="85000"/>
                <a:lumOff val="15000"/>
                <a:alpha val="10000"/>
              </a:schemeClr>
            </a:outerShdw>
          </a:effectLst>
        </p:spPr>
      </p:pic>
      <p:pic>
        <p:nvPicPr>
          <p:cNvPr id="8" name="圖片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5891" y="6381761"/>
            <a:ext cx="8640233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圖片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1852" y="4137036"/>
            <a:ext cx="1200149" cy="285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914400" y="2130436"/>
            <a:ext cx="10363200" cy="1470025"/>
          </a:xfrm>
        </p:spPr>
        <p:txBody>
          <a:bodyPr/>
          <a:lstStyle>
            <a:lvl1pPr>
              <a:defRPr>
                <a:latin typeface="華康行楷體W5(P)" pitchFamily="66" charset="-120"/>
                <a:ea typeface="華康行楷體W5(P)" pitchFamily="66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tx1">
                    <a:tint val="75000"/>
                  </a:schemeClr>
                </a:solidFill>
                <a:latin typeface="超研澤中鋼筆行楷" pitchFamily="49" charset="-120"/>
                <a:ea typeface="超研澤中鋼筆行楷" pitchFamily="49" charset="-120"/>
                <a:cs typeface="超研澤中鋼筆行楷" pitchFamily="49" charset="-12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 dirty="0"/>
          </a:p>
        </p:txBody>
      </p:sp>
      <p:sp>
        <p:nvSpPr>
          <p:cNvPr id="10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71A9B-AC66-45C0-BE13-3413B8186F5B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2018/7/13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4CB06F-9728-4768-A7A9-B54245B0FB8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20946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buFontTx/>
              <a:buBlip>
                <a:blip r:embed="rId2"/>
              </a:buBlip>
              <a:defRPr/>
            </a:lvl1pPr>
            <a:lvl2pPr marL="742950" indent="-285750">
              <a:buFontTx/>
              <a:buBlip>
                <a:blip r:embed="rId3"/>
              </a:buBlip>
              <a:defRPr/>
            </a:lvl2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72342A-F8D8-4F17-BD28-B504F20A9765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2018/7/13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BC393E-F859-485C-9063-6AAF2FF7C8FC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001430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" name="矩形 3"/>
          <p:cNvSpPr/>
          <p:nvPr/>
        </p:nvSpPr>
        <p:spPr>
          <a:xfrm>
            <a:off x="7763941" y="5003811"/>
            <a:ext cx="4561417" cy="18065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TW" altLang="en-US">
              <a:solidFill>
                <a:prstClr val="white"/>
              </a:solidFill>
            </a:endParaRPr>
          </a:p>
        </p:txBody>
      </p:sp>
      <p:sp useBgFill="1">
        <p:nvSpPr>
          <p:cNvPr id="5" name="矩形 4"/>
          <p:cNvSpPr/>
          <p:nvPr/>
        </p:nvSpPr>
        <p:spPr>
          <a:xfrm>
            <a:off x="7643287" y="5003811"/>
            <a:ext cx="4559300" cy="18065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TW" altLang="en-US">
              <a:solidFill>
                <a:prstClr val="white"/>
              </a:solidFill>
            </a:endParaRPr>
          </a:p>
        </p:txBody>
      </p:sp>
      <p:sp useBgFill="1">
        <p:nvSpPr>
          <p:cNvPr id="6" name="矩形 5"/>
          <p:cNvSpPr/>
          <p:nvPr/>
        </p:nvSpPr>
        <p:spPr>
          <a:xfrm>
            <a:off x="7630584" y="5053024"/>
            <a:ext cx="4561416" cy="180498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TW" altLang="en-US">
              <a:solidFill>
                <a:prstClr val="white"/>
              </a:solidFill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60" y="13806"/>
            <a:ext cx="3600000" cy="5039018"/>
          </a:xfrm>
          <a:prstGeom prst="rect">
            <a:avLst/>
          </a:prstGeom>
          <a:noFill/>
          <a:effectLst>
            <a:outerShdw dist="38100" dir="5400000" algn="ctr" rotWithShape="0">
              <a:schemeClr val="tx1">
                <a:lumMod val="85000"/>
                <a:lumOff val="15000"/>
                <a:alpha val="10000"/>
              </a:schemeClr>
            </a:outerShdw>
          </a:effectLst>
        </p:spPr>
      </p:pic>
      <p:pic>
        <p:nvPicPr>
          <p:cNvPr id="8" name="圖片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1852" y="4137036"/>
            <a:ext cx="1200149" cy="285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圖片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7951" y="6597650"/>
            <a:ext cx="4320116" cy="17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11"/>
            <a:ext cx="10363200" cy="1362075"/>
          </a:xfrm>
        </p:spPr>
        <p:txBody>
          <a:bodyPr anchor="t"/>
          <a:lstStyle>
            <a:lvl1pPr algn="l">
              <a:defRPr sz="4000" b="0" cap="all">
                <a:latin typeface="華康文徵明體W4(P)" pitchFamily="66" charset="-120"/>
                <a:ea typeface="華康文徵明體W4(P)" pitchFamily="66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tx1">
                    <a:lumMod val="95000"/>
                    <a:lumOff val="5000"/>
                  </a:schemeClr>
                </a:solidFill>
                <a:latin typeface="超研澤中鋼筆行楷" pitchFamily="49" charset="-120"/>
                <a:ea typeface="超研澤中鋼筆行楷" pitchFamily="49" charset="-120"/>
                <a:cs typeface="超研澤中鋼筆行楷" pitchFamily="49" charset="-12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0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334E8-BDEE-41BA-9389-583C26AB8B7D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2018/7/13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9048DE-0630-4688-836E-14E5E76D793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876546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 marL="342900" indent="-342900">
              <a:buFontTx/>
              <a:buBlip>
                <a:blip r:embed="rId2"/>
              </a:buBlip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 marL="342900" indent="-342900">
              <a:buFontTx/>
              <a:buBlip>
                <a:blip r:embed="rId2"/>
              </a:buBlip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ACC08E-5386-4AE2-B00E-67C90E5A95EC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2018/7/13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F9D6DC-D2FC-435E-88A2-FA70E2AF1ABD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2248969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 marL="342900" indent="-342900">
              <a:buFontTx/>
              <a:buBlip>
                <a:blip r:embed="rId2"/>
              </a:buBlip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74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74" y="2174875"/>
            <a:ext cx="5389033" cy="3951288"/>
          </a:xfrm>
        </p:spPr>
        <p:txBody>
          <a:bodyPr/>
          <a:lstStyle>
            <a:lvl1pPr marL="342900" indent="-342900">
              <a:buFontTx/>
              <a:buBlip>
                <a:blip r:embed="rId2"/>
              </a:buBlip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7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2B523E-A11C-4A22-A4DF-3A73C0352D5A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2018/7/13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46713C-3CD2-49CF-A09D-FF49FD9E7C05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1552156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8468" y="5053013"/>
            <a:ext cx="753533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圖片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7951" y="6616711"/>
            <a:ext cx="4320116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5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A27033-3BC9-421C-A12A-9E538E93622A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2018/7/13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2AF632-F49D-4F6F-8747-03FBF54FA03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4087294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B269E0-66DC-4698-82C0-2402FA0D9146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2018/7/13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9E27F2-6F89-4C40-B0F8-4A0D7BC8DAC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3714213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61"/>
            <a:ext cx="6815667" cy="5853113"/>
          </a:xfrm>
        </p:spPr>
        <p:txBody>
          <a:bodyPr/>
          <a:lstStyle>
            <a:lvl1pPr marL="342900" indent="-342900">
              <a:buFontTx/>
              <a:buBlip>
                <a:blip r:embed="rId2"/>
              </a:buBlip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C4234-4939-48A3-961B-2A98349DA84E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2018/7/13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525893-3C60-4CFD-8C50-8F551C81923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879364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11755B-7D4D-4471-8938-89F856609BFA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2018/7/13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85B1BB-2B6B-400D-B0E1-64571306539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6929757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 marL="342900" indent="-342900">
              <a:buFontTx/>
              <a:buBlip>
                <a:blip r:embed="rId2"/>
              </a:buBlip>
              <a:defRPr/>
            </a:lvl1pPr>
            <a:lvl2pPr marL="742950" indent="-285750">
              <a:buFontTx/>
              <a:buBlip>
                <a:blip r:embed="rId3"/>
              </a:buBlip>
              <a:defRPr/>
            </a:lvl2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C34828-EA7D-4DE1-B749-3BAF077C5D01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2018/7/13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08603D-8AA9-4025-96EE-516BA6BDB8A9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941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89430-7B9A-447A-B98E-4BFADBD7E61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2018/7/13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814F9-BBE9-48E3-9C5C-39AEFA1A294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0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431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839200" y="274649"/>
            <a:ext cx="27432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274649"/>
            <a:ext cx="8026400" cy="5851525"/>
          </a:xfrm>
        </p:spPr>
        <p:txBody>
          <a:bodyPr vert="eaVert"/>
          <a:lstStyle>
            <a:lvl1pPr marL="342900" indent="-342900">
              <a:buFontTx/>
              <a:buBlip>
                <a:blip r:embed="rId2"/>
              </a:buBlip>
              <a:defRPr/>
            </a:lvl1pPr>
            <a:lvl2pPr marL="742950" indent="-285750">
              <a:buFontTx/>
              <a:buBlip>
                <a:blip r:embed="rId3"/>
              </a:buBlip>
              <a:defRPr/>
            </a:lvl2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033EF5-38B9-4169-982A-E872559919E9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2018/7/13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90DCBD-7AF9-4DFB-9E2E-29B5A24AEBC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75190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" name="矩形 3"/>
          <p:cNvSpPr/>
          <p:nvPr/>
        </p:nvSpPr>
        <p:spPr>
          <a:xfrm>
            <a:off x="7088719" y="4132274"/>
            <a:ext cx="5005916" cy="260508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TW" altLang="en-US">
              <a:solidFill>
                <a:prstClr val="white"/>
              </a:solidFill>
            </a:endParaRPr>
          </a:p>
        </p:txBody>
      </p:sp>
      <p:sp useBgFill="1">
        <p:nvSpPr>
          <p:cNvPr id="5" name="矩形 4"/>
          <p:cNvSpPr/>
          <p:nvPr/>
        </p:nvSpPr>
        <p:spPr>
          <a:xfrm>
            <a:off x="7662341" y="4137025"/>
            <a:ext cx="4440767" cy="26050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TW" altLang="en-US">
              <a:solidFill>
                <a:prstClr val="white"/>
              </a:solidFill>
            </a:endParaRPr>
          </a:p>
        </p:txBody>
      </p:sp>
      <p:sp useBgFill="1">
        <p:nvSpPr>
          <p:cNvPr id="6" name="矩形 5"/>
          <p:cNvSpPr/>
          <p:nvPr/>
        </p:nvSpPr>
        <p:spPr>
          <a:xfrm>
            <a:off x="7088725" y="4159250"/>
            <a:ext cx="5022849" cy="26050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TW" altLang="en-US">
              <a:solidFill>
                <a:prstClr val="white"/>
              </a:solidFill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60" y="13806"/>
            <a:ext cx="3600000" cy="5039018"/>
          </a:xfrm>
          <a:prstGeom prst="rect">
            <a:avLst/>
          </a:prstGeom>
          <a:noFill/>
          <a:effectLst>
            <a:outerShdw dist="38100" dir="5400000" algn="ctr" rotWithShape="0">
              <a:schemeClr val="tx1">
                <a:lumMod val="85000"/>
                <a:lumOff val="15000"/>
                <a:alpha val="10000"/>
              </a:schemeClr>
            </a:outerShdw>
          </a:effectLst>
        </p:spPr>
      </p:pic>
      <p:pic>
        <p:nvPicPr>
          <p:cNvPr id="8" name="圖片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5891" y="6381761"/>
            <a:ext cx="8640233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圖片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1852" y="4137036"/>
            <a:ext cx="1200149" cy="285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914400" y="2130436"/>
            <a:ext cx="10363200" cy="1470025"/>
          </a:xfrm>
        </p:spPr>
        <p:txBody>
          <a:bodyPr/>
          <a:lstStyle>
            <a:lvl1pPr>
              <a:defRPr>
                <a:latin typeface="華康行楷體W5(P)" pitchFamily="66" charset="-120"/>
                <a:ea typeface="華康行楷體W5(P)" pitchFamily="66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tx1">
                    <a:tint val="75000"/>
                  </a:schemeClr>
                </a:solidFill>
                <a:latin typeface="超研澤中鋼筆行楷" pitchFamily="49" charset="-120"/>
                <a:ea typeface="超研澤中鋼筆行楷" pitchFamily="49" charset="-120"/>
                <a:cs typeface="超研澤中鋼筆行楷" pitchFamily="49" charset="-12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 dirty="0"/>
          </a:p>
        </p:txBody>
      </p:sp>
      <p:sp>
        <p:nvSpPr>
          <p:cNvPr id="10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71A9B-AC66-45C0-BE13-3413B8186F5B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2018/7/13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4CB06F-9728-4768-A7A9-B54245B0FB8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73750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buFontTx/>
              <a:buBlip>
                <a:blip r:embed="rId2"/>
              </a:buBlip>
              <a:defRPr/>
            </a:lvl1pPr>
            <a:lvl2pPr marL="742950" indent="-285750">
              <a:buFontTx/>
              <a:buBlip>
                <a:blip r:embed="rId3"/>
              </a:buBlip>
              <a:defRPr/>
            </a:lvl2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72342A-F8D8-4F17-BD28-B504F20A9765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2018/7/13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BC393E-F859-485C-9063-6AAF2FF7C8FC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48458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" name="矩形 3"/>
          <p:cNvSpPr/>
          <p:nvPr/>
        </p:nvSpPr>
        <p:spPr>
          <a:xfrm>
            <a:off x="7763941" y="5003811"/>
            <a:ext cx="4561417" cy="18065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TW" altLang="en-US">
              <a:solidFill>
                <a:prstClr val="white"/>
              </a:solidFill>
            </a:endParaRPr>
          </a:p>
        </p:txBody>
      </p:sp>
      <p:sp useBgFill="1">
        <p:nvSpPr>
          <p:cNvPr id="5" name="矩形 4"/>
          <p:cNvSpPr/>
          <p:nvPr/>
        </p:nvSpPr>
        <p:spPr>
          <a:xfrm>
            <a:off x="7643287" y="5003811"/>
            <a:ext cx="4559300" cy="18065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TW" altLang="en-US">
              <a:solidFill>
                <a:prstClr val="white"/>
              </a:solidFill>
            </a:endParaRPr>
          </a:p>
        </p:txBody>
      </p:sp>
      <p:sp useBgFill="1">
        <p:nvSpPr>
          <p:cNvPr id="6" name="矩形 5"/>
          <p:cNvSpPr/>
          <p:nvPr/>
        </p:nvSpPr>
        <p:spPr>
          <a:xfrm>
            <a:off x="7630584" y="5053024"/>
            <a:ext cx="4561416" cy="180498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TW" altLang="en-US">
              <a:solidFill>
                <a:prstClr val="white"/>
              </a:solidFill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60" y="13806"/>
            <a:ext cx="3600000" cy="5039018"/>
          </a:xfrm>
          <a:prstGeom prst="rect">
            <a:avLst/>
          </a:prstGeom>
          <a:noFill/>
          <a:effectLst>
            <a:outerShdw dist="38100" dir="5400000" algn="ctr" rotWithShape="0">
              <a:schemeClr val="tx1">
                <a:lumMod val="85000"/>
                <a:lumOff val="15000"/>
                <a:alpha val="10000"/>
              </a:schemeClr>
            </a:outerShdw>
          </a:effectLst>
        </p:spPr>
      </p:pic>
      <p:pic>
        <p:nvPicPr>
          <p:cNvPr id="8" name="圖片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1852" y="4137036"/>
            <a:ext cx="1200149" cy="285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圖片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7951" y="6597650"/>
            <a:ext cx="4320116" cy="17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11"/>
            <a:ext cx="10363200" cy="1362075"/>
          </a:xfrm>
        </p:spPr>
        <p:txBody>
          <a:bodyPr anchor="t"/>
          <a:lstStyle>
            <a:lvl1pPr algn="l">
              <a:defRPr sz="4000" b="0" cap="all">
                <a:latin typeface="華康文徵明體W4(P)" pitchFamily="66" charset="-120"/>
                <a:ea typeface="華康文徵明體W4(P)" pitchFamily="66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tx1">
                    <a:lumMod val="95000"/>
                    <a:lumOff val="5000"/>
                  </a:schemeClr>
                </a:solidFill>
                <a:latin typeface="超研澤中鋼筆行楷" pitchFamily="49" charset="-120"/>
                <a:ea typeface="超研澤中鋼筆行楷" pitchFamily="49" charset="-120"/>
                <a:cs typeface="超研澤中鋼筆行楷" pitchFamily="49" charset="-12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0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334E8-BDEE-41BA-9389-583C26AB8B7D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2018/7/13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9048DE-0630-4688-836E-14E5E76D793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61874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 marL="342900" indent="-342900">
              <a:buFontTx/>
              <a:buBlip>
                <a:blip r:embed="rId2"/>
              </a:buBlip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 marL="342900" indent="-342900">
              <a:buFontTx/>
              <a:buBlip>
                <a:blip r:embed="rId2"/>
              </a:buBlip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ACC08E-5386-4AE2-B00E-67C90E5A95EC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2018/7/13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F9D6DC-D2FC-435E-88A2-FA70E2AF1ABD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51661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 marL="342900" indent="-342900">
              <a:buFontTx/>
              <a:buBlip>
                <a:blip r:embed="rId2"/>
              </a:buBlip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74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74" y="2174875"/>
            <a:ext cx="5389033" cy="3951288"/>
          </a:xfrm>
        </p:spPr>
        <p:txBody>
          <a:bodyPr/>
          <a:lstStyle>
            <a:lvl1pPr marL="342900" indent="-342900">
              <a:buFontTx/>
              <a:buBlip>
                <a:blip r:embed="rId2"/>
              </a:buBlip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7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2B523E-A11C-4A22-A4DF-3A73C0352D5A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2018/7/13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46713C-3CD2-49CF-A09D-FF49FD9E7C05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580620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8468" y="5053013"/>
            <a:ext cx="753533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圖片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7951" y="6616711"/>
            <a:ext cx="4320116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5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A27033-3BC9-421C-A12A-9E538E93622A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2018/7/13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2AF632-F49D-4F6F-8747-03FBF54FA03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75282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image" Target="../media/image2.jpeg"/><Relationship Id="rId18" Type="http://schemas.openxmlformats.org/officeDocument/2006/relationships/image" Target="../media/image7.png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theme" Target="../theme/theme10.xml"/><Relationship Id="rId17" Type="http://schemas.openxmlformats.org/officeDocument/2006/relationships/image" Target="../media/image6.png"/><Relationship Id="rId2" Type="http://schemas.openxmlformats.org/officeDocument/2006/relationships/slideLayout" Target="../slideLayouts/slideLayout21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image" Target="../media/image3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image" Target="../media/image2.jpeg"/><Relationship Id="rId18" Type="http://schemas.openxmlformats.org/officeDocument/2006/relationships/image" Target="../media/image7.png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4.xml"/><Relationship Id="rId17" Type="http://schemas.openxmlformats.org/officeDocument/2006/relationships/image" Target="../media/image6.png"/><Relationship Id="rId2" Type="http://schemas.openxmlformats.org/officeDocument/2006/relationships/slideLayout" Target="../slideLayouts/slideLayout5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image" Target="../media/image3.png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6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17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18.xml"/></Relationships>
</file>

<file path=ppt/slideMasters/_rels/slideMaster9.xml.rels><?xml version="1.0" encoding="UTF-8" standalone="yes"?>
<Relationships xmlns="http://schemas.openxmlformats.org/package/2006/relationships"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7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D89430-7B9A-447A-B98E-4BFADBD7E617}" type="datetimeFigureOut">
              <a:rPr lang="zh-CN" altLang="en-US" smtClean="0"/>
              <a:t>2018/7/13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7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7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7814F9-BBE9-48E3-9C5C-39AEFA1A294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0027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/>
          <p:cNvPicPr>
            <a:picLocks noChangeAspect="1"/>
          </p:cNvPicPr>
          <p:nvPr/>
        </p:nvPicPr>
        <p:blipFill>
          <a:blip r:embed="rId14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054" y="86374"/>
            <a:ext cx="3600703" cy="5040000"/>
          </a:xfrm>
          <a:prstGeom prst="rect">
            <a:avLst/>
          </a:prstGeom>
        </p:spPr>
      </p:pic>
      <p:sp>
        <p:nvSpPr>
          <p:cNvPr id="1027" name="標題版面配置區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8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609600" y="1600206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609600" y="635636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CB6ED216-43CF-4EF0-9F9E-0508ACE815D4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2018/7/13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165600" y="635636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737600" y="635636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ea typeface="新細明體" pitchFamily="18" charset="-12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E4A3AEF-015E-4A14-80EB-4420189B79B1}" type="slidenum">
              <a:rPr lang="zh-TW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TW" altLang="en-US"/>
          </a:p>
        </p:txBody>
      </p:sp>
      <p:pic>
        <p:nvPicPr>
          <p:cNvPr id="1032" name="圖片 10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8468" y="5053013"/>
            <a:ext cx="753533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圖片 1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7951" y="6597650"/>
            <a:ext cx="4320116" cy="17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0490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9" r:id="rId1"/>
    <p:sldLayoutId id="2147483850" r:id="rId2"/>
    <p:sldLayoutId id="2147483851" r:id="rId3"/>
    <p:sldLayoutId id="2147483852" r:id="rId4"/>
    <p:sldLayoutId id="2147483853" r:id="rId5"/>
    <p:sldLayoutId id="2147483854" r:id="rId6"/>
    <p:sldLayoutId id="2147483855" r:id="rId7"/>
    <p:sldLayoutId id="2147483856" r:id="rId8"/>
    <p:sldLayoutId id="2147483857" r:id="rId9"/>
    <p:sldLayoutId id="2147483858" r:id="rId10"/>
    <p:sldLayoutId id="2147483859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華康行楷體W5" pitchFamily="65" charset="-120"/>
          <a:ea typeface="華康行楷體W5" pitchFamily="65" charset="-12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100000"/>
        <a:buBlip>
          <a:blip r:embed="rId17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100000"/>
        <a:buBlip>
          <a:blip r:embed="rId18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7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D89430-7B9A-447A-B98E-4BFADBD7E61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2018/7/13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7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7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7814F9-BBE9-48E3-9C5C-39AEFA1A294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4259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9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D89430-7B9A-447A-B98E-4BFADBD7E61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2018/7/13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9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9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7814F9-BBE9-48E3-9C5C-39AEFA1A294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90520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/>
          <p:cNvPicPr>
            <a:picLocks noChangeAspect="1"/>
          </p:cNvPicPr>
          <p:nvPr/>
        </p:nvPicPr>
        <p:blipFill>
          <a:blip r:embed="rId14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54" y="86374"/>
            <a:ext cx="3600703" cy="5040000"/>
          </a:xfrm>
          <a:prstGeom prst="rect">
            <a:avLst/>
          </a:prstGeom>
        </p:spPr>
      </p:pic>
      <p:sp>
        <p:nvSpPr>
          <p:cNvPr id="1027" name="標題版面配置區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8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609600" y="1600206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609600" y="635636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CB6ED216-43CF-4EF0-9F9E-0508ACE815D4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2018/7/13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165600" y="635636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737600" y="635636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ea typeface="新細明體" pitchFamily="18" charset="-12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E4A3AEF-015E-4A14-80EB-4420189B79B1}" type="slidenum">
              <a:rPr lang="zh-TW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TW" altLang="en-US"/>
          </a:p>
        </p:txBody>
      </p:sp>
      <p:pic>
        <p:nvPicPr>
          <p:cNvPr id="1032" name="圖片 10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8468" y="5053013"/>
            <a:ext cx="753533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圖片 1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7951" y="6597650"/>
            <a:ext cx="4320116" cy="17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4725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華康行楷體W5" pitchFamily="65" charset="-120"/>
          <a:ea typeface="華康行楷體W5" pitchFamily="65" charset="-12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100000"/>
        <a:buBlip>
          <a:blip r:embed="rId17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100000"/>
        <a:buBlip>
          <a:blip r:embed="rId18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7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D89430-7B9A-447A-B98E-4BFADBD7E61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2018/7/13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7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7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7814F9-BBE9-48E3-9C5C-39AEFA1A294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7980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7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D89430-7B9A-447A-B98E-4BFADBD7E61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2018/7/13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7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7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7814F9-BBE9-48E3-9C5C-39AEFA1A294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221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7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D89430-7B9A-447A-B98E-4BFADBD7E61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2018/7/13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7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7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7814F9-BBE9-48E3-9C5C-39AEFA1A294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306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3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7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D89430-7B9A-447A-B98E-4BFADBD7E61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2018/7/13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7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7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7814F9-BBE9-48E3-9C5C-39AEFA1A294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306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5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9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D89430-7B9A-447A-B98E-4BFADBD7E61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2018/7/13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9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9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7814F9-BBE9-48E3-9C5C-39AEFA1A294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7798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7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g"/><Relationship Id="rId3" Type="http://schemas.openxmlformats.org/officeDocument/2006/relationships/tags" Target="../tags/tag4.xml"/><Relationship Id="rId7" Type="http://schemas.openxmlformats.org/officeDocument/2006/relationships/notesSlide" Target="../notesSlides/notesSlide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6.xml"/><Relationship Id="rId4" Type="http://schemas.openxmlformats.org/officeDocument/2006/relationships/tags" Target="../tags/tag5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8.png"/><Relationship Id="rId3" Type="http://schemas.openxmlformats.org/officeDocument/2006/relationships/image" Target="../media/image400.png"/><Relationship Id="rId7" Type="http://schemas.openxmlformats.org/officeDocument/2006/relationships/image" Target="../media/image43.png"/><Relationship Id="rId12" Type="http://schemas.openxmlformats.org/officeDocument/2006/relationships/hyperlink" Target="&#20998;&#25976;(&#26757;&#20185;).pptx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41.pn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2.jpeg"/><Relationship Id="rId4" Type="http://schemas.openxmlformats.org/officeDocument/2006/relationships/image" Target="../media/image5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55.png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19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6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5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6.png"/><Relationship Id="rId5" Type="http://schemas.openxmlformats.org/officeDocument/2006/relationships/image" Target="../media/image64.jpeg"/><Relationship Id="rId4" Type="http://schemas.openxmlformats.org/officeDocument/2006/relationships/image" Target="../media/image6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microsoft.com/office/2007/relationships/hdphoto" Target="../media/hdphoto1.wdp"/><Relationship Id="rId4" Type="http://schemas.openxmlformats.org/officeDocument/2006/relationships/image" Target="../media/image1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5" Type="http://schemas.openxmlformats.org/officeDocument/2006/relationships/image" Target="../media/image67.png"/><Relationship Id="rId4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1.png"/><Relationship Id="rId5" Type="http://schemas.openxmlformats.org/officeDocument/2006/relationships/image" Target="../media/image71.png"/><Relationship Id="rId4" Type="http://schemas.openxmlformats.org/officeDocument/2006/relationships/image" Target="../media/image6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72.png"/><Relationship Id="rId7" Type="http://schemas.openxmlformats.org/officeDocument/2006/relationships/image" Target="../media/image69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7.png"/><Relationship Id="rId4" Type="http://schemas.openxmlformats.org/officeDocument/2006/relationships/image" Target="../media/image74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hyperlink" Target="&#30465;&#24605;&#25976;&#23416;&#32769;&#24107;&#30340;&#19981;&#21516;.wmv" TargetMode="External"/><Relationship Id="rId7" Type="http://schemas.openxmlformats.org/officeDocument/2006/relationships/image" Target="../media/image7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10" Type="http://schemas.openxmlformats.org/officeDocument/2006/relationships/image" Target="../media/image81.png"/><Relationship Id="rId4" Type="http://schemas.openxmlformats.org/officeDocument/2006/relationships/image" Target="../media/image75.png"/><Relationship Id="rId9" Type="http://schemas.openxmlformats.org/officeDocument/2006/relationships/image" Target="../media/image8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13" Type="http://schemas.openxmlformats.org/officeDocument/2006/relationships/image" Target="../media/image88.png"/><Relationship Id="rId18" Type="http://schemas.openxmlformats.org/officeDocument/2006/relationships/image" Target="../media/image59.png"/><Relationship Id="rId3" Type="http://schemas.openxmlformats.org/officeDocument/2006/relationships/image" Target="../media/image160.png"/><Relationship Id="rId21" Type="http://schemas.openxmlformats.org/officeDocument/2006/relationships/image" Target="../media/image39.png"/><Relationship Id="rId7" Type="http://schemas.openxmlformats.org/officeDocument/2006/relationships/image" Target="../media/image200.png"/><Relationship Id="rId12" Type="http://schemas.openxmlformats.org/officeDocument/2006/relationships/image" Target="../media/image250.png"/><Relationship Id="rId17" Type="http://schemas.openxmlformats.org/officeDocument/2006/relationships/image" Target="../media/image91.png"/><Relationship Id="rId2" Type="http://schemas.openxmlformats.org/officeDocument/2006/relationships/notesSlide" Target="../notesSlides/notesSlide27.xml"/><Relationship Id="rId16" Type="http://schemas.openxmlformats.org/officeDocument/2006/relationships/image" Target="../media/image290.png"/><Relationship Id="rId20" Type="http://schemas.openxmlformats.org/officeDocument/2006/relationships/image" Target="../media/image58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83.png"/><Relationship Id="rId11" Type="http://schemas.openxmlformats.org/officeDocument/2006/relationships/image" Target="../media/image87.png"/><Relationship Id="rId5" Type="http://schemas.openxmlformats.org/officeDocument/2006/relationships/image" Target="../media/image61.png"/><Relationship Id="rId15" Type="http://schemas.openxmlformats.org/officeDocument/2006/relationships/image" Target="../media/image90.png"/><Relationship Id="rId10" Type="http://schemas.openxmlformats.org/officeDocument/2006/relationships/image" Target="../media/image86.png"/><Relationship Id="rId19" Type="http://schemas.openxmlformats.org/officeDocument/2006/relationships/image" Target="../media/image57.png"/><Relationship Id="rId4" Type="http://schemas.openxmlformats.org/officeDocument/2006/relationships/image" Target="../media/image82.png"/><Relationship Id="rId9" Type="http://schemas.openxmlformats.org/officeDocument/2006/relationships/image" Target="../media/image85.png"/><Relationship Id="rId14" Type="http://schemas.openxmlformats.org/officeDocument/2006/relationships/image" Target="../media/image89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3" Type="http://schemas.openxmlformats.org/officeDocument/2006/relationships/image" Target="../media/image60.png"/><Relationship Id="rId7" Type="http://schemas.openxmlformats.org/officeDocument/2006/relationships/image" Target="../media/image9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93.png"/><Relationship Id="rId5" Type="http://schemas.openxmlformats.org/officeDocument/2006/relationships/image" Target="../media/image370.png"/><Relationship Id="rId4" Type="http://schemas.openxmlformats.org/officeDocument/2006/relationships/image" Target="../media/image9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0.png"/><Relationship Id="rId3" Type="http://schemas.openxmlformats.org/officeDocument/2006/relationships/image" Target="../media/image430.png"/><Relationship Id="rId7" Type="http://schemas.openxmlformats.org/officeDocument/2006/relationships/image" Target="../media/image46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61.png"/><Relationship Id="rId5" Type="http://schemas.openxmlformats.org/officeDocument/2006/relationships/image" Target="../media/image41.png"/><Relationship Id="rId4" Type="http://schemas.openxmlformats.org/officeDocument/2006/relationships/image" Target="../media/image69.jpeg"/><Relationship Id="rId9" Type="http://schemas.openxmlformats.org/officeDocument/2006/relationships/image" Target="../media/image480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0.png"/><Relationship Id="rId13" Type="http://schemas.openxmlformats.org/officeDocument/2006/relationships/image" Target="../media/image570.png"/><Relationship Id="rId18" Type="http://schemas.openxmlformats.org/officeDocument/2006/relationships/image" Target="../media/image61.png"/><Relationship Id="rId3" Type="http://schemas.openxmlformats.org/officeDocument/2006/relationships/image" Target="../media/image490.png"/><Relationship Id="rId7" Type="http://schemas.openxmlformats.org/officeDocument/2006/relationships/image" Target="../media/image510.png"/><Relationship Id="rId12" Type="http://schemas.openxmlformats.org/officeDocument/2006/relationships/image" Target="../media/image560.png"/><Relationship Id="rId17" Type="http://schemas.openxmlformats.org/officeDocument/2006/relationships/image" Target="../media/image940.png"/><Relationship Id="rId2" Type="http://schemas.openxmlformats.org/officeDocument/2006/relationships/notesSlide" Target="../notesSlides/notesSlide31.xml"/><Relationship Id="rId16" Type="http://schemas.openxmlformats.org/officeDocument/2006/relationships/image" Target="../media/image600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34.png"/><Relationship Id="rId11" Type="http://schemas.openxmlformats.org/officeDocument/2006/relationships/image" Target="../media/image97.png"/><Relationship Id="rId5" Type="http://schemas.openxmlformats.org/officeDocument/2006/relationships/image" Target="../media/image35.png"/><Relationship Id="rId15" Type="http://schemas.openxmlformats.org/officeDocument/2006/relationships/image" Target="../media/image98.png"/><Relationship Id="rId10" Type="http://schemas.openxmlformats.org/officeDocument/2006/relationships/image" Target="../media/image540.png"/><Relationship Id="rId19" Type="http://schemas.openxmlformats.org/officeDocument/2006/relationships/image" Target="../media/image62.png"/><Relationship Id="rId4" Type="http://schemas.openxmlformats.org/officeDocument/2006/relationships/image" Target="../media/image96.png"/><Relationship Id="rId9" Type="http://schemas.openxmlformats.org/officeDocument/2006/relationships/image" Target="../media/image530.png"/><Relationship Id="rId14" Type="http://schemas.openxmlformats.org/officeDocument/2006/relationships/image" Target="../media/image58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13.xml"/><Relationship Id="rId6" Type="http://schemas.microsoft.com/office/2007/relationships/hdphoto" Target="../media/hdphoto2.wdp"/><Relationship Id="rId5" Type="http://schemas.openxmlformats.org/officeDocument/2006/relationships/image" Target="../media/image99.png"/><Relationship Id="rId4" Type="http://schemas.openxmlformats.org/officeDocument/2006/relationships/image" Target="../media/image96.e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7" Type="http://schemas.openxmlformats.org/officeDocument/2006/relationships/image" Target="../media/image100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5.xml"/><Relationship Id="rId6" Type="http://schemas.openxmlformats.org/officeDocument/2006/relationships/hyperlink" Target="file:///D:\vito&#24037;&#20316;&#21312;\&#35611;&#31295;\&#20854;&#20182;\1216&#36557;&#21151;&#22283;&#23567;\&#36628;&#23566;&#22296;\&#21488;&#20013;&#24066;&#25945;&#23416;&#36039;&#28304;&#32178;&#36914;&#20837;&#27969;&#31243;.doc" TargetMode="External"/><Relationship Id="rId5" Type="http://schemas.openxmlformats.org/officeDocument/2006/relationships/hyperlink" Target="file:///D:\vito&#24037;&#20316;&#21312;\&#35611;&#31295;\&#20854;&#20182;\1216&#36557;&#21151;&#22283;&#23567;\&#36628;&#23566;&#22296;\&#21488;&#20013;&#24066;&#22283;&#25945;&#36628;&#23566;&#22296;&#25976;&#23416;&#38936;&#22495;&#23560;&#26989;&#31038;&#32676;&#36914;&#20837;&#27969;&#31243;.doc" TargetMode="External"/><Relationship Id="rId4" Type="http://schemas.microsoft.com/office/2007/relationships/hdphoto" Target="../media/hdphoto2.wdp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0032"/>
          </a:xfrm>
          <a:prstGeom prst="rect">
            <a:avLst/>
          </a:prstGeom>
        </p:spPr>
      </p:pic>
      <p:sp>
        <p:nvSpPr>
          <p:cNvPr id="3" name="PA_文本框 1"/>
          <p:cNvSpPr txBox="1"/>
          <p:nvPr>
            <p:custDataLst>
              <p:tags r:id="rId1"/>
            </p:custDataLst>
          </p:nvPr>
        </p:nvSpPr>
        <p:spPr>
          <a:xfrm>
            <a:off x="3813252" y="3806097"/>
            <a:ext cx="46667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6000" b="1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苏新诗柳楷简体-yolan" panose="02000000000000000000" pitchFamily="2" charset="-122"/>
                <a:sym typeface="Arial"/>
              </a:rPr>
              <a:t>分數</a:t>
            </a:r>
            <a:endParaRPr lang="zh-CN" altLang="en-US" sz="60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苏新诗柳楷简体-yolan" panose="02000000000000000000" pitchFamily="2" charset="-122"/>
              <a:sym typeface="Arial"/>
            </a:endParaRPr>
          </a:p>
        </p:txBody>
      </p:sp>
      <p:grpSp>
        <p:nvGrpSpPr>
          <p:cNvPr id="6" name="PA_组合 66"/>
          <p:cNvGrpSpPr/>
          <p:nvPr>
            <p:custDataLst>
              <p:tags r:id="rId2"/>
            </p:custDataLst>
          </p:nvPr>
        </p:nvGrpSpPr>
        <p:grpSpPr>
          <a:xfrm>
            <a:off x="8569015" y="6204950"/>
            <a:ext cx="3344164" cy="466096"/>
            <a:chOff x="7637775" y="5530041"/>
            <a:chExt cx="4000129" cy="646029"/>
          </a:xfrm>
        </p:grpSpPr>
        <p:sp>
          <p:nvSpPr>
            <p:cNvPr id="7" name="任意多边形 6"/>
            <p:cNvSpPr/>
            <p:nvPr/>
          </p:nvSpPr>
          <p:spPr>
            <a:xfrm>
              <a:off x="7637775" y="6096678"/>
              <a:ext cx="2494104" cy="79392"/>
            </a:xfrm>
            <a:custGeom>
              <a:avLst/>
              <a:gdLst>
                <a:gd name="connsiteX0" fmla="*/ 2569580 w 2569580"/>
                <a:gd name="connsiteY0" fmla="*/ 13982 h 95004"/>
                <a:gd name="connsiteX1" fmla="*/ 2187616 w 2569580"/>
                <a:gd name="connsiteY1" fmla="*/ 13982 h 95004"/>
                <a:gd name="connsiteX2" fmla="*/ 2118167 w 2569580"/>
                <a:gd name="connsiteY2" fmla="*/ 37131 h 95004"/>
                <a:gd name="connsiteX3" fmla="*/ 1481560 w 2569580"/>
                <a:gd name="connsiteY3" fmla="*/ 60280 h 95004"/>
                <a:gd name="connsiteX4" fmla="*/ 1388962 w 2569580"/>
                <a:gd name="connsiteY4" fmla="*/ 71855 h 95004"/>
                <a:gd name="connsiteX5" fmla="*/ 1307940 w 2569580"/>
                <a:gd name="connsiteY5" fmla="*/ 83430 h 95004"/>
                <a:gd name="connsiteX6" fmla="*/ 844952 w 2569580"/>
                <a:gd name="connsiteY6" fmla="*/ 71855 h 95004"/>
                <a:gd name="connsiteX7" fmla="*/ 775504 w 2569580"/>
                <a:gd name="connsiteY7" fmla="*/ 48706 h 95004"/>
                <a:gd name="connsiteX8" fmla="*/ 740780 w 2569580"/>
                <a:gd name="connsiteY8" fmla="*/ 37131 h 95004"/>
                <a:gd name="connsiteX9" fmla="*/ 254643 w 2569580"/>
                <a:gd name="connsiteY9" fmla="*/ 48706 h 95004"/>
                <a:gd name="connsiteX10" fmla="*/ 219919 w 2569580"/>
                <a:gd name="connsiteY10" fmla="*/ 60280 h 95004"/>
                <a:gd name="connsiteX11" fmla="*/ 196770 w 2569580"/>
                <a:gd name="connsiteY11" fmla="*/ 95004 h 95004"/>
                <a:gd name="connsiteX12" fmla="*/ 0 w 2569580"/>
                <a:gd name="connsiteY12" fmla="*/ 83430 h 95004"/>
                <a:gd name="connsiteX0" fmla="*/ 2541747 w 2541747"/>
                <a:gd name="connsiteY0" fmla="*/ 13982 h 95004"/>
                <a:gd name="connsiteX1" fmla="*/ 2159783 w 2541747"/>
                <a:gd name="connsiteY1" fmla="*/ 13982 h 95004"/>
                <a:gd name="connsiteX2" fmla="*/ 2090334 w 2541747"/>
                <a:gd name="connsiteY2" fmla="*/ 37131 h 95004"/>
                <a:gd name="connsiteX3" fmla="*/ 1453727 w 2541747"/>
                <a:gd name="connsiteY3" fmla="*/ 60280 h 95004"/>
                <a:gd name="connsiteX4" fmla="*/ 1361129 w 2541747"/>
                <a:gd name="connsiteY4" fmla="*/ 71855 h 95004"/>
                <a:gd name="connsiteX5" fmla="*/ 1280107 w 2541747"/>
                <a:gd name="connsiteY5" fmla="*/ 83430 h 95004"/>
                <a:gd name="connsiteX6" fmla="*/ 817119 w 2541747"/>
                <a:gd name="connsiteY6" fmla="*/ 71855 h 95004"/>
                <a:gd name="connsiteX7" fmla="*/ 747671 w 2541747"/>
                <a:gd name="connsiteY7" fmla="*/ 48706 h 95004"/>
                <a:gd name="connsiteX8" fmla="*/ 712947 w 2541747"/>
                <a:gd name="connsiteY8" fmla="*/ 37131 h 95004"/>
                <a:gd name="connsiteX9" fmla="*/ 226810 w 2541747"/>
                <a:gd name="connsiteY9" fmla="*/ 48706 h 95004"/>
                <a:gd name="connsiteX10" fmla="*/ 192086 w 2541747"/>
                <a:gd name="connsiteY10" fmla="*/ 60280 h 95004"/>
                <a:gd name="connsiteX11" fmla="*/ 168937 w 2541747"/>
                <a:gd name="connsiteY11" fmla="*/ 95004 h 95004"/>
                <a:gd name="connsiteX12" fmla="*/ 0 w 2541747"/>
                <a:gd name="connsiteY12" fmla="*/ 24815 h 95004"/>
                <a:gd name="connsiteX0" fmla="*/ 2541747 w 2541747"/>
                <a:gd name="connsiteY0" fmla="*/ 13982 h 95004"/>
                <a:gd name="connsiteX1" fmla="*/ 2159783 w 2541747"/>
                <a:gd name="connsiteY1" fmla="*/ 13982 h 95004"/>
                <a:gd name="connsiteX2" fmla="*/ 2090334 w 2541747"/>
                <a:gd name="connsiteY2" fmla="*/ 37131 h 95004"/>
                <a:gd name="connsiteX3" fmla="*/ 1453727 w 2541747"/>
                <a:gd name="connsiteY3" fmla="*/ 60280 h 95004"/>
                <a:gd name="connsiteX4" fmla="*/ 1361129 w 2541747"/>
                <a:gd name="connsiteY4" fmla="*/ 71855 h 95004"/>
                <a:gd name="connsiteX5" fmla="*/ 1280107 w 2541747"/>
                <a:gd name="connsiteY5" fmla="*/ 83430 h 95004"/>
                <a:gd name="connsiteX6" fmla="*/ 817119 w 2541747"/>
                <a:gd name="connsiteY6" fmla="*/ 71855 h 95004"/>
                <a:gd name="connsiteX7" fmla="*/ 747671 w 2541747"/>
                <a:gd name="connsiteY7" fmla="*/ 48706 h 95004"/>
                <a:gd name="connsiteX8" fmla="*/ 712947 w 2541747"/>
                <a:gd name="connsiteY8" fmla="*/ 37131 h 95004"/>
                <a:gd name="connsiteX9" fmla="*/ 226810 w 2541747"/>
                <a:gd name="connsiteY9" fmla="*/ 48706 h 95004"/>
                <a:gd name="connsiteX10" fmla="*/ 192086 w 2541747"/>
                <a:gd name="connsiteY10" fmla="*/ 60280 h 95004"/>
                <a:gd name="connsiteX11" fmla="*/ 168937 w 2541747"/>
                <a:gd name="connsiteY11" fmla="*/ 95004 h 95004"/>
                <a:gd name="connsiteX12" fmla="*/ 0 w 2541747"/>
                <a:gd name="connsiteY12" fmla="*/ 24815 h 95004"/>
                <a:gd name="connsiteX0" fmla="*/ 2537771 w 2537771"/>
                <a:gd name="connsiteY0" fmla="*/ 13982 h 95004"/>
                <a:gd name="connsiteX1" fmla="*/ 2155807 w 2537771"/>
                <a:gd name="connsiteY1" fmla="*/ 13982 h 95004"/>
                <a:gd name="connsiteX2" fmla="*/ 2086358 w 2537771"/>
                <a:gd name="connsiteY2" fmla="*/ 37131 h 95004"/>
                <a:gd name="connsiteX3" fmla="*/ 1449751 w 2537771"/>
                <a:gd name="connsiteY3" fmla="*/ 60280 h 95004"/>
                <a:gd name="connsiteX4" fmla="*/ 1357153 w 2537771"/>
                <a:gd name="connsiteY4" fmla="*/ 71855 h 95004"/>
                <a:gd name="connsiteX5" fmla="*/ 1276131 w 2537771"/>
                <a:gd name="connsiteY5" fmla="*/ 83430 h 95004"/>
                <a:gd name="connsiteX6" fmla="*/ 813143 w 2537771"/>
                <a:gd name="connsiteY6" fmla="*/ 71855 h 95004"/>
                <a:gd name="connsiteX7" fmla="*/ 743695 w 2537771"/>
                <a:gd name="connsiteY7" fmla="*/ 48706 h 95004"/>
                <a:gd name="connsiteX8" fmla="*/ 708971 w 2537771"/>
                <a:gd name="connsiteY8" fmla="*/ 37131 h 95004"/>
                <a:gd name="connsiteX9" fmla="*/ 222834 w 2537771"/>
                <a:gd name="connsiteY9" fmla="*/ 48706 h 95004"/>
                <a:gd name="connsiteX10" fmla="*/ 188110 w 2537771"/>
                <a:gd name="connsiteY10" fmla="*/ 60280 h 95004"/>
                <a:gd name="connsiteX11" fmla="*/ 164961 w 2537771"/>
                <a:gd name="connsiteY11" fmla="*/ 95004 h 95004"/>
                <a:gd name="connsiteX12" fmla="*/ 0 w 2537771"/>
                <a:gd name="connsiteY12" fmla="*/ 1369 h 95004"/>
                <a:gd name="connsiteX0" fmla="*/ 2537771 w 2537771"/>
                <a:gd name="connsiteY0" fmla="*/ 13982 h 83430"/>
                <a:gd name="connsiteX1" fmla="*/ 2155807 w 2537771"/>
                <a:gd name="connsiteY1" fmla="*/ 13982 h 83430"/>
                <a:gd name="connsiteX2" fmla="*/ 2086358 w 2537771"/>
                <a:gd name="connsiteY2" fmla="*/ 37131 h 83430"/>
                <a:gd name="connsiteX3" fmla="*/ 1449751 w 2537771"/>
                <a:gd name="connsiteY3" fmla="*/ 60280 h 83430"/>
                <a:gd name="connsiteX4" fmla="*/ 1357153 w 2537771"/>
                <a:gd name="connsiteY4" fmla="*/ 71855 h 83430"/>
                <a:gd name="connsiteX5" fmla="*/ 1276131 w 2537771"/>
                <a:gd name="connsiteY5" fmla="*/ 83430 h 83430"/>
                <a:gd name="connsiteX6" fmla="*/ 813143 w 2537771"/>
                <a:gd name="connsiteY6" fmla="*/ 71855 h 83430"/>
                <a:gd name="connsiteX7" fmla="*/ 743695 w 2537771"/>
                <a:gd name="connsiteY7" fmla="*/ 48706 h 83430"/>
                <a:gd name="connsiteX8" fmla="*/ 708971 w 2537771"/>
                <a:gd name="connsiteY8" fmla="*/ 37131 h 83430"/>
                <a:gd name="connsiteX9" fmla="*/ 222834 w 2537771"/>
                <a:gd name="connsiteY9" fmla="*/ 48706 h 83430"/>
                <a:gd name="connsiteX10" fmla="*/ 188110 w 2537771"/>
                <a:gd name="connsiteY10" fmla="*/ 60280 h 83430"/>
                <a:gd name="connsiteX11" fmla="*/ 93392 w 2537771"/>
                <a:gd name="connsiteY11" fmla="*/ 83281 h 83430"/>
                <a:gd name="connsiteX12" fmla="*/ 0 w 2537771"/>
                <a:gd name="connsiteY12" fmla="*/ 1369 h 83430"/>
                <a:gd name="connsiteX0" fmla="*/ 2537771 w 2537771"/>
                <a:gd name="connsiteY0" fmla="*/ 13982 h 83430"/>
                <a:gd name="connsiteX1" fmla="*/ 2155807 w 2537771"/>
                <a:gd name="connsiteY1" fmla="*/ 13982 h 83430"/>
                <a:gd name="connsiteX2" fmla="*/ 2086358 w 2537771"/>
                <a:gd name="connsiteY2" fmla="*/ 37131 h 83430"/>
                <a:gd name="connsiteX3" fmla="*/ 1449751 w 2537771"/>
                <a:gd name="connsiteY3" fmla="*/ 60280 h 83430"/>
                <a:gd name="connsiteX4" fmla="*/ 1357153 w 2537771"/>
                <a:gd name="connsiteY4" fmla="*/ 71855 h 83430"/>
                <a:gd name="connsiteX5" fmla="*/ 1276131 w 2537771"/>
                <a:gd name="connsiteY5" fmla="*/ 83430 h 83430"/>
                <a:gd name="connsiteX6" fmla="*/ 813143 w 2537771"/>
                <a:gd name="connsiteY6" fmla="*/ 71855 h 83430"/>
                <a:gd name="connsiteX7" fmla="*/ 743695 w 2537771"/>
                <a:gd name="connsiteY7" fmla="*/ 48706 h 83430"/>
                <a:gd name="connsiteX8" fmla="*/ 708971 w 2537771"/>
                <a:gd name="connsiteY8" fmla="*/ 37131 h 83430"/>
                <a:gd name="connsiteX9" fmla="*/ 254643 w 2537771"/>
                <a:gd name="connsiteY9" fmla="*/ 72152 h 83430"/>
                <a:gd name="connsiteX10" fmla="*/ 188110 w 2537771"/>
                <a:gd name="connsiteY10" fmla="*/ 60280 h 83430"/>
                <a:gd name="connsiteX11" fmla="*/ 93392 w 2537771"/>
                <a:gd name="connsiteY11" fmla="*/ 83281 h 83430"/>
                <a:gd name="connsiteX12" fmla="*/ 0 w 2537771"/>
                <a:gd name="connsiteY12" fmla="*/ 1369 h 83430"/>
                <a:gd name="connsiteX0" fmla="*/ 2537771 w 2537771"/>
                <a:gd name="connsiteY0" fmla="*/ 13982 h 83430"/>
                <a:gd name="connsiteX1" fmla="*/ 2155807 w 2537771"/>
                <a:gd name="connsiteY1" fmla="*/ 13982 h 83430"/>
                <a:gd name="connsiteX2" fmla="*/ 2086358 w 2537771"/>
                <a:gd name="connsiteY2" fmla="*/ 37131 h 83430"/>
                <a:gd name="connsiteX3" fmla="*/ 1449751 w 2537771"/>
                <a:gd name="connsiteY3" fmla="*/ 60280 h 83430"/>
                <a:gd name="connsiteX4" fmla="*/ 1357153 w 2537771"/>
                <a:gd name="connsiteY4" fmla="*/ 71855 h 83430"/>
                <a:gd name="connsiteX5" fmla="*/ 1276131 w 2537771"/>
                <a:gd name="connsiteY5" fmla="*/ 83430 h 83430"/>
                <a:gd name="connsiteX6" fmla="*/ 813143 w 2537771"/>
                <a:gd name="connsiteY6" fmla="*/ 71855 h 83430"/>
                <a:gd name="connsiteX7" fmla="*/ 743695 w 2537771"/>
                <a:gd name="connsiteY7" fmla="*/ 48706 h 83430"/>
                <a:gd name="connsiteX8" fmla="*/ 708971 w 2537771"/>
                <a:gd name="connsiteY8" fmla="*/ 37131 h 83430"/>
                <a:gd name="connsiteX9" fmla="*/ 254643 w 2537771"/>
                <a:gd name="connsiteY9" fmla="*/ 72152 h 83430"/>
                <a:gd name="connsiteX10" fmla="*/ 180158 w 2537771"/>
                <a:gd name="connsiteY10" fmla="*/ 48557 h 83430"/>
                <a:gd name="connsiteX11" fmla="*/ 93392 w 2537771"/>
                <a:gd name="connsiteY11" fmla="*/ 83281 h 83430"/>
                <a:gd name="connsiteX12" fmla="*/ 0 w 2537771"/>
                <a:gd name="connsiteY12" fmla="*/ 1369 h 83430"/>
                <a:gd name="connsiteX0" fmla="*/ 2537771 w 2537771"/>
                <a:gd name="connsiteY0" fmla="*/ 13982 h 83430"/>
                <a:gd name="connsiteX1" fmla="*/ 2155807 w 2537771"/>
                <a:gd name="connsiteY1" fmla="*/ 13982 h 83430"/>
                <a:gd name="connsiteX2" fmla="*/ 2086358 w 2537771"/>
                <a:gd name="connsiteY2" fmla="*/ 37131 h 83430"/>
                <a:gd name="connsiteX3" fmla="*/ 1449751 w 2537771"/>
                <a:gd name="connsiteY3" fmla="*/ 60280 h 83430"/>
                <a:gd name="connsiteX4" fmla="*/ 1357153 w 2537771"/>
                <a:gd name="connsiteY4" fmla="*/ 71855 h 83430"/>
                <a:gd name="connsiteX5" fmla="*/ 1276131 w 2537771"/>
                <a:gd name="connsiteY5" fmla="*/ 83430 h 83430"/>
                <a:gd name="connsiteX6" fmla="*/ 813143 w 2537771"/>
                <a:gd name="connsiteY6" fmla="*/ 71855 h 83430"/>
                <a:gd name="connsiteX7" fmla="*/ 743695 w 2537771"/>
                <a:gd name="connsiteY7" fmla="*/ 48706 h 83430"/>
                <a:gd name="connsiteX8" fmla="*/ 605592 w 2537771"/>
                <a:gd name="connsiteY8" fmla="*/ 60577 h 83430"/>
                <a:gd name="connsiteX9" fmla="*/ 254643 w 2537771"/>
                <a:gd name="connsiteY9" fmla="*/ 72152 h 83430"/>
                <a:gd name="connsiteX10" fmla="*/ 180158 w 2537771"/>
                <a:gd name="connsiteY10" fmla="*/ 48557 h 83430"/>
                <a:gd name="connsiteX11" fmla="*/ 93392 w 2537771"/>
                <a:gd name="connsiteY11" fmla="*/ 83281 h 83430"/>
                <a:gd name="connsiteX12" fmla="*/ 0 w 2537771"/>
                <a:gd name="connsiteY12" fmla="*/ 1369 h 83430"/>
                <a:gd name="connsiteX0" fmla="*/ 2537771 w 2537771"/>
                <a:gd name="connsiteY0" fmla="*/ 13982 h 83430"/>
                <a:gd name="connsiteX1" fmla="*/ 2155807 w 2537771"/>
                <a:gd name="connsiteY1" fmla="*/ 13982 h 83430"/>
                <a:gd name="connsiteX2" fmla="*/ 2086358 w 2537771"/>
                <a:gd name="connsiteY2" fmla="*/ 37131 h 83430"/>
                <a:gd name="connsiteX3" fmla="*/ 1449751 w 2537771"/>
                <a:gd name="connsiteY3" fmla="*/ 60280 h 83430"/>
                <a:gd name="connsiteX4" fmla="*/ 1357153 w 2537771"/>
                <a:gd name="connsiteY4" fmla="*/ 71855 h 83430"/>
                <a:gd name="connsiteX5" fmla="*/ 1276131 w 2537771"/>
                <a:gd name="connsiteY5" fmla="*/ 83430 h 83430"/>
                <a:gd name="connsiteX6" fmla="*/ 813143 w 2537771"/>
                <a:gd name="connsiteY6" fmla="*/ 71855 h 83430"/>
                <a:gd name="connsiteX7" fmla="*/ 747671 w 2537771"/>
                <a:gd name="connsiteY7" fmla="*/ 60429 h 83430"/>
                <a:gd name="connsiteX8" fmla="*/ 605592 w 2537771"/>
                <a:gd name="connsiteY8" fmla="*/ 60577 h 83430"/>
                <a:gd name="connsiteX9" fmla="*/ 254643 w 2537771"/>
                <a:gd name="connsiteY9" fmla="*/ 72152 h 83430"/>
                <a:gd name="connsiteX10" fmla="*/ 180158 w 2537771"/>
                <a:gd name="connsiteY10" fmla="*/ 48557 h 83430"/>
                <a:gd name="connsiteX11" fmla="*/ 93392 w 2537771"/>
                <a:gd name="connsiteY11" fmla="*/ 83281 h 83430"/>
                <a:gd name="connsiteX12" fmla="*/ 0 w 2537771"/>
                <a:gd name="connsiteY12" fmla="*/ 1369 h 83430"/>
                <a:gd name="connsiteX0" fmla="*/ 2537771 w 2537771"/>
                <a:gd name="connsiteY0" fmla="*/ 13982 h 83430"/>
                <a:gd name="connsiteX1" fmla="*/ 2155807 w 2537771"/>
                <a:gd name="connsiteY1" fmla="*/ 13982 h 83430"/>
                <a:gd name="connsiteX2" fmla="*/ 2086358 w 2537771"/>
                <a:gd name="connsiteY2" fmla="*/ 37131 h 83430"/>
                <a:gd name="connsiteX3" fmla="*/ 1449751 w 2537771"/>
                <a:gd name="connsiteY3" fmla="*/ 60280 h 83430"/>
                <a:gd name="connsiteX4" fmla="*/ 1357153 w 2537771"/>
                <a:gd name="connsiteY4" fmla="*/ 71855 h 83430"/>
                <a:gd name="connsiteX5" fmla="*/ 1276131 w 2537771"/>
                <a:gd name="connsiteY5" fmla="*/ 83430 h 83430"/>
                <a:gd name="connsiteX6" fmla="*/ 813143 w 2537771"/>
                <a:gd name="connsiteY6" fmla="*/ 71855 h 83430"/>
                <a:gd name="connsiteX7" fmla="*/ 747671 w 2537771"/>
                <a:gd name="connsiteY7" fmla="*/ 60429 h 83430"/>
                <a:gd name="connsiteX8" fmla="*/ 526070 w 2537771"/>
                <a:gd name="connsiteY8" fmla="*/ 33224 h 83430"/>
                <a:gd name="connsiteX9" fmla="*/ 254643 w 2537771"/>
                <a:gd name="connsiteY9" fmla="*/ 72152 h 83430"/>
                <a:gd name="connsiteX10" fmla="*/ 180158 w 2537771"/>
                <a:gd name="connsiteY10" fmla="*/ 48557 h 83430"/>
                <a:gd name="connsiteX11" fmla="*/ 93392 w 2537771"/>
                <a:gd name="connsiteY11" fmla="*/ 83281 h 83430"/>
                <a:gd name="connsiteX12" fmla="*/ 0 w 2537771"/>
                <a:gd name="connsiteY12" fmla="*/ 1369 h 83430"/>
                <a:gd name="connsiteX0" fmla="*/ 2537771 w 2537771"/>
                <a:gd name="connsiteY0" fmla="*/ 13982 h 83934"/>
                <a:gd name="connsiteX1" fmla="*/ 2155807 w 2537771"/>
                <a:gd name="connsiteY1" fmla="*/ 13982 h 83934"/>
                <a:gd name="connsiteX2" fmla="*/ 2086358 w 2537771"/>
                <a:gd name="connsiteY2" fmla="*/ 37131 h 83934"/>
                <a:gd name="connsiteX3" fmla="*/ 1449751 w 2537771"/>
                <a:gd name="connsiteY3" fmla="*/ 60280 h 83934"/>
                <a:gd name="connsiteX4" fmla="*/ 1357153 w 2537771"/>
                <a:gd name="connsiteY4" fmla="*/ 71855 h 83934"/>
                <a:gd name="connsiteX5" fmla="*/ 1276131 w 2537771"/>
                <a:gd name="connsiteY5" fmla="*/ 83430 h 83934"/>
                <a:gd name="connsiteX6" fmla="*/ 960259 w 2537771"/>
                <a:gd name="connsiteY6" fmla="*/ 79670 h 83934"/>
                <a:gd name="connsiteX7" fmla="*/ 747671 w 2537771"/>
                <a:gd name="connsiteY7" fmla="*/ 60429 h 83934"/>
                <a:gd name="connsiteX8" fmla="*/ 526070 w 2537771"/>
                <a:gd name="connsiteY8" fmla="*/ 33224 h 83934"/>
                <a:gd name="connsiteX9" fmla="*/ 254643 w 2537771"/>
                <a:gd name="connsiteY9" fmla="*/ 72152 h 83934"/>
                <a:gd name="connsiteX10" fmla="*/ 180158 w 2537771"/>
                <a:gd name="connsiteY10" fmla="*/ 48557 h 83934"/>
                <a:gd name="connsiteX11" fmla="*/ 93392 w 2537771"/>
                <a:gd name="connsiteY11" fmla="*/ 83281 h 83934"/>
                <a:gd name="connsiteX12" fmla="*/ 0 w 2537771"/>
                <a:gd name="connsiteY12" fmla="*/ 1369 h 83934"/>
                <a:gd name="connsiteX0" fmla="*/ 2537771 w 2537771"/>
                <a:gd name="connsiteY0" fmla="*/ 13982 h 83934"/>
                <a:gd name="connsiteX1" fmla="*/ 2155807 w 2537771"/>
                <a:gd name="connsiteY1" fmla="*/ 13982 h 83934"/>
                <a:gd name="connsiteX2" fmla="*/ 2086358 w 2537771"/>
                <a:gd name="connsiteY2" fmla="*/ 37131 h 83934"/>
                <a:gd name="connsiteX3" fmla="*/ 1449751 w 2537771"/>
                <a:gd name="connsiteY3" fmla="*/ 60280 h 83934"/>
                <a:gd name="connsiteX4" fmla="*/ 1357153 w 2537771"/>
                <a:gd name="connsiteY4" fmla="*/ 71855 h 83934"/>
                <a:gd name="connsiteX5" fmla="*/ 1276131 w 2537771"/>
                <a:gd name="connsiteY5" fmla="*/ 83430 h 83934"/>
                <a:gd name="connsiteX6" fmla="*/ 960259 w 2537771"/>
                <a:gd name="connsiteY6" fmla="*/ 79670 h 83934"/>
                <a:gd name="connsiteX7" fmla="*/ 747671 w 2537771"/>
                <a:gd name="connsiteY7" fmla="*/ 60429 h 83934"/>
                <a:gd name="connsiteX8" fmla="*/ 526070 w 2537771"/>
                <a:gd name="connsiteY8" fmla="*/ 33224 h 83934"/>
                <a:gd name="connsiteX9" fmla="*/ 254643 w 2537771"/>
                <a:gd name="connsiteY9" fmla="*/ 72152 h 83934"/>
                <a:gd name="connsiteX10" fmla="*/ 180158 w 2537771"/>
                <a:gd name="connsiteY10" fmla="*/ 48557 h 83934"/>
                <a:gd name="connsiteX11" fmla="*/ 93392 w 2537771"/>
                <a:gd name="connsiteY11" fmla="*/ 83281 h 83934"/>
                <a:gd name="connsiteX12" fmla="*/ 0 w 2537771"/>
                <a:gd name="connsiteY12" fmla="*/ 1369 h 83934"/>
                <a:gd name="connsiteX0" fmla="*/ 2537771 w 2537771"/>
                <a:gd name="connsiteY0" fmla="*/ 13982 h 85357"/>
                <a:gd name="connsiteX1" fmla="*/ 2155807 w 2537771"/>
                <a:gd name="connsiteY1" fmla="*/ 13982 h 85357"/>
                <a:gd name="connsiteX2" fmla="*/ 2086358 w 2537771"/>
                <a:gd name="connsiteY2" fmla="*/ 37131 h 85357"/>
                <a:gd name="connsiteX3" fmla="*/ 1449751 w 2537771"/>
                <a:gd name="connsiteY3" fmla="*/ 60280 h 85357"/>
                <a:gd name="connsiteX4" fmla="*/ 1365106 w 2537771"/>
                <a:gd name="connsiteY4" fmla="*/ 52317 h 85357"/>
                <a:gd name="connsiteX5" fmla="*/ 1276131 w 2537771"/>
                <a:gd name="connsiteY5" fmla="*/ 83430 h 85357"/>
                <a:gd name="connsiteX6" fmla="*/ 960259 w 2537771"/>
                <a:gd name="connsiteY6" fmla="*/ 79670 h 85357"/>
                <a:gd name="connsiteX7" fmla="*/ 747671 w 2537771"/>
                <a:gd name="connsiteY7" fmla="*/ 60429 h 85357"/>
                <a:gd name="connsiteX8" fmla="*/ 526070 w 2537771"/>
                <a:gd name="connsiteY8" fmla="*/ 33224 h 85357"/>
                <a:gd name="connsiteX9" fmla="*/ 254643 w 2537771"/>
                <a:gd name="connsiteY9" fmla="*/ 72152 h 85357"/>
                <a:gd name="connsiteX10" fmla="*/ 180158 w 2537771"/>
                <a:gd name="connsiteY10" fmla="*/ 48557 h 85357"/>
                <a:gd name="connsiteX11" fmla="*/ 93392 w 2537771"/>
                <a:gd name="connsiteY11" fmla="*/ 83281 h 85357"/>
                <a:gd name="connsiteX12" fmla="*/ 0 w 2537771"/>
                <a:gd name="connsiteY12" fmla="*/ 1369 h 85357"/>
                <a:gd name="connsiteX0" fmla="*/ 2537771 w 2537771"/>
                <a:gd name="connsiteY0" fmla="*/ 13982 h 85357"/>
                <a:gd name="connsiteX1" fmla="*/ 2155807 w 2537771"/>
                <a:gd name="connsiteY1" fmla="*/ 13982 h 85357"/>
                <a:gd name="connsiteX2" fmla="*/ 2086358 w 2537771"/>
                <a:gd name="connsiteY2" fmla="*/ 37131 h 85357"/>
                <a:gd name="connsiteX3" fmla="*/ 1604819 w 2537771"/>
                <a:gd name="connsiteY3" fmla="*/ 72003 h 85357"/>
                <a:gd name="connsiteX4" fmla="*/ 1365106 w 2537771"/>
                <a:gd name="connsiteY4" fmla="*/ 52317 h 85357"/>
                <a:gd name="connsiteX5" fmla="*/ 1276131 w 2537771"/>
                <a:gd name="connsiteY5" fmla="*/ 83430 h 85357"/>
                <a:gd name="connsiteX6" fmla="*/ 960259 w 2537771"/>
                <a:gd name="connsiteY6" fmla="*/ 79670 h 85357"/>
                <a:gd name="connsiteX7" fmla="*/ 747671 w 2537771"/>
                <a:gd name="connsiteY7" fmla="*/ 60429 h 85357"/>
                <a:gd name="connsiteX8" fmla="*/ 526070 w 2537771"/>
                <a:gd name="connsiteY8" fmla="*/ 33224 h 85357"/>
                <a:gd name="connsiteX9" fmla="*/ 254643 w 2537771"/>
                <a:gd name="connsiteY9" fmla="*/ 72152 h 85357"/>
                <a:gd name="connsiteX10" fmla="*/ 180158 w 2537771"/>
                <a:gd name="connsiteY10" fmla="*/ 48557 h 85357"/>
                <a:gd name="connsiteX11" fmla="*/ 93392 w 2537771"/>
                <a:gd name="connsiteY11" fmla="*/ 83281 h 85357"/>
                <a:gd name="connsiteX12" fmla="*/ 0 w 2537771"/>
                <a:gd name="connsiteY12" fmla="*/ 1369 h 85357"/>
                <a:gd name="connsiteX0" fmla="*/ 2537771 w 2537771"/>
                <a:gd name="connsiteY0" fmla="*/ 13982 h 83281"/>
                <a:gd name="connsiteX1" fmla="*/ 2155807 w 2537771"/>
                <a:gd name="connsiteY1" fmla="*/ 13982 h 83281"/>
                <a:gd name="connsiteX2" fmla="*/ 2086358 w 2537771"/>
                <a:gd name="connsiteY2" fmla="*/ 37131 h 83281"/>
                <a:gd name="connsiteX3" fmla="*/ 1604819 w 2537771"/>
                <a:gd name="connsiteY3" fmla="*/ 72003 h 83281"/>
                <a:gd name="connsiteX4" fmla="*/ 1365106 w 2537771"/>
                <a:gd name="connsiteY4" fmla="*/ 52317 h 83281"/>
                <a:gd name="connsiteX5" fmla="*/ 1188657 w 2537771"/>
                <a:gd name="connsiteY5" fmla="*/ 71707 h 83281"/>
                <a:gd name="connsiteX6" fmla="*/ 960259 w 2537771"/>
                <a:gd name="connsiteY6" fmla="*/ 79670 h 83281"/>
                <a:gd name="connsiteX7" fmla="*/ 747671 w 2537771"/>
                <a:gd name="connsiteY7" fmla="*/ 60429 h 83281"/>
                <a:gd name="connsiteX8" fmla="*/ 526070 w 2537771"/>
                <a:gd name="connsiteY8" fmla="*/ 33224 h 83281"/>
                <a:gd name="connsiteX9" fmla="*/ 254643 w 2537771"/>
                <a:gd name="connsiteY9" fmla="*/ 72152 h 83281"/>
                <a:gd name="connsiteX10" fmla="*/ 180158 w 2537771"/>
                <a:gd name="connsiteY10" fmla="*/ 48557 h 83281"/>
                <a:gd name="connsiteX11" fmla="*/ 93392 w 2537771"/>
                <a:gd name="connsiteY11" fmla="*/ 83281 h 83281"/>
                <a:gd name="connsiteX12" fmla="*/ 0 w 2537771"/>
                <a:gd name="connsiteY12" fmla="*/ 1369 h 83281"/>
                <a:gd name="connsiteX0" fmla="*/ 2537771 w 2537771"/>
                <a:gd name="connsiteY0" fmla="*/ 12613 h 81912"/>
                <a:gd name="connsiteX1" fmla="*/ 2191592 w 2537771"/>
                <a:gd name="connsiteY1" fmla="*/ 39967 h 81912"/>
                <a:gd name="connsiteX2" fmla="*/ 2086358 w 2537771"/>
                <a:gd name="connsiteY2" fmla="*/ 35762 h 81912"/>
                <a:gd name="connsiteX3" fmla="*/ 1604819 w 2537771"/>
                <a:gd name="connsiteY3" fmla="*/ 70634 h 81912"/>
                <a:gd name="connsiteX4" fmla="*/ 1365106 w 2537771"/>
                <a:gd name="connsiteY4" fmla="*/ 50948 h 81912"/>
                <a:gd name="connsiteX5" fmla="*/ 1188657 w 2537771"/>
                <a:gd name="connsiteY5" fmla="*/ 70338 h 81912"/>
                <a:gd name="connsiteX6" fmla="*/ 960259 w 2537771"/>
                <a:gd name="connsiteY6" fmla="*/ 78301 h 81912"/>
                <a:gd name="connsiteX7" fmla="*/ 747671 w 2537771"/>
                <a:gd name="connsiteY7" fmla="*/ 59060 h 81912"/>
                <a:gd name="connsiteX8" fmla="*/ 526070 w 2537771"/>
                <a:gd name="connsiteY8" fmla="*/ 31855 h 81912"/>
                <a:gd name="connsiteX9" fmla="*/ 254643 w 2537771"/>
                <a:gd name="connsiteY9" fmla="*/ 70783 h 81912"/>
                <a:gd name="connsiteX10" fmla="*/ 180158 w 2537771"/>
                <a:gd name="connsiteY10" fmla="*/ 47188 h 81912"/>
                <a:gd name="connsiteX11" fmla="*/ 93392 w 2537771"/>
                <a:gd name="connsiteY11" fmla="*/ 81912 h 81912"/>
                <a:gd name="connsiteX12" fmla="*/ 0 w 2537771"/>
                <a:gd name="connsiteY12" fmla="*/ 0 h 81912"/>
                <a:gd name="connsiteX0" fmla="*/ 2537771 w 2537771"/>
                <a:gd name="connsiteY0" fmla="*/ 12613 h 81912"/>
                <a:gd name="connsiteX1" fmla="*/ 2191592 w 2537771"/>
                <a:gd name="connsiteY1" fmla="*/ 39967 h 81912"/>
                <a:gd name="connsiteX2" fmla="*/ 2054548 w 2537771"/>
                <a:gd name="connsiteY2" fmla="*/ 27946 h 81912"/>
                <a:gd name="connsiteX3" fmla="*/ 1604819 w 2537771"/>
                <a:gd name="connsiteY3" fmla="*/ 70634 h 81912"/>
                <a:gd name="connsiteX4" fmla="*/ 1365106 w 2537771"/>
                <a:gd name="connsiteY4" fmla="*/ 50948 h 81912"/>
                <a:gd name="connsiteX5" fmla="*/ 1188657 w 2537771"/>
                <a:gd name="connsiteY5" fmla="*/ 70338 h 81912"/>
                <a:gd name="connsiteX6" fmla="*/ 960259 w 2537771"/>
                <a:gd name="connsiteY6" fmla="*/ 78301 h 81912"/>
                <a:gd name="connsiteX7" fmla="*/ 747671 w 2537771"/>
                <a:gd name="connsiteY7" fmla="*/ 59060 h 81912"/>
                <a:gd name="connsiteX8" fmla="*/ 526070 w 2537771"/>
                <a:gd name="connsiteY8" fmla="*/ 31855 h 81912"/>
                <a:gd name="connsiteX9" fmla="*/ 254643 w 2537771"/>
                <a:gd name="connsiteY9" fmla="*/ 70783 h 81912"/>
                <a:gd name="connsiteX10" fmla="*/ 180158 w 2537771"/>
                <a:gd name="connsiteY10" fmla="*/ 47188 h 81912"/>
                <a:gd name="connsiteX11" fmla="*/ 93392 w 2537771"/>
                <a:gd name="connsiteY11" fmla="*/ 81912 h 81912"/>
                <a:gd name="connsiteX12" fmla="*/ 0 w 2537771"/>
                <a:gd name="connsiteY12" fmla="*/ 0 h 81912"/>
                <a:gd name="connsiteX0" fmla="*/ 2537771 w 2537771"/>
                <a:gd name="connsiteY0" fmla="*/ 12613 h 79392"/>
                <a:gd name="connsiteX1" fmla="*/ 2191592 w 2537771"/>
                <a:gd name="connsiteY1" fmla="*/ 39967 h 79392"/>
                <a:gd name="connsiteX2" fmla="*/ 2054548 w 2537771"/>
                <a:gd name="connsiteY2" fmla="*/ 27946 h 79392"/>
                <a:gd name="connsiteX3" fmla="*/ 1604819 w 2537771"/>
                <a:gd name="connsiteY3" fmla="*/ 70634 h 79392"/>
                <a:gd name="connsiteX4" fmla="*/ 1365106 w 2537771"/>
                <a:gd name="connsiteY4" fmla="*/ 50948 h 79392"/>
                <a:gd name="connsiteX5" fmla="*/ 1188657 w 2537771"/>
                <a:gd name="connsiteY5" fmla="*/ 70338 h 79392"/>
                <a:gd name="connsiteX6" fmla="*/ 960259 w 2537771"/>
                <a:gd name="connsiteY6" fmla="*/ 78301 h 79392"/>
                <a:gd name="connsiteX7" fmla="*/ 747671 w 2537771"/>
                <a:gd name="connsiteY7" fmla="*/ 59060 h 79392"/>
                <a:gd name="connsiteX8" fmla="*/ 526070 w 2537771"/>
                <a:gd name="connsiteY8" fmla="*/ 31855 h 79392"/>
                <a:gd name="connsiteX9" fmla="*/ 254643 w 2537771"/>
                <a:gd name="connsiteY9" fmla="*/ 70783 h 79392"/>
                <a:gd name="connsiteX10" fmla="*/ 180158 w 2537771"/>
                <a:gd name="connsiteY10" fmla="*/ 47188 h 79392"/>
                <a:gd name="connsiteX11" fmla="*/ 105320 w 2537771"/>
                <a:gd name="connsiteY11" fmla="*/ 62373 h 79392"/>
                <a:gd name="connsiteX12" fmla="*/ 0 w 2537771"/>
                <a:gd name="connsiteY12" fmla="*/ 0 h 79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37771" h="79392">
                  <a:moveTo>
                    <a:pt x="2537771" y="12613"/>
                  </a:moveTo>
                  <a:cubicBezTo>
                    <a:pt x="2372259" y="-2434"/>
                    <a:pt x="2272129" y="37412"/>
                    <a:pt x="2191592" y="39967"/>
                  </a:cubicBezTo>
                  <a:cubicBezTo>
                    <a:pt x="2111055" y="42522"/>
                    <a:pt x="2152344" y="22835"/>
                    <a:pt x="2054548" y="27946"/>
                  </a:cubicBezTo>
                  <a:cubicBezTo>
                    <a:pt x="1956753" y="33057"/>
                    <a:pt x="2056264" y="56072"/>
                    <a:pt x="1604819" y="70634"/>
                  </a:cubicBezTo>
                  <a:cubicBezTo>
                    <a:pt x="1524915" y="64072"/>
                    <a:pt x="1434466" y="50997"/>
                    <a:pt x="1365106" y="50948"/>
                  </a:cubicBezTo>
                  <a:cubicBezTo>
                    <a:pt x="1295746" y="50899"/>
                    <a:pt x="1256132" y="65779"/>
                    <a:pt x="1188657" y="70338"/>
                  </a:cubicBezTo>
                  <a:cubicBezTo>
                    <a:pt x="1121183" y="74897"/>
                    <a:pt x="1114588" y="82159"/>
                    <a:pt x="960259" y="78301"/>
                  </a:cubicBezTo>
                  <a:cubicBezTo>
                    <a:pt x="937110" y="70585"/>
                    <a:pt x="820036" y="66801"/>
                    <a:pt x="747671" y="59060"/>
                  </a:cubicBezTo>
                  <a:cubicBezTo>
                    <a:pt x="675306" y="51319"/>
                    <a:pt x="608241" y="29901"/>
                    <a:pt x="526070" y="31855"/>
                  </a:cubicBezTo>
                  <a:cubicBezTo>
                    <a:pt x="443899" y="33809"/>
                    <a:pt x="312295" y="68228"/>
                    <a:pt x="254643" y="70783"/>
                  </a:cubicBezTo>
                  <a:cubicBezTo>
                    <a:pt x="196991" y="73338"/>
                    <a:pt x="205045" y="48590"/>
                    <a:pt x="180158" y="47188"/>
                  </a:cubicBezTo>
                  <a:cubicBezTo>
                    <a:pt x="155271" y="45786"/>
                    <a:pt x="113036" y="50798"/>
                    <a:pt x="105320" y="62373"/>
                  </a:cubicBezTo>
                  <a:cubicBezTo>
                    <a:pt x="49008" y="38977"/>
                    <a:pt x="8599" y="82012"/>
                    <a:pt x="0" y="0"/>
                  </a:cubicBezTo>
                </a:path>
              </a:pathLst>
            </a:custGeom>
            <a:noFill/>
            <a:ln w="34925" cmpd="dbl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sym typeface="Arial"/>
              </a:endParaRPr>
            </a:p>
          </p:txBody>
        </p:sp>
        <p:sp>
          <p:nvSpPr>
            <p:cNvPr id="8" name="Freeform 118"/>
            <p:cNvSpPr>
              <a:spLocks noEditPoints="1"/>
            </p:cNvSpPr>
            <p:nvPr/>
          </p:nvSpPr>
          <p:spPr bwMode="auto">
            <a:xfrm flipH="1">
              <a:off x="10124063" y="5530041"/>
              <a:ext cx="1513841" cy="619089"/>
            </a:xfrm>
            <a:custGeom>
              <a:avLst/>
              <a:gdLst>
                <a:gd name="T0" fmla="*/ 250 w 257"/>
                <a:gd name="T1" fmla="*/ 87 h 92"/>
                <a:gd name="T2" fmla="*/ 215 w 257"/>
                <a:gd name="T3" fmla="*/ 84 h 92"/>
                <a:gd name="T4" fmla="*/ 204 w 257"/>
                <a:gd name="T5" fmla="*/ 87 h 92"/>
                <a:gd name="T6" fmla="*/ 146 w 257"/>
                <a:gd name="T7" fmla="*/ 88 h 92"/>
                <a:gd name="T8" fmla="*/ 116 w 257"/>
                <a:gd name="T9" fmla="*/ 85 h 92"/>
                <a:gd name="T10" fmla="*/ 54 w 257"/>
                <a:gd name="T11" fmla="*/ 54 h 92"/>
                <a:gd name="T12" fmla="*/ 2 w 257"/>
                <a:gd name="T13" fmla="*/ 30 h 92"/>
                <a:gd name="T14" fmla="*/ 16 w 257"/>
                <a:gd name="T15" fmla="*/ 0 h 92"/>
                <a:gd name="T16" fmla="*/ 42 w 257"/>
                <a:gd name="T17" fmla="*/ 12 h 92"/>
                <a:gd name="T18" fmla="*/ 78 w 257"/>
                <a:gd name="T19" fmla="*/ 31 h 92"/>
                <a:gd name="T20" fmla="*/ 134 w 257"/>
                <a:gd name="T21" fmla="*/ 61 h 92"/>
                <a:gd name="T22" fmla="*/ 171 w 257"/>
                <a:gd name="T23" fmla="*/ 84 h 92"/>
                <a:gd name="T24" fmla="*/ 186 w 257"/>
                <a:gd name="T25" fmla="*/ 72 h 92"/>
                <a:gd name="T26" fmla="*/ 206 w 257"/>
                <a:gd name="T27" fmla="*/ 71 h 92"/>
                <a:gd name="T28" fmla="*/ 225 w 257"/>
                <a:gd name="T29" fmla="*/ 79 h 92"/>
                <a:gd name="T30" fmla="*/ 254 w 257"/>
                <a:gd name="T31" fmla="*/ 82 h 92"/>
                <a:gd name="T32" fmla="*/ 237 w 257"/>
                <a:gd name="T33" fmla="*/ 80 h 92"/>
                <a:gd name="T34" fmla="*/ 217 w 257"/>
                <a:gd name="T35" fmla="*/ 82 h 92"/>
                <a:gd name="T36" fmla="*/ 244 w 257"/>
                <a:gd name="T37" fmla="*/ 82 h 92"/>
                <a:gd name="T38" fmla="*/ 187 w 257"/>
                <a:gd name="T39" fmla="*/ 70 h 92"/>
                <a:gd name="T40" fmla="*/ 188 w 257"/>
                <a:gd name="T41" fmla="*/ 86 h 92"/>
                <a:gd name="T42" fmla="*/ 158 w 257"/>
                <a:gd name="T43" fmla="*/ 84 h 92"/>
                <a:gd name="T44" fmla="*/ 172 w 257"/>
                <a:gd name="T45" fmla="*/ 87 h 92"/>
                <a:gd name="T46" fmla="*/ 195 w 257"/>
                <a:gd name="T47" fmla="*/ 74 h 92"/>
                <a:gd name="T48" fmla="*/ 202 w 257"/>
                <a:gd name="T49" fmla="*/ 72 h 92"/>
                <a:gd name="T50" fmla="*/ 211 w 257"/>
                <a:gd name="T51" fmla="*/ 78 h 92"/>
                <a:gd name="T52" fmla="*/ 148 w 257"/>
                <a:gd name="T53" fmla="*/ 85 h 92"/>
                <a:gd name="T54" fmla="*/ 132 w 257"/>
                <a:gd name="T55" fmla="*/ 72 h 92"/>
                <a:gd name="T56" fmla="*/ 139 w 257"/>
                <a:gd name="T57" fmla="*/ 85 h 92"/>
                <a:gd name="T58" fmla="*/ 122 w 257"/>
                <a:gd name="T59" fmla="*/ 58 h 92"/>
                <a:gd name="T60" fmla="*/ 130 w 257"/>
                <a:gd name="T61" fmla="*/ 71 h 92"/>
                <a:gd name="T62" fmla="*/ 70 w 257"/>
                <a:gd name="T63" fmla="*/ 56 h 92"/>
                <a:gd name="T64" fmla="*/ 110 w 257"/>
                <a:gd name="T65" fmla="*/ 76 h 92"/>
                <a:gd name="T66" fmla="*/ 120 w 257"/>
                <a:gd name="T67" fmla="*/ 57 h 92"/>
                <a:gd name="T68" fmla="*/ 74 w 257"/>
                <a:gd name="T69" fmla="*/ 31 h 92"/>
                <a:gd name="T70" fmla="*/ 111 w 257"/>
                <a:gd name="T71" fmla="*/ 55 h 92"/>
                <a:gd name="T72" fmla="*/ 91 w 257"/>
                <a:gd name="T73" fmla="*/ 60 h 92"/>
                <a:gd name="T74" fmla="*/ 53 w 257"/>
                <a:gd name="T75" fmla="*/ 37 h 92"/>
                <a:gd name="T76" fmla="*/ 34 w 257"/>
                <a:gd name="T77" fmla="*/ 10 h 92"/>
                <a:gd name="T78" fmla="*/ 112 w 257"/>
                <a:gd name="T79" fmla="*/ 59 h 92"/>
                <a:gd name="T80" fmla="*/ 77 w 257"/>
                <a:gd name="T81" fmla="*/ 39 h 92"/>
                <a:gd name="T82" fmla="*/ 49 w 257"/>
                <a:gd name="T83" fmla="*/ 22 h 92"/>
                <a:gd name="T84" fmla="*/ 58 w 257"/>
                <a:gd name="T85" fmla="*/ 39 h 92"/>
                <a:gd name="T86" fmla="*/ 113 w 257"/>
                <a:gd name="T87" fmla="*/ 60 h 92"/>
                <a:gd name="T88" fmla="*/ 110 w 257"/>
                <a:gd name="T89" fmla="*/ 78 h 92"/>
                <a:gd name="T90" fmla="*/ 67 w 257"/>
                <a:gd name="T91" fmla="*/ 57 h 92"/>
                <a:gd name="T92" fmla="*/ 21 w 257"/>
                <a:gd name="T93" fmla="*/ 38 h 92"/>
                <a:gd name="T94" fmla="*/ 102 w 257"/>
                <a:gd name="T95" fmla="*/ 75 h 92"/>
                <a:gd name="T96" fmla="*/ 32 w 257"/>
                <a:gd name="T97" fmla="*/ 8 h 92"/>
                <a:gd name="T98" fmla="*/ 18 w 257"/>
                <a:gd name="T99" fmla="*/ 37 h 92"/>
                <a:gd name="T100" fmla="*/ 8 w 257"/>
                <a:gd name="T101" fmla="*/ 9 h 92"/>
                <a:gd name="T102" fmla="*/ 7 w 257"/>
                <a:gd name="T103" fmla="*/ 28 h 92"/>
                <a:gd name="T104" fmla="*/ 20 w 257"/>
                <a:gd name="T105" fmla="*/ 4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57" h="92">
                  <a:moveTo>
                    <a:pt x="256" y="83"/>
                  </a:moveTo>
                  <a:cubicBezTo>
                    <a:pt x="256" y="84"/>
                    <a:pt x="257" y="87"/>
                    <a:pt x="256" y="89"/>
                  </a:cubicBezTo>
                  <a:cubicBezTo>
                    <a:pt x="253" y="89"/>
                    <a:pt x="253" y="88"/>
                    <a:pt x="250" y="87"/>
                  </a:cubicBezTo>
                  <a:cubicBezTo>
                    <a:pt x="244" y="86"/>
                    <a:pt x="238" y="83"/>
                    <a:pt x="231" y="84"/>
                  </a:cubicBezTo>
                  <a:cubicBezTo>
                    <a:pt x="229" y="84"/>
                    <a:pt x="227" y="86"/>
                    <a:pt x="225" y="86"/>
                  </a:cubicBezTo>
                  <a:cubicBezTo>
                    <a:pt x="221" y="86"/>
                    <a:pt x="219" y="84"/>
                    <a:pt x="215" y="84"/>
                  </a:cubicBezTo>
                  <a:cubicBezTo>
                    <a:pt x="212" y="82"/>
                    <a:pt x="208" y="79"/>
                    <a:pt x="205" y="76"/>
                  </a:cubicBezTo>
                  <a:cubicBezTo>
                    <a:pt x="206" y="79"/>
                    <a:pt x="208" y="81"/>
                    <a:pt x="208" y="84"/>
                  </a:cubicBezTo>
                  <a:cubicBezTo>
                    <a:pt x="207" y="86"/>
                    <a:pt x="205" y="86"/>
                    <a:pt x="204" y="87"/>
                  </a:cubicBezTo>
                  <a:cubicBezTo>
                    <a:pt x="196" y="87"/>
                    <a:pt x="189" y="90"/>
                    <a:pt x="183" y="91"/>
                  </a:cubicBezTo>
                  <a:cubicBezTo>
                    <a:pt x="172" y="91"/>
                    <a:pt x="163" y="85"/>
                    <a:pt x="152" y="86"/>
                  </a:cubicBezTo>
                  <a:cubicBezTo>
                    <a:pt x="150" y="87"/>
                    <a:pt x="148" y="88"/>
                    <a:pt x="146" y="88"/>
                  </a:cubicBezTo>
                  <a:cubicBezTo>
                    <a:pt x="142" y="88"/>
                    <a:pt x="138" y="87"/>
                    <a:pt x="134" y="87"/>
                  </a:cubicBezTo>
                  <a:cubicBezTo>
                    <a:pt x="130" y="87"/>
                    <a:pt x="125" y="86"/>
                    <a:pt x="121" y="86"/>
                  </a:cubicBezTo>
                  <a:cubicBezTo>
                    <a:pt x="119" y="87"/>
                    <a:pt x="117" y="87"/>
                    <a:pt x="116" y="85"/>
                  </a:cubicBezTo>
                  <a:cubicBezTo>
                    <a:pt x="105" y="79"/>
                    <a:pt x="94" y="73"/>
                    <a:pt x="83" y="67"/>
                  </a:cubicBezTo>
                  <a:cubicBezTo>
                    <a:pt x="79" y="65"/>
                    <a:pt x="76" y="63"/>
                    <a:pt x="72" y="61"/>
                  </a:cubicBezTo>
                  <a:cubicBezTo>
                    <a:pt x="66" y="59"/>
                    <a:pt x="60" y="57"/>
                    <a:pt x="54" y="54"/>
                  </a:cubicBezTo>
                  <a:cubicBezTo>
                    <a:pt x="43" y="49"/>
                    <a:pt x="31" y="46"/>
                    <a:pt x="21" y="40"/>
                  </a:cubicBezTo>
                  <a:cubicBezTo>
                    <a:pt x="17" y="38"/>
                    <a:pt x="12" y="36"/>
                    <a:pt x="8" y="34"/>
                  </a:cubicBezTo>
                  <a:cubicBezTo>
                    <a:pt x="6" y="32"/>
                    <a:pt x="4" y="32"/>
                    <a:pt x="2" y="30"/>
                  </a:cubicBezTo>
                  <a:cubicBezTo>
                    <a:pt x="1" y="28"/>
                    <a:pt x="0" y="26"/>
                    <a:pt x="0" y="24"/>
                  </a:cubicBezTo>
                  <a:cubicBezTo>
                    <a:pt x="0" y="18"/>
                    <a:pt x="5" y="9"/>
                    <a:pt x="8" y="5"/>
                  </a:cubicBezTo>
                  <a:cubicBezTo>
                    <a:pt x="10" y="3"/>
                    <a:pt x="13" y="1"/>
                    <a:pt x="16" y="0"/>
                  </a:cubicBezTo>
                  <a:cubicBezTo>
                    <a:pt x="17" y="0"/>
                    <a:pt x="19" y="0"/>
                    <a:pt x="20" y="0"/>
                  </a:cubicBezTo>
                  <a:cubicBezTo>
                    <a:pt x="26" y="3"/>
                    <a:pt x="33" y="7"/>
                    <a:pt x="39" y="10"/>
                  </a:cubicBezTo>
                  <a:cubicBezTo>
                    <a:pt x="40" y="11"/>
                    <a:pt x="41" y="11"/>
                    <a:pt x="42" y="12"/>
                  </a:cubicBezTo>
                  <a:cubicBezTo>
                    <a:pt x="45" y="13"/>
                    <a:pt x="48" y="15"/>
                    <a:pt x="52" y="17"/>
                  </a:cubicBezTo>
                  <a:cubicBezTo>
                    <a:pt x="58" y="20"/>
                    <a:pt x="64" y="23"/>
                    <a:pt x="70" y="26"/>
                  </a:cubicBezTo>
                  <a:cubicBezTo>
                    <a:pt x="73" y="28"/>
                    <a:pt x="75" y="30"/>
                    <a:pt x="78" y="31"/>
                  </a:cubicBezTo>
                  <a:cubicBezTo>
                    <a:pt x="91" y="39"/>
                    <a:pt x="104" y="46"/>
                    <a:pt x="117" y="53"/>
                  </a:cubicBezTo>
                  <a:cubicBezTo>
                    <a:pt x="120" y="55"/>
                    <a:pt x="123" y="56"/>
                    <a:pt x="126" y="57"/>
                  </a:cubicBezTo>
                  <a:cubicBezTo>
                    <a:pt x="128" y="59"/>
                    <a:pt x="131" y="61"/>
                    <a:pt x="134" y="61"/>
                  </a:cubicBezTo>
                  <a:cubicBezTo>
                    <a:pt x="139" y="68"/>
                    <a:pt x="145" y="74"/>
                    <a:pt x="150" y="82"/>
                  </a:cubicBezTo>
                  <a:cubicBezTo>
                    <a:pt x="153" y="81"/>
                    <a:pt x="157" y="82"/>
                    <a:pt x="162" y="82"/>
                  </a:cubicBezTo>
                  <a:cubicBezTo>
                    <a:pt x="165" y="82"/>
                    <a:pt x="168" y="83"/>
                    <a:pt x="171" y="84"/>
                  </a:cubicBezTo>
                  <a:cubicBezTo>
                    <a:pt x="176" y="84"/>
                    <a:pt x="181" y="84"/>
                    <a:pt x="185" y="84"/>
                  </a:cubicBezTo>
                  <a:cubicBezTo>
                    <a:pt x="191" y="85"/>
                    <a:pt x="196" y="83"/>
                    <a:pt x="200" y="80"/>
                  </a:cubicBezTo>
                  <a:cubicBezTo>
                    <a:pt x="198" y="75"/>
                    <a:pt x="188" y="78"/>
                    <a:pt x="186" y="72"/>
                  </a:cubicBezTo>
                  <a:cubicBezTo>
                    <a:pt x="185" y="67"/>
                    <a:pt x="190" y="65"/>
                    <a:pt x="195" y="66"/>
                  </a:cubicBezTo>
                  <a:cubicBezTo>
                    <a:pt x="196" y="66"/>
                    <a:pt x="197" y="66"/>
                    <a:pt x="198" y="67"/>
                  </a:cubicBezTo>
                  <a:cubicBezTo>
                    <a:pt x="201" y="68"/>
                    <a:pt x="203" y="70"/>
                    <a:pt x="206" y="71"/>
                  </a:cubicBezTo>
                  <a:cubicBezTo>
                    <a:pt x="208" y="73"/>
                    <a:pt x="211" y="76"/>
                    <a:pt x="213" y="77"/>
                  </a:cubicBezTo>
                  <a:cubicBezTo>
                    <a:pt x="214" y="78"/>
                    <a:pt x="216" y="78"/>
                    <a:pt x="218" y="79"/>
                  </a:cubicBezTo>
                  <a:cubicBezTo>
                    <a:pt x="221" y="80"/>
                    <a:pt x="222" y="80"/>
                    <a:pt x="225" y="79"/>
                  </a:cubicBezTo>
                  <a:cubicBezTo>
                    <a:pt x="228" y="79"/>
                    <a:pt x="232" y="78"/>
                    <a:pt x="235" y="78"/>
                  </a:cubicBezTo>
                  <a:cubicBezTo>
                    <a:pt x="238" y="78"/>
                    <a:pt x="242" y="80"/>
                    <a:pt x="246" y="81"/>
                  </a:cubicBezTo>
                  <a:cubicBezTo>
                    <a:pt x="249" y="82"/>
                    <a:pt x="253" y="82"/>
                    <a:pt x="254" y="82"/>
                  </a:cubicBezTo>
                  <a:cubicBezTo>
                    <a:pt x="255" y="83"/>
                    <a:pt x="255" y="82"/>
                    <a:pt x="256" y="83"/>
                  </a:cubicBezTo>
                  <a:close/>
                  <a:moveTo>
                    <a:pt x="244" y="82"/>
                  </a:moveTo>
                  <a:cubicBezTo>
                    <a:pt x="242" y="82"/>
                    <a:pt x="239" y="81"/>
                    <a:pt x="237" y="80"/>
                  </a:cubicBezTo>
                  <a:cubicBezTo>
                    <a:pt x="231" y="80"/>
                    <a:pt x="226" y="82"/>
                    <a:pt x="221" y="82"/>
                  </a:cubicBezTo>
                  <a:cubicBezTo>
                    <a:pt x="217" y="81"/>
                    <a:pt x="215" y="80"/>
                    <a:pt x="212" y="79"/>
                  </a:cubicBezTo>
                  <a:cubicBezTo>
                    <a:pt x="213" y="80"/>
                    <a:pt x="215" y="82"/>
                    <a:pt x="217" y="82"/>
                  </a:cubicBezTo>
                  <a:cubicBezTo>
                    <a:pt x="223" y="84"/>
                    <a:pt x="227" y="82"/>
                    <a:pt x="232" y="82"/>
                  </a:cubicBezTo>
                  <a:cubicBezTo>
                    <a:pt x="241" y="81"/>
                    <a:pt x="247" y="85"/>
                    <a:pt x="254" y="86"/>
                  </a:cubicBezTo>
                  <a:cubicBezTo>
                    <a:pt x="254" y="82"/>
                    <a:pt x="249" y="83"/>
                    <a:pt x="244" y="82"/>
                  </a:cubicBezTo>
                  <a:close/>
                  <a:moveTo>
                    <a:pt x="205" y="74"/>
                  </a:moveTo>
                  <a:cubicBezTo>
                    <a:pt x="204" y="71"/>
                    <a:pt x="201" y="70"/>
                    <a:pt x="198" y="69"/>
                  </a:cubicBezTo>
                  <a:cubicBezTo>
                    <a:pt x="195" y="68"/>
                    <a:pt x="188" y="65"/>
                    <a:pt x="187" y="70"/>
                  </a:cubicBezTo>
                  <a:cubicBezTo>
                    <a:pt x="187" y="75"/>
                    <a:pt x="194" y="74"/>
                    <a:pt x="198" y="76"/>
                  </a:cubicBezTo>
                  <a:cubicBezTo>
                    <a:pt x="200" y="76"/>
                    <a:pt x="203" y="79"/>
                    <a:pt x="203" y="81"/>
                  </a:cubicBezTo>
                  <a:cubicBezTo>
                    <a:pt x="202" y="83"/>
                    <a:pt x="192" y="86"/>
                    <a:pt x="188" y="86"/>
                  </a:cubicBezTo>
                  <a:cubicBezTo>
                    <a:pt x="183" y="86"/>
                    <a:pt x="178" y="86"/>
                    <a:pt x="174" y="85"/>
                  </a:cubicBezTo>
                  <a:cubicBezTo>
                    <a:pt x="170" y="85"/>
                    <a:pt x="165" y="83"/>
                    <a:pt x="161" y="83"/>
                  </a:cubicBezTo>
                  <a:cubicBezTo>
                    <a:pt x="160" y="83"/>
                    <a:pt x="159" y="84"/>
                    <a:pt x="158" y="84"/>
                  </a:cubicBezTo>
                  <a:cubicBezTo>
                    <a:pt x="155" y="83"/>
                    <a:pt x="152" y="82"/>
                    <a:pt x="151" y="85"/>
                  </a:cubicBezTo>
                  <a:cubicBezTo>
                    <a:pt x="155" y="85"/>
                    <a:pt x="160" y="85"/>
                    <a:pt x="164" y="85"/>
                  </a:cubicBezTo>
                  <a:cubicBezTo>
                    <a:pt x="167" y="86"/>
                    <a:pt x="169" y="88"/>
                    <a:pt x="172" y="87"/>
                  </a:cubicBezTo>
                  <a:cubicBezTo>
                    <a:pt x="184" y="92"/>
                    <a:pt x="193" y="85"/>
                    <a:pt x="205" y="85"/>
                  </a:cubicBezTo>
                  <a:cubicBezTo>
                    <a:pt x="208" y="82"/>
                    <a:pt x="204" y="79"/>
                    <a:pt x="203" y="77"/>
                  </a:cubicBezTo>
                  <a:cubicBezTo>
                    <a:pt x="200" y="76"/>
                    <a:pt x="198" y="74"/>
                    <a:pt x="195" y="74"/>
                  </a:cubicBezTo>
                  <a:cubicBezTo>
                    <a:pt x="195" y="73"/>
                    <a:pt x="195" y="73"/>
                    <a:pt x="195" y="73"/>
                  </a:cubicBezTo>
                  <a:cubicBezTo>
                    <a:pt x="193" y="73"/>
                    <a:pt x="192" y="72"/>
                    <a:pt x="193" y="70"/>
                  </a:cubicBezTo>
                  <a:cubicBezTo>
                    <a:pt x="197" y="68"/>
                    <a:pt x="200" y="72"/>
                    <a:pt x="202" y="72"/>
                  </a:cubicBezTo>
                  <a:cubicBezTo>
                    <a:pt x="203" y="73"/>
                    <a:pt x="205" y="74"/>
                    <a:pt x="207" y="75"/>
                  </a:cubicBezTo>
                  <a:cubicBezTo>
                    <a:pt x="208" y="76"/>
                    <a:pt x="210" y="78"/>
                    <a:pt x="212" y="78"/>
                  </a:cubicBezTo>
                  <a:cubicBezTo>
                    <a:pt x="211" y="78"/>
                    <a:pt x="211" y="78"/>
                    <a:pt x="211" y="78"/>
                  </a:cubicBezTo>
                  <a:cubicBezTo>
                    <a:pt x="209" y="76"/>
                    <a:pt x="208" y="74"/>
                    <a:pt x="205" y="74"/>
                  </a:cubicBezTo>
                  <a:close/>
                  <a:moveTo>
                    <a:pt x="139" y="85"/>
                  </a:moveTo>
                  <a:cubicBezTo>
                    <a:pt x="142" y="85"/>
                    <a:pt x="147" y="87"/>
                    <a:pt x="148" y="85"/>
                  </a:cubicBezTo>
                  <a:cubicBezTo>
                    <a:pt x="148" y="84"/>
                    <a:pt x="148" y="84"/>
                    <a:pt x="148" y="84"/>
                  </a:cubicBezTo>
                  <a:cubicBezTo>
                    <a:pt x="144" y="77"/>
                    <a:pt x="140" y="69"/>
                    <a:pt x="133" y="64"/>
                  </a:cubicBezTo>
                  <a:cubicBezTo>
                    <a:pt x="132" y="67"/>
                    <a:pt x="133" y="69"/>
                    <a:pt x="132" y="72"/>
                  </a:cubicBezTo>
                  <a:cubicBezTo>
                    <a:pt x="132" y="77"/>
                    <a:pt x="128" y="80"/>
                    <a:pt x="126" y="83"/>
                  </a:cubicBezTo>
                  <a:cubicBezTo>
                    <a:pt x="125" y="83"/>
                    <a:pt x="123" y="84"/>
                    <a:pt x="124" y="85"/>
                  </a:cubicBezTo>
                  <a:cubicBezTo>
                    <a:pt x="128" y="85"/>
                    <a:pt x="134" y="84"/>
                    <a:pt x="139" y="85"/>
                  </a:cubicBezTo>
                  <a:close/>
                  <a:moveTo>
                    <a:pt x="130" y="71"/>
                  </a:moveTo>
                  <a:cubicBezTo>
                    <a:pt x="131" y="68"/>
                    <a:pt x="131" y="65"/>
                    <a:pt x="130" y="62"/>
                  </a:cubicBezTo>
                  <a:cubicBezTo>
                    <a:pt x="127" y="61"/>
                    <a:pt x="125" y="58"/>
                    <a:pt x="122" y="58"/>
                  </a:cubicBezTo>
                  <a:cubicBezTo>
                    <a:pt x="123" y="68"/>
                    <a:pt x="120" y="76"/>
                    <a:pt x="112" y="80"/>
                  </a:cubicBezTo>
                  <a:cubicBezTo>
                    <a:pt x="114" y="82"/>
                    <a:pt x="117" y="83"/>
                    <a:pt x="120" y="84"/>
                  </a:cubicBezTo>
                  <a:cubicBezTo>
                    <a:pt x="124" y="81"/>
                    <a:pt x="130" y="78"/>
                    <a:pt x="130" y="71"/>
                  </a:cubicBezTo>
                  <a:close/>
                  <a:moveTo>
                    <a:pt x="41" y="41"/>
                  </a:moveTo>
                  <a:cubicBezTo>
                    <a:pt x="45" y="43"/>
                    <a:pt x="49" y="45"/>
                    <a:pt x="54" y="47"/>
                  </a:cubicBezTo>
                  <a:cubicBezTo>
                    <a:pt x="59" y="50"/>
                    <a:pt x="64" y="54"/>
                    <a:pt x="70" y="56"/>
                  </a:cubicBezTo>
                  <a:cubicBezTo>
                    <a:pt x="75" y="58"/>
                    <a:pt x="80" y="61"/>
                    <a:pt x="86" y="64"/>
                  </a:cubicBezTo>
                  <a:cubicBezTo>
                    <a:pt x="91" y="66"/>
                    <a:pt x="96" y="69"/>
                    <a:pt x="102" y="71"/>
                  </a:cubicBezTo>
                  <a:cubicBezTo>
                    <a:pt x="105" y="73"/>
                    <a:pt x="108" y="75"/>
                    <a:pt x="110" y="76"/>
                  </a:cubicBezTo>
                  <a:cubicBezTo>
                    <a:pt x="111" y="76"/>
                    <a:pt x="113" y="76"/>
                    <a:pt x="113" y="76"/>
                  </a:cubicBezTo>
                  <a:cubicBezTo>
                    <a:pt x="115" y="76"/>
                    <a:pt x="118" y="73"/>
                    <a:pt x="119" y="71"/>
                  </a:cubicBezTo>
                  <a:cubicBezTo>
                    <a:pt x="121" y="66"/>
                    <a:pt x="121" y="61"/>
                    <a:pt x="120" y="57"/>
                  </a:cubicBezTo>
                  <a:cubicBezTo>
                    <a:pt x="112" y="52"/>
                    <a:pt x="104" y="48"/>
                    <a:pt x="97" y="44"/>
                  </a:cubicBezTo>
                  <a:cubicBezTo>
                    <a:pt x="94" y="43"/>
                    <a:pt x="92" y="41"/>
                    <a:pt x="89" y="39"/>
                  </a:cubicBezTo>
                  <a:cubicBezTo>
                    <a:pt x="84" y="37"/>
                    <a:pt x="79" y="34"/>
                    <a:pt x="74" y="31"/>
                  </a:cubicBezTo>
                  <a:cubicBezTo>
                    <a:pt x="68" y="28"/>
                    <a:pt x="62" y="24"/>
                    <a:pt x="56" y="21"/>
                  </a:cubicBezTo>
                  <a:cubicBezTo>
                    <a:pt x="55" y="21"/>
                    <a:pt x="54" y="20"/>
                    <a:pt x="53" y="20"/>
                  </a:cubicBezTo>
                  <a:cubicBezTo>
                    <a:pt x="71" y="34"/>
                    <a:pt x="90" y="45"/>
                    <a:pt x="111" y="55"/>
                  </a:cubicBezTo>
                  <a:cubicBezTo>
                    <a:pt x="111" y="56"/>
                    <a:pt x="112" y="56"/>
                    <a:pt x="113" y="56"/>
                  </a:cubicBezTo>
                  <a:cubicBezTo>
                    <a:pt x="113" y="58"/>
                    <a:pt x="114" y="59"/>
                    <a:pt x="115" y="60"/>
                  </a:cubicBezTo>
                  <a:cubicBezTo>
                    <a:pt x="112" y="70"/>
                    <a:pt x="98" y="64"/>
                    <a:pt x="91" y="60"/>
                  </a:cubicBezTo>
                  <a:cubicBezTo>
                    <a:pt x="84" y="57"/>
                    <a:pt x="77" y="53"/>
                    <a:pt x="70" y="49"/>
                  </a:cubicBezTo>
                  <a:cubicBezTo>
                    <a:pt x="66" y="47"/>
                    <a:pt x="62" y="45"/>
                    <a:pt x="60" y="43"/>
                  </a:cubicBezTo>
                  <a:cubicBezTo>
                    <a:pt x="58" y="42"/>
                    <a:pt x="55" y="39"/>
                    <a:pt x="53" y="37"/>
                  </a:cubicBezTo>
                  <a:cubicBezTo>
                    <a:pt x="51" y="35"/>
                    <a:pt x="48" y="33"/>
                    <a:pt x="46" y="31"/>
                  </a:cubicBezTo>
                  <a:cubicBezTo>
                    <a:pt x="42" y="26"/>
                    <a:pt x="46" y="19"/>
                    <a:pt x="51" y="18"/>
                  </a:cubicBezTo>
                  <a:cubicBezTo>
                    <a:pt x="45" y="16"/>
                    <a:pt x="40" y="12"/>
                    <a:pt x="34" y="10"/>
                  </a:cubicBezTo>
                  <a:cubicBezTo>
                    <a:pt x="37" y="19"/>
                    <a:pt x="31" y="26"/>
                    <a:pt x="27" y="33"/>
                  </a:cubicBezTo>
                  <a:cubicBezTo>
                    <a:pt x="31" y="36"/>
                    <a:pt x="37" y="38"/>
                    <a:pt x="41" y="41"/>
                  </a:cubicBezTo>
                  <a:close/>
                  <a:moveTo>
                    <a:pt x="112" y="59"/>
                  </a:moveTo>
                  <a:cubicBezTo>
                    <a:pt x="111" y="57"/>
                    <a:pt x="107" y="56"/>
                    <a:pt x="106" y="55"/>
                  </a:cubicBezTo>
                  <a:cubicBezTo>
                    <a:pt x="101" y="51"/>
                    <a:pt x="96" y="50"/>
                    <a:pt x="91" y="47"/>
                  </a:cubicBezTo>
                  <a:cubicBezTo>
                    <a:pt x="86" y="44"/>
                    <a:pt x="82" y="42"/>
                    <a:pt x="77" y="39"/>
                  </a:cubicBezTo>
                  <a:cubicBezTo>
                    <a:pt x="72" y="36"/>
                    <a:pt x="68" y="33"/>
                    <a:pt x="63" y="30"/>
                  </a:cubicBezTo>
                  <a:cubicBezTo>
                    <a:pt x="61" y="28"/>
                    <a:pt x="59" y="27"/>
                    <a:pt x="56" y="25"/>
                  </a:cubicBezTo>
                  <a:cubicBezTo>
                    <a:pt x="54" y="24"/>
                    <a:pt x="51" y="21"/>
                    <a:pt x="49" y="22"/>
                  </a:cubicBezTo>
                  <a:cubicBezTo>
                    <a:pt x="47" y="22"/>
                    <a:pt x="46" y="26"/>
                    <a:pt x="46" y="28"/>
                  </a:cubicBezTo>
                  <a:cubicBezTo>
                    <a:pt x="47" y="29"/>
                    <a:pt x="50" y="32"/>
                    <a:pt x="52" y="34"/>
                  </a:cubicBezTo>
                  <a:cubicBezTo>
                    <a:pt x="54" y="36"/>
                    <a:pt x="56" y="37"/>
                    <a:pt x="58" y="39"/>
                  </a:cubicBezTo>
                  <a:cubicBezTo>
                    <a:pt x="67" y="46"/>
                    <a:pt x="77" y="50"/>
                    <a:pt x="87" y="56"/>
                  </a:cubicBezTo>
                  <a:cubicBezTo>
                    <a:pt x="94" y="60"/>
                    <a:pt x="102" y="65"/>
                    <a:pt x="111" y="62"/>
                  </a:cubicBezTo>
                  <a:cubicBezTo>
                    <a:pt x="112" y="62"/>
                    <a:pt x="113" y="61"/>
                    <a:pt x="113" y="60"/>
                  </a:cubicBezTo>
                  <a:cubicBezTo>
                    <a:pt x="113" y="60"/>
                    <a:pt x="113" y="60"/>
                    <a:pt x="113" y="60"/>
                  </a:cubicBezTo>
                  <a:cubicBezTo>
                    <a:pt x="113" y="59"/>
                    <a:pt x="113" y="59"/>
                    <a:pt x="112" y="59"/>
                  </a:cubicBezTo>
                  <a:close/>
                  <a:moveTo>
                    <a:pt x="110" y="78"/>
                  </a:moveTo>
                  <a:cubicBezTo>
                    <a:pt x="107" y="76"/>
                    <a:pt x="103" y="74"/>
                    <a:pt x="99" y="72"/>
                  </a:cubicBezTo>
                  <a:cubicBezTo>
                    <a:pt x="95" y="71"/>
                    <a:pt x="91" y="69"/>
                    <a:pt x="88" y="67"/>
                  </a:cubicBezTo>
                  <a:cubicBezTo>
                    <a:pt x="81" y="63"/>
                    <a:pt x="74" y="60"/>
                    <a:pt x="67" y="57"/>
                  </a:cubicBezTo>
                  <a:cubicBezTo>
                    <a:pt x="60" y="53"/>
                    <a:pt x="53" y="49"/>
                    <a:pt x="46" y="46"/>
                  </a:cubicBezTo>
                  <a:cubicBezTo>
                    <a:pt x="39" y="42"/>
                    <a:pt x="33" y="38"/>
                    <a:pt x="26" y="35"/>
                  </a:cubicBezTo>
                  <a:cubicBezTo>
                    <a:pt x="25" y="35"/>
                    <a:pt x="22" y="37"/>
                    <a:pt x="21" y="38"/>
                  </a:cubicBezTo>
                  <a:cubicBezTo>
                    <a:pt x="32" y="44"/>
                    <a:pt x="45" y="48"/>
                    <a:pt x="56" y="53"/>
                  </a:cubicBezTo>
                  <a:cubicBezTo>
                    <a:pt x="64" y="57"/>
                    <a:pt x="73" y="59"/>
                    <a:pt x="80" y="63"/>
                  </a:cubicBezTo>
                  <a:cubicBezTo>
                    <a:pt x="88" y="67"/>
                    <a:pt x="95" y="71"/>
                    <a:pt x="102" y="75"/>
                  </a:cubicBezTo>
                  <a:cubicBezTo>
                    <a:pt x="105" y="77"/>
                    <a:pt x="107" y="79"/>
                    <a:pt x="110" y="78"/>
                  </a:cubicBezTo>
                  <a:cubicBezTo>
                    <a:pt x="110" y="78"/>
                    <a:pt x="110" y="78"/>
                    <a:pt x="110" y="78"/>
                  </a:cubicBezTo>
                  <a:close/>
                  <a:moveTo>
                    <a:pt x="32" y="8"/>
                  </a:moveTo>
                  <a:cubicBezTo>
                    <a:pt x="28" y="7"/>
                    <a:pt x="25" y="5"/>
                    <a:pt x="22" y="3"/>
                  </a:cubicBezTo>
                  <a:cubicBezTo>
                    <a:pt x="23" y="16"/>
                    <a:pt x="15" y="26"/>
                    <a:pt x="7" y="31"/>
                  </a:cubicBezTo>
                  <a:cubicBezTo>
                    <a:pt x="11" y="33"/>
                    <a:pt x="15" y="35"/>
                    <a:pt x="18" y="37"/>
                  </a:cubicBezTo>
                  <a:cubicBezTo>
                    <a:pt x="27" y="32"/>
                    <a:pt x="35" y="20"/>
                    <a:pt x="32" y="8"/>
                  </a:cubicBezTo>
                  <a:close/>
                  <a:moveTo>
                    <a:pt x="9" y="8"/>
                  </a:moveTo>
                  <a:cubicBezTo>
                    <a:pt x="9" y="8"/>
                    <a:pt x="8" y="9"/>
                    <a:pt x="8" y="9"/>
                  </a:cubicBezTo>
                  <a:cubicBezTo>
                    <a:pt x="7" y="11"/>
                    <a:pt x="6" y="12"/>
                    <a:pt x="5" y="14"/>
                  </a:cubicBezTo>
                  <a:cubicBezTo>
                    <a:pt x="4" y="16"/>
                    <a:pt x="3" y="18"/>
                    <a:pt x="2" y="20"/>
                  </a:cubicBezTo>
                  <a:cubicBezTo>
                    <a:pt x="1" y="24"/>
                    <a:pt x="3" y="30"/>
                    <a:pt x="7" y="28"/>
                  </a:cubicBezTo>
                  <a:cubicBezTo>
                    <a:pt x="10" y="27"/>
                    <a:pt x="11" y="25"/>
                    <a:pt x="13" y="22"/>
                  </a:cubicBezTo>
                  <a:cubicBezTo>
                    <a:pt x="15" y="21"/>
                    <a:pt x="16" y="20"/>
                    <a:pt x="17" y="18"/>
                  </a:cubicBezTo>
                  <a:cubicBezTo>
                    <a:pt x="19" y="15"/>
                    <a:pt x="20" y="9"/>
                    <a:pt x="20" y="4"/>
                  </a:cubicBezTo>
                  <a:cubicBezTo>
                    <a:pt x="20" y="4"/>
                    <a:pt x="18" y="3"/>
                    <a:pt x="18" y="2"/>
                  </a:cubicBezTo>
                  <a:cubicBezTo>
                    <a:pt x="14" y="3"/>
                    <a:pt x="12" y="5"/>
                    <a:pt x="9" y="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zh-CN" altLang="en-US" sz="1350">
                <a:solidFill>
                  <a:prstClr val="black"/>
                </a:solidFill>
                <a:sym typeface="Arial"/>
              </a:endParaRPr>
            </a:p>
          </p:txBody>
        </p:sp>
      </p:grpSp>
      <p:sp>
        <p:nvSpPr>
          <p:cNvPr id="5" name="PA_文本框 4"/>
          <p:cNvSpPr txBox="1"/>
          <p:nvPr>
            <p:custDataLst>
              <p:tags r:id="rId3"/>
            </p:custDataLst>
          </p:nvPr>
        </p:nvSpPr>
        <p:spPr>
          <a:xfrm>
            <a:off x="3365813" y="5532083"/>
            <a:ext cx="59231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方正苏新诗柳楷简体-yolan" panose="02000000000000000000" pitchFamily="2" charset="-122"/>
                <a:sym typeface="Arial"/>
              </a:rPr>
              <a:t>分 享 者：臺</a:t>
            </a:r>
            <a:r>
              <a:rPr lang="zh-TW" altLang="en-US" sz="28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方正苏新诗柳楷简体-yolan" panose="02000000000000000000" pitchFamily="2" charset="-122"/>
                <a:sym typeface="Arial"/>
              </a:rPr>
              <a:t>中市立人國中  </a:t>
            </a:r>
            <a:r>
              <a:rPr lang="zh-TW" altLang="en-US" sz="24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方正苏新诗柳楷简体-yolan" panose="02000000000000000000" pitchFamily="2" charset="-122"/>
                <a:sym typeface="Arial"/>
              </a:rPr>
              <a:t>洪賢松</a:t>
            </a:r>
            <a:endParaRPr lang="zh-TW" altLang="en-US" sz="2400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  <a:cs typeface="方正苏新诗柳楷简体-yolan" panose="02000000000000000000" pitchFamily="2" charset="-122"/>
              <a:sym typeface="Arial"/>
            </a:endParaRPr>
          </a:p>
        </p:txBody>
      </p:sp>
      <p:sp>
        <p:nvSpPr>
          <p:cNvPr id="12" name="PA_文本框 1"/>
          <p:cNvSpPr txBox="1"/>
          <p:nvPr>
            <p:custDataLst>
              <p:tags r:id="rId4"/>
            </p:custDataLst>
          </p:nvPr>
        </p:nvSpPr>
        <p:spPr>
          <a:xfrm>
            <a:off x="3561761" y="670818"/>
            <a:ext cx="49182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b="1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方正苏新诗柳楷简体-yolan" panose="02000000000000000000" pitchFamily="2" charset="-122"/>
                <a:sym typeface="Arial"/>
              </a:rPr>
              <a:t>生根種子教師培訓</a:t>
            </a:r>
            <a:endParaRPr lang="zh-CN" altLang="en-US" sz="4400" b="1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  <a:cs typeface="方正苏新诗柳楷简体-yolan" panose="02000000000000000000" pitchFamily="2" charset="-122"/>
              <a:sym typeface="Arial"/>
            </a:endParaRPr>
          </a:p>
        </p:txBody>
      </p:sp>
      <p:sp>
        <p:nvSpPr>
          <p:cNvPr id="9" name="PA_文本框 2"/>
          <p:cNvSpPr txBox="1"/>
          <p:nvPr>
            <p:custDataLst>
              <p:tags r:id="rId5"/>
            </p:custDataLst>
          </p:nvPr>
        </p:nvSpPr>
        <p:spPr>
          <a:xfrm>
            <a:off x="3289107" y="6044417"/>
            <a:ext cx="71865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方正苏新诗柳楷简体-yolan" panose="02000000000000000000" pitchFamily="2" charset="-122"/>
                <a:sym typeface="Arial"/>
              </a:rPr>
              <a:t>特別指導：彰化師範大學數學系 施皓耀教授</a:t>
            </a:r>
          </a:p>
        </p:txBody>
      </p:sp>
    </p:spTree>
    <p:extLst>
      <p:ext uri="{BB962C8B-B14F-4D97-AF65-F5344CB8AC3E}">
        <p14:creationId xmlns:p14="http://schemas.microsoft.com/office/powerpoint/2010/main" val="3838470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2"/>
          <p:cNvSpPr txBox="1">
            <a:spLocks/>
          </p:cNvSpPr>
          <p:nvPr/>
        </p:nvSpPr>
        <p:spPr>
          <a:xfrm>
            <a:off x="9059020" y="174418"/>
            <a:ext cx="3024123" cy="6715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分數的意義</a:t>
            </a:r>
            <a:endParaRPr lang="zh-TW" altLang="en-US" sz="4000" b="1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標題 2"/>
              <p:cNvSpPr txBox="1">
                <a:spLocks/>
              </p:cNvSpPr>
              <p:nvPr/>
            </p:nvSpPr>
            <p:spPr>
              <a:xfrm>
                <a:off x="5912718" y="1863380"/>
                <a:ext cx="4113747" cy="1642594"/>
              </a:xfrm>
              <a:prstGeom prst="rect">
                <a:avLst/>
              </a:prstGeom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zh-TW" altLang="en-US" sz="42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ea"/>
                    <a:ea typeface="+mn-ea"/>
                  </a:rPr>
                  <a:t>請用不同的例子來說明</a:t>
                </a:r>
                <a14:m>
                  <m:oMath xmlns:m="http://schemas.openxmlformats.org/officeDocument/2006/math">
                    <m:r>
                      <a:rPr lang="zh-TW" altLang="en-US" sz="4200" b="1" i="1" smtClean="0">
                        <a:solidFill>
                          <a:srgbClr val="0066FF"/>
                        </a:solidFill>
                        <a:latin typeface="Cambria Math"/>
                        <a:ea typeface="微軟正黑體" panose="020B0604030504040204" pitchFamily="34" charset="-120"/>
                      </a:rPr>
                      <m:t> </m:t>
                    </m:r>
                    <m:f>
                      <m:fPr>
                        <m:ctrlPr>
                          <a:rPr lang="en-US" altLang="zh-TW" sz="4200" b="1" i="1" smtClean="0">
                            <a:solidFill>
                              <a:srgbClr val="0066FF"/>
                            </a:solidFill>
                            <a:latin typeface="Cambria Math"/>
                            <a:ea typeface="微軟正黑體" panose="020B0604030504040204" pitchFamily="34" charset="-120"/>
                          </a:rPr>
                        </m:ctrlPr>
                      </m:fPr>
                      <m:num>
                        <m:r>
                          <a:rPr lang="en-US" altLang="zh-TW" sz="4200" b="1" i="1" smtClean="0">
                            <a:solidFill>
                              <a:srgbClr val="0066FF"/>
                            </a:solidFill>
                            <a:latin typeface="Cambria Math"/>
                            <a:ea typeface="微軟正黑體" panose="020B0604030504040204" pitchFamily="34" charset="-120"/>
                          </a:rPr>
                          <m:t>𝟕</m:t>
                        </m:r>
                      </m:num>
                      <m:den>
                        <m:r>
                          <a:rPr lang="en-US" altLang="zh-TW" sz="4200" b="1" i="1" smtClean="0">
                            <a:solidFill>
                              <a:srgbClr val="0066FF"/>
                            </a:solidFill>
                            <a:latin typeface="Cambria Math"/>
                            <a:ea typeface="微軟正黑體" panose="020B0604030504040204" pitchFamily="34" charset="-120"/>
                          </a:rPr>
                          <m:t>𝟐</m:t>
                        </m:r>
                      </m:den>
                    </m:f>
                  </m:oMath>
                </a14:m>
                <a:endParaRPr lang="zh-TW" altLang="en-US" sz="4200" b="1" dirty="0">
                  <a:solidFill>
                    <a:srgbClr val="0066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9" name="標題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2718" y="1863380"/>
                <a:ext cx="4113747" cy="1642594"/>
              </a:xfrm>
              <a:prstGeom prst="rect">
                <a:avLst/>
              </a:prstGeom>
              <a:blipFill rotWithShape="1">
                <a:blip r:embed="rId3"/>
                <a:stretch>
                  <a:fillRect l="-5778" t="-11152" r="-1185" b="-111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098" name="Picture 2" descr="C:\Users\User\Desktop\5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8882" y="1405359"/>
            <a:ext cx="1135289" cy="2558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D:\生根(CA)\生根分享報告\簡報用小插圖\想\1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743" y="386493"/>
            <a:ext cx="2612572" cy="2624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群組 4"/>
          <p:cNvGrpSpPr/>
          <p:nvPr/>
        </p:nvGrpSpPr>
        <p:grpSpPr>
          <a:xfrm>
            <a:off x="297705" y="3682555"/>
            <a:ext cx="3024491" cy="2692776"/>
            <a:chOff x="297705" y="3682555"/>
            <a:chExt cx="3024491" cy="2692776"/>
          </a:xfrm>
        </p:grpSpPr>
        <p:grpSp>
          <p:nvGrpSpPr>
            <p:cNvPr id="6" name="群組 5"/>
            <p:cNvGrpSpPr/>
            <p:nvPr/>
          </p:nvGrpSpPr>
          <p:grpSpPr>
            <a:xfrm>
              <a:off x="2434047" y="5440438"/>
              <a:ext cx="888149" cy="934893"/>
              <a:chOff x="3289907" y="5514189"/>
              <a:chExt cx="888149" cy="934893"/>
            </a:xfrm>
          </p:grpSpPr>
          <p:pic>
            <p:nvPicPr>
              <p:cNvPr id="16" name="Picture 3" descr="C:\Users\user\Desktop\2.png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544872">
                <a:off x="3289907" y="5939070"/>
                <a:ext cx="860092" cy="51001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1" name="Picture 5" descr="C:\Users\user\Desktop\3.png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3530299">
                <a:off x="3500478" y="5436689"/>
                <a:ext cx="600077" cy="75507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2" name="群組 1"/>
            <p:cNvGrpSpPr/>
            <p:nvPr/>
          </p:nvGrpSpPr>
          <p:grpSpPr>
            <a:xfrm>
              <a:off x="297705" y="3682555"/>
              <a:ext cx="2301823" cy="1679567"/>
              <a:chOff x="755475" y="4168621"/>
              <a:chExt cx="2301823" cy="1679567"/>
            </a:xfrm>
          </p:grpSpPr>
          <p:pic>
            <p:nvPicPr>
              <p:cNvPr id="11" name="Picture 2" descr="C:\Users\user\Desktop\1.png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0414285">
                <a:off x="907301" y="4382326"/>
                <a:ext cx="918399" cy="44887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2" name="Picture 2" descr="C:\Users\user\Desktop\1.png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3893062">
                <a:off x="1575185" y="5200845"/>
                <a:ext cx="729871" cy="5648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" name="Picture 3" descr="C:\Users\user\Desktop\2.png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55475" y="4973240"/>
                <a:ext cx="860092" cy="51001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5" name="Picture 3" descr="C:\Users\user\Desktop\2.png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7539102">
                <a:off x="2257762" y="4623831"/>
                <a:ext cx="683533" cy="64175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8" name="Picture 4" descr="C:\Users\user\Desktop\4.png"/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0293643">
                <a:off x="1908445" y="4168621"/>
                <a:ext cx="743851" cy="56288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" name="Picture 5" descr="C:\Users\user\Desktop\3.png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3530299">
                <a:off x="2379720" y="5024558"/>
                <a:ext cx="600077" cy="75507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2" name="Picture 5" descr="C:\Users\user\Desktop\3.png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762873">
                <a:off x="1366700" y="4596696"/>
                <a:ext cx="755078" cy="60007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4100" name="Picture 4" descr="C:\Users\User\Desktop\夏威夷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1734" y="4147750"/>
            <a:ext cx="2884033" cy="2126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群組 3"/>
          <p:cNvGrpSpPr/>
          <p:nvPr/>
        </p:nvGrpSpPr>
        <p:grpSpPr>
          <a:xfrm>
            <a:off x="7231859" y="3820411"/>
            <a:ext cx="4698884" cy="2483967"/>
            <a:chOff x="7231859" y="3820411"/>
            <a:chExt cx="4698884" cy="2483967"/>
          </a:xfrm>
        </p:grpSpPr>
        <p:pic>
          <p:nvPicPr>
            <p:cNvPr id="1026" name="Picture 2" descr="C:\Users\User\Desktop\sekaiichi.png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31859" y="4717562"/>
              <a:ext cx="737733" cy="7360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2" descr="C:\Users\User\Desktop\sekaiichi.png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31859" y="5568373"/>
              <a:ext cx="737733" cy="7360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2" descr="C:\Users\User\Desktop\sekaiichi.png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46259" y="4753398"/>
              <a:ext cx="737733" cy="7360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2" descr="C:\Users\User\Desktop\sekaiichi.png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59020" y="4732439"/>
              <a:ext cx="737733" cy="7360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Picture 2" descr="C:\Users\User\Desktop\sekaiichi.png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46259" y="5568373"/>
              <a:ext cx="737733" cy="7360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Picture 2" descr="C:\Users\User\Desktop\sekaiichi.png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59021" y="5568373"/>
              <a:ext cx="737733" cy="7360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2" descr="C:\Users\User\Desktop\sekaiichi.png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01543" y="3820411"/>
              <a:ext cx="737733" cy="7360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手繪多邊形 2"/>
            <p:cNvSpPr/>
            <p:nvPr/>
          </p:nvSpPr>
          <p:spPr>
            <a:xfrm>
              <a:off x="10080171" y="4093029"/>
              <a:ext cx="1763486" cy="402771"/>
            </a:xfrm>
            <a:custGeom>
              <a:avLst/>
              <a:gdLst>
                <a:gd name="connsiteX0" fmla="*/ 0 w 1763486"/>
                <a:gd name="connsiteY0" fmla="*/ 0 h 402771"/>
                <a:gd name="connsiteX1" fmla="*/ 261258 w 1763486"/>
                <a:gd name="connsiteY1" fmla="*/ 402771 h 402771"/>
                <a:gd name="connsiteX2" fmla="*/ 1578429 w 1763486"/>
                <a:gd name="connsiteY2" fmla="*/ 402771 h 402771"/>
                <a:gd name="connsiteX3" fmla="*/ 1763486 w 1763486"/>
                <a:gd name="connsiteY3" fmla="*/ 43542 h 402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63486" h="402771">
                  <a:moveTo>
                    <a:pt x="0" y="0"/>
                  </a:moveTo>
                  <a:lnTo>
                    <a:pt x="261258" y="402771"/>
                  </a:lnTo>
                  <a:lnTo>
                    <a:pt x="1578429" y="402771"/>
                  </a:lnTo>
                  <a:lnTo>
                    <a:pt x="1763486" y="43542"/>
                  </a:lnTo>
                </a:path>
              </a:pathLst>
            </a:custGeom>
            <a:noFill/>
            <a:ln w="57150"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9" name="手繪多邊形 28"/>
            <p:cNvSpPr/>
            <p:nvPr/>
          </p:nvSpPr>
          <p:spPr>
            <a:xfrm>
              <a:off x="10167257" y="5632748"/>
              <a:ext cx="1763486" cy="402771"/>
            </a:xfrm>
            <a:custGeom>
              <a:avLst/>
              <a:gdLst>
                <a:gd name="connsiteX0" fmla="*/ 0 w 1763486"/>
                <a:gd name="connsiteY0" fmla="*/ 0 h 402771"/>
                <a:gd name="connsiteX1" fmla="*/ 261258 w 1763486"/>
                <a:gd name="connsiteY1" fmla="*/ 402771 h 402771"/>
                <a:gd name="connsiteX2" fmla="*/ 1578429 w 1763486"/>
                <a:gd name="connsiteY2" fmla="*/ 402771 h 402771"/>
                <a:gd name="connsiteX3" fmla="*/ 1763486 w 1763486"/>
                <a:gd name="connsiteY3" fmla="*/ 43542 h 402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63486" h="402771">
                  <a:moveTo>
                    <a:pt x="0" y="0"/>
                  </a:moveTo>
                  <a:lnTo>
                    <a:pt x="261258" y="402771"/>
                  </a:lnTo>
                  <a:lnTo>
                    <a:pt x="1578429" y="402771"/>
                  </a:lnTo>
                  <a:lnTo>
                    <a:pt x="1763486" y="43542"/>
                  </a:lnTo>
                </a:path>
              </a:pathLst>
            </a:custGeom>
            <a:noFill/>
            <a:ln w="57150"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7" name="Picture 2" descr="D:\vito\分享報告\簡報用小插圖\其他\ㄚ仙.png">
            <a:hlinkClick r:id="rId12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0670" y="1840928"/>
            <a:ext cx="581025" cy="1019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7046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39" y="5142838"/>
            <a:ext cx="3889433" cy="1551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標題 2"/>
          <p:cNvSpPr txBox="1">
            <a:spLocks/>
          </p:cNvSpPr>
          <p:nvPr/>
        </p:nvSpPr>
        <p:spPr>
          <a:xfrm>
            <a:off x="9059020" y="174418"/>
            <a:ext cx="3024123" cy="6715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0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分數的意義</a:t>
            </a:r>
            <a:endParaRPr lang="zh-TW" altLang="en-US" sz="4000" b="1" dirty="0">
              <a:solidFill>
                <a:prstClr val="black">
                  <a:lumMod val="65000"/>
                  <a:lumOff val="3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標題 2"/>
          <p:cNvSpPr txBox="1">
            <a:spLocks/>
          </p:cNvSpPr>
          <p:nvPr/>
        </p:nvSpPr>
        <p:spPr>
          <a:xfrm>
            <a:off x="576931" y="1006209"/>
            <a:ext cx="6302840" cy="68107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說說看，如何教下面的算式</a:t>
            </a:r>
            <a:r>
              <a:rPr lang="en-US" altLang="zh-TW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en-US" sz="4000" b="1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122" name="Picture 2" descr="C:\Users\User\Desktop\6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8528" y="2144485"/>
            <a:ext cx="5715347" cy="2111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D:\生根(CA)\生根分享報告\簡報用小插圖\想\3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1647" y="4256314"/>
            <a:ext cx="3071495" cy="2650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3145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2"/>
          <p:cNvSpPr txBox="1">
            <a:spLocks/>
          </p:cNvSpPr>
          <p:nvPr/>
        </p:nvSpPr>
        <p:spPr>
          <a:xfrm>
            <a:off x="3309257" y="1561566"/>
            <a:ext cx="6085114" cy="197628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zh-TW" altLang="en-US" sz="5000" b="1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分數</a:t>
            </a:r>
            <a:endParaRPr lang="en-US" altLang="zh-TW" sz="5000" b="1" dirty="0" smtClean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5000" b="1" dirty="0" smtClean="0">
                <a:solidFill>
                  <a:srgbClr val="FF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分子</a:t>
            </a:r>
            <a:r>
              <a:rPr lang="zh-TW" altLang="en-US" sz="5000" b="1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是 </a:t>
            </a:r>
            <a:r>
              <a:rPr lang="zh-TW" altLang="en-US" sz="5000" b="1" dirty="0" smtClean="0">
                <a:solidFill>
                  <a:srgbClr val="0066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分母</a:t>
            </a:r>
            <a:r>
              <a:rPr lang="zh-TW" altLang="en-US" sz="5000" b="1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的幾倍</a:t>
            </a:r>
            <a:endParaRPr lang="zh-TW" altLang="en-US" sz="5000" b="1" dirty="0">
              <a:solidFill>
                <a:srgbClr val="0066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" name="Picture 2" descr="D:\生根(CA)\生根分享報告\簡報用小插圖\math\mathtre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8004" y="3659544"/>
            <a:ext cx="2689225" cy="2689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1" descr="C:\Users\User\Desktop\1050319\調查1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3112">
            <a:off x="8593910" y="850440"/>
            <a:ext cx="1900860" cy="1948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群組 3"/>
          <p:cNvGrpSpPr/>
          <p:nvPr/>
        </p:nvGrpSpPr>
        <p:grpSpPr>
          <a:xfrm>
            <a:off x="2590800" y="2666987"/>
            <a:ext cx="2285999" cy="2569041"/>
            <a:chOff x="2590800" y="2666987"/>
            <a:chExt cx="2285999" cy="2569041"/>
          </a:xfrm>
        </p:grpSpPr>
        <p:sp>
          <p:nvSpPr>
            <p:cNvPr id="2" name="矩形 1"/>
            <p:cNvSpPr/>
            <p:nvPr/>
          </p:nvSpPr>
          <p:spPr>
            <a:xfrm>
              <a:off x="3526971" y="2666987"/>
              <a:ext cx="1349828" cy="805544"/>
            </a:xfrm>
            <a:prstGeom prst="rect">
              <a:avLst/>
            </a:prstGeom>
            <a:noFill/>
            <a:ln w="57150"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" name="矩形圖說文字 2"/>
            <p:cNvSpPr/>
            <p:nvPr/>
          </p:nvSpPr>
          <p:spPr>
            <a:xfrm>
              <a:off x="2590800" y="4354285"/>
              <a:ext cx="1959427" cy="881743"/>
            </a:xfrm>
            <a:prstGeom prst="wedgeRectCallout">
              <a:avLst>
                <a:gd name="adj1" fmla="val 29752"/>
                <a:gd name="adj2" fmla="val -142103"/>
              </a:avLst>
            </a:prstGeom>
            <a:noFill/>
            <a:ln w="381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40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比較量</a:t>
              </a:r>
              <a:endParaRPr lang="zh-TW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8" name="群組 7"/>
          <p:cNvGrpSpPr/>
          <p:nvPr/>
        </p:nvGrpSpPr>
        <p:grpSpPr>
          <a:xfrm>
            <a:off x="5720444" y="2666987"/>
            <a:ext cx="2329541" cy="2667013"/>
            <a:chOff x="5720444" y="2666987"/>
            <a:chExt cx="2329541" cy="2667013"/>
          </a:xfrm>
        </p:grpSpPr>
        <p:sp>
          <p:nvSpPr>
            <p:cNvPr id="7" name="矩形 6"/>
            <p:cNvSpPr/>
            <p:nvPr/>
          </p:nvSpPr>
          <p:spPr>
            <a:xfrm>
              <a:off x="5720444" y="2666987"/>
              <a:ext cx="1349828" cy="805544"/>
            </a:xfrm>
            <a:prstGeom prst="rect">
              <a:avLst/>
            </a:prstGeom>
            <a:noFill/>
            <a:ln w="57150">
              <a:solidFill>
                <a:srgbClr val="FF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" name="矩形圖說文字 9"/>
            <p:cNvSpPr/>
            <p:nvPr/>
          </p:nvSpPr>
          <p:spPr>
            <a:xfrm>
              <a:off x="6090558" y="4452257"/>
              <a:ext cx="1959427" cy="881743"/>
            </a:xfrm>
            <a:prstGeom prst="wedgeRectCallout">
              <a:avLst>
                <a:gd name="adj1" fmla="val -38581"/>
                <a:gd name="adj2" fmla="val -151980"/>
              </a:avLst>
            </a:prstGeom>
            <a:noFill/>
            <a:ln w="381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4000" b="1" dirty="0" smtClean="0">
                  <a:solidFill>
                    <a:schemeClr val="bg1">
                      <a:lumMod val="50000"/>
                    </a:schemeClr>
                  </a:solidFill>
                  <a:latin typeface="新細明體" panose="02020500000000000000" pitchFamily="18" charset="-120"/>
                  <a:ea typeface="新細明體" panose="02020500000000000000" pitchFamily="18" charset="-120"/>
                </a:rPr>
                <a:t>基準量</a:t>
              </a:r>
              <a:endParaRPr lang="zh-TW" altLang="en-US" sz="4000" b="1" dirty="0">
                <a:solidFill>
                  <a:schemeClr val="bg1">
                    <a:lumMod val="50000"/>
                  </a:schemeClr>
                </a:solidFill>
                <a:latin typeface="新細明體" panose="02020500000000000000" pitchFamily="18" charset="-120"/>
                <a:ea typeface="新細明體" panose="02020500000000000000" pitchFamily="18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66322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2"/>
          <p:cNvSpPr txBox="1">
            <a:spLocks/>
          </p:cNvSpPr>
          <p:nvPr/>
        </p:nvSpPr>
        <p:spPr>
          <a:xfrm>
            <a:off x="56534" y="54675"/>
            <a:ext cx="3024123" cy="6715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000" b="1" smtClean="0">
                <a:solidFill>
                  <a:prstClr val="black">
                    <a:lumMod val="65000"/>
                    <a:lumOff val="3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分數的意義</a:t>
            </a:r>
            <a:endParaRPr lang="zh-TW" altLang="en-US" sz="4000" b="1" dirty="0">
              <a:solidFill>
                <a:prstClr val="black">
                  <a:lumMod val="65000"/>
                  <a:lumOff val="3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050" name="Picture 2" descr="D:\vito\分享報告\簡報用小插圖\想\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3018" y="103506"/>
            <a:ext cx="2257714" cy="3507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標題 2"/>
              <p:cNvSpPr txBox="1">
                <a:spLocks/>
              </p:cNvSpPr>
              <p:nvPr/>
            </p:nvSpPr>
            <p:spPr>
              <a:xfrm>
                <a:off x="1774383" y="1398093"/>
                <a:ext cx="6302840" cy="4697907"/>
              </a:xfrm>
              <a:prstGeom prst="rect">
                <a:avLst/>
              </a:prstGeom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zh-TW" altLang="en-US" sz="40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我們說</a:t>
                </a:r>
                <a:r>
                  <a:rPr lang="zh-TW" altLang="en-US" sz="40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</a:t>
                </a:r>
                <a:r>
                  <a:rPr lang="en-US" altLang="zh-TW" sz="40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2</a:t>
                </a:r>
                <a:r>
                  <a:rPr lang="zh-TW" altLang="en-US" sz="40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</a:t>
                </a:r>
                <a:r>
                  <a:rPr lang="en-US" altLang="zh-TW" sz="40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:</a:t>
                </a:r>
                <a:r>
                  <a:rPr lang="zh-TW" altLang="en-US" sz="40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</a:t>
                </a:r>
                <a:r>
                  <a:rPr lang="en-US" altLang="zh-TW" sz="4000" b="1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3</a:t>
                </a:r>
                <a:r>
                  <a:rPr lang="zh-TW" altLang="en-US" sz="4000" b="1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的比值</a:t>
                </a:r>
                <a:r>
                  <a:rPr lang="zh-TW" altLang="en-US" sz="40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是</a:t>
                </a:r>
                <a:r>
                  <a:rPr lang="zh-TW" altLang="en-US" sz="40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4200" b="1" i="1" smtClean="0">
                            <a:solidFill>
                              <a:srgbClr val="FF00FF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sz="4200" b="1" i="1" smtClean="0">
                            <a:solidFill>
                              <a:srgbClr val="FF00FF"/>
                            </a:solidFill>
                            <a:latin typeface="Cambria Math"/>
                          </a:rPr>
                          <m:t>𝟐</m:t>
                        </m:r>
                      </m:num>
                      <m:den>
                        <m:r>
                          <a:rPr lang="en-US" altLang="zh-TW" sz="4200" b="1" i="1" smtClean="0">
                            <a:solidFill>
                              <a:srgbClr val="FF00FF"/>
                            </a:solidFill>
                            <a:latin typeface="Cambria Math"/>
                          </a:rPr>
                          <m:t>𝟑</m:t>
                        </m:r>
                      </m:den>
                    </m:f>
                  </m:oMath>
                </a14:m>
                <a:r>
                  <a:rPr lang="zh-TW" altLang="en-US" sz="40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</a:rPr>
                  <a:t> </a:t>
                </a:r>
                <a:endParaRPr lang="en-US" altLang="zh-TW" sz="4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</a:endParaRPr>
              </a:p>
              <a:p>
                <a:r>
                  <a:rPr lang="en-US" altLang="zh-TW" sz="4000" b="1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j-ea"/>
                  </a:rPr>
                  <a:t>(1)</a:t>
                </a:r>
                <a:r>
                  <a:rPr lang="zh-TW" altLang="en-US" sz="4000" b="1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j-ea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4200" b="1" i="1">
                            <a:solidFill>
                              <a:srgbClr val="FF00FF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sz="4200" b="1" i="1">
                            <a:solidFill>
                              <a:srgbClr val="FF00FF"/>
                            </a:solidFill>
                            <a:latin typeface="Cambria Math"/>
                          </a:rPr>
                          <m:t>𝟐</m:t>
                        </m:r>
                      </m:num>
                      <m:den>
                        <m:r>
                          <a:rPr lang="en-US" altLang="zh-TW" sz="4200" b="1" i="1">
                            <a:solidFill>
                              <a:srgbClr val="FF00FF"/>
                            </a:solidFill>
                            <a:latin typeface="Cambria Math"/>
                          </a:rPr>
                          <m:t>𝟑</m:t>
                        </m:r>
                      </m:den>
                    </m:f>
                  </m:oMath>
                </a14:m>
                <a:r>
                  <a:rPr lang="zh-TW" altLang="en-US" sz="40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</a:rPr>
                  <a:t> </a:t>
                </a:r>
                <a:r>
                  <a:rPr lang="zh-TW" altLang="en-US" sz="4000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j-ea"/>
                  </a:rPr>
                  <a:t>如何解釋</a:t>
                </a:r>
                <a:r>
                  <a:rPr lang="en-US" altLang="zh-TW" sz="4000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j-ea"/>
                  </a:rPr>
                  <a:t>?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altLang="zh-TW" sz="42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新細明體" panose="02020500000000000000" pitchFamily="18" charset="-120"/>
                    <a:ea typeface="新細明體" panose="02020500000000000000" pitchFamily="18" charset="-120"/>
                  </a:rPr>
                  <a:t>(2)</a:t>
                </a:r>
                <a:r>
                  <a:rPr lang="zh-TW" altLang="en-US" sz="40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新細明體" panose="02020500000000000000" pitchFamily="18" charset="-120"/>
                    <a:ea typeface="新細明體" panose="02020500000000000000" pitchFamily="18" charset="-12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4200" b="1" i="1">
                            <a:solidFill>
                              <a:srgbClr val="FF00FF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sz="4200" b="1" i="1">
                            <a:solidFill>
                              <a:srgbClr val="FF00FF"/>
                            </a:solidFill>
                            <a:latin typeface="Cambria Math"/>
                          </a:rPr>
                          <m:t>𝟐</m:t>
                        </m:r>
                      </m:num>
                      <m:den>
                        <m:r>
                          <a:rPr lang="en-US" altLang="zh-TW" sz="4200" b="1" i="1">
                            <a:solidFill>
                              <a:srgbClr val="FF00FF"/>
                            </a:solidFill>
                            <a:latin typeface="Cambria Math"/>
                          </a:rPr>
                          <m:t>𝟑</m:t>
                        </m:r>
                      </m:den>
                    </m:f>
                  </m:oMath>
                </a14:m>
                <a:r>
                  <a:rPr lang="zh-TW" altLang="en-US" sz="4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</a:rPr>
                  <a:t> </a:t>
                </a:r>
                <a:r>
                  <a:rPr lang="zh-TW" altLang="en-US" sz="4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新細明體" panose="02020500000000000000" pitchFamily="18" charset="-120"/>
                    <a:ea typeface="新細明體" panose="02020500000000000000" pitchFamily="18" charset="-120"/>
                  </a:rPr>
                  <a:t>有單位嗎</a:t>
                </a:r>
                <a:r>
                  <a:rPr lang="en-US" altLang="zh-TW" sz="4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新細明體" panose="02020500000000000000" pitchFamily="18" charset="-120"/>
                    <a:ea typeface="新細明體" panose="02020500000000000000" pitchFamily="18" charset="-120"/>
                  </a:rPr>
                  <a:t>?</a:t>
                </a:r>
              </a:p>
              <a:p>
                <a:pPr>
                  <a:lnSpc>
                    <a:spcPct val="100000"/>
                  </a:lnSpc>
                </a:pPr>
                <a:r>
                  <a:rPr lang="en-US" altLang="zh-TW" sz="40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ea"/>
                  </a:rPr>
                  <a:t>(3)</a:t>
                </a:r>
                <a:r>
                  <a:rPr lang="zh-TW" altLang="en-US" sz="40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ea"/>
                  </a:rPr>
                  <a:t>這個</a:t>
                </a:r>
                <a:r>
                  <a:rPr lang="zh-TW" altLang="en-US" sz="36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ea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4000" b="1" i="1">
                            <a:solidFill>
                              <a:srgbClr val="FF00FF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sz="4000" b="1" i="1">
                            <a:solidFill>
                              <a:srgbClr val="FF00FF"/>
                            </a:solidFill>
                            <a:latin typeface="Cambria Math"/>
                          </a:rPr>
                          <m:t>𝟐</m:t>
                        </m:r>
                      </m:num>
                      <m:den>
                        <m:r>
                          <a:rPr lang="en-US" altLang="zh-TW" sz="4000" b="1" i="1">
                            <a:solidFill>
                              <a:srgbClr val="FF00FF"/>
                            </a:solidFill>
                            <a:latin typeface="Cambria Math"/>
                          </a:rPr>
                          <m:t>𝟑</m:t>
                        </m:r>
                      </m:den>
                    </m:f>
                  </m:oMath>
                </a14:m>
                <a:r>
                  <a:rPr lang="zh-TW" altLang="en-US" sz="3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</a:rPr>
                  <a:t> </a:t>
                </a:r>
                <a:r>
                  <a:rPr lang="zh-TW" altLang="en-US" sz="40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ea"/>
                  </a:rPr>
                  <a:t>是比率還是比例</a:t>
                </a:r>
                <a:r>
                  <a:rPr lang="en-US" altLang="zh-TW" sz="36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ea"/>
                  </a:rPr>
                  <a:t>?</a:t>
                </a:r>
              </a:p>
              <a:p>
                <a:pPr>
                  <a:lnSpc>
                    <a:spcPct val="100000"/>
                  </a:lnSpc>
                </a:pPr>
                <a:r>
                  <a:rPr lang="zh-TW" altLang="en-US" sz="42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ea"/>
                  </a:rPr>
                  <a:t>     </a:t>
                </a:r>
                <a:r>
                  <a:rPr lang="zh-TW" altLang="en-US" sz="40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ea"/>
                  </a:rPr>
                  <a:t>兩者有不同嗎</a:t>
                </a:r>
                <a:r>
                  <a:rPr lang="en-US" altLang="zh-TW" sz="40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ea"/>
                  </a:rPr>
                  <a:t>?</a:t>
                </a:r>
                <a:endParaRPr lang="zh-TW" altLang="en-US" sz="4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</a:endParaRPr>
              </a:p>
            </p:txBody>
          </p:sp>
        </mc:Choice>
        <mc:Fallback xmlns="">
          <p:sp>
            <p:nvSpPr>
              <p:cNvPr id="6" name="標題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4383" y="1398093"/>
                <a:ext cx="6302840" cy="4697907"/>
              </a:xfrm>
              <a:prstGeom prst="rect">
                <a:avLst/>
              </a:prstGeom>
              <a:blipFill rotWithShape="1">
                <a:blip r:embed="rId4"/>
                <a:stretch>
                  <a:fillRect l="-3675" t="-389" r="-774" b="-466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1" name="Picture 3" descr="D:\vito\分享報告\簡報用小插圖\math\math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2622" y="4315279"/>
            <a:ext cx="2533650" cy="229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87372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C:\Users\User\Desktop\1050319\調查1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3112">
            <a:off x="8704594" y="473951"/>
            <a:ext cx="2021290" cy="2072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標題 2"/>
          <p:cNvSpPr txBox="1">
            <a:spLocks/>
          </p:cNvSpPr>
          <p:nvPr/>
        </p:nvSpPr>
        <p:spPr>
          <a:xfrm>
            <a:off x="3592284" y="1779292"/>
            <a:ext cx="6694716" cy="219072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5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分數</a:t>
            </a:r>
            <a:endParaRPr lang="en-US" altLang="zh-TW" sz="5000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85800" indent="-685800">
              <a:buFont typeface="Wingdings" panose="05000000000000000000" pitchFamily="2" charset="2"/>
              <a:buChar char="Ø"/>
            </a:pPr>
            <a:r>
              <a:rPr lang="zh-TW" altLang="en-US" sz="5000" b="1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先</a:t>
            </a:r>
            <a:r>
              <a:rPr lang="zh-TW" altLang="en-US" sz="5000" b="1" dirty="0" smtClean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分</a:t>
            </a:r>
            <a:r>
              <a:rPr lang="zh-TW" altLang="en-US" sz="5000" b="1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再</a:t>
            </a:r>
            <a:r>
              <a:rPr lang="zh-TW" altLang="en-US" sz="5000" b="1" dirty="0" smtClean="0">
                <a:solidFill>
                  <a:srgbClr val="0066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數</a:t>
            </a:r>
            <a:endParaRPr lang="en-US" altLang="zh-TW" sz="5000" b="1" dirty="0" smtClean="0">
              <a:solidFill>
                <a:srgbClr val="0066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685800" indent="-685800" algn="ctr">
              <a:buFont typeface="Wingdings" panose="05000000000000000000" pitchFamily="2" charset="2"/>
              <a:buChar char="Ø"/>
            </a:pPr>
            <a:r>
              <a:rPr lang="zh-TW" altLang="en-US" sz="5000" b="1" dirty="0">
                <a:solidFill>
                  <a:srgbClr val="FF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分子</a:t>
            </a:r>
            <a:r>
              <a:rPr lang="zh-TW" altLang="en-US" sz="50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是 </a:t>
            </a:r>
            <a:r>
              <a:rPr lang="zh-TW" altLang="en-US" sz="5000" b="1" dirty="0">
                <a:solidFill>
                  <a:srgbClr val="0066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分母</a:t>
            </a:r>
            <a:r>
              <a:rPr lang="zh-TW" altLang="en-US" sz="50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的幾倍</a:t>
            </a:r>
            <a:endParaRPr lang="zh-TW" altLang="en-US" sz="5000" b="1" dirty="0">
              <a:solidFill>
                <a:srgbClr val="0066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endParaRPr lang="zh-TW" altLang="en-US" sz="5000" b="1" dirty="0">
              <a:solidFill>
                <a:srgbClr val="0066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" name="Picture 2" descr="D:\生根(CA)\生根分享報告\簡報用小插圖\math\mathtre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8004" y="3659544"/>
            <a:ext cx="2689225" cy="2689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標題 2"/>
          <p:cNvSpPr txBox="1">
            <a:spLocks/>
          </p:cNvSpPr>
          <p:nvPr/>
        </p:nvSpPr>
        <p:spPr>
          <a:xfrm>
            <a:off x="3427200" y="4067985"/>
            <a:ext cx="6224523" cy="6715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5000" b="1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/>
                <a:ea typeface="微软雅黑"/>
              </a:rPr>
              <a:t>數字的作用是“倍”</a:t>
            </a:r>
            <a:endParaRPr lang="zh-TW" altLang="en-US" sz="5000" b="1" dirty="0" smtClean="0">
              <a:solidFill>
                <a:prstClr val="black">
                  <a:lumMod val="75000"/>
                  <a:lumOff val="25000"/>
                </a:prstClr>
              </a:solidFill>
              <a:latin typeface="微软雅黑"/>
              <a:ea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456268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6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A_任意多边形 5"/>
          <p:cNvSpPr>
            <a:spLocks noEditPoints="1" noChangeArrowheads="1"/>
          </p:cNvSpPr>
          <p:nvPr>
            <p:custDataLst>
              <p:tags r:id="rId1"/>
            </p:custDataLst>
          </p:nvPr>
        </p:nvSpPr>
        <p:spPr bwMode="auto">
          <a:xfrm>
            <a:off x="3734554" y="1677468"/>
            <a:ext cx="4337233" cy="2102713"/>
          </a:xfrm>
          <a:custGeom>
            <a:avLst/>
            <a:gdLst>
              <a:gd name="T0" fmla="*/ 342 w 2787"/>
              <a:gd name="T1" fmla="*/ 280 h 1349"/>
              <a:gd name="T2" fmla="*/ 170 w 2787"/>
              <a:gd name="T3" fmla="*/ 344 h 1349"/>
              <a:gd name="T4" fmla="*/ 143 w 2787"/>
              <a:gd name="T5" fmla="*/ 698 h 1349"/>
              <a:gd name="T6" fmla="*/ 214 w 2787"/>
              <a:gd name="T7" fmla="*/ 912 h 1349"/>
              <a:gd name="T8" fmla="*/ 230 w 2787"/>
              <a:gd name="T9" fmla="*/ 1199 h 1349"/>
              <a:gd name="T10" fmla="*/ 506 w 2787"/>
              <a:gd name="T11" fmla="*/ 1115 h 1349"/>
              <a:gd name="T12" fmla="*/ 727 w 2787"/>
              <a:gd name="T13" fmla="*/ 1124 h 1349"/>
              <a:gd name="T14" fmla="*/ 944 w 2787"/>
              <a:gd name="T15" fmla="*/ 1141 h 1349"/>
              <a:gd name="T16" fmla="*/ 1129 w 2787"/>
              <a:gd name="T17" fmla="*/ 1226 h 1349"/>
              <a:gd name="T18" fmla="*/ 1335 w 2787"/>
              <a:gd name="T19" fmla="*/ 1185 h 1349"/>
              <a:gd name="T20" fmla="*/ 1521 w 2787"/>
              <a:gd name="T21" fmla="*/ 1247 h 1349"/>
              <a:gd name="T22" fmla="*/ 1690 w 2787"/>
              <a:gd name="T23" fmla="*/ 1203 h 1349"/>
              <a:gd name="T24" fmla="*/ 1912 w 2787"/>
              <a:gd name="T25" fmla="*/ 1176 h 1349"/>
              <a:gd name="T26" fmla="*/ 2077 w 2787"/>
              <a:gd name="T27" fmla="*/ 1212 h 1349"/>
              <a:gd name="T28" fmla="*/ 2177 w 2787"/>
              <a:gd name="T29" fmla="*/ 1253 h 1349"/>
              <a:gd name="T30" fmla="*/ 2397 w 2787"/>
              <a:gd name="T31" fmla="*/ 1269 h 1349"/>
              <a:gd name="T32" fmla="*/ 2570 w 2787"/>
              <a:gd name="T33" fmla="*/ 1313 h 1349"/>
              <a:gd name="T34" fmla="*/ 2721 w 2787"/>
              <a:gd name="T35" fmla="*/ 1127 h 1349"/>
              <a:gd name="T36" fmla="*/ 2731 w 2787"/>
              <a:gd name="T37" fmla="*/ 940 h 1349"/>
              <a:gd name="T38" fmla="*/ 2713 w 2787"/>
              <a:gd name="T39" fmla="*/ 775 h 1349"/>
              <a:gd name="T40" fmla="*/ 2754 w 2787"/>
              <a:gd name="T41" fmla="*/ 619 h 1349"/>
              <a:gd name="T42" fmla="*/ 2679 w 2787"/>
              <a:gd name="T43" fmla="*/ 606 h 1349"/>
              <a:gd name="T44" fmla="*/ 2628 w 2787"/>
              <a:gd name="T45" fmla="*/ 456 h 1349"/>
              <a:gd name="T46" fmla="*/ 2656 w 2787"/>
              <a:gd name="T47" fmla="*/ 409 h 1349"/>
              <a:gd name="T48" fmla="*/ 2663 w 2787"/>
              <a:gd name="T49" fmla="*/ 320 h 1349"/>
              <a:gd name="T50" fmla="*/ 2553 w 2787"/>
              <a:gd name="T51" fmla="*/ 287 h 1349"/>
              <a:gd name="T52" fmla="*/ 2432 w 2787"/>
              <a:gd name="T53" fmla="*/ 203 h 1349"/>
              <a:gd name="T54" fmla="*/ 2270 w 2787"/>
              <a:gd name="T55" fmla="*/ 177 h 1349"/>
              <a:gd name="T56" fmla="*/ 2019 w 2787"/>
              <a:gd name="T57" fmla="*/ 176 h 1349"/>
              <a:gd name="T58" fmla="*/ 1872 w 2787"/>
              <a:gd name="T59" fmla="*/ 84 h 1349"/>
              <a:gd name="T60" fmla="*/ 1773 w 2787"/>
              <a:gd name="T61" fmla="*/ 58 h 1349"/>
              <a:gd name="T62" fmla="*/ 1403 w 2787"/>
              <a:gd name="T63" fmla="*/ 190 h 1349"/>
              <a:gd name="T64" fmla="*/ 1482 w 2787"/>
              <a:gd name="T65" fmla="*/ 56 h 1349"/>
              <a:gd name="T66" fmla="*/ 922 w 2787"/>
              <a:gd name="T67" fmla="*/ 148 h 1349"/>
              <a:gd name="T68" fmla="*/ 311 w 2787"/>
              <a:gd name="T69" fmla="*/ 791 h 1349"/>
              <a:gd name="T70" fmla="*/ 784 w 2787"/>
              <a:gd name="T71" fmla="*/ 160 h 1349"/>
              <a:gd name="T72" fmla="*/ 404 w 2787"/>
              <a:gd name="T73" fmla="*/ 437 h 1349"/>
              <a:gd name="T74" fmla="*/ 758 w 2787"/>
              <a:gd name="T75" fmla="*/ 62 h 1349"/>
              <a:gd name="T76" fmla="*/ 1093 w 2787"/>
              <a:gd name="T77" fmla="*/ 148 h 1349"/>
              <a:gd name="T78" fmla="*/ 1230 w 2787"/>
              <a:gd name="T79" fmla="*/ 120 h 1349"/>
              <a:gd name="T80" fmla="*/ 494 w 2787"/>
              <a:gd name="T81" fmla="*/ 771 h 1349"/>
              <a:gd name="T82" fmla="*/ 665 w 2787"/>
              <a:gd name="T83" fmla="*/ 689 h 1349"/>
              <a:gd name="T84" fmla="*/ 633 w 2787"/>
              <a:gd name="T85" fmla="*/ 1098 h 1349"/>
              <a:gd name="T86" fmla="*/ 1051 w 2787"/>
              <a:gd name="T87" fmla="*/ 834 h 1349"/>
              <a:gd name="T88" fmla="*/ 1129 w 2787"/>
              <a:gd name="T89" fmla="*/ 605 h 1349"/>
              <a:gd name="T90" fmla="*/ 1207 w 2787"/>
              <a:gd name="T91" fmla="*/ 805 h 1349"/>
              <a:gd name="T92" fmla="*/ 1880 w 2787"/>
              <a:gd name="T93" fmla="*/ 220 h 1349"/>
              <a:gd name="T94" fmla="*/ 1469 w 2787"/>
              <a:gd name="T95" fmla="*/ 729 h 1349"/>
              <a:gd name="T96" fmla="*/ 1829 w 2787"/>
              <a:gd name="T97" fmla="*/ 257 h 1349"/>
              <a:gd name="T98" fmla="*/ 1600 w 2787"/>
              <a:gd name="T99" fmla="*/ 706 h 1349"/>
              <a:gd name="T100" fmla="*/ 2342 w 2787"/>
              <a:gd name="T101" fmla="*/ 327 h 1349"/>
              <a:gd name="T102" fmla="*/ 2264 w 2787"/>
              <a:gd name="T103" fmla="*/ 375 h 1349"/>
              <a:gd name="T104" fmla="*/ 1893 w 2787"/>
              <a:gd name="T105" fmla="*/ 989 h 13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2787" h="1349">
                <a:moveTo>
                  <a:pt x="573" y="70"/>
                </a:moveTo>
                <a:cubicBezTo>
                  <a:pt x="569" y="74"/>
                  <a:pt x="565" y="78"/>
                  <a:pt x="561" y="82"/>
                </a:cubicBezTo>
                <a:cubicBezTo>
                  <a:pt x="556" y="85"/>
                  <a:pt x="552" y="88"/>
                  <a:pt x="548" y="92"/>
                </a:cubicBezTo>
                <a:cubicBezTo>
                  <a:pt x="537" y="102"/>
                  <a:pt x="527" y="112"/>
                  <a:pt x="517" y="123"/>
                </a:cubicBezTo>
                <a:cubicBezTo>
                  <a:pt x="494" y="144"/>
                  <a:pt x="472" y="163"/>
                  <a:pt x="450" y="183"/>
                </a:cubicBezTo>
                <a:cubicBezTo>
                  <a:pt x="415" y="213"/>
                  <a:pt x="379" y="245"/>
                  <a:pt x="342" y="280"/>
                </a:cubicBezTo>
                <a:cubicBezTo>
                  <a:pt x="387" y="230"/>
                  <a:pt x="436" y="183"/>
                  <a:pt x="486" y="135"/>
                </a:cubicBezTo>
                <a:cubicBezTo>
                  <a:pt x="495" y="127"/>
                  <a:pt x="500" y="115"/>
                  <a:pt x="500" y="103"/>
                </a:cubicBezTo>
                <a:cubicBezTo>
                  <a:pt x="500" y="92"/>
                  <a:pt x="496" y="81"/>
                  <a:pt x="488" y="72"/>
                </a:cubicBezTo>
                <a:cubicBezTo>
                  <a:pt x="471" y="54"/>
                  <a:pt x="442" y="53"/>
                  <a:pt x="424" y="70"/>
                </a:cubicBezTo>
                <a:cubicBezTo>
                  <a:pt x="345" y="144"/>
                  <a:pt x="270" y="218"/>
                  <a:pt x="206" y="304"/>
                </a:cubicBezTo>
                <a:cubicBezTo>
                  <a:pt x="200" y="312"/>
                  <a:pt x="185" y="328"/>
                  <a:pt x="170" y="344"/>
                </a:cubicBezTo>
                <a:cubicBezTo>
                  <a:pt x="98" y="420"/>
                  <a:pt x="0" y="524"/>
                  <a:pt x="52" y="605"/>
                </a:cubicBezTo>
                <a:cubicBezTo>
                  <a:pt x="60" y="617"/>
                  <a:pt x="74" y="625"/>
                  <a:pt x="89" y="626"/>
                </a:cubicBezTo>
                <a:cubicBezTo>
                  <a:pt x="136" y="627"/>
                  <a:pt x="166" y="586"/>
                  <a:pt x="186" y="558"/>
                </a:cubicBezTo>
                <a:cubicBezTo>
                  <a:pt x="190" y="552"/>
                  <a:pt x="194" y="547"/>
                  <a:pt x="197" y="544"/>
                </a:cubicBezTo>
                <a:cubicBezTo>
                  <a:pt x="216" y="522"/>
                  <a:pt x="237" y="501"/>
                  <a:pt x="259" y="479"/>
                </a:cubicBezTo>
                <a:cubicBezTo>
                  <a:pt x="211" y="547"/>
                  <a:pt x="167" y="621"/>
                  <a:pt x="143" y="698"/>
                </a:cubicBezTo>
                <a:cubicBezTo>
                  <a:pt x="142" y="703"/>
                  <a:pt x="138" y="712"/>
                  <a:pt x="134" y="720"/>
                </a:cubicBezTo>
                <a:cubicBezTo>
                  <a:pt x="122" y="746"/>
                  <a:pt x="105" y="785"/>
                  <a:pt x="105" y="822"/>
                </a:cubicBezTo>
                <a:cubicBezTo>
                  <a:pt x="105" y="847"/>
                  <a:pt x="113" y="872"/>
                  <a:pt x="136" y="890"/>
                </a:cubicBezTo>
                <a:cubicBezTo>
                  <a:pt x="151" y="901"/>
                  <a:pt x="168" y="905"/>
                  <a:pt x="187" y="901"/>
                </a:cubicBezTo>
                <a:cubicBezTo>
                  <a:pt x="191" y="900"/>
                  <a:pt x="196" y="899"/>
                  <a:pt x="200" y="897"/>
                </a:cubicBezTo>
                <a:cubicBezTo>
                  <a:pt x="204" y="903"/>
                  <a:pt x="208" y="908"/>
                  <a:pt x="214" y="912"/>
                </a:cubicBezTo>
                <a:cubicBezTo>
                  <a:pt x="229" y="924"/>
                  <a:pt x="247" y="929"/>
                  <a:pt x="267" y="926"/>
                </a:cubicBezTo>
                <a:cubicBezTo>
                  <a:pt x="273" y="925"/>
                  <a:pt x="280" y="924"/>
                  <a:pt x="287" y="921"/>
                </a:cubicBezTo>
                <a:cubicBezTo>
                  <a:pt x="274" y="955"/>
                  <a:pt x="262" y="989"/>
                  <a:pt x="251" y="1024"/>
                </a:cubicBezTo>
                <a:cubicBezTo>
                  <a:pt x="251" y="1024"/>
                  <a:pt x="244" y="1044"/>
                  <a:pt x="244" y="1044"/>
                </a:cubicBezTo>
                <a:cubicBezTo>
                  <a:pt x="233" y="1075"/>
                  <a:pt x="219" y="1115"/>
                  <a:pt x="219" y="1151"/>
                </a:cubicBezTo>
                <a:cubicBezTo>
                  <a:pt x="219" y="1168"/>
                  <a:pt x="222" y="1184"/>
                  <a:pt x="230" y="1199"/>
                </a:cubicBezTo>
                <a:cubicBezTo>
                  <a:pt x="236" y="1209"/>
                  <a:pt x="246" y="1216"/>
                  <a:pt x="258" y="1219"/>
                </a:cubicBezTo>
                <a:cubicBezTo>
                  <a:pt x="270" y="1222"/>
                  <a:pt x="282" y="1220"/>
                  <a:pt x="293" y="1214"/>
                </a:cubicBezTo>
                <a:cubicBezTo>
                  <a:pt x="310" y="1203"/>
                  <a:pt x="326" y="1188"/>
                  <a:pt x="340" y="1172"/>
                </a:cubicBezTo>
                <a:cubicBezTo>
                  <a:pt x="340" y="1180"/>
                  <a:pt x="342" y="1188"/>
                  <a:pt x="345" y="1196"/>
                </a:cubicBezTo>
                <a:cubicBezTo>
                  <a:pt x="353" y="1216"/>
                  <a:pt x="374" y="1228"/>
                  <a:pt x="396" y="1223"/>
                </a:cubicBezTo>
                <a:cubicBezTo>
                  <a:pt x="447" y="1213"/>
                  <a:pt x="481" y="1156"/>
                  <a:pt x="506" y="1115"/>
                </a:cubicBezTo>
                <a:cubicBezTo>
                  <a:pt x="506" y="1115"/>
                  <a:pt x="508" y="1112"/>
                  <a:pt x="508" y="1111"/>
                </a:cubicBezTo>
                <a:cubicBezTo>
                  <a:pt x="514" y="1118"/>
                  <a:pt x="521" y="1124"/>
                  <a:pt x="529" y="1127"/>
                </a:cubicBezTo>
                <a:cubicBezTo>
                  <a:pt x="526" y="1142"/>
                  <a:pt x="524" y="1156"/>
                  <a:pt x="524" y="1169"/>
                </a:cubicBezTo>
                <a:cubicBezTo>
                  <a:pt x="524" y="1195"/>
                  <a:pt x="531" y="1216"/>
                  <a:pt x="549" y="1231"/>
                </a:cubicBezTo>
                <a:cubicBezTo>
                  <a:pt x="560" y="1241"/>
                  <a:pt x="575" y="1244"/>
                  <a:pt x="590" y="1241"/>
                </a:cubicBezTo>
                <a:cubicBezTo>
                  <a:pt x="649" y="1225"/>
                  <a:pt x="694" y="1167"/>
                  <a:pt x="727" y="1124"/>
                </a:cubicBezTo>
                <a:cubicBezTo>
                  <a:pt x="740" y="1107"/>
                  <a:pt x="740" y="1107"/>
                  <a:pt x="740" y="1107"/>
                </a:cubicBezTo>
                <a:cubicBezTo>
                  <a:pt x="763" y="1079"/>
                  <a:pt x="784" y="1050"/>
                  <a:pt x="806" y="1021"/>
                </a:cubicBezTo>
                <a:cubicBezTo>
                  <a:pt x="790" y="1064"/>
                  <a:pt x="778" y="1106"/>
                  <a:pt x="778" y="1142"/>
                </a:cubicBezTo>
                <a:cubicBezTo>
                  <a:pt x="778" y="1166"/>
                  <a:pt x="783" y="1187"/>
                  <a:pt x="796" y="1204"/>
                </a:cubicBezTo>
                <a:cubicBezTo>
                  <a:pt x="807" y="1217"/>
                  <a:pt x="824" y="1223"/>
                  <a:pt x="840" y="1220"/>
                </a:cubicBezTo>
                <a:cubicBezTo>
                  <a:pt x="883" y="1212"/>
                  <a:pt x="917" y="1176"/>
                  <a:pt x="944" y="1141"/>
                </a:cubicBezTo>
                <a:cubicBezTo>
                  <a:pt x="944" y="1156"/>
                  <a:pt x="947" y="1169"/>
                  <a:pt x="952" y="1181"/>
                </a:cubicBezTo>
                <a:cubicBezTo>
                  <a:pt x="959" y="1199"/>
                  <a:pt x="977" y="1210"/>
                  <a:pt x="997" y="1208"/>
                </a:cubicBezTo>
                <a:cubicBezTo>
                  <a:pt x="1015" y="1207"/>
                  <a:pt x="1032" y="1200"/>
                  <a:pt x="1046" y="1190"/>
                </a:cubicBezTo>
                <a:cubicBezTo>
                  <a:pt x="1051" y="1191"/>
                  <a:pt x="1056" y="1191"/>
                  <a:pt x="1062" y="1191"/>
                </a:cubicBezTo>
                <a:cubicBezTo>
                  <a:pt x="1075" y="1190"/>
                  <a:pt x="1088" y="1186"/>
                  <a:pt x="1100" y="1180"/>
                </a:cubicBezTo>
                <a:cubicBezTo>
                  <a:pt x="1103" y="1199"/>
                  <a:pt x="1112" y="1215"/>
                  <a:pt x="1129" y="1226"/>
                </a:cubicBezTo>
                <a:cubicBezTo>
                  <a:pt x="1146" y="1237"/>
                  <a:pt x="1163" y="1238"/>
                  <a:pt x="1180" y="1233"/>
                </a:cubicBezTo>
                <a:cubicBezTo>
                  <a:pt x="1182" y="1239"/>
                  <a:pt x="1185" y="1244"/>
                  <a:pt x="1190" y="1248"/>
                </a:cubicBezTo>
                <a:cubicBezTo>
                  <a:pt x="1200" y="1258"/>
                  <a:pt x="1214" y="1262"/>
                  <a:pt x="1228" y="1260"/>
                </a:cubicBezTo>
                <a:cubicBezTo>
                  <a:pt x="1275" y="1253"/>
                  <a:pt x="1308" y="1210"/>
                  <a:pt x="1331" y="1179"/>
                </a:cubicBezTo>
                <a:cubicBezTo>
                  <a:pt x="1331" y="1179"/>
                  <a:pt x="1332" y="1179"/>
                  <a:pt x="1332" y="1179"/>
                </a:cubicBezTo>
                <a:cubicBezTo>
                  <a:pt x="1333" y="1181"/>
                  <a:pt x="1334" y="1183"/>
                  <a:pt x="1335" y="1185"/>
                </a:cubicBezTo>
                <a:cubicBezTo>
                  <a:pt x="1339" y="1190"/>
                  <a:pt x="1343" y="1194"/>
                  <a:pt x="1349" y="1198"/>
                </a:cubicBezTo>
                <a:cubicBezTo>
                  <a:pt x="1343" y="1218"/>
                  <a:pt x="1339" y="1238"/>
                  <a:pt x="1339" y="1258"/>
                </a:cubicBezTo>
                <a:cubicBezTo>
                  <a:pt x="1339" y="1259"/>
                  <a:pt x="1339" y="1260"/>
                  <a:pt x="1339" y="1262"/>
                </a:cubicBezTo>
                <a:cubicBezTo>
                  <a:pt x="1340" y="1284"/>
                  <a:pt x="1357" y="1303"/>
                  <a:pt x="1379" y="1305"/>
                </a:cubicBezTo>
                <a:cubicBezTo>
                  <a:pt x="1426" y="1311"/>
                  <a:pt x="1465" y="1273"/>
                  <a:pt x="1506" y="1222"/>
                </a:cubicBezTo>
                <a:cubicBezTo>
                  <a:pt x="1508" y="1232"/>
                  <a:pt x="1513" y="1240"/>
                  <a:pt x="1521" y="1247"/>
                </a:cubicBezTo>
                <a:cubicBezTo>
                  <a:pt x="1532" y="1256"/>
                  <a:pt x="1547" y="1259"/>
                  <a:pt x="1561" y="1256"/>
                </a:cubicBezTo>
                <a:cubicBezTo>
                  <a:pt x="1597" y="1246"/>
                  <a:pt x="1622" y="1213"/>
                  <a:pt x="1639" y="1189"/>
                </a:cubicBezTo>
                <a:cubicBezTo>
                  <a:pt x="1648" y="1177"/>
                  <a:pt x="1648" y="1177"/>
                  <a:pt x="1648" y="1177"/>
                </a:cubicBezTo>
                <a:cubicBezTo>
                  <a:pt x="1673" y="1147"/>
                  <a:pt x="1698" y="1117"/>
                  <a:pt x="1722" y="1088"/>
                </a:cubicBezTo>
                <a:cubicBezTo>
                  <a:pt x="1722" y="1089"/>
                  <a:pt x="1721" y="1091"/>
                  <a:pt x="1721" y="1092"/>
                </a:cubicBezTo>
                <a:cubicBezTo>
                  <a:pt x="1707" y="1126"/>
                  <a:pt x="1690" y="1166"/>
                  <a:pt x="1690" y="1203"/>
                </a:cubicBezTo>
                <a:cubicBezTo>
                  <a:pt x="1690" y="1217"/>
                  <a:pt x="1692" y="1230"/>
                  <a:pt x="1698" y="1243"/>
                </a:cubicBezTo>
                <a:cubicBezTo>
                  <a:pt x="1703" y="1255"/>
                  <a:pt x="1713" y="1264"/>
                  <a:pt x="1726" y="1268"/>
                </a:cubicBezTo>
                <a:cubicBezTo>
                  <a:pt x="1738" y="1272"/>
                  <a:pt x="1752" y="1270"/>
                  <a:pt x="1763" y="1263"/>
                </a:cubicBezTo>
                <a:cubicBezTo>
                  <a:pt x="1784" y="1249"/>
                  <a:pt x="1803" y="1231"/>
                  <a:pt x="1821" y="1211"/>
                </a:cubicBezTo>
                <a:cubicBezTo>
                  <a:pt x="1823" y="1212"/>
                  <a:pt x="1826" y="1212"/>
                  <a:pt x="1829" y="1213"/>
                </a:cubicBezTo>
                <a:cubicBezTo>
                  <a:pt x="1862" y="1216"/>
                  <a:pt x="1889" y="1196"/>
                  <a:pt x="1912" y="1176"/>
                </a:cubicBezTo>
                <a:cubicBezTo>
                  <a:pt x="1913" y="1183"/>
                  <a:pt x="1916" y="1190"/>
                  <a:pt x="1921" y="1196"/>
                </a:cubicBezTo>
                <a:cubicBezTo>
                  <a:pt x="1933" y="1210"/>
                  <a:pt x="1952" y="1216"/>
                  <a:pt x="1969" y="1210"/>
                </a:cubicBezTo>
                <a:cubicBezTo>
                  <a:pt x="1992" y="1203"/>
                  <a:pt x="2012" y="1188"/>
                  <a:pt x="2029" y="1172"/>
                </a:cubicBezTo>
                <a:cubicBezTo>
                  <a:pt x="2038" y="1184"/>
                  <a:pt x="2052" y="1191"/>
                  <a:pt x="2067" y="1190"/>
                </a:cubicBezTo>
                <a:cubicBezTo>
                  <a:pt x="2072" y="1190"/>
                  <a:pt x="2078" y="1189"/>
                  <a:pt x="2083" y="1188"/>
                </a:cubicBezTo>
                <a:cubicBezTo>
                  <a:pt x="2080" y="1196"/>
                  <a:pt x="2078" y="1204"/>
                  <a:pt x="2077" y="1212"/>
                </a:cubicBezTo>
                <a:cubicBezTo>
                  <a:pt x="2077" y="1214"/>
                  <a:pt x="2077" y="1215"/>
                  <a:pt x="2077" y="1216"/>
                </a:cubicBezTo>
                <a:cubicBezTo>
                  <a:pt x="2077" y="1231"/>
                  <a:pt x="2084" y="1245"/>
                  <a:pt x="2096" y="1253"/>
                </a:cubicBezTo>
                <a:cubicBezTo>
                  <a:pt x="2110" y="1263"/>
                  <a:pt x="2127" y="1264"/>
                  <a:pt x="2142" y="1257"/>
                </a:cubicBezTo>
                <a:cubicBezTo>
                  <a:pt x="2157" y="1249"/>
                  <a:pt x="2171" y="1240"/>
                  <a:pt x="2183" y="1229"/>
                </a:cubicBezTo>
                <a:cubicBezTo>
                  <a:pt x="2181" y="1233"/>
                  <a:pt x="2180" y="1237"/>
                  <a:pt x="2179" y="1241"/>
                </a:cubicBezTo>
                <a:cubicBezTo>
                  <a:pt x="2178" y="1245"/>
                  <a:pt x="2177" y="1249"/>
                  <a:pt x="2177" y="1253"/>
                </a:cubicBezTo>
                <a:cubicBezTo>
                  <a:pt x="2177" y="1264"/>
                  <a:pt x="2182" y="1276"/>
                  <a:pt x="2190" y="1284"/>
                </a:cubicBezTo>
                <a:cubicBezTo>
                  <a:pt x="2201" y="1296"/>
                  <a:pt x="2218" y="1300"/>
                  <a:pt x="2233" y="1296"/>
                </a:cubicBezTo>
                <a:cubicBezTo>
                  <a:pt x="2235" y="1296"/>
                  <a:pt x="2237" y="1295"/>
                  <a:pt x="2239" y="1295"/>
                </a:cubicBezTo>
                <a:cubicBezTo>
                  <a:pt x="2239" y="1297"/>
                  <a:pt x="2240" y="1300"/>
                  <a:pt x="2242" y="1303"/>
                </a:cubicBezTo>
                <a:cubicBezTo>
                  <a:pt x="2250" y="1317"/>
                  <a:pt x="2264" y="1325"/>
                  <a:pt x="2280" y="1326"/>
                </a:cubicBezTo>
                <a:cubicBezTo>
                  <a:pt x="2319" y="1326"/>
                  <a:pt x="2357" y="1304"/>
                  <a:pt x="2397" y="1269"/>
                </a:cubicBezTo>
                <a:cubicBezTo>
                  <a:pt x="2397" y="1281"/>
                  <a:pt x="2402" y="1292"/>
                  <a:pt x="2411" y="1301"/>
                </a:cubicBezTo>
                <a:cubicBezTo>
                  <a:pt x="2428" y="1316"/>
                  <a:pt x="2454" y="1316"/>
                  <a:pt x="2471" y="1301"/>
                </a:cubicBezTo>
                <a:cubicBezTo>
                  <a:pt x="2472" y="1301"/>
                  <a:pt x="2473" y="1300"/>
                  <a:pt x="2473" y="1300"/>
                </a:cubicBezTo>
                <a:cubicBezTo>
                  <a:pt x="2473" y="1311"/>
                  <a:pt x="2477" y="1322"/>
                  <a:pt x="2485" y="1330"/>
                </a:cubicBezTo>
                <a:cubicBezTo>
                  <a:pt x="2502" y="1348"/>
                  <a:pt x="2530" y="1349"/>
                  <a:pt x="2548" y="1333"/>
                </a:cubicBezTo>
                <a:cubicBezTo>
                  <a:pt x="2570" y="1313"/>
                  <a:pt x="2570" y="1313"/>
                  <a:pt x="2570" y="1313"/>
                </a:cubicBezTo>
                <a:cubicBezTo>
                  <a:pt x="2595" y="1290"/>
                  <a:pt x="2628" y="1260"/>
                  <a:pt x="2660" y="1239"/>
                </a:cubicBezTo>
                <a:cubicBezTo>
                  <a:pt x="2675" y="1254"/>
                  <a:pt x="2698" y="1258"/>
                  <a:pt x="2716" y="1247"/>
                </a:cubicBezTo>
                <a:cubicBezTo>
                  <a:pt x="2744" y="1230"/>
                  <a:pt x="2762" y="1203"/>
                  <a:pt x="2763" y="1174"/>
                </a:cubicBezTo>
                <a:cubicBezTo>
                  <a:pt x="2763" y="1174"/>
                  <a:pt x="2763" y="1173"/>
                  <a:pt x="2763" y="1172"/>
                </a:cubicBezTo>
                <a:cubicBezTo>
                  <a:pt x="2763" y="1160"/>
                  <a:pt x="2759" y="1149"/>
                  <a:pt x="2751" y="1140"/>
                </a:cubicBezTo>
                <a:cubicBezTo>
                  <a:pt x="2743" y="1132"/>
                  <a:pt x="2732" y="1127"/>
                  <a:pt x="2721" y="1127"/>
                </a:cubicBezTo>
                <a:cubicBezTo>
                  <a:pt x="2741" y="1097"/>
                  <a:pt x="2759" y="1065"/>
                  <a:pt x="2766" y="1032"/>
                </a:cubicBezTo>
                <a:cubicBezTo>
                  <a:pt x="2766" y="1029"/>
                  <a:pt x="2767" y="1025"/>
                  <a:pt x="2767" y="1022"/>
                </a:cubicBezTo>
                <a:cubicBezTo>
                  <a:pt x="2767" y="1011"/>
                  <a:pt x="2763" y="1001"/>
                  <a:pt x="2755" y="992"/>
                </a:cubicBezTo>
                <a:cubicBezTo>
                  <a:pt x="2747" y="984"/>
                  <a:pt x="2737" y="979"/>
                  <a:pt x="2725" y="978"/>
                </a:cubicBezTo>
                <a:cubicBezTo>
                  <a:pt x="2729" y="967"/>
                  <a:pt x="2731" y="956"/>
                  <a:pt x="2731" y="945"/>
                </a:cubicBezTo>
                <a:cubicBezTo>
                  <a:pt x="2731" y="944"/>
                  <a:pt x="2731" y="942"/>
                  <a:pt x="2731" y="940"/>
                </a:cubicBezTo>
                <a:cubicBezTo>
                  <a:pt x="2731" y="928"/>
                  <a:pt x="2725" y="917"/>
                  <a:pt x="2716" y="909"/>
                </a:cubicBezTo>
                <a:cubicBezTo>
                  <a:pt x="2716" y="909"/>
                  <a:pt x="2716" y="909"/>
                  <a:pt x="2715" y="909"/>
                </a:cubicBezTo>
                <a:cubicBezTo>
                  <a:pt x="2737" y="885"/>
                  <a:pt x="2758" y="862"/>
                  <a:pt x="2777" y="837"/>
                </a:cubicBezTo>
                <a:cubicBezTo>
                  <a:pt x="2784" y="829"/>
                  <a:pt x="2787" y="819"/>
                  <a:pt x="2787" y="809"/>
                </a:cubicBezTo>
                <a:cubicBezTo>
                  <a:pt x="2787" y="797"/>
                  <a:pt x="2783" y="785"/>
                  <a:pt x="2774" y="777"/>
                </a:cubicBezTo>
                <a:cubicBezTo>
                  <a:pt x="2757" y="760"/>
                  <a:pt x="2731" y="760"/>
                  <a:pt x="2713" y="775"/>
                </a:cubicBezTo>
                <a:cubicBezTo>
                  <a:pt x="2663" y="818"/>
                  <a:pt x="2609" y="858"/>
                  <a:pt x="2556" y="896"/>
                </a:cubicBezTo>
                <a:cubicBezTo>
                  <a:pt x="2552" y="899"/>
                  <a:pt x="2548" y="902"/>
                  <a:pt x="2544" y="905"/>
                </a:cubicBezTo>
                <a:cubicBezTo>
                  <a:pt x="2595" y="839"/>
                  <a:pt x="2648" y="771"/>
                  <a:pt x="2709" y="715"/>
                </a:cubicBezTo>
                <a:cubicBezTo>
                  <a:pt x="2722" y="704"/>
                  <a:pt x="2735" y="693"/>
                  <a:pt x="2748" y="682"/>
                </a:cubicBezTo>
                <a:cubicBezTo>
                  <a:pt x="2759" y="673"/>
                  <a:pt x="2764" y="660"/>
                  <a:pt x="2764" y="647"/>
                </a:cubicBezTo>
                <a:cubicBezTo>
                  <a:pt x="2764" y="637"/>
                  <a:pt x="2761" y="627"/>
                  <a:pt x="2754" y="619"/>
                </a:cubicBezTo>
                <a:cubicBezTo>
                  <a:pt x="2738" y="600"/>
                  <a:pt x="2711" y="597"/>
                  <a:pt x="2691" y="612"/>
                </a:cubicBezTo>
                <a:cubicBezTo>
                  <a:pt x="2691" y="612"/>
                  <a:pt x="2690" y="613"/>
                  <a:pt x="2690" y="613"/>
                </a:cubicBezTo>
                <a:cubicBezTo>
                  <a:pt x="2690" y="613"/>
                  <a:pt x="2690" y="613"/>
                  <a:pt x="2690" y="613"/>
                </a:cubicBezTo>
                <a:cubicBezTo>
                  <a:pt x="2690" y="614"/>
                  <a:pt x="2689" y="614"/>
                  <a:pt x="2689" y="614"/>
                </a:cubicBezTo>
                <a:cubicBezTo>
                  <a:pt x="2684" y="618"/>
                  <a:pt x="2678" y="623"/>
                  <a:pt x="2673" y="627"/>
                </a:cubicBezTo>
                <a:cubicBezTo>
                  <a:pt x="2677" y="621"/>
                  <a:pt x="2679" y="614"/>
                  <a:pt x="2679" y="606"/>
                </a:cubicBezTo>
                <a:cubicBezTo>
                  <a:pt x="2679" y="598"/>
                  <a:pt x="2676" y="589"/>
                  <a:pt x="2671" y="582"/>
                </a:cubicBezTo>
                <a:cubicBezTo>
                  <a:pt x="2662" y="568"/>
                  <a:pt x="2647" y="561"/>
                  <a:pt x="2631" y="562"/>
                </a:cubicBezTo>
                <a:cubicBezTo>
                  <a:pt x="2645" y="551"/>
                  <a:pt x="2660" y="542"/>
                  <a:pt x="2674" y="533"/>
                </a:cubicBezTo>
                <a:cubicBezTo>
                  <a:pt x="2688" y="524"/>
                  <a:pt x="2696" y="509"/>
                  <a:pt x="2696" y="494"/>
                </a:cubicBezTo>
                <a:cubicBezTo>
                  <a:pt x="2696" y="486"/>
                  <a:pt x="2694" y="478"/>
                  <a:pt x="2689" y="471"/>
                </a:cubicBezTo>
                <a:cubicBezTo>
                  <a:pt x="2676" y="450"/>
                  <a:pt x="2649" y="443"/>
                  <a:pt x="2628" y="456"/>
                </a:cubicBezTo>
                <a:cubicBezTo>
                  <a:pt x="2628" y="456"/>
                  <a:pt x="2627" y="456"/>
                  <a:pt x="2627" y="456"/>
                </a:cubicBezTo>
                <a:cubicBezTo>
                  <a:pt x="2627" y="456"/>
                  <a:pt x="2627" y="456"/>
                  <a:pt x="2627" y="456"/>
                </a:cubicBezTo>
                <a:cubicBezTo>
                  <a:pt x="2627" y="456"/>
                  <a:pt x="2627" y="456"/>
                  <a:pt x="2627" y="456"/>
                </a:cubicBezTo>
                <a:cubicBezTo>
                  <a:pt x="2624" y="458"/>
                  <a:pt x="2620" y="460"/>
                  <a:pt x="2617" y="462"/>
                </a:cubicBezTo>
                <a:cubicBezTo>
                  <a:pt x="2625" y="456"/>
                  <a:pt x="2632" y="450"/>
                  <a:pt x="2640" y="443"/>
                </a:cubicBezTo>
                <a:cubicBezTo>
                  <a:pt x="2650" y="435"/>
                  <a:pt x="2656" y="422"/>
                  <a:pt x="2656" y="409"/>
                </a:cubicBezTo>
                <a:cubicBezTo>
                  <a:pt x="2656" y="400"/>
                  <a:pt x="2654" y="392"/>
                  <a:pt x="2649" y="384"/>
                </a:cubicBezTo>
                <a:cubicBezTo>
                  <a:pt x="2644" y="376"/>
                  <a:pt x="2636" y="371"/>
                  <a:pt x="2628" y="367"/>
                </a:cubicBezTo>
                <a:cubicBezTo>
                  <a:pt x="2633" y="364"/>
                  <a:pt x="2638" y="360"/>
                  <a:pt x="2643" y="357"/>
                </a:cubicBezTo>
                <a:cubicBezTo>
                  <a:pt x="2643" y="357"/>
                  <a:pt x="2642" y="357"/>
                  <a:pt x="2642" y="358"/>
                </a:cubicBezTo>
                <a:cubicBezTo>
                  <a:pt x="2643" y="357"/>
                  <a:pt x="2644" y="357"/>
                  <a:pt x="2644" y="356"/>
                </a:cubicBezTo>
                <a:cubicBezTo>
                  <a:pt x="2657" y="348"/>
                  <a:pt x="2663" y="334"/>
                  <a:pt x="2663" y="320"/>
                </a:cubicBezTo>
                <a:cubicBezTo>
                  <a:pt x="2663" y="311"/>
                  <a:pt x="2661" y="302"/>
                  <a:pt x="2656" y="294"/>
                </a:cubicBezTo>
                <a:cubicBezTo>
                  <a:pt x="2642" y="274"/>
                  <a:pt x="2614" y="269"/>
                  <a:pt x="2594" y="282"/>
                </a:cubicBezTo>
                <a:cubicBezTo>
                  <a:pt x="2593" y="282"/>
                  <a:pt x="2593" y="283"/>
                  <a:pt x="2592" y="283"/>
                </a:cubicBezTo>
                <a:cubicBezTo>
                  <a:pt x="2572" y="298"/>
                  <a:pt x="2547" y="309"/>
                  <a:pt x="2521" y="321"/>
                </a:cubicBezTo>
                <a:cubicBezTo>
                  <a:pt x="2516" y="323"/>
                  <a:pt x="2512" y="325"/>
                  <a:pt x="2508" y="327"/>
                </a:cubicBezTo>
                <a:cubicBezTo>
                  <a:pt x="2524" y="315"/>
                  <a:pt x="2540" y="302"/>
                  <a:pt x="2553" y="287"/>
                </a:cubicBezTo>
                <a:cubicBezTo>
                  <a:pt x="2561" y="278"/>
                  <a:pt x="2566" y="267"/>
                  <a:pt x="2566" y="256"/>
                </a:cubicBezTo>
                <a:cubicBezTo>
                  <a:pt x="2566" y="249"/>
                  <a:pt x="2564" y="241"/>
                  <a:pt x="2560" y="234"/>
                </a:cubicBezTo>
                <a:cubicBezTo>
                  <a:pt x="2550" y="217"/>
                  <a:pt x="2531" y="208"/>
                  <a:pt x="2512" y="212"/>
                </a:cubicBezTo>
                <a:cubicBezTo>
                  <a:pt x="2484" y="218"/>
                  <a:pt x="2457" y="232"/>
                  <a:pt x="2431" y="249"/>
                </a:cubicBezTo>
                <a:cubicBezTo>
                  <a:pt x="2436" y="242"/>
                  <a:pt x="2438" y="234"/>
                  <a:pt x="2438" y="226"/>
                </a:cubicBezTo>
                <a:cubicBezTo>
                  <a:pt x="2438" y="218"/>
                  <a:pt x="2436" y="210"/>
                  <a:pt x="2432" y="203"/>
                </a:cubicBezTo>
                <a:cubicBezTo>
                  <a:pt x="2421" y="184"/>
                  <a:pt x="2399" y="176"/>
                  <a:pt x="2378" y="183"/>
                </a:cubicBezTo>
                <a:cubicBezTo>
                  <a:pt x="2301" y="211"/>
                  <a:pt x="2231" y="266"/>
                  <a:pt x="2175" y="310"/>
                </a:cubicBezTo>
                <a:cubicBezTo>
                  <a:pt x="2086" y="380"/>
                  <a:pt x="2003" y="462"/>
                  <a:pt x="1913" y="568"/>
                </a:cubicBezTo>
                <a:cubicBezTo>
                  <a:pt x="1982" y="478"/>
                  <a:pt x="2056" y="390"/>
                  <a:pt x="2141" y="311"/>
                </a:cubicBezTo>
                <a:cubicBezTo>
                  <a:pt x="2148" y="305"/>
                  <a:pt x="2159" y="296"/>
                  <a:pt x="2172" y="286"/>
                </a:cubicBezTo>
                <a:cubicBezTo>
                  <a:pt x="2213" y="255"/>
                  <a:pt x="2259" y="219"/>
                  <a:pt x="2270" y="177"/>
                </a:cubicBezTo>
                <a:cubicBezTo>
                  <a:pt x="2271" y="174"/>
                  <a:pt x="2271" y="170"/>
                  <a:pt x="2271" y="166"/>
                </a:cubicBezTo>
                <a:cubicBezTo>
                  <a:pt x="2271" y="154"/>
                  <a:pt x="2266" y="142"/>
                  <a:pt x="2257" y="133"/>
                </a:cubicBezTo>
                <a:cubicBezTo>
                  <a:pt x="2246" y="122"/>
                  <a:pt x="2228" y="118"/>
                  <a:pt x="2213" y="123"/>
                </a:cubicBezTo>
                <a:cubicBezTo>
                  <a:pt x="2201" y="127"/>
                  <a:pt x="2189" y="132"/>
                  <a:pt x="2177" y="138"/>
                </a:cubicBezTo>
                <a:cubicBezTo>
                  <a:pt x="2175" y="136"/>
                  <a:pt x="2173" y="135"/>
                  <a:pt x="2170" y="135"/>
                </a:cubicBezTo>
                <a:cubicBezTo>
                  <a:pt x="2126" y="119"/>
                  <a:pt x="2074" y="143"/>
                  <a:pt x="2019" y="176"/>
                </a:cubicBezTo>
                <a:cubicBezTo>
                  <a:pt x="2025" y="160"/>
                  <a:pt x="2029" y="145"/>
                  <a:pt x="2029" y="130"/>
                </a:cubicBezTo>
                <a:cubicBezTo>
                  <a:pt x="2029" y="126"/>
                  <a:pt x="2028" y="122"/>
                  <a:pt x="2028" y="119"/>
                </a:cubicBezTo>
                <a:cubicBezTo>
                  <a:pt x="2025" y="98"/>
                  <a:pt x="2009" y="82"/>
                  <a:pt x="1988" y="80"/>
                </a:cubicBezTo>
                <a:cubicBezTo>
                  <a:pt x="1970" y="78"/>
                  <a:pt x="1952" y="81"/>
                  <a:pt x="1934" y="86"/>
                </a:cubicBezTo>
                <a:cubicBezTo>
                  <a:pt x="1934" y="86"/>
                  <a:pt x="1934" y="86"/>
                  <a:pt x="1934" y="86"/>
                </a:cubicBezTo>
                <a:cubicBezTo>
                  <a:pt x="1918" y="69"/>
                  <a:pt x="1890" y="68"/>
                  <a:pt x="1872" y="84"/>
                </a:cubicBezTo>
                <a:cubicBezTo>
                  <a:pt x="1866" y="88"/>
                  <a:pt x="1861" y="94"/>
                  <a:pt x="1856" y="99"/>
                </a:cubicBezTo>
                <a:cubicBezTo>
                  <a:pt x="1845" y="108"/>
                  <a:pt x="1833" y="117"/>
                  <a:pt x="1821" y="126"/>
                </a:cubicBezTo>
                <a:cubicBezTo>
                  <a:pt x="1823" y="121"/>
                  <a:pt x="1824" y="115"/>
                  <a:pt x="1825" y="109"/>
                </a:cubicBezTo>
                <a:cubicBezTo>
                  <a:pt x="1825" y="107"/>
                  <a:pt x="1825" y="105"/>
                  <a:pt x="1825" y="102"/>
                </a:cubicBezTo>
                <a:cubicBezTo>
                  <a:pt x="1825" y="90"/>
                  <a:pt x="1821" y="79"/>
                  <a:pt x="1812" y="70"/>
                </a:cubicBezTo>
                <a:cubicBezTo>
                  <a:pt x="1802" y="60"/>
                  <a:pt x="1787" y="56"/>
                  <a:pt x="1773" y="58"/>
                </a:cubicBezTo>
                <a:cubicBezTo>
                  <a:pt x="1714" y="68"/>
                  <a:pt x="1657" y="106"/>
                  <a:pt x="1611" y="136"/>
                </a:cubicBezTo>
                <a:cubicBezTo>
                  <a:pt x="1611" y="136"/>
                  <a:pt x="1610" y="137"/>
                  <a:pt x="1610" y="137"/>
                </a:cubicBezTo>
                <a:cubicBezTo>
                  <a:pt x="1610" y="135"/>
                  <a:pt x="1610" y="134"/>
                  <a:pt x="1610" y="132"/>
                </a:cubicBezTo>
                <a:cubicBezTo>
                  <a:pt x="1610" y="124"/>
                  <a:pt x="1608" y="116"/>
                  <a:pt x="1603" y="109"/>
                </a:cubicBezTo>
                <a:cubicBezTo>
                  <a:pt x="1593" y="91"/>
                  <a:pt x="1571" y="83"/>
                  <a:pt x="1551" y="89"/>
                </a:cubicBezTo>
                <a:cubicBezTo>
                  <a:pt x="1495" y="108"/>
                  <a:pt x="1446" y="151"/>
                  <a:pt x="1403" y="190"/>
                </a:cubicBezTo>
                <a:cubicBezTo>
                  <a:pt x="1405" y="183"/>
                  <a:pt x="1407" y="176"/>
                  <a:pt x="1408" y="169"/>
                </a:cubicBezTo>
                <a:cubicBezTo>
                  <a:pt x="1408" y="167"/>
                  <a:pt x="1408" y="165"/>
                  <a:pt x="1408" y="163"/>
                </a:cubicBezTo>
                <a:cubicBezTo>
                  <a:pt x="1408" y="162"/>
                  <a:pt x="1408" y="160"/>
                  <a:pt x="1408" y="159"/>
                </a:cubicBezTo>
                <a:cubicBezTo>
                  <a:pt x="1429" y="143"/>
                  <a:pt x="1450" y="127"/>
                  <a:pt x="1470" y="110"/>
                </a:cubicBezTo>
                <a:cubicBezTo>
                  <a:pt x="1481" y="101"/>
                  <a:pt x="1486" y="88"/>
                  <a:pt x="1486" y="76"/>
                </a:cubicBezTo>
                <a:cubicBezTo>
                  <a:pt x="1486" y="69"/>
                  <a:pt x="1485" y="62"/>
                  <a:pt x="1482" y="56"/>
                </a:cubicBezTo>
                <a:cubicBezTo>
                  <a:pt x="1472" y="37"/>
                  <a:pt x="1452" y="27"/>
                  <a:pt x="1431" y="32"/>
                </a:cubicBezTo>
                <a:cubicBezTo>
                  <a:pt x="1397" y="39"/>
                  <a:pt x="1365" y="56"/>
                  <a:pt x="1334" y="77"/>
                </a:cubicBezTo>
                <a:cubicBezTo>
                  <a:pt x="1321" y="43"/>
                  <a:pt x="1293" y="22"/>
                  <a:pt x="1254" y="17"/>
                </a:cubicBezTo>
                <a:cubicBezTo>
                  <a:pt x="1228" y="13"/>
                  <a:pt x="1202" y="17"/>
                  <a:pt x="1180" y="21"/>
                </a:cubicBezTo>
                <a:cubicBezTo>
                  <a:pt x="1084" y="39"/>
                  <a:pt x="1001" y="92"/>
                  <a:pt x="927" y="156"/>
                </a:cubicBezTo>
                <a:cubicBezTo>
                  <a:pt x="926" y="153"/>
                  <a:pt x="924" y="151"/>
                  <a:pt x="922" y="148"/>
                </a:cubicBezTo>
                <a:cubicBezTo>
                  <a:pt x="911" y="134"/>
                  <a:pt x="892" y="128"/>
                  <a:pt x="874" y="133"/>
                </a:cubicBezTo>
                <a:cubicBezTo>
                  <a:pt x="800" y="155"/>
                  <a:pt x="699" y="288"/>
                  <a:pt x="540" y="502"/>
                </a:cubicBezTo>
                <a:cubicBezTo>
                  <a:pt x="538" y="506"/>
                  <a:pt x="535" y="509"/>
                  <a:pt x="533" y="512"/>
                </a:cubicBezTo>
                <a:cubicBezTo>
                  <a:pt x="510" y="542"/>
                  <a:pt x="487" y="573"/>
                  <a:pt x="466" y="603"/>
                </a:cubicBezTo>
                <a:cubicBezTo>
                  <a:pt x="430" y="651"/>
                  <a:pt x="394" y="696"/>
                  <a:pt x="363" y="734"/>
                </a:cubicBezTo>
                <a:cubicBezTo>
                  <a:pt x="342" y="758"/>
                  <a:pt x="325" y="777"/>
                  <a:pt x="311" y="791"/>
                </a:cubicBezTo>
                <a:cubicBezTo>
                  <a:pt x="353" y="736"/>
                  <a:pt x="406" y="656"/>
                  <a:pt x="474" y="545"/>
                </a:cubicBezTo>
                <a:cubicBezTo>
                  <a:pt x="490" y="519"/>
                  <a:pt x="505" y="495"/>
                  <a:pt x="509" y="489"/>
                </a:cubicBezTo>
                <a:cubicBezTo>
                  <a:pt x="576" y="398"/>
                  <a:pt x="634" y="324"/>
                  <a:pt x="705" y="260"/>
                </a:cubicBezTo>
                <a:cubicBezTo>
                  <a:pt x="717" y="249"/>
                  <a:pt x="717" y="249"/>
                  <a:pt x="717" y="249"/>
                </a:cubicBezTo>
                <a:cubicBezTo>
                  <a:pt x="739" y="231"/>
                  <a:pt x="763" y="210"/>
                  <a:pt x="778" y="182"/>
                </a:cubicBezTo>
                <a:cubicBezTo>
                  <a:pt x="782" y="175"/>
                  <a:pt x="784" y="167"/>
                  <a:pt x="784" y="160"/>
                </a:cubicBezTo>
                <a:cubicBezTo>
                  <a:pt x="784" y="148"/>
                  <a:pt x="779" y="136"/>
                  <a:pt x="770" y="127"/>
                </a:cubicBezTo>
                <a:cubicBezTo>
                  <a:pt x="755" y="113"/>
                  <a:pt x="732" y="111"/>
                  <a:pt x="715" y="122"/>
                </a:cubicBezTo>
                <a:cubicBezTo>
                  <a:pt x="605" y="192"/>
                  <a:pt x="514" y="303"/>
                  <a:pt x="433" y="402"/>
                </a:cubicBezTo>
                <a:cubicBezTo>
                  <a:pt x="420" y="418"/>
                  <a:pt x="420" y="418"/>
                  <a:pt x="420" y="418"/>
                </a:cubicBezTo>
                <a:cubicBezTo>
                  <a:pt x="376" y="472"/>
                  <a:pt x="332" y="529"/>
                  <a:pt x="293" y="590"/>
                </a:cubicBezTo>
                <a:cubicBezTo>
                  <a:pt x="327" y="536"/>
                  <a:pt x="367" y="484"/>
                  <a:pt x="404" y="437"/>
                </a:cubicBezTo>
                <a:cubicBezTo>
                  <a:pt x="433" y="400"/>
                  <a:pt x="459" y="360"/>
                  <a:pt x="484" y="321"/>
                </a:cubicBezTo>
                <a:cubicBezTo>
                  <a:pt x="515" y="272"/>
                  <a:pt x="545" y="226"/>
                  <a:pt x="580" y="187"/>
                </a:cubicBezTo>
                <a:cubicBezTo>
                  <a:pt x="592" y="177"/>
                  <a:pt x="603" y="166"/>
                  <a:pt x="615" y="155"/>
                </a:cubicBezTo>
                <a:cubicBezTo>
                  <a:pt x="625" y="150"/>
                  <a:pt x="640" y="146"/>
                  <a:pt x="651" y="143"/>
                </a:cubicBezTo>
                <a:cubicBezTo>
                  <a:pt x="687" y="134"/>
                  <a:pt x="732" y="122"/>
                  <a:pt x="753" y="82"/>
                </a:cubicBezTo>
                <a:cubicBezTo>
                  <a:pt x="756" y="76"/>
                  <a:pt x="758" y="69"/>
                  <a:pt x="758" y="62"/>
                </a:cubicBezTo>
                <a:cubicBezTo>
                  <a:pt x="758" y="56"/>
                  <a:pt x="757" y="50"/>
                  <a:pt x="754" y="44"/>
                </a:cubicBezTo>
                <a:cubicBezTo>
                  <a:pt x="749" y="32"/>
                  <a:pt x="739" y="23"/>
                  <a:pt x="726" y="19"/>
                </a:cubicBezTo>
                <a:cubicBezTo>
                  <a:pt x="669" y="0"/>
                  <a:pt x="594" y="50"/>
                  <a:pt x="573" y="70"/>
                </a:cubicBezTo>
                <a:close/>
                <a:moveTo>
                  <a:pt x="1117" y="136"/>
                </a:moveTo>
                <a:cubicBezTo>
                  <a:pt x="1109" y="140"/>
                  <a:pt x="1102" y="144"/>
                  <a:pt x="1095" y="149"/>
                </a:cubicBezTo>
                <a:cubicBezTo>
                  <a:pt x="1094" y="149"/>
                  <a:pt x="1094" y="148"/>
                  <a:pt x="1093" y="148"/>
                </a:cubicBezTo>
                <a:cubicBezTo>
                  <a:pt x="1101" y="143"/>
                  <a:pt x="1109" y="139"/>
                  <a:pt x="1117" y="136"/>
                </a:cubicBezTo>
                <a:close/>
                <a:moveTo>
                  <a:pt x="1249" y="107"/>
                </a:moveTo>
                <a:cubicBezTo>
                  <a:pt x="1250" y="108"/>
                  <a:pt x="1250" y="108"/>
                  <a:pt x="1250" y="108"/>
                </a:cubicBezTo>
                <a:cubicBezTo>
                  <a:pt x="1250" y="108"/>
                  <a:pt x="1250" y="109"/>
                  <a:pt x="1250" y="110"/>
                </a:cubicBezTo>
                <a:cubicBezTo>
                  <a:pt x="1250" y="115"/>
                  <a:pt x="1249" y="125"/>
                  <a:pt x="1240" y="146"/>
                </a:cubicBezTo>
                <a:cubicBezTo>
                  <a:pt x="1239" y="137"/>
                  <a:pt x="1236" y="128"/>
                  <a:pt x="1230" y="120"/>
                </a:cubicBezTo>
                <a:cubicBezTo>
                  <a:pt x="1225" y="114"/>
                  <a:pt x="1218" y="110"/>
                  <a:pt x="1211" y="107"/>
                </a:cubicBezTo>
                <a:cubicBezTo>
                  <a:pt x="1237" y="104"/>
                  <a:pt x="1246" y="105"/>
                  <a:pt x="1249" y="107"/>
                </a:cubicBezTo>
                <a:close/>
                <a:moveTo>
                  <a:pt x="590" y="586"/>
                </a:moveTo>
                <a:cubicBezTo>
                  <a:pt x="580" y="605"/>
                  <a:pt x="569" y="624"/>
                  <a:pt x="559" y="643"/>
                </a:cubicBezTo>
                <a:cubicBezTo>
                  <a:pt x="543" y="673"/>
                  <a:pt x="543" y="673"/>
                  <a:pt x="543" y="673"/>
                </a:cubicBezTo>
                <a:cubicBezTo>
                  <a:pt x="527" y="702"/>
                  <a:pt x="509" y="735"/>
                  <a:pt x="494" y="771"/>
                </a:cubicBezTo>
                <a:cubicBezTo>
                  <a:pt x="473" y="803"/>
                  <a:pt x="452" y="836"/>
                  <a:pt x="432" y="869"/>
                </a:cubicBezTo>
                <a:cubicBezTo>
                  <a:pt x="409" y="905"/>
                  <a:pt x="385" y="942"/>
                  <a:pt x="361" y="979"/>
                </a:cubicBezTo>
                <a:cubicBezTo>
                  <a:pt x="395" y="888"/>
                  <a:pt x="440" y="801"/>
                  <a:pt x="496" y="717"/>
                </a:cubicBezTo>
                <a:cubicBezTo>
                  <a:pt x="510" y="695"/>
                  <a:pt x="526" y="674"/>
                  <a:pt x="541" y="652"/>
                </a:cubicBezTo>
                <a:cubicBezTo>
                  <a:pt x="557" y="631"/>
                  <a:pt x="573" y="609"/>
                  <a:pt x="590" y="586"/>
                </a:cubicBezTo>
                <a:close/>
                <a:moveTo>
                  <a:pt x="665" y="689"/>
                </a:moveTo>
                <a:cubicBezTo>
                  <a:pt x="675" y="674"/>
                  <a:pt x="684" y="659"/>
                  <a:pt x="694" y="645"/>
                </a:cubicBezTo>
                <a:cubicBezTo>
                  <a:pt x="667" y="690"/>
                  <a:pt x="642" y="734"/>
                  <a:pt x="620" y="775"/>
                </a:cubicBezTo>
                <a:cubicBezTo>
                  <a:pt x="615" y="779"/>
                  <a:pt x="611" y="783"/>
                  <a:pt x="606" y="787"/>
                </a:cubicBezTo>
                <a:cubicBezTo>
                  <a:pt x="625" y="755"/>
                  <a:pt x="645" y="722"/>
                  <a:pt x="665" y="689"/>
                </a:cubicBezTo>
                <a:close/>
                <a:moveTo>
                  <a:pt x="636" y="1095"/>
                </a:moveTo>
                <a:cubicBezTo>
                  <a:pt x="635" y="1096"/>
                  <a:pt x="634" y="1097"/>
                  <a:pt x="633" y="1098"/>
                </a:cubicBezTo>
                <a:cubicBezTo>
                  <a:pt x="633" y="1098"/>
                  <a:pt x="633" y="1097"/>
                  <a:pt x="633" y="1097"/>
                </a:cubicBezTo>
                <a:cubicBezTo>
                  <a:pt x="634" y="1096"/>
                  <a:pt x="635" y="1095"/>
                  <a:pt x="636" y="1095"/>
                </a:cubicBezTo>
                <a:close/>
                <a:moveTo>
                  <a:pt x="1275" y="453"/>
                </a:moveTo>
                <a:cubicBezTo>
                  <a:pt x="1244" y="495"/>
                  <a:pt x="1217" y="535"/>
                  <a:pt x="1196" y="569"/>
                </a:cubicBezTo>
                <a:cubicBezTo>
                  <a:pt x="1154" y="636"/>
                  <a:pt x="1115" y="711"/>
                  <a:pt x="1074" y="800"/>
                </a:cubicBezTo>
                <a:cubicBezTo>
                  <a:pt x="1066" y="811"/>
                  <a:pt x="1059" y="823"/>
                  <a:pt x="1051" y="834"/>
                </a:cubicBezTo>
                <a:cubicBezTo>
                  <a:pt x="1004" y="903"/>
                  <a:pt x="956" y="975"/>
                  <a:pt x="905" y="1042"/>
                </a:cubicBezTo>
                <a:cubicBezTo>
                  <a:pt x="891" y="1061"/>
                  <a:pt x="891" y="1061"/>
                  <a:pt x="891" y="1061"/>
                </a:cubicBezTo>
                <a:cubicBezTo>
                  <a:pt x="889" y="1064"/>
                  <a:pt x="886" y="1068"/>
                  <a:pt x="882" y="1073"/>
                </a:cubicBezTo>
                <a:cubicBezTo>
                  <a:pt x="893" y="1042"/>
                  <a:pt x="906" y="1011"/>
                  <a:pt x="916" y="988"/>
                </a:cubicBezTo>
                <a:cubicBezTo>
                  <a:pt x="926" y="964"/>
                  <a:pt x="926" y="964"/>
                  <a:pt x="926" y="964"/>
                </a:cubicBezTo>
                <a:cubicBezTo>
                  <a:pt x="974" y="842"/>
                  <a:pt x="1042" y="721"/>
                  <a:pt x="1129" y="605"/>
                </a:cubicBezTo>
                <a:cubicBezTo>
                  <a:pt x="1145" y="584"/>
                  <a:pt x="1162" y="563"/>
                  <a:pt x="1179" y="542"/>
                </a:cubicBezTo>
                <a:cubicBezTo>
                  <a:pt x="1210" y="511"/>
                  <a:pt x="1242" y="482"/>
                  <a:pt x="1275" y="453"/>
                </a:cubicBezTo>
                <a:close/>
                <a:moveTo>
                  <a:pt x="1253" y="701"/>
                </a:moveTo>
                <a:cubicBezTo>
                  <a:pt x="1290" y="652"/>
                  <a:pt x="1332" y="597"/>
                  <a:pt x="1378" y="541"/>
                </a:cubicBezTo>
                <a:cubicBezTo>
                  <a:pt x="1360" y="567"/>
                  <a:pt x="1341" y="594"/>
                  <a:pt x="1322" y="623"/>
                </a:cubicBezTo>
                <a:cubicBezTo>
                  <a:pt x="1282" y="683"/>
                  <a:pt x="1244" y="745"/>
                  <a:pt x="1207" y="805"/>
                </a:cubicBezTo>
                <a:cubicBezTo>
                  <a:pt x="1198" y="820"/>
                  <a:pt x="1188" y="836"/>
                  <a:pt x="1179" y="851"/>
                </a:cubicBezTo>
                <a:cubicBezTo>
                  <a:pt x="1190" y="819"/>
                  <a:pt x="1202" y="787"/>
                  <a:pt x="1214" y="755"/>
                </a:cubicBezTo>
                <a:cubicBezTo>
                  <a:pt x="1227" y="737"/>
                  <a:pt x="1240" y="719"/>
                  <a:pt x="1253" y="701"/>
                </a:cubicBezTo>
                <a:close/>
                <a:moveTo>
                  <a:pt x="1852" y="240"/>
                </a:moveTo>
                <a:cubicBezTo>
                  <a:pt x="1872" y="226"/>
                  <a:pt x="1872" y="226"/>
                  <a:pt x="1872" y="226"/>
                </a:cubicBezTo>
                <a:cubicBezTo>
                  <a:pt x="1874" y="224"/>
                  <a:pt x="1877" y="222"/>
                  <a:pt x="1880" y="220"/>
                </a:cubicBezTo>
                <a:cubicBezTo>
                  <a:pt x="1866" y="236"/>
                  <a:pt x="1852" y="251"/>
                  <a:pt x="1839" y="264"/>
                </a:cubicBezTo>
                <a:cubicBezTo>
                  <a:pt x="1825" y="279"/>
                  <a:pt x="1813" y="292"/>
                  <a:pt x="1805" y="302"/>
                </a:cubicBezTo>
                <a:cubicBezTo>
                  <a:pt x="1788" y="323"/>
                  <a:pt x="1771" y="345"/>
                  <a:pt x="1753" y="367"/>
                </a:cubicBezTo>
                <a:cubicBezTo>
                  <a:pt x="1683" y="431"/>
                  <a:pt x="1622" y="502"/>
                  <a:pt x="1572" y="578"/>
                </a:cubicBezTo>
                <a:cubicBezTo>
                  <a:pt x="1555" y="603"/>
                  <a:pt x="1539" y="629"/>
                  <a:pt x="1525" y="656"/>
                </a:cubicBezTo>
                <a:cubicBezTo>
                  <a:pt x="1506" y="680"/>
                  <a:pt x="1487" y="704"/>
                  <a:pt x="1469" y="729"/>
                </a:cubicBezTo>
                <a:cubicBezTo>
                  <a:pt x="1449" y="756"/>
                  <a:pt x="1429" y="783"/>
                  <a:pt x="1410" y="811"/>
                </a:cubicBezTo>
                <a:cubicBezTo>
                  <a:pt x="1419" y="788"/>
                  <a:pt x="1428" y="766"/>
                  <a:pt x="1438" y="743"/>
                </a:cubicBezTo>
                <a:cubicBezTo>
                  <a:pt x="1444" y="735"/>
                  <a:pt x="1450" y="727"/>
                  <a:pt x="1455" y="719"/>
                </a:cubicBezTo>
                <a:cubicBezTo>
                  <a:pt x="1549" y="587"/>
                  <a:pt x="1647" y="462"/>
                  <a:pt x="1749" y="349"/>
                </a:cubicBezTo>
                <a:cubicBezTo>
                  <a:pt x="1749" y="349"/>
                  <a:pt x="1797" y="294"/>
                  <a:pt x="1797" y="294"/>
                </a:cubicBezTo>
                <a:cubicBezTo>
                  <a:pt x="1807" y="281"/>
                  <a:pt x="1818" y="269"/>
                  <a:pt x="1829" y="257"/>
                </a:cubicBezTo>
                <a:cubicBezTo>
                  <a:pt x="1837" y="251"/>
                  <a:pt x="1844" y="245"/>
                  <a:pt x="1852" y="240"/>
                </a:cubicBezTo>
                <a:close/>
                <a:moveTo>
                  <a:pt x="1894" y="365"/>
                </a:moveTo>
                <a:cubicBezTo>
                  <a:pt x="1808" y="450"/>
                  <a:pt x="1732" y="541"/>
                  <a:pt x="1666" y="637"/>
                </a:cubicBezTo>
                <a:cubicBezTo>
                  <a:pt x="1654" y="654"/>
                  <a:pt x="1643" y="672"/>
                  <a:pt x="1632" y="689"/>
                </a:cubicBezTo>
                <a:cubicBezTo>
                  <a:pt x="1613" y="709"/>
                  <a:pt x="1595" y="729"/>
                  <a:pt x="1577" y="748"/>
                </a:cubicBezTo>
                <a:cubicBezTo>
                  <a:pt x="1584" y="734"/>
                  <a:pt x="1592" y="720"/>
                  <a:pt x="1600" y="706"/>
                </a:cubicBezTo>
                <a:cubicBezTo>
                  <a:pt x="1674" y="609"/>
                  <a:pt x="1749" y="515"/>
                  <a:pt x="1818" y="429"/>
                </a:cubicBezTo>
                <a:cubicBezTo>
                  <a:pt x="1842" y="407"/>
                  <a:pt x="1868" y="386"/>
                  <a:pt x="1894" y="365"/>
                </a:cubicBezTo>
                <a:close/>
                <a:moveTo>
                  <a:pt x="2264" y="375"/>
                </a:moveTo>
                <a:cubicBezTo>
                  <a:pt x="2282" y="361"/>
                  <a:pt x="2301" y="348"/>
                  <a:pt x="2321" y="335"/>
                </a:cubicBezTo>
                <a:cubicBezTo>
                  <a:pt x="2335" y="325"/>
                  <a:pt x="2350" y="315"/>
                  <a:pt x="2364" y="305"/>
                </a:cubicBezTo>
                <a:cubicBezTo>
                  <a:pt x="2357" y="312"/>
                  <a:pt x="2349" y="320"/>
                  <a:pt x="2342" y="327"/>
                </a:cubicBezTo>
                <a:cubicBezTo>
                  <a:pt x="2336" y="331"/>
                  <a:pt x="2329" y="335"/>
                  <a:pt x="2323" y="340"/>
                </a:cubicBezTo>
                <a:cubicBezTo>
                  <a:pt x="2134" y="479"/>
                  <a:pt x="1989" y="622"/>
                  <a:pt x="1879" y="775"/>
                </a:cubicBezTo>
                <a:cubicBezTo>
                  <a:pt x="1873" y="785"/>
                  <a:pt x="1866" y="795"/>
                  <a:pt x="1859" y="805"/>
                </a:cubicBezTo>
                <a:cubicBezTo>
                  <a:pt x="1837" y="827"/>
                  <a:pt x="1816" y="850"/>
                  <a:pt x="1794" y="873"/>
                </a:cubicBezTo>
                <a:cubicBezTo>
                  <a:pt x="1822" y="832"/>
                  <a:pt x="1852" y="791"/>
                  <a:pt x="1883" y="751"/>
                </a:cubicBezTo>
                <a:cubicBezTo>
                  <a:pt x="1979" y="634"/>
                  <a:pt x="2107" y="491"/>
                  <a:pt x="2264" y="375"/>
                </a:cubicBezTo>
                <a:close/>
                <a:moveTo>
                  <a:pt x="1932" y="859"/>
                </a:moveTo>
                <a:cubicBezTo>
                  <a:pt x="2029" y="762"/>
                  <a:pt x="2029" y="762"/>
                  <a:pt x="2029" y="762"/>
                </a:cubicBezTo>
                <a:cubicBezTo>
                  <a:pt x="2033" y="757"/>
                  <a:pt x="2038" y="752"/>
                  <a:pt x="2043" y="748"/>
                </a:cubicBezTo>
                <a:cubicBezTo>
                  <a:pt x="2009" y="799"/>
                  <a:pt x="1977" y="852"/>
                  <a:pt x="1946" y="903"/>
                </a:cubicBezTo>
                <a:cubicBezTo>
                  <a:pt x="1923" y="943"/>
                  <a:pt x="1923" y="943"/>
                  <a:pt x="1923" y="943"/>
                </a:cubicBezTo>
                <a:cubicBezTo>
                  <a:pt x="1914" y="958"/>
                  <a:pt x="1903" y="973"/>
                  <a:pt x="1893" y="989"/>
                </a:cubicBezTo>
                <a:cubicBezTo>
                  <a:pt x="1871" y="1013"/>
                  <a:pt x="1849" y="1037"/>
                  <a:pt x="1829" y="1060"/>
                </a:cubicBezTo>
                <a:cubicBezTo>
                  <a:pt x="1856" y="989"/>
                  <a:pt x="1889" y="923"/>
                  <a:pt x="1929" y="862"/>
                </a:cubicBezTo>
                <a:cubicBezTo>
                  <a:pt x="1930" y="861"/>
                  <a:pt x="1931" y="860"/>
                  <a:pt x="1932" y="859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  <a:sym typeface="Arial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425830" y="3974545"/>
            <a:ext cx="30635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sz="4000">
                <a:solidFill>
                  <a:srgbClr val="44546A">
                    <a:lumMod val="75000"/>
                  </a:srgb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DFPShaoNvW5-GB" charset="-122"/>
                <a:sym typeface="Arial"/>
              </a:rPr>
              <a:t>分數</a:t>
            </a:r>
            <a:r>
              <a:rPr kumimoji="1" lang="zh-TW" altLang="en-US" sz="4000" smtClean="0">
                <a:solidFill>
                  <a:srgbClr val="44546A">
                    <a:lumMod val="75000"/>
                  </a:srgb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DFPShaoNvW5-GB" charset="-122"/>
                <a:sym typeface="Arial"/>
              </a:rPr>
              <a:t>的大小</a:t>
            </a:r>
            <a:endParaRPr kumimoji="1" lang="zh-CN" altLang="en-US" sz="4000" dirty="0">
              <a:solidFill>
                <a:srgbClr val="44546A">
                  <a:lumMod val="75000"/>
                </a:srgbClr>
              </a:solidFill>
              <a:latin typeface="標楷體" panose="03000509000000000000" pitchFamily="65" charset="-120"/>
              <a:ea typeface="標楷體" panose="03000509000000000000" pitchFamily="65" charset="-120"/>
              <a:cs typeface="DFPShaoNvW5-GB" charset="-122"/>
              <a:sym typeface="Arial"/>
            </a:endParaRPr>
          </a:p>
        </p:txBody>
      </p:sp>
      <p:grpSp>
        <p:nvGrpSpPr>
          <p:cNvPr id="31" name="Group 70"/>
          <p:cNvGrpSpPr/>
          <p:nvPr/>
        </p:nvGrpSpPr>
        <p:grpSpPr>
          <a:xfrm>
            <a:off x="2769611" y="795562"/>
            <a:ext cx="6600172" cy="5135635"/>
            <a:chOff x="-1" y="0"/>
            <a:chExt cx="2335461" cy="1802808"/>
          </a:xfrm>
        </p:grpSpPr>
        <p:sp>
          <p:nvSpPr>
            <p:cNvPr id="32" name="chenying0907 66"/>
            <p:cNvSpPr/>
            <p:nvPr/>
          </p:nvSpPr>
          <p:spPr>
            <a:xfrm>
              <a:off x="88900" y="177800"/>
              <a:ext cx="2125877" cy="14255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39" h="21550" extrusionOk="0">
                  <a:moveTo>
                    <a:pt x="21281" y="131"/>
                  </a:moveTo>
                  <a:cubicBezTo>
                    <a:pt x="20628" y="31"/>
                    <a:pt x="2649" y="215"/>
                    <a:pt x="166" y="0"/>
                  </a:cubicBezTo>
                  <a:cubicBezTo>
                    <a:pt x="70" y="3334"/>
                    <a:pt x="43" y="6398"/>
                    <a:pt x="99" y="9794"/>
                  </a:cubicBezTo>
                  <a:cubicBezTo>
                    <a:pt x="201" y="15985"/>
                    <a:pt x="-129" y="17592"/>
                    <a:pt x="60" y="21542"/>
                  </a:cubicBezTo>
                  <a:cubicBezTo>
                    <a:pt x="1560" y="21600"/>
                    <a:pt x="19091" y="21287"/>
                    <a:pt x="21090" y="21542"/>
                  </a:cubicBezTo>
                  <a:cubicBezTo>
                    <a:pt x="21175" y="18119"/>
                    <a:pt x="21202" y="17551"/>
                    <a:pt x="21175" y="14349"/>
                  </a:cubicBezTo>
                  <a:cubicBezTo>
                    <a:pt x="21134" y="9458"/>
                    <a:pt x="21471" y="5014"/>
                    <a:pt x="21281" y="131"/>
                  </a:cubicBezTo>
                  <a:close/>
                </a:path>
              </a:pathLst>
            </a:custGeom>
            <a:noFill/>
            <a:ln w="3810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3000">
                <a:solidFill>
                  <a:srgbClr val="FFFFFF"/>
                </a:solidFill>
                <a:effectLst>
                  <a:outerShdw blurRad="38100" dist="12700" dir="5400000">
                    <a:srgbClr val="000000">
                      <a:alpha val="50000"/>
                    </a:srgbClr>
                  </a:outerShdw>
                </a:effectLst>
                <a:sym typeface="Arial"/>
              </a:endParaRPr>
            </a:p>
          </p:txBody>
        </p:sp>
        <p:sp>
          <p:nvSpPr>
            <p:cNvPr id="33" name="chenying0907 67"/>
            <p:cNvSpPr/>
            <p:nvPr/>
          </p:nvSpPr>
          <p:spPr>
            <a:xfrm>
              <a:off x="-1" y="0"/>
              <a:ext cx="2335461" cy="1844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11" h="19061" extrusionOk="0">
                  <a:moveTo>
                    <a:pt x="902" y="18172"/>
                  </a:moveTo>
                  <a:cubicBezTo>
                    <a:pt x="357" y="17727"/>
                    <a:pt x="-200" y="12317"/>
                    <a:pt x="71" y="5707"/>
                  </a:cubicBezTo>
                  <a:cubicBezTo>
                    <a:pt x="379" y="-1823"/>
                    <a:pt x="1461" y="270"/>
                    <a:pt x="2010" y="259"/>
                  </a:cubicBezTo>
                  <a:cubicBezTo>
                    <a:pt x="7486" y="145"/>
                    <a:pt x="12959" y="733"/>
                    <a:pt x="18433" y="1907"/>
                  </a:cubicBezTo>
                  <a:cubicBezTo>
                    <a:pt x="19405" y="2115"/>
                    <a:pt x="21400" y="-2382"/>
                    <a:pt x="21308" y="14217"/>
                  </a:cubicBezTo>
                  <a:cubicBezTo>
                    <a:pt x="21311" y="19032"/>
                    <a:pt x="20486" y="19218"/>
                    <a:pt x="19999" y="19008"/>
                  </a:cubicBezTo>
                </a:path>
              </a:pathLst>
            </a:custGeom>
            <a:noFill/>
            <a:ln w="3810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3000">
                <a:solidFill>
                  <a:srgbClr val="FFFFFF"/>
                </a:solidFill>
                <a:effectLst>
                  <a:outerShdw blurRad="38100" dist="12700" dir="5400000">
                    <a:srgbClr val="000000">
                      <a:alpha val="50000"/>
                    </a:srgbClr>
                  </a:outerShdw>
                </a:effectLst>
                <a:sym typeface="Arial"/>
              </a:endParaRPr>
            </a:p>
          </p:txBody>
        </p:sp>
        <p:sp>
          <p:nvSpPr>
            <p:cNvPr id="34" name="chenying0907 68"/>
            <p:cNvSpPr/>
            <p:nvPr/>
          </p:nvSpPr>
          <p:spPr>
            <a:xfrm>
              <a:off x="1130300" y="1600199"/>
              <a:ext cx="20498" cy="20260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6358" h="19845" extrusionOk="0">
                  <a:moveTo>
                    <a:pt x="0" y="0"/>
                  </a:moveTo>
                  <a:cubicBezTo>
                    <a:pt x="21600" y="4703"/>
                    <a:pt x="13319" y="10461"/>
                    <a:pt x="16331" y="15310"/>
                  </a:cubicBezTo>
                  <a:cubicBezTo>
                    <a:pt x="16793" y="16055"/>
                    <a:pt x="11256" y="21600"/>
                    <a:pt x="11542" y="19282"/>
                  </a:cubicBezTo>
                </a:path>
              </a:pathLst>
            </a:custGeom>
            <a:noFill/>
            <a:ln w="3810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3000">
                <a:solidFill>
                  <a:srgbClr val="FFFFFF"/>
                </a:solidFill>
                <a:effectLst>
                  <a:outerShdw blurRad="38100" dist="12700" dir="5400000">
                    <a:srgbClr val="000000">
                      <a:alpha val="50000"/>
                    </a:srgbClr>
                  </a:outerShdw>
                </a:effectLst>
                <a:sym typeface="Arial"/>
              </a:endParaRPr>
            </a:p>
          </p:txBody>
        </p:sp>
      </p:grpSp>
      <p:grpSp>
        <p:nvGrpSpPr>
          <p:cNvPr id="2" name="组 1"/>
          <p:cNvGrpSpPr/>
          <p:nvPr/>
        </p:nvGrpSpPr>
        <p:grpSpPr>
          <a:xfrm>
            <a:off x="5084257" y="1965052"/>
            <a:ext cx="1623568" cy="1509690"/>
            <a:chOff x="4431238" y="1508012"/>
            <a:chExt cx="2360904" cy="2195308"/>
          </a:xfrm>
        </p:grpSpPr>
        <p:sp>
          <p:nvSpPr>
            <p:cNvPr id="37" name="chenying0907 201"/>
            <p:cNvSpPr/>
            <p:nvPr/>
          </p:nvSpPr>
          <p:spPr>
            <a:xfrm>
              <a:off x="4431238" y="1508012"/>
              <a:ext cx="2360904" cy="21953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010" y="4955"/>
                  </a:moveTo>
                  <a:cubicBezTo>
                    <a:pt x="18465" y="9425"/>
                    <a:pt x="18297" y="14113"/>
                    <a:pt x="21600" y="18296"/>
                  </a:cubicBezTo>
                  <a:cubicBezTo>
                    <a:pt x="14274" y="17484"/>
                    <a:pt x="12639" y="14333"/>
                    <a:pt x="6691" y="21600"/>
                  </a:cubicBezTo>
                  <a:cubicBezTo>
                    <a:pt x="10802" y="16578"/>
                    <a:pt x="3281" y="10613"/>
                    <a:pt x="0" y="8990"/>
                  </a:cubicBezTo>
                  <a:cubicBezTo>
                    <a:pt x="4976" y="11451"/>
                    <a:pt x="9737" y="4157"/>
                    <a:pt x="10108" y="0"/>
                  </a:cubicBezTo>
                  <a:cubicBezTo>
                    <a:pt x="12265" y="4785"/>
                    <a:pt x="16387" y="6388"/>
                    <a:pt x="21010" y="4955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38100">
              <a:solidFill>
                <a:schemeClr val="tx1">
                  <a:lumMod val="75000"/>
                  <a:lumOff val="25000"/>
                </a:schemeClr>
              </a:solidFill>
              <a:miter lim="400000"/>
            </a:ln>
          </p:spPr>
          <p:txBody>
            <a:bodyPr lIns="38100" tIns="38100" rIns="38100" bIns="38100" anchor="ctr"/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3000">
                <a:solidFill>
                  <a:srgbClr val="FFFFFF"/>
                </a:solidFill>
                <a:effectLst>
                  <a:outerShdw blurRad="38100" dist="12700" dir="5400000">
                    <a:srgbClr val="000000">
                      <a:alpha val="50000"/>
                    </a:srgbClr>
                  </a:outerShdw>
                </a:effectLst>
                <a:sym typeface="Arial"/>
              </a:endParaRPr>
            </a:p>
          </p:txBody>
        </p:sp>
        <p:sp>
          <p:nvSpPr>
            <p:cNvPr id="36" name="文本框 35"/>
            <p:cNvSpPr txBox="1"/>
            <p:nvPr/>
          </p:nvSpPr>
          <p:spPr>
            <a:xfrm>
              <a:off x="5464597" y="1860569"/>
              <a:ext cx="827972" cy="134265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kumimoji="1" lang="en-US" altLang="zh-TW" sz="5400" smtClean="0">
                  <a:solidFill>
                    <a:prstClr val="black">
                      <a:lumMod val="65000"/>
                      <a:lumOff val="35000"/>
                    </a:prstClr>
                  </a:solidFill>
                  <a:cs typeface="DFPShaoNvW5-GB" charset="-122"/>
                  <a:sym typeface="Arial"/>
                </a:rPr>
                <a:t>2</a:t>
              </a:r>
              <a:endParaRPr kumimoji="1" lang="zh-CN" altLang="en-US" sz="5400" dirty="0">
                <a:solidFill>
                  <a:prstClr val="black">
                    <a:lumMod val="65000"/>
                    <a:lumOff val="35000"/>
                  </a:prstClr>
                </a:solidFill>
                <a:cs typeface="DFPShaoNvW5-GB" charset="-122"/>
                <a:sym typeface="Arial"/>
              </a:endParaRPr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4425829" y="4118780"/>
            <a:ext cx="3876891" cy="646273"/>
            <a:chOff x="7637775" y="5530041"/>
            <a:chExt cx="4000129" cy="646029"/>
          </a:xfrm>
        </p:grpSpPr>
        <p:sp>
          <p:nvSpPr>
            <p:cNvPr id="22" name="任意多边形 21"/>
            <p:cNvSpPr/>
            <p:nvPr/>
          </p:nvSpPr>
          <p:spPr>
            <a:xfrm>
              <a:off x="7637775" y="6096678"/>
              <a:ext cx="2494104" cy="79392"/>
            </a:xfrm>
            <a:custGeom>
              <a:avLst/>
              <a:gdLst>
                <a:gd name="connsiteX0" fmla="*/ 2569580 w 2569580"/>
                <a:gd name="connsiteY0" fmla="*/ 13982 h 95004"/>
                <a:gd name="connsiteX1" fmla="*/ 2187616 w 2569580"/>
                <a:gd name="connsiteY1" fmla="*/ 13982 h 95004"/>
                <a:gd name="connsiteX2" fmla="*/ 2118167 w 2569580"/>
                <a:gd name="connsiteY2" fmla="*/ 37131 h 95004"/>
                <a:gd name="connsiteX3" fmla="*/ 1481560 w 2569580"/>
                <a:gd name="connsiteY3" fmla="*/ 60280 h 95004"/>
                <a:gd name="connsiteX4" fmla="*/ 1388962 w 2569580"/>
                <a:gd name="connsiteY4" fmla="*/ 71855 h 95004"/>
                <a:gd name="connsiteX5" fmla="*/ 1307940 w 2569580"/>
                <a:gd name="connsiteY5" fmla="*/ 83430 h 95004"/>
                <a:gd name="connsiteX6" fmla="*/ 844952 w 2569580"/>
                <a:gd name="connsiteY6" fmla="*/ 71855 h 95004"/>
                <a:gd name="connsiteX7" fmla="*/ 775504 w 2569580"/>
                <a:gd name="connsiteY7" fmla="*/ 48706 h 95004"/>
                <a:gd name="connsiteX8" fmla="*/ 740780 w 2569580"/>
                <a:gd name="connsiteY8" fmla="*/ 37131 h 95004"/>
                <a:gd name="connsiteX9" fmla="*/ 254643 w 2569580"/>
                <a:gd name="connsiteY9" fmla="*/ 48706 h 95004"/>
                <a:gd name="connsiteX10" fmla="*/ 219919 w 2569580"/>
                <a:gd name="connsiteY10" fmla="*/ 60280 h 95004"/>
                <a:gd name="connsiteX11" fmla="*/ 196770 w 2569580"/>
                <a:gd name="connsiteY11" fmla="*/ 95004 h 95004"/>
                <a:gd name="connsiteX12" fmla="*/ 0 w 2569580"/>
                <a:gd name="connsiteY12" fmla="*/ 83430 h 95004"/>
                <a:gd name="connsiteX0" fmla="*/ 2541747 w 2541747"/>
                <a:gd name="connsiteY0" fmla="*/ 13982 h 95004"/>
                <a:gd name="connsiteX1" fmla="*/ 2159783 w 2541747"/>
                <a:gd name="connsiteY1" fmla="*/ 13982 h 95004"/>
                <a:gd name="connsiteX2" fmla="*/ 2090334 w 2541747"/>
                <a:gd name="connsiteY2" fmla="*/ 37131 h 95004"/>
                <a:gd name="connsiteX3" fmla="*/ 1453727 w 2541747"/>
                <a:gd name="connsiteY3" fmla="*/ 60280 h 95004"/>
                <a:gd name="connsiteX4" fmla="*/ 1361129 w 2541747"/>
                <a:gd name="connsiteY4" fmla="*/ 71855 h 95004"/>
                <a:gd name="connsiteX5" fmla="*/ 1280107 w 2541747"/>
                <a:gd name="connsiteY5" fmla="*/ 83430 h 95004"/>
                <a:gd name="connsiteX6" fmla="*/ 817119 w 2541747"/>
                <a:gd name="connsiteY6" fmla="*/ 71855 h 95004"/>
                <a:gd name="connsiteX7" fmla="*/ 747671 w 2541747"/>
                <a:gd name="connsiteY7" fmla="*/ 48706 h 95004"/>
                <a:gd name="connsiteX8" fmla="*/ 712947 w 2541747"/>
                <a:gd name="connsiteY8" fmla="*/ 37131 h 95004"/>
                <a:gd name="connsiteX9" fmla="*/ 226810 w 2541747"/>
                <a:gd name="connsiteY9" fmla="*/ 48706 h 95004"/>
                <a:gd name="connsiteX10" fmla="*/ 192086 w 2541747"/>
                <a:gd name="connsiteY10" fmla="*/ 60280 h 95004"/>
                <a:gd name="connsiteX11" fmla="*/ 168937 w 2541747"/>
                <a:gd name="connsiteY11" fmla="*/ 95004 h 95004"/>
                <a:gd name="connsiteX12" fmla="*/ 0 w 2541747"/>
                <a:gd name="connsiteY12" fmla="*/ 24815 h 95004"/>
                <a:gd name="connsiteX0" fmla="*/ 2541747 w 2541747"/>
                <a:gd name="connsiteY0" fmla="*/ 13982 h 95004"/>
                <a:gd name="connsiteX1" fmla="*/ 2159783 w 2541747"/>
                <a:gd name="connsiteY1" fmla="*/ 13982 h 95004"/>
                <a:gd name="connsiteX2" fmla="*/ 2090334 w 2541747"/>
                <a:gd name="connsiteY2" fmla="*/ 37131 h 95004"/>
                <a:gd name="connsiteX3" fmla="*/ 1453727 w 2541747"/>
                <a:gd name="connsiteY3" fmla="*/ 60280 h 95004"/>
                <a:gd name="connsiteX4" fmla="*/ 1361129 w 2541747"/>
                <a:gd name="connsiteY4" fmla="*/ 71855 h 95004"/>
                <a:gd name="connsiteX5" fmla="*/ 1280107 w 2541747"/>
                <a:gd name="connsiteY5" fmla="*/ 83430 h 95004"/>
                <a:gd name="connsiteX6" fmla="*/ 817119 w 2541747"/>
                <a:gd name="connsiteY6" fmla="*/ 71855 h 95004"/>
                <a:gd name="connsiteX7" fmla="*/ 747671 w 2541747"/>
                <a:gd name="connsiteY7" fmla="*/ 48706 h 95004"/>
                <a:gd name="connsiteX8" fmla="*/ 712947 w 2541747"/>
                <a:gd name="connsiteY8" fmla="*/ 37131 h 95004"/>
                <a:gd name="connsiteX9" fmla="*/ 226810 w 2541747"/>
                <a:gd name="connsiteY9" fmla="*/ 48706 h 95004"/>
                <a:gd name="connsiteX10" fmla="*/ 192086 w 2541747"/>
                <a:gd name="connsiteY10" fmla="*/ 60280 h 95004"/>
                <a:gd name="connsiteX11" fmla="*/ 168937 w 2541747"/>
                <a:gd name="connsiteY11" fmla="*/ 95004 h 95004"/>
                <a:gd name="connsiteX12" fmla="*/ 0 w 2541747"/>
                <a:gd name="connsiteY12" fmla="*/ 24815 h 95004"/>
                <a:gd name="connsiteX0" fmla="*/ 2537771 w 2537771"/>
                <a:gd name="connsiteY0" fmla="*/ 13982 h 95004"/>
                <a:gd name="connsiteX1" fmla="*/ 2155807 w 2537771"/>
                <a:gd name="connsiteY1" fmla="*/ 13982 h 95004"/>
                <a:gd name="connsiteX2" fmla="*/ 2086358 w 2537771"/>
                <a:gd name="connsiteY2" fmla="*/ 37131 h 95004"/>
                <a:gd name="connsiteX3" fmla="*/ 1449751 w 2537771"/>
                <a:gd name="connsiteY3" fmla="*/ 60280 h 95004"/>
                <a:gd name="connsiteX4" fmla="*/ 1357153 w 2537771"/>
                <a:gd name="connsiteY4" fmla="*/ 71855 h 95004"/>
                <a:gd name="connsiteX5" fmla="*/ 1276131 w 2537771"/>
                <a:gd name="connsiteY5" fmla="*/ 83430 h 95004"/>
                <a:gd name="connsiteX6" fmla="*/ 813143 w 2537771"/>
                <a:gd name="connsiteY6" fmla="*/ 71855 h 95004"/>
                <a:gd name="connsiteX7" fmla="*/ 743695 w 2537771"/>
                <a:gd name="connsiteY7" fmla="*/ 48706 h 95004"/>
                <a:gd name="connsiteX8" fmla="*/ 708971 w 2537771"/>
                <a:gd name="connsiteY8" fmla="*/ 37131 h 95004"/>
                <a:gd name="connsiteX9" fmla="*/ 222834 w 2537771"/>
                <a:gd name="connsiteY9" fmla="*/ 48706 h 95004"/>
                <a:gd name="connsiteX10" fmla="*/ 188110 w 2537771"/>
                <a:gd name="connsiteY10" fmla="*/ 60280 h 95004"/>
                <a:gd name="connsiteX11" fmla="*/ 164961 w 2537771"/>
                <a:gd name="connsiteY11" fmla="*/ 95004 h 95004"/>
                <a:gd name="connsiteX12" fmla="*/ 0 w 2537771"/>
                <a:gd name="connsiteY12" fmla="*/ 1369 h 95004"/>
                <a:gd name="connsiteX0" fmla="*/ 2537771 w 2537771"/>
                <a:gd name="connsiteY0" fmla="*/ 13982 h 83430"/>
                <a:gd name="connsiteX1" fmla="*/ 2155807 w 2537771"/>
                <a:gd name="connsiteY1" fmla="*/ 13982 h 83430"/>
                <a:gd name="connsiteX2" fmla="*/ 2086358 w 2537771"/>
                <a:gd name="connsiteY2" fmla="*/ 37131 h 83430"/>
                <a:gd name="connsiteX3" fmla="*/ 1449751 w 2537771"/>
                <a:gd name="connsiteY3" fmla="*/ 60280 h 83430"/>
                <a:gd name="connsiteX4" fmla="*/ 1357153 w 2537771"/>
                <a:gd name="connsiteY4" fmla="*/ 71855 h 83430"/>
                <a:gd name="connsiteX5" fmla="*/ 1276131 w 2537771"/>
                <a:gd name="connsiteY5" fmla="*/ 83430 h 83430"/>
                <a:gd name="connsiteX6" fmla="*/ 813143 w 2537771"/>
                <a:gd name="connsiteY6" fmla="*/ 71855 h 83430"/>
                <a:gd name="connsiteX7" fmla="*/ 743695 w 2537771"/>
                <a:gd name="connsiteY7" fmla="*/ 48706 h 83430"/>
                <a:gd name="connsiteX8" fmla="*/ 708971 w 2537771"/>
                <a:gd name="connsiteY8" fmla="*/ 37131 h 83430"/>
                <a:gd name="connsiteX9" fmla="*/ 222834 w 2537771"/>
                <a:gd name="connsiteY9" fmla="*/ 48706 h 83430"/>
                <a:gd name="connsiteX10" fmla="*/ 188110 w 2537771"/>
                <a:gd name="connsiteY10" fmla="*/ 60280 h 83430"/>
                <a:gd name="connsiteX11" fmla="*/ 93392 w 2537771"/>
                <a:gd name="connsiteY11" fmla="*/ 83281 h 83430"/>
                <a:gd name="connsiteX12" fmla="*/ 0 w 2537771"/>
                <a:gd name="connsiteY12" fmla="*/ 1369 h 83430"/>
                <a:gd name="connsiteX0" fmla="*/ 2537771 w 2537771"/>
                <a:gd name="connsiteY0" fmla="*/ 13982 h 83430"/>
                <a:gd name="connsiteX1" fmla="*/ 2155807 w 2537771"/>
                <a:gd name="connsiteY1" fmla="*/ 13982 h 83430"/>
                <a:gd name="connsiteX2" fmla="*/ 2086358 w 2537771"/>
                <a:gd name="connsiteY2" fmla="*/ 37131 h 83430"/>
                <a:gd name="connsiteX3" fmla="*/ 1449751 w 2537771"/>
                <a:gd name="connsiteY3" fmla="*/ 60280 h 83430"/>
                <a:gd name="connsiteX4" fmla="*/ 1357153 w 2537771"/>
                <a:gd name="connsiteY4" fmla="*/ 71855 h 83430"/>
                <a:gd name="connsiteX5" fmla="*/ 1276131 w 2537771"/>
                <a:gd name="connsiteY5" fmla="*/ 83430 h 83430"/>
                <a:gd name="connsiteX6" fmla="*/ 813143 w 2537771"/>
                <a:gd name="connsiteY6" fmla="*/ 71855 h 83430"/>
                <a:gd name="connsiteX7" fmla="*/ 743695 w 2537771"/>
                <a:gd name="connsiteY7" fmla="*/ 48706 h 83430"/>
                <a:gd name="connsiteX8" fmla="*/ 708971 w 2537771"/>
                <a:gd name="connsiteY8" fmla="*/ 37131 h 83430"/>
                <a:gd name="connsiteX9" fmla="*/ 254643 w 2537771"/>
                <a:gd name="connsiteY9" fmla="*/ 72152 h 83430"/>
                <a:gd name="connsiteX10" fmla="*/ 188110 w 2537771"/>
                <a:gd name="connsiteY10" fmla="*/ 60280 h 83430"/>
                <a:gd name="connsiteX11" fmla="*/ 93392 w 2537771"/>
                <a:gd name="connsiteY11" fmla="*/ 83281 h 83430"/>
                <a:gd name="connsiteX12" fmla="*/ 0 w 2537771"/>
                <a:gd name="connsiteY12" fmla="*/ 1369 h 83430"/>
                <a:gd name="connsiteX0" fmla="*/ 2537771 w 2537771"/>
                <a:gd name="connsiteY0" fmla="*/ 13982 h 83430"/>
                <a:gd name="connsiteX1" fmla="*/ 2155807 w 2537771"/>
                <a:gd name="connsiteY1" fmla="*/ 13982 h 83430"/>
                <a:gd name="connsiteX2" fmla="*/ 2086358 w 2537771"/>
                <a:gd name="connsiteY2" fmla="*/ 37131 h 83430"/>
                <a:gd name="connsiteX3" fmla="*/ 1449751 w 2537771"/>
                <a:gd name="connsiteY3" fmla="*/ 60280 h 83430"/>
                <a:gd name="connsiteX4" fmla="*/ 1357153 w 2537771"/>
                <a:gd name="connsiteY4" fmla="*/ 71855 h 83430"/>
                <a:gd name="connsiteX5" fmla="*/ 1276131 w 2537771"/>
                <a:gd name="connsiteY5" fmla="*/ 83430 h 83430"/>
                <a:gd name="connsiteX6" fmla="*/ 813143 w 2537771"/>
                <a:gd name="connsiteY6" fmla="*/ 71855 h 83430"/>
                <a:gd name="connsiteX7" fmla="*/ 743695 w 2537771"/>
                <a:gd name="connsiteY7" fmla="*/ 48706 h 83430"/>
                <a:gd name="connsiteX8" fmla="*/ 708971 w 2537771"/>
                <a:gd name="connsiteY8" fmla="*/ 37131 h 83430"/>
                <a:gd name="connsiteX9" fmla="*/ 254643 w 2537771"/>
                <a:gd name="connsiteY9" fmla="*/ 72152 h 83430"/>
                <a:gd name="connsiteX10" fmla="*/ 180158 w 2537771"/>
                <a:gd name="connsiteY10" fmla="*/ 48557 h 83430"/>
                <a:gd name="connsiteX11" fmla="*/ 93392 w 2537771"/>
                <a:gd name="connsiteY11" fmla="*/ 83281 h 83430"/>
                <a:gd name="connsiteX12" fmla="*/ 0 w 2537771"/>
                <a:gd name="connsiteY12" fmla="*/ 1369 h 83430"/>
                <a:gd name="connsiteX0" fmla="*/ 2537771 w 2537771"/>
                <a:gd name="connsiteY0" fmla="*/ 13982 h 83430"/>
                <a:gd name="connsiteX1" fmla="*/ 2155807 w 2537771"/>
                <a:gd name="connsiteY1" fmla="*/ 13982 h 83430"/>
                <a:gd name="connsiteX2" fmla="*/ 2086358 w 2537771"/>
                <a:gd name="connsiteY2" fmla="*/ 37131 h 83430"/>
                <a:gd name="connsiteX3" fmla="*/ 1449751 w 2537771"/>
                <a:gd name="connsiteY3" fmla="*/ 60280 h 83430"/>
                <a:gd name="connsiteX4" fmla="*/ 1357153 w 2537771"/>
                <a:gd name="connsiteY4" fmla="*/ 71855 h 83430"/>
                <a:gd name="connsiteX5" fmla="*/ 1276131 w 2537771"/>
                <a:gd name="connsiteY5" fmla="*/ 83430 h 83430"/>
                <a:gd name="connsiteX6" fmla="*/ 813143 w 2537771"/>
                <a:gd name="connsiteY6" fmla="*/ 71855 h 83430"/>
                <a:gd name="connsiteX7" fmla="*/ 743695 w 2537771"/>
                <a:gd name="connsiteY7" fmla="*/ 48706 h 83430"/>
                <a:gd name="connsiteX8" fmla="*/ 605592 w 2537771"/>
                <a:gd name="connsiteY8" fmla="*/ 60577 h 83430"/>
                <a:gd name="connsiteX9" fmla="*/ 254643 w 2537771"/>
                <a:gd name="connsiteY9" fmla="*/ 72152 h 83430"/>
                <a:gd name="connsiteX10" fmla="*/ 180158 w 2537771"/>
                <a:gd name="connsiteY10" fmla="*/ 48557 h 83430"/>
                <a:gd name="connsiteX11" fmla="*/ 93392 w 2537771"/>
                <a:gd name="connsiteY11" fmla="*/ 83281 h 83430"/>
                <a:gd name="connsiteX12" fmla="*/ 0 w 2537771"/>
                <a:gd name="connsiteY12" fmla="*/ 1369 h 83430"/>
                <a:gd name="connsiteX0" fmla="*/ 2537771 w 2537771"/>
                <a:gd name="connsiteY0" fmla="*/ 13982 h 83430"/>
                <a:gd name="connsiteX1" fmla="*/ 2155807 w 2537771"/>
                <a:gd name="connsiteY1" fmla="*/ 13982 h 83430"/>
                <a:gd name="connsiteX2" fmla="*/ 2086358 w 2537771"/>
                <a:gd name="connsiteY2" fmla="*/ 37131 h 83430"/>
                <a:gd name="connsiteX3" fmla="*/ 1449751 w 2537771"/>
                <a:gd name="connsiteY3" fmla="*/ 60280 h 83430"/>
                <a:gd name="connsiteX4" fmla="*/ 1357153 w 2537771"/>
                <a:gd name="connsiteY4" fmla="*/ 71855 h 83430"/>
                <a:gd name="connsiteX5" fmla="*/ 1276131 w 2537771"/>
                <a:gd name="connsiteY5" fmla="*/ 83430 h 83430"/>
                <a:gd name="connsiteX6" fmla="*/ 813143 w 2537771"/>
                <a:gd name="connsiteY6" fmla="*/ 71855 h 83430"/>
                <a:gd name="connsiteX7" fmla="*/ 747671 w 2537771"/>
                <a:gd name="connsiteY7" fmla="*/ 60429 h 83430"/>
                <a:gd name="connsiteX8" fmla="*/ 605592 w 2537771"/>
                <a:gd name="connsiteY8" fmla="*/ 60577 h 83430"/>
                <a:gd name="connsiteX9" fmla="*/ 254643 w 2537771"/>
                <a:gd name="connsiteY9" fmla="*/ 72152 h 83430"/>
                <a:gd name="connsiteX10" fmla="*/ 180158 w 2537771"/>
                <a:gd name="connsiteY10" fmla="*/ 48557 h 83430"/>
                <a:gd name="connsiteX11" fmla="*/ 93392 w 2537771"/>
                <a:gd name="connsiteY11" fmla="*/ 83281 h 83430"/>
                <a:gd name="connsiteX12" fmla="*/ 0 w 2537771"/>
                <a:gd name="connsiteY12" fmla="*/ 1369 h 83430"/>
                <a:gd name="connsiteX0" fmla="*/ 2537771 w 2537771"/>
                <a:gd name="connsiteY0" fmla="*/ 13982 h 83430"/>
                <a:gd name="connsiteX1" fmla="*/ 2155807 w 2537771"/>
                <a:gd name="connsiteY1" fmla="*/ 13982 h 83430"/>
                <a:gd name="connsiteX2" fmla="*/ 2086358 w 2537771"/>
                <a:gd name="connsiteY2" fmla="*/ 37131 h 83430"/>
                <a:gd name="connsiteX3" fmla="*/ 1449751 w 2537771"/>
                <a:gd name="connsiteY3" fmla="*/ 60280 h 83430"/>
                <a:gd name="connsiteX4" fmla="*/ 1357153 w 2537771"/>
                <a:gd name="connsiteY4" fmla="*/ 71855 h 83430"/>
                <a:gd name="connsiteX5" fmla="*/ 1276131 w 2537771"/>
                <a:gd name="connsiteY5" fmla="*/ 83430 h 83430"/>
                <a:gd name="connsiteX6" fmla="*/ 813143 w 2537771"/>
                <a:gd name="connsiteY6" fmla="*/ 71855 h 83430"/>
                <a:gd name="connsiteX7" fmla="*/ 747671 w 2537771"/>
                <a:gd name="connsiteY7" fmla="*/ 60429 h 83430"/>
                <a:gd name="connsiteX8" fmla="*/ 526070 w 2537771"/>
                <a:gd name="connsiteY8" fmla="*/ 33224 h 83430"/>
                <a:gd name="connsiteX9" fmla="*/ 254643 w 2537771"/>
                <a:gd name="connsiteY9" fmla="*/ 72152 h 83430"/>
                <a:gd name="connsiteX10" fmla="*/ 180158 w 2537771"/>
                <a:gd name="connsiteY10" fmla="*/ 48557 h 83430"/>
                <a:gd name="connsiteX11" fmla="*/ 93392 w 2537771"/>
                <a:gd name="connsiteY11" fmla="*/ 83281 h 83430"/>
                <a:gd name="connsiteX12" fmla="*/ 0 w 2537771"/>
                <a:gd name="connsiteY12" fmla="*/ 1369 h 83430"/>
                <a:gd name="connsiteX0" fmla="*/ 2537771 w 2537771"/>
                <a:gd name="connsiteY0" fmla="*/ 13982 h 83934"/>
                <a:gd name="connsiteX1" fmla="*/ 2155807 w 2537771"/>
                <a:gd name="connsiteY1" fmla="*/ 13982 h 83934"/>
                <a:gd name="connsiteX2" fmla="*/ 2086358 w 2537771"/>
                <a:gd name="connsiteY2" fmla="*/ 37131 h 83934"/>
                <a:gd name="connsiteX3" fmla="*/ 1449751 w 2537771"/>
                <a:gd name="connsiteY3" fmla="*/ 60280 h 83934"/>
                <a:gd name="connsiteX4" fmla="*/ 1357153 w 2537771"/>
                <a:gd name="connsiteY4" fmla="*/ 71855 h 83934"/>
                <a:gd name="connsiteX5" fmla="*/ 1276131 w 2537771"/>
                <a:gd name="connsiteY5" fmla="*/ 83430 h 83934"/>
                <a:gd name="connsiteX6" fmla="*/ 960259 w 2537771"/>
                <a:gd name="connsiteY6" fmla="*/ 79670 h 83934"/>
                <a:gd name="connsiteX7" fmla="*/ 747671 w 2537771"/>
                <a:gd name="connsiteY7" fmla="*/ 60429 h 83934"/>
                <a:gd name="connsiteX8" fmla="*/ 526070 w 2537771"/>
                <a:gd name="connsiteY8" fmla="*/ 33224 h 83934"/>
                <a:gd name="connsiteX9" fmla="*/ 254643 w 2537771"/>
                <a:gd name="connsiteY9" fmla="*/ 72152 h 83934"/>
                <a:gd name="connsiteX10" fmla="*/ 180158 w 2537771"/>
                <a:gd name="connsiteY10" fmla="*/ 48557 h 83934"/>
                <a:gd name="connsiteX11" fmla="*/ 93392 w 2537771"/>
                <a:gd name="connsiteY11" fmla="*/ 83281 h 83934"/>
                <a:gd name="connsiteX12" fmla="*/ 0 w 2537771"/>
                <a:gd name="connsiteY12" fmla="*/ 1369 h 83934"/>
                <a:gd name="connsiteX0" fmla="*/ 2537771 w 2537771"/>
                <a:gd name="connsiteY0" fmla="*/ 13982 h 83934"/>
                <a:gd name="connsiteX1" fmla="*/ 2155807 w 2537771"/>
                <a:gd name="connsiteY1" fmla="*/ 13982 h 83934"/>
                <a:gd name="connsiteX2" fmla="*/ 2086358 w 2537771"/>
                <a:gd name="connsiteY2" fmla="*/ 37131 h 83934"/>
                <a:gd name="connsiteX3" fmla="*/ 1449751 w 2537771"/>
                <a:gd name="connsiteY3" fmla="*/ 60280 h 83934"/>
                <a:gd name="connsiteX4" fmla="*/ 1357153 w 2537771"/>
                <a:gd name="connsiteY4" fmla="*/ 71855 h 83934"/>
                <a:gd name="connsiteX5" fmla="*/ 1276131 w 2537771"/>
                <a:gd name="connsiteY5" fmla="*/ 83430 h 83934"/>
                <a:gd name="connsiteX6" fmla="*/ 960259 w 2537771"/>
                <a:gd name="connsiteY6" fmla="*/ 79670 h 83934"/>
                <a:gd name="connsiteX7" fmla="*/ 747671 w 2537771"/>
                <a:gd name="connsiteY7" fmla="*/ 60429 h 83934"/>
                <a:gd name="connsiteX8" fmla="*/ 526070 w 2537771"/>
                <a:gd name="connsiteY8" fmla="*/ 33224 h 83934"/>
                <a:gd name="connsiteX9" fmla="*/ 254643 w 2537771"/>
                <a:gd name="connsiteY9" fmla="*/ 72152 h 83934"/>
                <a:gd name="connsiteX10" fmla="*/ 180158 w 2537771"/>
                <a:gd name="connsiteY10" fmla="*/ 48557 h 83934"/>
                <a:gd name="connsiteX11" fmla="*/ 93392 w 2537771"/>
                <a:gd name="connsiteY11" fmla="*/ 83281 h 83934"/>
                <a:gd name="connsiteX12" fmla="*/ 0 w 2537771"/>
                <a:gd name="connsiteY12" fmla="*/ 1369 h 83934"/>
                <a:gd name="connsiteX0" fmla="*/ 2537771 w 2537771"/>
                <a:gd name="connsiteY0" fmla="*/ 13982 h 85357"/>
                <a:gd name="connsiteX1" fmla="*/ 2155807 w 2537771"/>
                <a:gd name="connsiteY1" fmla="*/ 13982 h 85357"/>
                <a:gd name="connsiteX2" fmla="*/ 2086358 w 2537771"/>
                <a:gd name="connsiteY2" fmla="*/ 37131 h 85357"/>
                <a:gd name="connsiteX3" fmla="*/ 1449751 w 2537771"/>
                <a:gd name="connsiteY3" fmla="*/ 60280 h 85357"/>
                <a:gd name="connsiteX4" fmla="*/ 1365106 w 2537771"/>
                <a:gd name="connsiteY4" fmla="*/ 52317 h 85357"/>
                <a:gd name="connsiteX5" fmla="*/ 1276131 w 2537771"/>
                <a:gd name="connsiteY5" fmla="*/ 83430 h 85357"/>
                <a:gd name="connsiteX6" fmla="*/ 960259 w 2537771"/>
                <a:gd name="connsiteY6" fmla="*/ 79670 h 85357"/>
                <a:gd name="connsiteX7" fmla="*/ 747671 w 2537771"/>
                <a:gd name="connsiteY7" fmla="*/ 60429 h 85357"/>
                <a:gd name="connsiteX8" fmla="*/ 526070 w 2537771"/>
                <a:gd name="connsiteY8" fmla="*/ 33224 h 85357"/>
                <a:gd name="connsiteX9" fmla="*/ 254643 w 2537771"/>
                <a:gd name="connsiteY9" fmla="*/ 72152 h 85357"/>
                <a:gd name="connsiteX10" fmla="*/ 180158 w 2537771"/>
                <a:gd name="connsiteY10" fmla="*/ 48557 h 85357"/>
                <a:gd name="connsiteX11" fmla="*/ 93392 w 2537771"/>
                <a:gd name="connsiteY11" fmla="*/ 83281 h 85357"/>
                <a:gd name="connsiteX12" fmla="*/ 0 w 2537771"/>
                <a:gd name="connsiteY12" fmla="*/ 1369 h 85357"/>
                <a:gd name="connsiteX0" fmla="*/ 2537771 w 2537771"/>
                <a:gd name="connsiteY0" fmla="*/ 13982 h 85357"/>
                <a:gd name="connsiteX1" fmla="*/ 2155807 w 2537771"/>
                <a:gd name="connsiteY1" fmla="*/ 13982 h 85357"/>
                <a:gd name="connsiteX2" fmla="*/ 2086358 w 2537771"/>
                <a:gd name="connsiteY2" fmla="*/ 37131 h 85357"/>
                <a:gd name="connsiteX3" fmla="*/ 1604819 w 2537771"/>
                <a:gd name="connsiteY3" fmla="*/ 72003 h 85357"/>
                <a:gd name="connsiteX4" fmla="*/ 1365106 w 2537771"/>
                <a:gd name="connsiteY4" fmla="*/ 52317 h 85357"/>
                <a:gd name="connsiteX5" fmla="*/ 1276131 w 2537771"/>
                <a:gd name="connsiteY5" fmla="*/ 83430 h 85357"/>
                <a:gd name="connsiteX6" fmla="*/ 960259 w 2537771"/>
                <a:gd name="connsiteY6" fmla="*/ 79670 h 85357"/>
                <a:gd name="connsiteX7" fmla="*/ 747671 w 2537771"/>
                <a:gd name="connsiteY7" fmla="*/ 60429 h 85357"/>
                <a:gd name="connsiteX8" fmla="*/ 526070 w 2537771"/>
                <a:gd name="connsiteY8" fmla="*/ 33224 h 85357"/>
                <a:gd name="connsiteX9" fmla="*/ 254643 w 2537771"/>
                <a:gd name="connsiteY9" fmla="*/ 72152 h 85357"/>
                <a:gd name="connsiteX10" fmla="*/ 180158 w 2537771"/>
                <a:gd name="connsiteY10" fmla="*/ 48557 h 85357"/>
                <a:gd name="connsiteX11" fmla="*/ 93392 w 2537771"/>
                <a:gd name="connsiteY11" fmla="*/ 83281 h 85357"/>
                <a:gd name="connsiteX12" fmla="*/ 0 w 2537771"/>
                <a:gd name="connsiteY12" fmla="*/ 1369 h 85357"/>
                <a:gd name="connsiteX0" fmla="*/ 2537771 w 2537771"/>
                <a:gd name="connsiteY0" fmla="*/ 13982 h 83281"/>
                <a:gd name="connsiteX1" fmla="*/ 2155807 w 2537771"/>
                <a:gd name="connsiteY1" fmla="*/ 13982 h 83281"/>
                <a:gd name="connsiteX2" fmla="*/ 2086358 w 2537771"/>
                <a:gd name="connsiteY2" fmla="*/ 37131 h 83281"/>
                <a:gd name="connsiteX3" fmla="*/ 1604819 w 2537771"/>
                <a:gd name="connsiteY3" fmla="*/ 72003 h 83281"/>
                <a:gd name="connsiteX4" fmla="*/ 1365106 w 2537771"/>
                <a:gd name="connsiteY4" fmla="*/ 52317 h 83281"/>
                <a:gd name="connsiteX5" fmla="*/ 1188657 w 2537771"/>
                <a:gd name="connsiteY5" fmla="*/ 71707 h 83281"/>
                <a:gd name="connsiteX6" fmla="*/ 960259 w 2537771"/>
                <a:gd name="connsiteY6" fmla="*/ 79670 h 83281"/>
                <a:gd name="connsiteX7" fmla="*/ 747671 w 2537771"/>
                <a:gd name="connsiteY7" fmla="*/ 60429 h 83281"/>
                <a:gd name="connsiteX8" fmla="*/ 526070 w 2537771"/>
                <a:gd name="connsiteY8" fmla="*/ 33224 h 83281"/>
                <a:gd name="connsiteX9" fmla="*/ 254643 w 2537771"/>
                <a:gd name="connsiteY9" fmla="*/ 72152 h 83281"/>
                <a:gd name="connsiteX10" fmla="*/ 180158 w 2537771"/>
                <a:gd name="connsiteY10" fmla="*/ 48557 h 83281"/>
                <a:gd name="connsiteX11" fmla="*/ 93392 w 2537771"/>
                <a:gd name="connsiteY11" fmla="*/ 83281 h 83281"/>
                <a:gd name="connsiteX12" fmla="*/ 0 w 2537771"/>
                <a:gd name="connsiteY12" fmla="*/ 1369 h 83281"/>
                <a:gd name="connsiteX0" fmla="*/ 2537771 w 2537771"/>
                <a:gd name="connsiteY0" fmla="*/ 12613 h 81912"/>
                <a:gd name="connsiteX1" fmla="*/ 2191592 w 2537771"/>
                <a:gd name="connsiteY1" fmla="*/ 39967 h 81912"/>
                <a:gd name="connsiteX2" fmla="*/ 2086358 w 2537771"/>
                <a:gd name="connsiteY2" fmla="*/ 35762 h 81912"/>
                <a:gd name="connsiteX3" fmla="*/ 1604819 w 2537771"/>
                <a:gd name="connsiteY3" fmla="*/ 70634 h 81912"/>
                <a:gd name="connsiteX4" fmla="*/ 1365106 w 2537771"/>
                <a:gd name="connsiteY4" fmla="*/ 50948 h 81912"/>
                <a:gd name="connsiteX5" fmla="*/ 1188657 w 2537771"/>
                <a:gd name="connsiteY5" fmla="*/ 70338 h 81912"/>
                <a:gd name="connsiteX6" fmla="*/ 960259 w 2537771"/>
                <a:gd name="connsiteY6" fmla="*/ 78301 h 81912"/>
                <a:gd name="connsiteX7" fmla="*/ 747671 w 2537771"/>
                <a:gd name="connsiteY7" fmla="*/ 59060 h 81912"/>
                <a:gd name="connsiteX8" fmla="*/ 526070 w 2537771"/>
                <a:gd name="connsiteY8" fmla="*/ 31855 h 81912"/>
                <a:gd name="connsiteX9" fmla="*/ 254643 w 2537771"/>
                <a:gd name="connsiteY9" fmla="*/ 70783 h 81912"/>
                <a:gd name="connsiteX10" fmla="*/ 180158 w 2537771"/>
                <a:gd name="connsiteY10" fmla="*/ 47188 h 81912"/>
                <a:gd name="connsiteX11" fmla="*/ 93392 w 2537771"/>
                <a:gd name="connsiteY11" fmla="*/ 81912 h 81912"/>
                <a:gd name="connsiteX12" fmla="*/ 0 w 2537771"/>
                <a:gd name="connsiteY12" fmla="*/ 0 h 81912"/>
                <a:gd name="connsiteX0" fmla="*/ 2537771 w 2537771"/>
                <a:gd name="connsiteY0" fmla="*/ 12613 h 81912"/>
                <a:gd name="connsiteX1" fmla="*/ 2191592 w 2537771"/>
                <a:gd name="connsiteY1" fmla="*/ 39967 h 81912"/>
                <a:gd name="connsiteX2" fmla="*/ 2054548 w 2537771"/>
                <a:gd name="connsiteY2" fmla="*/ 27946 h 81912"/>
                <a:gd name="connsiteX3" fmla="*/ 1604819 w 2537771"/>
                <a:gd name="connsiteY3" fmla="*/ 70634 h 81912"/>
                <a:gd name="connsiteX4" fmla="*/ 1365106 w 2537771"/>
                <a:gd name="connsiteY4" fmla="*/ 50948 h 81912"/>
                <a:gd name="connsiteX5" fmla="*/ 1188657 w 2537771"/>
                <a:gd name="connsiteY5" fmla="*/ 70338 h 81912"/>
                <a:gd name="connsiteX6" fmla="*/ 960259 w 2537771"/>
                <a:gd name="connsiteY6" fmla="*/ 78301 h 81912"/>
                <a:gd name="connsiteX7" fmla="*/ 747671 w 2537771"/>
                <a:gd name="connsiteY7" fmla="*/ 59060 h 81912"/>
                <a:gd name="connsiteX8" fmla="*/ 526070 w 2537771"/>
                <a:gd name="connsiteY8" fmla="*/ 31855 h 81912"/>
                <a:gd name="connsiteX9" fmla="*/ 254643 w 2537771"/>
                <a:gd name="connsiteY9" fmla="*/ 70783 h 81912"/>
                <a:gd name="connsiteX10" fmla="*/ 180158 w 2537771"/>
                <a:gd name="connsiteY10" fmla="*/ 47188 h 81912"/>
                <a:gd name="connsiteX11" fmla="*/ 93392 w 2537771"/>
                <a:gd name="connsiteY11" fmla="*/ 81912 h 81912"/>
                <a:gd name="connsiteX12" fmla="*/ 0 w 2537771"/>
                <a:gd name="connsiteY12" fmla="*/ 0 h 81912"/>
                <a:gd name="connsiteX0" fmla="*/ 2537771 w 2537771"/>
                <a:gd name="connsiteY0" fmla="*/ 12613 h 79392"/>
                <a:gd name="connsiteX1" fmla="*/ 2191592 w 2537771"/>
                <a:gd name="connsiteY1" fmla="*/ 39967 h 79392"/>
                <a:gd name="connsiteX2" fmla="*/ 2054548 w 2537771"/>
                <a:gd name="connsiteY2" fmla="*/ 27946 h 79392"/>
                <a:gd name="connsiteX3" fmla="*/ 1604819 w 2537771"/>
                <a:gd name="connsiteY3" fmla="*/ 70634 h 79392"/>
                <a:gd name="connsiteX4" fmla="*/ 1365106 w 2537771"/>
                <a:gd name="connsiteY4" fmla="*/ 50948 h 79392"/>
                <a:gd name="connsiteX5" fmla="*/ 1188657 w 2537771"/>
                <a:gd name="connsiteY5" fmla="*/ 70338 h 79392"/>
                <a:gd name="connsiteX6" fmla="*/ 960259 w 2537771"/>
                <a:gd name="connsiteY6" fmla="*/ 78301 h 79392"/>
                <a:gd name="connsiteX7" fmla="*/ 747671 w 2537771"/>
                <a:gd name="connsiteY7" fmla="*/ 59060 h 79392"/>
                <a:gd name="connsiteX8" fmla="*/ 526070 w 2537771"/>
                <a:gd name="connsiteY8" fmla="*/ 31855 h 79392"/>
                <a:gd name="connsiteX9" fmla="*/ 254643 w 2537771"/>
                <a:gd name="connsiteY9" fmla="*/ 70783 h 79392"/>
                <a:gd name="connsiteX10" fmla="*/ 180158 w 2537771"/>
                <a:gd name="connsiteY10" fmla="*/ 47188 h 79392"/>
                <a:gd name="connsiteX11" fmla="*/ 105320 w 2537771"/>
                <a:gd name="connsiteY11" fmla="*/ 62373 h 79392"/>
                <a:gd name="connsiteX12" fmla="*/ 0 w 2537771"/>
                <a:gd name="connsiteY12" fmla="*/ 0 h 79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37771" h="79392">
                  <a:moveTo>
                    <a:pt x="2537771" y="12613"/>
                  </a:moveTo>
                  <a:cubicBezTo>
                    <a:pt x="2372259" y="-2434"/>
                    <a:pt x="2272129" y="37412"/>
                    <a:pt x="2191592" y="39967"/>
                  </a:cubicBezTo>
                  <a:cubicBezTo>
                    <a:pt x="2111055" y="42522"/>
                    <a:pt x="2152344" y="22835"/>
                    <a:pt x="2054548" y="27946"/>
                  </a:cubicBezTo>
                  <a:cubicBezTo>
                    <a:pt x="1956753" y="33057"/>
                    <a:pt x="2056264" y="56072"/>
                    <a:pt x="1604819" y="70634"/>
                  </a:cubicBezTo>
                  <a:cubicBezTo>
                    <a:pt x="1524915" y="64072"/>
                    <a:pt x="1434466" y="50997"/>
                    <a:pt x="1365106" y="50948"/>
                  </a:cubicBezTo>
                  <a:cubicBezTo>
                    <a:pt x="1295746" y="50899"/>
                    <a:pt x="1256132" y="65779"/>
                    <a:pt x="1188657" y="70338"/>
                  </a:cubicBezTo>
                  <a:cubicBezTo>
                    <a:pt x="1121183" y="74897"/>
                    <a:pt x="1114588" y="82159"/>
                    <a:pt x="960259" y="78301"/>
                  </a:cubicBezTo>
                  <a:cubicBezTo>
                    <a:pt x="937110" y="70585"/>
                    <a:pt x="820036" y="66801"/>
                    <a:pt x="747671" y="59060"/>
                  </a:cubicBezTo>
                  <a:cubicBezTo>
                    <a:pt x="675306" y="51319"/>
                    <a:pt x="608241" y="29901"/>
                    <a:pt x="526070" y="31855"/>
                  </a:cubicBezTo>
                  <a:cubicBezTo>
                    <a:pt x="443899" y="33809"/>
                    <a:pt x="312295" y="68228"/>
                    <a:pt x="254643" y="70783"/>
                  </a:cubicBezTo>
                  <a:cubicBezTo>
                    <a:pt x="196991" y="73338"/>
                    <a:pt x="205045" y="48590"/>
                    <a:pt x="180158" y="47188"/>
                  </a:cubicBezTo>
                  <a:cubicBezTo>
                    <a:pt x="155271" y="45786"/>
                    <a:pt x="113036" y="50798"/>
                    <a:pt x="105320" y="62373"/>
                  </a:cubicBezTo>
                  <a:cubicBezTo>
                    <a:pt x="49008" y="38977"/>
                    <a:pt x="8599" y="82012"/>
                    <a:pt x="0" y="0"/>
                  </a:cubicBezTo>
                </a:path>
              </a:pathLst>
            </a:custGeom>
            <a:noFill/>
            <a:ln w="34925" cmpd="dbl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sym typeface="Arial"/>
              </a:endParaRPr>
            </a:p>
          </p:txBody>
        </p:sp>
        <p:sp>
          <p:nvSpPr>
            <p:cNvPr id="23" name="Freeform 118"/>
            <p:cNvSpPr>
              <a:spLocks noEditPoints="1"/>
            </p:cNvSpPr>
            <p:nvPr/>
          </p:nvSpPr>
          <p:spPr bwMode="auto">
            <a:xfrm flipH="1">
              <a:off x="10124063" y="5530041"/>
              <a:ext cx="1513841" cy="619089"/>
            </a:xfrm>
            <a:custGeom>
              <a:avLst/>
              <a:gdLst>
                <a:gd name="T0" fmla="*/ 250 w 257"/>
                <a:gd name="T1" fmla="*/ 87 h 92"/>
                <a:gd name="T2" fmla="*/ 215 w 257"/>
                <a:gd name="T3" fmla="*/ 84 h 92"/>
                <a:gd name="T4" fmla="*/ 204 w 257"/>
                <a:gd name="T5" fmla="*/ 87 h 92"/>
                <a:gd name="T6" fmla="*/ 146 w 257"/>
                <a:gd name="T7" fmla="*/ 88 h 92"/>
                <a:gd name="T8" fmla="*/ 116 w 257"/>
                <a:gd name="T9" fmla="*/ 85 h 92"/>
                <a:gd name="T10" fmla="*/ 54 w 257"/>
                <a:gd name="T11" fmla="*/ 54 h 92"/>
                <a:gd name="T12" fmla="*/ 2 w 257"/>
                <a:gd name="T13" fmla="*/ 30 h 92"/>
                <a:gd name="T14" fmla="*/ 16 w 257"/>
                <a:gd name="T15" fmla="*/ 0 h 92"/>
                <a:gd name="T16" fmla="*/ 42 w 257"/>
                <a:gd name="T17" fmla="*/ 12 h 92"/>
                <a:gd name="T18" fmla="*/ 78 w 257"/>
                <a:gd name="T19" fmla="*/ 31 h 92"/>
                <a:gd name="T20" fmla="*/ 134 w 257"/>
                <a:gd name="T21" fmla="*/ 61 h 92"/>
                <a:gd name="T22" fmla="*/ 171 w 257"/>
                <a:gd name="T23" fmla="*/ 84 h 92"/>
                <a:gd name="T24" fmla="*/ 186 w 257"/>
                <a:gd name="T25" fmla="*/ 72 h 92"/>
                <a:gd name="T26" fmla="*/ 206 w 257"/>
                <a:gd name="T27" fmla="*/ 71 h 92"/>
                <a:gd name="T28" fmla="*/ 225 w 257"/>
                <a:gd name="T29" fmla="*/ 79 h 92"/>
                <a:gd name="T30" fmla="*/ 254 w 257"/>
                <a:gd name="T31" fmla="*/ 82 h 92"/>
                <a:gd name="T32" fmla="*/ 237 w 257"/>
                <a:gd name="T33" fmla="*/ 80 h 92"/>
                <a:gd name="T34" fmla="*/ 217 w 257"/>
                <a:gd name="T35" fmla="*/ 82 h 92"/>
                <a:gd name="T36" fmla="*/ 244 w 257"/>
                <a:gd name="T37" fmla="*/ 82 h 92"/>
                <a:gd name="T38" fmla="*/ 187 w 257"/>
                <a:gd name="T39" fmla="*/ 70 h 92"/>
                <a:gd name="T40" fmla="*/ 188 w 257"/>
                <a:gd name="T41" fmla="*/ 86 h 92"/>
                <a:gd name="T42" fmla="*/ 158 w 257"/>
                <a:gd name="T43" fmla="*/ 84 h 92"/>
                <a:gd name="T44" fmla="*/ 172 w 257"/>
                <a:gd name="T45" fmla="*/ 87 h 92"/>
                <a:gd name="T46" fmla="*/ 195 w 257"/>
                <a:gd name="T47" fmla="*/ 74 h 92"/>
                <a:gd name="T48" fmla="*/ 202 w 257"/>
                <a:gd name="T49" fmla="*/ 72 h 92"/>
                <a:gd name="T50" fmla="*/ 211 w 257"/>
                <a:gd name="T51" fmla="*/ 78 h 92"/>
                <a:gd name="T52" fmla="*/ 148 w 257"/>
                <a:gd name="T53" fmla="*/ 85 h 92"/>
                <a:gd name="T54" fmla="*/ 132 w 257"/>
                <a:gd name="T55" fmla="*/ 72 h 92"/>
                <a:gd name="T56" fmla="*/ 139 w 257"/>
                <a:gd name="T57" fmla="*/ 85 h 92"/>
                <a:gd name="T58" fmla="*/ 122 w 257"/>
                <a:gd name="T59" fmla="*/ 58 h 92"/>
                <a:gd name="T60" fmla="*/ 130 w 257"/>
                <a:gd name="T61" fmla="*/ 71 h 92"/>
                <a:gd name="T62" fmla="*/ 70 w 257"/>
                <a:gd name="T63" fmla="*/ 56 h 92"/>
                <a:gd name="T64" fmla="*/ 110 w 257"/>
                <a:gd name="T65" fmla="*/ 76 h 92"/>
                <a:gd name="T66" fmla="*/ 120 w 257"/>
                <a:gd name="T67" fmla="*/ 57 h 92"/>
                <a:gd name="T68" fmla="*/ 74 w 257"/>
                <a:gd name="T69" fmla="*/ 31 h 92"/>
                <a:gd name="T70" fmla="*/ 111 w 257"/>
                <a:gd name="T71" fmla="*/ 55 h 92"/>
                <a:gd name="T72" fmla="*/ 91 w 257"/>
                <a:gd name="T73" fmla="*/ 60 h 92"/>
                <a:gd name="T74" fmla="*/ 53 w 257"/>
                <a:gd name="T75" fmla="*/ 37 h 92"/>
                <a:gd name="T76" fmla="*/ 34 w 257"/>
                <a:gd name="T77" fmla="*/ 10 h 92"/>
                <a:gd name="T78" fmla="*/ 112 w 257"/>
                <a:gd name="T79" fmla="*/ 59 h 92"/>
                <a:gd name="T80" fmla="*/ 77 w 257"/>
                <a:gd name="T81" fmla="*/ 39 h 92"/>
                <a:gd name="T82" fmla="*/ 49 w 257"/>
                <a:gd name="T83" fmla="*/ 22 h 92"/>
                <a:gd name="T84" fmla="*/ 58 w 257"/>
                <a:gd name="T85" fmla="*/ 39 h 92"/>
                <a:gd name="T86" fmla="*/ 113 w 257"/>
                <a:gd name="T87" fmla="*/ 60 h 92"/>
                <a:gd name="T88" fmla="*/ 110 w 257"/>
                <a:gd name="T89" fmla="*/ 78 h 92"/>
                <a:gd name="T90" fmla="*/ 67 w 257"/>
                <a:gd name="T91" fmla="*/ 57 h 92"/>
                <a:gd name="T92" fmla="*/ 21 w 257"/>
                <a:gd name="T93" fmla="*/ 38 h 92"/>
                <a:gd name="T94" fmla="*/ 102 w 257"/>
                <a:gd name="T95" fmla="*/ 75 h 92"/>
                <a:gd name="T96" fmla="*/ 32 w 257"/>
                <a:gd name="T97" fmla="*/ 8 h 92"/>
                <a:gd name="T98" fmla="*/ 18 w 257"/>
                <a:gd name="T99" fmla="*/ 37 h 92"/>
                <a:gd name="T100" fmla="*/ 8 w 257"/>
                <a:gd name="T101" fmla="*/ 9 h 92"/>
                <a:gd name="T102" fmla="*/ 7 w 257"/>
                <a:gd name="T103" fmla="*/ 28 h 92"/>
                <a:gd name="T104" fmla="*/ 20 w 257"/>
                <a:gd name="T105" fmla="*/ 4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57" h="92">
                  <a:moveTo>
                    <a:pt x="256" y="83"/>
                  </a:moveTo>
                  <a:cubicBezTo>
                    <a:pt x="256" y="84"/>
                    <a:pt x="257" y="87"/>
                    <a:pt x="256" y="89"/>
                  </a:cubicBezTo>
                  <a:cubicBezTo>
                    <a:pt x="253" y="89"/>
                    <a:pt x="253" y="88"/>
                    <a:pt x="250" y="87"/>
                  </a:cubicBezTo>
                  <a:cubicBezTo>
                    <a:pt x="244" y="86"/>
                    <a:pt x="238" y="83"/>
                    <a:pt x="231" y="84"/>
                  </a:cubicBezTo>
                  <a:cubicBezTo>
                    <a:pt x="229" y="84"/>
                    <a:pt x="227" y="86"/>
                    <a:pt x="225" y="86"/>
                  </a:cubicBezTo>
                  <a:cubicBezTo>
                    <a:pt x="221" y="86"/>
                    <a:pt x="219" y="84"/>
                    <a:pt x="215" y="84"/>
                  </a:cubicBezTo>
                  <a:cubicBezTo>
                    <a:pt x="212" y="82"/>
                    <a:pt x="208" y="79"/>
                    <a:pt x="205" y="76"/>
                  </a:cubicBezTo>
                  <a:cubicBezTo>
                    <a:pt x="206" y="79"/>
                    <a:pt x="208" y="81"/>
                    <a:pt x="208" y="84"/>
                  </a:cubicBezTo>
                  <a:cubicBezTo>
                    <a:pt x="207" y="86"/>
                    <a:pt x="205" y="86"/>
                    <a:pt x="204" y="87"/>
                  </a:cubicBezTo>
                  <a:cubicBezTo>
                    <a:pt x="196" y="87"/>
                    <a:pt x="189" y="90"/>
                    <a:pt x="183" y="91"/>
                  </a:cubicBezTo>
                  <a:cubicBezTo>
                    <a:pt x="172" y="91"/>
                    <a:pt x="163" y="85"/>
                    <a:pt x="152" y="86"/>
                  </a:cubicBezTo>
                  <a:cubicBezTo>
                    <a:pt x="150" y="87"/>
                    <a:pt x="148" y="88"/>
                    <a:pt x="146" y="88"/>
                  </a:cubicBezTo>
                  <a:cubicBezTo>
                    <a:pt x="142" y="88"/>
                    <a:pt x="138" y="87"/>
                    <a:pt x="134" y="87"/>
                  </a:cubicBezTo>
                  <a:cubicBezTo>
                    <a:pt x="130" y="87"/>
                    <a:pt x="125" y="86"/>
                    <a:pt x="121" y="86"/>
                  </a:cubicBezTo>
                  <a:cubicBezTo>
                    <a:pt x="119" y="87"/>
                    <a:pt x="117" y="87"/>
                    <a:pt x="116" y="85"/>
                  </a:cubicBezTo>
                  <a:cubicBezTo>
                    <a:pt x="105" y="79"/>
                    <a:pt x="94" y="73"/>
                    <a:pt x="83" y="67"/>
                  </a:cubicBezTo>
                  <a:cubicBezTo>
                    <a:pt x="79" y="65"/>
                    <a:pt x="76" y="63"/>
                    <a:pt x="72" y="61"/>
                  </a:cubicBezTo>
                  <a:cubicBezTo>
                    <a:pt x="66" y="59"/>
                    <a:pt x="60" y="57"/>
                    <a:pt x="54" y="54"/>
                  </a:cubicBezTo>
                  <a:cubicBezTo>
                    <a:pt x="43" y="49"/>
                    <a:pt x="31" y="46"/>
                    <a:pt x="21" y="40"/>
                  </a:cubicBezTo>
                  <a:cubicBezTo>
                    <a:pt x="17" y="38"/>
                    <a:pt x="12" y="36"/>
                    <a:pt x="8" y="34"/>
                  </a:cubicBezTo>
                  <a:cubicBezTo>
                    <a:pt x="6" y="32"/>
                    <a:pt x="4" y="32"/>
                    <a:pt x="2" y="30"/>
                  </a:cubicBezTo>
                  <a:cubicBezTo>
                    <a:pt x="1" y="28"/>
                    <a:pt x="0" y="26"/>
                    <a:pt x="0" y="24"/>
                  </a:cubicBezTo>
                  <a:cubicBezTo>
                    <a:pt x="0" y="18"/>
                    <a:pt x="5" y="9"/>
                    <a:pt x="8" y="5"/>
                  </a:cubicBezTo>
                  <a:cubicBezTo>
                    <a:pt x="10" y="3"/>
                    <a:pt x="13" y="1"/>
                    <a:pt x="16" y="0"/>
                  </a:cubicBezTo>
                  <a:cubicBezTo>
                    <a:pt x="17" y="0"/>
                    <a:pt x="19" y="0"/>
                    <a:pt x="20" y="0"/>
                  </a:cubicBezTo>
                  <a:cubicBezTo>
                    <a:pt x="26" y="3"/>
                    <a:pt x="33" y="7"/>
                    <a:pt x="39" y="10"/>
                  </a:cubicBezTo>
                  <a:cubicBezTo>
                    <a:pt x="40" y="11"/>
                    <a:pt x="41" y="11"/>
                    <a:pt x="42" y="12"/>
                  </a:cubicBezTo>
                  <a:cubicBezTo>
                    <a:pt x="45" y="13"/>
                    <a:pt x="48" y="15"/>
                    <a:pt x="52" y="17"/>
                  </a:cubicBezTo>
                  <a:cubicBezTo>
                    <a:pt x="58" y="20"/>
                    <a:pt x="64" y="23"/>
                    <a:pt x="70" y="26"/>
                  </a:cubicBezTo>
                  <a:cubicBezTo>
                    <a:pt x="73" y="28"/>
                    <a:pt x="75" y="30"/>
                    <a:pt x="78" y="31"/>
                  </a:cubicBezTo>
                  <a:cubicBezTo>
                    <a:pt x="91" y="39"/>
                    <a:pt x="104" y="46"/>
                    <a:pt x="117" y="53"/>
                  </a:cubicBezTo>
                  <a:cubicBezTo>
                    <a:pt x="120" y="55"/>
                    <a:pt x="123" y="56"/>
                    <a:pt x="126" y="57"/>
                  </a:cubicBezTo>
                  <a:cubicBezTo>
                    <a:pt x="128" y="59"/>
                    <a:pt x="131" y="61"/>
                    <a:pt x="134" y="61"/>
                  </a:cubicBezTo>
                  <a:cubicBezTo>
                    <a:pt x="139" y="68"/>
                    <a:pt x="145" y="74"/>
                    <a:pt x="150" y="82"/>
                  </a:cubicBezTo>
                  <a:cubicBezTo>
                    <a:pt x="153" y="81"/>
                    <a:pt x="157" y="82"/>
                    <a:pt x="162" y="82"/>
                  </a:cubicBezTo>
                  <a:cubicBezTo>
                    <a:pt x="165" y="82"/>
                    <a:pt x="168" y="83"/>
                    <a:pt x="171" y="84"/>
                  </a:cubicBezTo>
                  <a:cubicBezTo>
                    <a:pt x="176" y="84"/>
                    <a:pt x="181" y="84"/>
                    <a:pt x="185" y="84"/>
                  </a:cubicBezTo>
                  <a:cubicBezTo>
                    <a:pt x="191" y="85"/>
                    <a:pt x="196" y="83"/>
                    <a:pt x="200" y="80"/>
                  </a:cubicBezTo>
                  <a:cubicBezTo>
                    <a:pt x="198" y="75"/>
                    <a:pt x="188" y="78"/>
                    <a:pt x="186" y="72"/>
                  </a:cubicBezTo>
                  <a:cubicBezTo>
                    <a:pt x="185" y="67"/>
                    <a:pt x="190" y="65"/>
                    <a:pt x="195" y="66"/>
                  </a:cubicBezTo>
                  <a:cubicBezTo>
                    <a:pt x="196" y="66"/>
                    <a:pt x="197" y="66"/>
                    <a:pt x="198" y="67"/>
                  </a:cubicBezTo>
                  <a:cubicBezTo>
                    <a:pt x="201" y="68"/>
                    <a:pt x="203" y="70"/>
                    <a:pt x="206" y="71"/>
                  </a:cubicBezTo>
                  <a:cubicBezTo>
                    <a:pt x="208" y="73"/>
                    <a:pt x="211" y="76"/>
                    <a:pt x="213" y="77"/>
                  </a:cubicBezTo>
                  <a:cubicBezTo>
                    <a:pt x="214" y="78"/>
                    <a:pt x="216" y="78"/>
                    <a:pt x="218" y="79"/>
                  </a:cubicBezTo>
                  <a:cubicBezTo>
                    <a:pt x="221" y="80"/>
                    <a:pt x="222" y="80"/>
                    <a:pt x="225" y="79"/>
                  </a:cubicBezTo>
                  <a:cubicBezTo>
                    <a:pt x="228" y="79"/>
                    <a:pt x="232" y="78"/>
                    <a:pt x="235" y="78"/>
                  </a:cubicBezTo>
                  <a:cubicBezTo>
                    <a:pt x="238" y="78"/>
                    <a:pt x="242" y="80"/>
                    <a:pt x="246" y="81"/>
                  </a:cubicBezTo>
                  <a:cubicBezTo>
                    <a:pt x="249" y="82"/>
                    <a:pt x="253" y="82"/>
                    <a:pt x="254" y="82"/>
                  </a:cubicBezTo>
                  <a:cubicBezTo>
                    <a:pt x="255" y="83"/>
                    <a:pt x="255" y="82"/>
                    <a:pt x="256" y="83"/>
                  </a:cubicBezTo>
                  <a:close/>
                  <a:moveTo>
                    <a:pt x="244" y="82"/>
                  </a:moveTo>
                  <a:cubicBezTo>
                    <a:pt x="242" y="82"/>
                    <a:pt x="239" y="81"/>
                    <a:pt x="237" y="80"/>
                  </a:cubicBezTo>
                  <a:cubicBezTo>
                    <a:pt x="231" y="80"/>
                    <a:pt x="226" y="82"/>
                    <a:pt x="221" y="82"/>
                  </a:cubicBezTo>
                  <a:cubicBezTo>
                    <a:pt x="217" y="81"/>
                    <a:pt x="215" y="80"/>
                    <a:pt x="212" y="79"/>
                  </a:cubicBezTo>
                  <a:cubicBezTo>
                    <a:pt x="213" y="80"/>
                    <a:pt x="215" y="82"/>
                    <a:pt x="217" y="82"/>
                  </a:cubicBezTo>
                  <a:cubicBezTo>
                    <a:pt x="223" y="84"/>
                    <a:pt x="227" y="82"/>
                    <a:pt x="232" y="82"/>
                  </a:cubicBezTo>
                  <a:cubicBezTo>
                    <a:pt x="241" y="81"/>
                    <a:pt x="247" y="85"/>
                    <a:pt x="254" y="86"/>
                  </a:cubicBezTo>
                  <a:cubicBezTo>
                    <a:pt x="254" y="82"/>
                    <a:pt x="249" y="83"/>
                    <a:pt x="244" y="82"/>
                  </a:cubicBezTo>
                  <a:close/>
                  <a:moveTo>
                    <a:pt x="205" y="74"/>
                  </a:moveTo>
                  <a:cubicBezTo>
                    <a:pt x="204" y="71"/>
                    <a:pt x="201" y="70"/>
                    <a:pt x="198" y="69"/>
                  </a:cubicBezTo>
                  <a:cubicBezTo>
                    <a:pt x="195" y="68"/>
                    <a:pt x="188" y="65"/>
                    <a:pt x="187" y="70"/>
                  </a:cubicBezTo>
                  <a:cubicBezTo>
                    <a:pt x="187" y="75"/>
                    <a:pt x="194" y="74"/>
                    <a:pt x="198" y="76"/>
                  </a:cubicBezTo>
                  <a:cubicBezTo>
                    <a:pt x="200" y="76"/>
                    <a:pt x="203" y="79"/>
                    <a:pt x="203" y="81"/>
                  </a:cubicBezTo>
                  <a:cubicBezTo>
                    <a:pt x="202" y="83"/>
                    <a:pt x="192" y="86"/>
                    <a:pt x="188" y="86"/>
                  </a:cubicBezTo>
                  <a:cubicBezTo>
                    <a:pt x="183" y="86"/>
                    <a:pt x="178" y="86"/>
                    <a:pt x="174" y="85"/>
                  </a:cubicBezTo>
                  <a:cubicBezTo>
                    <a:pt x="170" y="85"/>
                    <a:pt x="165" y="83"/>
                    <a:pt x="161" y="83"/>
                  </a:cubicBezTo>
                  <a:cubicBezTo>
                    <a:pt x="160" y="83"/>
                    <a:pt x="159" y="84"/>
                    <a:pt x="158" y="84"/>
                  </a:cubicBezTo>
                  <a:cubicBezTo>
                    <a:pt x="155" y="83"/>
                    <a:pt x="152" y="82"/>
                    <a:pt x="151" y="85"/>
                  </a:cubicBezTo>
                  <a:cubicBezTo>
                    <a:pt x="155" y="85"/>
                    <a:pt x="160" y="85"/>
                    <a:pt x="164" y="85"/>
                  </a:cubicBezTo>
                  <a:cubicBezTo>
                    <a:pt x="167" y="86"/>
                    <a:pt x="169" y="88"/>
                    <a:pt x="172" y="87"/>
                  </a:cubicBezTo>
                  <a:cubicBezTo>
                    <a:pt x="184" y="92"/>
                    <a:pt x="193" y="85"/>
                    <a:pt x="205" y="85"/>
                  </a:cubicBezTo>
                  <a:cubicBezTo>
                    <a:pt x="208" y="82"/>
                    <a:pt x="204" y="79"/>
                    <a:pt x="203" y="77"/>
                  </a:cubicBezTo>
                  <a:cubicBezTo>
                    <a:pt x="200" y="76"/>
                    <a:pt x="198" y="74"/>
                    <a:pt x="195" y="74"/>
                  </a:cubicBezTo>
                  <a:cubicBezTo>
                    <a:pt x="195" y="73"/>
                    <a:pt x="195" y="73"/>
                    <a:pt x="195" y="73"/>
                  </a:cubicBezTo>
                  <a:cubicBezTo>
                    <a:pt x="193" y="73"/>
                    <a:pt x="192" y="72"/>
                    <a:pt x="193" y="70"/>
                  </a:cubicBezTo>
                  <a:cubicBezTo>
                    <a:pt x="197" y="68"/>
                    <a:pt x="200" y="72"/>
                    <a:pt x="202" y="72"/>
                  </a:cubicBezTo>
                  <a:cubicBezTo>
                    <a:pt x="203" y="73"/>
                    <a:pt x="205" y="74"/>
                    <a:pt x="207" y="75"/>
                  </a:cubicBezTo>
                  <a:cubicBezTo>
                    <a:pt x="208" y="76"/>
                    <a:pt x="210" y="78"/>
                    <a:pt x="212" y="78"/>
                  </a:cubicBezTo>
                  <a:cubicBezTo>
                    <a:pt x="211" y="78"/>
                    <a:pt x="211" y="78"/>
                    <a:pt x="211" y="78"/>
                  </a:cubicBezTo>
                  <a:cubicBezTo>
                    <a:pt x="209" y="76"/>
                    <a:pt x="208" y="74"/>
                    <a:pt x="205" y="74"/>
                  </a:cubicBezTo>
                  <a:close/>
                  <a:moveTo>
                    <a:pt x="139" y="85"/>
                  </a:moveTo>
                  <a:cubicBezTo>
                    <a:pt x="142" y="85"/>
                    <a:pt x="147" y="87"/>
                    <a:pt x="148" y="85"/>
                  </a:cubicBezTo>
                  <a:cubicBezTo>
                    <a:pt x="148" y="84"/>
                    <a:pt x="148" y="84"/>
                    <a:pt x="148" y="84"/>
                  </a:cubicBezTo>
                  <a:cubicBezTo>
                    <a:pt x="144" y="77"/>
                    <a:pt x="140" y="69"/>
                    <a:pt x="133" y="64"/>
                  </a:cubicBezTo>
                  <a:cubicBezTo>
                    <a:pt x="132" y="67"/>
                    <a:pt x="133" y="69"/>
                    <a:pt x="132" y="72"/>
                  </a:cubicBezTo>
                  <a:cubicBezTo>
                    <a:pt x="132" y="77"/>
                    <a:pt x="128" y="80"/>
                    <a:pt x="126" y="83"/>
                  </a:cubicBezTo>
                  <a:cubicBezTo>
                    <a:pt x="125" y="83"/>
                    <a:pt x="123" y="84"/>
                    <a:pt x="124" y="85"/>
                  </a:cubicBezTo>
                  <a:cubicBezTo>
                    <a:pt x="128" y="85"/>
                    <a:pt x="134" y="84"/>
                    <a:pt x="139" y="85"/>
                  </a:cubicBezTo>
                  <a:close/>
                  <a:moveTo>
                    <a:pt x="130" y="71"/>
                  </a:moveTo>
                  <a:cubicBezTo>
                    <a:pt x="131" y="68"/>
                    <a:pt x="131" y="65"/>
                    <a:pt x="130" y="62"/>
                  </a:cubicBezTo>
                  <a:cubicBezTo>
                    <a:pt x="127" y="61"/>
                    <a:pt x="125" y="58"/>
                    <a:pt x="122" y="58"/>
                  </a:cubicBezTo>
                  <a:cubicBezTo>
                    <a:pt x="123" y="68"/>
                    <a:pt x="120" y="76"/>
                    <a:pt x="112" y="80"/>
                  </a:cubicBezTo>
                  <a:cubicBezTo>
                    <a:pt x="114" y="82"/>
                    <a:pt x="117" y="83"/>
                    <a:pt x="120" y="84"/>
                  </a:cubicBezTo>
                  <a:cubicBezTo>
                    <a:pt x="124" y="81"/>
                    <a:pt x="130" y="78"/>
                    <a:pt x="130" y="71"/>
                  </a:cubicBezTo>
                  <a:close/>
                  <a:moveTo>
                    <a:pt x="41" y="41"/>
                  </a:moveTo>
                  <a:cubicBezTo>
                    <a:pt x="45" y="43"/>
                    <a:pt x="49" y="45"/>
                    <a:pt x="54" y="47"/>
                  </a:cubicBezTo>
                  <a:cubicBezTo>
                    <a:pt x="59" y="50"/>
                    <a:pt x="64" y="54"/>
                    <a:pt x="70" y="56"/>
                  </a:cubicBezTo>
                  <a:cubicBezTo>
                    <a:pt x="75" y="58"/>
                    <a:pt x="80" y="61"/>
                    <a:pt x="86" y="64"/>
                  </a:cubicBezTo>
                  <a:cubicBezTo>
                    <a:pt x="91" y="66"/>
                    <a:pt x="96" y="69"/>
                    <a:pt x="102" y="71"/>
                  </a:cubicBezTo>
                  <a:cubicBezTo>
                    <a:pt x="105" y="73"/>
                    <a:pt x="108" y="75"/>
                    <a:pt x="110" y="76"/>
                  </a:cubicBezTo>
                  <a:cubicBezTo>
                    <a:pt x="111" y="76"/>
                    <a:pt x="113" y="76"/>
                    <a:pt x="113" y="76"/>
                  </a:cubicBezTo>
                  <a:cubicBezTo>
                    <a:pt x="115" y="76"/>
                    <a:pt x="118" y="73"/>
                    <a:pt x="119" y="71"/>
                  </a:cubicBezTo>
                  <a:cubicBezTo>
                    <a:pt x="121" y="66"/>
                    <a:pt x="121" y="61"/>
                    <a:pt x="120" y="57"/>
                  </a:cubicBezTo>
                  <a:cubicBezTo>
                    <a:pt x="112" y="52"/>
                    <a:pt x="104" y="48"/>
                    <a:pt x="97" y="44"/>
                  </a:cubicBezTo>
                  <a:cubicBezTo>
                    <a:pt x="94" y="43"/>
                    <a:pt x="92" y="41"/>
                    <a:pt x="89" y="39"/>
                  </a:cubicBezTo>
                  <a:cubicBezTo>
                    <a:pt x="84" y="37"/>
                    <a:pt x="79" y="34"/>
                    <a:pt x="74" y="31"/>
                  </a:cubicBezTo>
                  <a:cubicBezTo>
                    <a:pt x="68" y="28"/>
                    <a:pt x="62" y="24"/>
                    <a:pt x="56" y="21"/>
                  </a:cubicBezTo>
                  <a:cubicBezTo>
                    <a:pt x="55" y="21"/>
                    <a:pt x="54" y="20"/>
                    <a:pt x="53" y="20"/>
                  </a:cubicBezTo>
                  <a:cubicBezTo>
                    <a:pt x="71" y="34"/>
                    <a:pt x="90" y="45"/>
                    <a:pt x="111" y="55"/>
                  </a:cubicBezTo>
                  <a:cubicBezTo>
                    <a:pt x="111" y="56"/>
                    <a:pt x="112" y="56"/>
                    <a:pt x="113" y="56"/>
                  </a:cubicBezTo>
                  <a:cubicBezTo>
                    <a:pt x="113" y="58"/>
                    <a:pt x="114" y="59"/>
                    <a:pt x="115" y="60"/>
                  </a:cubicBezTo>
                  <a:cubicBezTo>
                    <a:pt x="112" y="70"/>
                    <a:pt x="98" y="64"/>
                    <a:pt x="91" y="60"/>
                  </a:cubicBezTo>
                  <a:cubicBezTo>
                    <a:pt x="84" y="57"/>
                    <a:pt x="77" y="53"/>
                    <a:pt x="70" y="49"/>
                  </a:cubicBezTo>
                  <a:cubicBezTo>
                    <a:pt x="66" y="47"/>
                    <a:pt x="62" y="45"/>
                    <a:pt x="60" y="43"/>
                  </a:cubicBezTo>
                  <a:cubicBezTo>
                    <a:pt x="58" y="42"/>
                    <a:pt x="55" y="39"/>
                    <a:pt x="53" y="37"/>
                  </a:cubicBezTo>
                  <a:cubicBezTo>
                    <a:pt x="51" y="35"/>
                    <a:pt x="48" y="33"/>
                    <a:pt x="46" y="31"/>
                  </a:cubicBezTo>
                  <a:cubicBezTo>
                    <a:pt x="42" y="26"/>
                    <a:pt x="46" y="19"/>
                    <a:pt x="51" y="18"/>
                  </a:cubicBezTo>
                  <a:cubicBezTo>
                    <a:pt x="45" y="16"/>
                    <a:pt x="40" y="12"/>
                    <a:pt x="34" y="10"/>
                  </a:cubicBezTo>
                  <a:cubicBezTo>
                    <a:pt x="37" y="19"/>
                    <a:pt x="31" y="26"/>
                    <a:pt x="27" y="33"/>
                  </a:cubicBezTo>
                  <a:cubicBezTo>
                    <a:pt x="31" y="36"/>
                    <a:pt x="37" y="38"/>
                    <a:pt x="41" y="41"/>
                  </a:cubicBezTo>
                  <a:close/>
                  <a:moveTo>
                    <a:pt x="112" y="59"/>
                  </a:moveTo>
                  <a:cubicBezTo>
                    <a:pt x="111" y="57"/>
                    <a:pt x="107" y="56"/>
                    <a:pt x="106" y="55"/>
                  </a:cubicBezTo>
                  <a:cubicBezTo>
                    <a:pt x="101" y="51"/>
                    <a:pt x="96" y="50"/>
                    <a:pt x="91" y="47"/>
                  </a:cubicBezTo>
                  <a:cubicBezTo>
                    <a:pt x="86" y="44"/>
                    <a:pt x="82" y="42"/>
                    <a:pt x="77" y="39"/>
                  </a:cubicBezTo>
                  <a:cubicBezTo>
                    <a:pt x="72" y="36"/>
                    <a:pt x="68" y="33"/>
                    <a:pt x="63" y="30"/>
                  </a:cubicBezTo>
                  <a:cubicBezTo>
                    <a:pt x="61" y="28"/>
                    <a:pt x="59" y="27"/>
                    <a:pt x="56" y="25"/>
                  </a:cubicBezTo>
                  <a:cubicBezTo>
                    <a:pt x="54" y="24"/>
                    <a:pt x="51" y="21"/>
                    <a:pt x="49" y="22"/>
                  </a:cubicBezTo>
                  <a:cubicBezTo>
                    <a:pt x="47" y="22"/>
                    <a:pt x="46" y="26"/>
                    <a:pt x="46" y="28"/>
                  </a:cubicBezTo>
                  <a:cubicBezTo>
                    <a:pt x="47" y="29"/>
                    <a:pt x="50" y="32"/>
                    <a:pt x="52" y="34"/>
                  </a:cubicBezTo>
                  <a:cubicBezTo>
                    <a:pt x="54" y="36"/>
                    <a:pt x="56" y="37"/>
                    <a:pt x="58" y="39"/>
                  </a:cubicBezTo>
                  <a:cubicBezTo>
                    <a:pt x="67" y="46"/>
                    <a:pt x="77" y="50"/>
                    <a:pt x="87" y="56"/>
                  </a:cubicBezTo>
                  <a:cubicBezTo>
                    <a:pt x="94" y="60"/>
                    <a:pt x="102" y="65"/>
                    <a:pt x="111" y="62"/>
                  </a:cubicBezTo>
                  <a:cubicBezTo>
                    <a:pt x="112" y="62"/>
                    <a:pt x="113" y="61"/>
                    <a:pt x="113" y="60"/>
                  </a:cubicBezTo>
                  <a:cubicBezTo>
                    <a:pt x="113" y="60"/>
                    <a:pt x="113" y="60"/>
                    <a:pt x="113" y="60"/>
                  </a:cubicBezTo>
                  <a:cubicBezTo>
                    <a:pt x="113" y="59"/>
                    <a:pt x="113" y="59"/>
                    <a:pt x="112" y="59"/>
                  </a:cubicBezTo>
                  <a:close/>
                  <a:moveTo>
                    <a:pt x="110" y="78"/>
                  </a:moveTo>
                  <a:cubicBezTo>
                    <a:pt x="107" y="76"/>
                    <a:pt x="103" y="74"/>
                    <a:pt x="99" y="72"/>
                  </a:cubicBezTo>
                  <a:cubicBezTo>
                    <a:pt x="95" y="71"/>
                    <a:pt x="91" y="69"/>
                    <a:pt x="88" y="67"/>
                  </a:cubicBezTo>
                  <a:cubicBezTo>
                    <a:pt x="81" y="63"/>
                    <a:pt x="74" y="60"/>
                    <a:pt x="67" y="57"/>
                  </a:cubicBezTo>
                  <a:cubicBezTo>
                    <a:pt x="60" y="53"/>
                    <a:pt x="53" y="49"/>
                    <a:pt x="46" y="46"/>
                  </a:cubicBezTo>
                  <a:cubicBezTo>
                    <a:pt x="39" y="42"/>
                    <a:pt x="33" y="38"/>
                    <a:pt x="26" y="35"/>
                  </a:cubicBezTo>
                  <a:cubicBezTo>
                    <a:pt x="25" y="35"/>
                    <a:pt x="22" y="37"/>
                    <a:pt x="21" y="38"/>
                  </a:cubicBezTo>
                  <a:cubicBezTo>
                    <a:pt x="32" y="44"/>
                    <a:pt x="45" y="48"/>
                    <a:pt x="56" y="53"/>
                  </a:cubicBezTo>
                  <a:cubicBezTo>
                    <a:pt x="64" y="57"/>
                    <a:pt x="73" y="59"/>
                    <a:pt x="80" y="63"/>
                  </a:cubicBezTo>
                  <a:cubicBezTo>
                    <a:pt x="88" y="67"/>
                    <a:pt x="95" y="71"/>
                    <a:pt x="102" y="75"/>
                  </a:cubicBezTo>
                  <a:cubicBezTo>
                    <a:pt x="105" y="77"/>
                    <a:pt x="107" y="79"/>
                    <a:pt x="110" y="78"/>
                  </a:cubicBezTo>
                  <a:cubicBezTo>
                    <a:pt x="110" y="78"/>
                    <a:pt x="110" y="78"/>
                    <a:pt x="110" y="78"/>
                  </a:cubicBezTo>
                  <a:close/>
                  <a:moveTo>
                    <a:pt x="32" y="8"/>
                  </a:moveTo>
                  <a:cubicBezTo>
                    <a:pt x="28" y="7"/>
                    <a:pt x="25" y="5"/>
                    <a:pt x="22" y="3"/>
                  </a:cubicBezTo>
                  <a:cubicBezTo>
                    <a:pt x="23" y="16"/>
                    <a:pt x="15" y="26"/>
                    <a:pt x="7" y="31"/>
                  </a:cubicBezTo>
                  <a:cubicBezTo>
                    <a:pt x="11" y="33"/>
                    <a:pt x="15" y="35"/>
                    <a:pt x="18" y="37"/>
                  </a:cubicBezTo>
                  <a:cubicBezTo>
                    <a:pt x="27" y="32"/>
                    <a:pt x="35" y="20"/>
                    <a:pt x="32" y="8"/>
                  </a:cubicBezTo>
                  <a:close/>
                  <a:moveTo>
                    <a:pt x="9" y="8"/>
                  </a:moveTo>
                  <a:cubicBezTo>
                    <a:pt x="9" y="8"/>
                    <a:pt x="8" y="9"/>
                    <a:pt x="8" y="9"/>
                  </a:cubicBezTo>
                  <a:cubicBezTo>
                    <a:pt x="7" y="11"/>
                    <a:pt x="6" y="12"/>
                    <a:pt x="5" y="14"/>
                  </a:cubicBezTo>
                  <a:cubicBezTo>
                    <a:pt x="4" y="16"/>
                    <a:pt x="3" y="18"/>
                    <a:pt x="2" y="20"/>
                  </a:cubicBezTo>
                  <a:cubicBezTo>
                    <a:pt x="1" y="24"/>
                    <a:pt x="3" y="30"/>
                    <a:pt x="7" y="28"/>
                  </a:cubicBezTo>
                  <a:cubicBezTo>
                    <a:pt x="10" y="27"/>
                    <a:pt x="11" y="25"/>
                    <a:pt x="13" y="22"/>
                  </a:cubicBezTo>
                  <a:cubicBezTo>
                    <a:pt x="15" y="21"/>
                    <a:pt x="16" y="20"/>
                    <a:pt x="17" y="18"/>
                  </a:cubicBezTo>
                  <a:cubicBezTo>
                    <a:pt x="19" y="15"/>
                    <a:pt x="20" y="9"/>
                    <a:pt x="20" y="4"/>
                  </a:cubicBezTo>
                  <a:cubicBezTo>
                    <a:pt x="20" y="4"/>
                    <a:pt x="18" y="3"/>
                    <a:pt x="18" y="2"/>
                  </a:cubicBezTo>
                  <a:cubicBezTo>
                    <a:pt x="14" y="3"/>
                    <a:pt x="12" y="5"/>
                    <a:pt x="9" y="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zh-CN" altLang="en-US" sz="1350">
                <a:solidFill>
                  <a:prstClr val="black"/>
                </a:solidFill>
                <a:sym typeface="Arial"/>
              </a:endParaRPr>
            </a:p>
          </p:txBody>
        </p:sp>
      </p:grpSp>
      <p:grpSp>
        <p:nvGrpSpPr>
          <p:cNvPr id="24" name="PA_组合 33"/>
          <p:cNvGrpSpPr>
            <a:grpSpLocks/>
          </p:cNvGrpSpPr>
          <p:nvPr>
            <p:custDataLst>
              <p:tags r:id="rId2"/>
            </p:custDataLst>
          </p:nvPr>
        </p:nvGrpSpPr>
        <p:grpSpPr bwMode="auto">
          <a:xfrm>
            <a:off x="4904733" y="5774235"/>
            <a:ext cx="2142907" cy="1128218"/>
            <a:chOff x="7394576" y="3627438"/>
            <a:chExt cx="1077913" cy="566738"/>
          </a:xfrm>
          <a:solidFill>
            <a:schemeClr val="tx1"/>
          </a:solidFill>
        </p:grpSpPr>
        <p:sp>
          <p:nvSpPr>
            <p:cNvPr id="25" name="Freeform 100"/>
            <p:cNvSpPr>
              <a:spLocks/>
            </p:cNvSpPr>
            <p:nvPr/>
          </p:nvSpPr>
          <p:spPr bwMode="auto">
            <a:xfrm>
              <a:off x="8122380" y="3680704"/>
              <a:ext cx="97606" cy="17045"/>
            </a:xfrm>
            <a:custGeom>
              <a:avLst/>
              <a:gdLst>
                <a:gd name="T0" fmla="*/ 31 w 31"/>
                <a:gd name="T1" fmla="*/ 2 h 5"/>
                <a:gd name="T2" fmla="*/ 30 w 31"/>
                <a:gd name="T3" fmla="*/ 5 h 5"/>
                <a:gd name="T4" fmla="*/ 0 w 31"/>
                <a:gd name="T5" fmla="*/ 4 h 5"/>
                <a:gd name="T6" fmla="*/ 12 w 31"/>
                <a:gd name="T7" fmla="*/ 1 h 5"/>
                <a:gd name="T8" fmla="*/ 18 w 31"/>
                <a:gd name="T9" fmla="*/ 0 h 5"/>
                <a:gd name="T10" fmla="*/ 26 w 31"/>
                <a:gd name="T11" fmla="*/ 2 h 5"/>
                <a:gd name="T12" fmla="*/ 31 w 31"/>
                <a:gd name="T13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5">
                  <a:moveTo>
                    <a:pt x="31" y="2"/>
                  </a:moveTo>
                  <a:cubicBezTo>
                    <a:pt x="31" y="3"/>
                    <a:pt x="31" y="4"/>
                    <a:pt x="30" y="5"/>
                  </a:cubicBezTo>
                  <a:cubicBezTo>
                    <a:pt x="21" y="2"/>
                    <a:pt x="11" y="3"/>
                    <a:pt x="0" y="4"/>
                  </a:cubicBezTo>
                  <a:cubicBezTo>
                    <a:pt x="1" y="0"/>
                    <a:pt x="8" y="1"/>
                    <a:pt x="12" y="1"/>
                  </a:cubicBezTo>
                  <a:cubicBezTo>
                    <a:pt x="14" y="1"/>
                    <a:pt x="16" y="0"/>
                    <a:pt x="18" y="0"/>
                  </a:cubicBezTo>
                  <a:cubicBezTo>
                    <a:pt x="20" y="0"/>
                    <a:pt x="23" y="1"/>
                    <a:pt x="26" y="2"/>
                  </a:cubicBezTo>
                  <a:cubicBezTo>
                    <a:pt x="28" y="2"/>
                    <a:pt x="30" y="0"/>
                    <a:pt x="31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 sz="135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6" name="Freeform 101"/>
            <p:cNvSpPr>
              <a:spLocks/>
            </p:cNvSpPr>
            <p:nvPr/>
          </p:nvSpPr>
          <p:spPr bwMode="auto">
            <a:xfrm>
              <a:off x="8128745" y="3706271"/>
              <a:ext cx="91241" cy="17045"/>
            </a:xfrm>
            <a:custGeom>
              <a:avLst/>
              <a:gdLst>
                <a:gd name="T0" fmla="*/ 28 w 29"/>
                <a:gd name="T1" fmla="*/ 2 h 5"/>
                <a:gd name="T2" fmla="*/ 29 w 29"/>
                <a:gd name="T3" fmla="*/ 5 h 5"/>
                <a:gd name="T4" fmla="*/ 21 w 29"/>
                <a:gd name="T5" fmla="*/ 3 h 5"/>
                <a:gd name="T6" fmla="*/ 0 w 29"/>
                <a:gd name="T7" fmla="*/ 5 h 5"/>
                <a:gd name="T8" fmla="*/ 0 w 29"/>
                <a:gd name="T9" fmla="*/ 3 h 5"/>
                <a:gd name="T10" fmla="*/ 18 w 29"/>
                <a:gd name="T11" fmla="*/ 0 h 5"/>
                <a:gd name="T12" fmla="*/ 28 w 29"/>
                <a:gd name="T13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" h="5">
                  <a:moveTo>
                    <a:pt x="28" y="2"/>
                  </a:moveTo>
                  <a:cubicBezTo>
                    <a:pt x="28" y="2"/>
                    <a:pt x="29" y="3"/>
                    <a:pt x="29" y="5"/>
                  </a:cubicBezTo>
                  <a:cubicBezTo>
                    <a:pt x="26" y="5"/>
                    <a:pt x="23" y="3"/>
                    <a:pt x="21" y="3"/>
                  </a:cubicBezTo>
                  <a:cubicBezTo>
                    <a:pt x="13" y="2"/>
                    <a:pt x="7" y="3"/>
                    <a:pt x="0" y="5"/>
                  </a:cubicBezTo>
                  <a:cubicBezTo>
                    <a:pt x="0" y="4"/>
                    <a:pt x="0" y="3"/>
                    <a:pt x="0" y="3"/>
                  </a:cubicBezTo>
                  <a:cubicBezTo>
                    <a:pt x="0" y="0"/>
                    <a:pt x="13" y="0"/>
                    <a:pt x="18" y="0"/>
                  </a:cubicBezTo>
                  <a:cubicBezTo>
                    <a:pt x="22" y="1"/>
                    <a:pt x="24" y="1"/>
                    <a:pt x="28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 sz="135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7" name="Freeform 102"/>
            <p:cNvSpPr>
              <a:spLocks/>
            </p:cNvSpPr>
            <p:nvPr/>
          </p:nvSpPr>
          <p:spPr bwMode="auto">
            <a:xfrm>
              <a:off x="8145720" y="3885241"/>
              <a:ext cx="70023" cy="14913"/>
            </a:xfrm>
            <a:custGeom>
              <a:avLst/>
              <a:gdLst>
                <a:gd name="T0" fmla="*/ 21 w 22"/>
                <a:gd name="T1" fmla="*/ 1 h 5"/>
                <a:gd name="T2" fmla="*/ 22 w 22"/>
                <a:gd name="T3" fmla="*/ 3 h 5"/>
                <a:gd name="T4" fmla="*/ 20 w 22"/>
                <a:gd name="T5" fmla="*/ 5 h 5"/>
                <a:gd name="T6" fmla="*/ 0 w 22"/>
                <a:gd name="T7" fmla="*/ 3 h 5"/>
                <a:gd name="T8" fmla="*/ 5 w 22"/>
                <a:gd name="T9" fmla="*/ 1 h 5"/>
                <a:gd name="T10" fmla="*/ 21 w 22"/>
                <a:gd name="T11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" h="5">
                  <a:moveTo>
                    <a:pt x="21" y="1"/>
                  </a:moveTo>
                  <a:cubicBezTo>
                    <a:pt x="21" y="2"/>
                    <a:pt x="22" y="2"/>
                    <a:pt x="22" y="3"/>
                  </a:cubicBezTo>
                  <a:cubicBezTo>
                    <a:pt x="22" y="4"/>
                    <a:pt x="21" y="4"/>
                    <a:pt x="20" y="5"/>
                  </a:cubicBezTo>
                  <a:cubicBezTo>
                    <a:pt x="15" y="2"/>
                    <a:pt x="5" y="4"/>
                    <a:pt x="0" y="3"/>
                  </a:cubicBezTo>
                  <a:cubicBezTo>
                    <a:pt x="0" y="0"/>
                    <a:pt x="4" y="1"/>
                    <a:pt x="5" y="1"/>
                  </a:cubicBezTo>
                  <a:cubicBezTo>
                    <a:pt x="9" y="0"/>
                    <a:pt x="17" y="2"/>
                    <a:pt x="2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 sz="135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8" name="Freeform 103"/>
            <p:cNvSpPr>
              <a:spLocks/>
            </p:cNvSpPr>
            <p:nvPr/>
          </p:nvSpPr>
          <p:spPr bwMode="auto">
            <a:xfrm>
              <a:off x="8145720" y="3900154"/>
              <a:ext cx="72144" cy="21306"/>
            </a:xfrm>
            <a:custGeom>
              <a:avLst/>
              <a:gdLst>
                <a:gd name="T0" fmla="*/ 22 w 23"/>
                <a:gd name="T1" fmla="*/ 3 h 7"/>
                <a:gd name="T2" fmla="*/ 22 w 23"/>
                <a:gd name="T3" fmla="*/ 7 h 7"/>
                <a:gd name="T4" fmla="*/ 8 w 23"/>
                <a:gd name="T5" fmla="*/ 4 h 7"/>
                <a:gd name="T6" fmla="*/ 0 w 23"/>
                <a:gd name="T7" fmla="*/ 3 h 7"/>
                <a:gd name="T8" fmla="*/ 22 w 2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7">
                  <a:moveTo>
                    <a:pt x="22" y="3"/>
                  </a:moveTo>
                  <a:cubicBezTo>
                    <a:pt x="23" y="4"/>
                    <a:pt x="22" y="6"/>
                    <a:pt x="22" y="7"/>
                  </a:cubicBezTo>
                  <a:cubicBezTo>
                    <a:pt x="18" y="6"/>
                    <a:pt x="13" y="5"/>
                    <a:pt x="8" y="4"/>
                  </a:cubicBezTo>
                  <a:cubicBezTo>
                    <a:pt x="5" y="4"/>
                    <a:pt x="0" y="6"/>
                    <a:pt x="0" y="3"/>
                  </a:cubicBezTo>
                  <a:cubicBezTo>
                    <a:pt x="6" y="0"/>
                    <a:pt x="13" y="4"/>
                    <a:pt x="22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 sz="135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9" name="Freeform 104"/>
            <p:cNvSpPr>
              <a:spLocks/>
            </p:cNvSpPr>
            <p:nvPr/>
          </p:nvSpPr>
          <p:spPr bwMode="auto">
            <a:xfrm>
              <a:off x="8141476" y="4072733"/>
              <a:ext cx="78510" cy="19175"/>
            </a:xfrm>
            <a:custGeom>
              <a:avLst/>
              <a:gdLst>
                <a:gd name="T0" fmla="*/ 23 w 25"/>
                <a:gd name="T1" fmla="*/ 2 h 6"/>
                <a:gd name="T2" fmla="*/ 22 w 25"/>
                <a:gd name="T3" fmla="*/ 6 h 6"/>
                <a:gd name="T4" fmla="*/ 20 w 25"/>
                <a:gd name="T5" fmla="*/ 5 h 6"/>
                <a:gd name="T6" fmla="*/ 0 w 25"/>
                <a:gd name="T7" fmla="*/ 4 h 6"/>
                <a:gd name="T8" fmla="*/ 13 w 25"/>
                <a:gd name="T9" fmla="*/ 2 h 6"/>
                <a:gd name="T10" fmla="*/ 23 w 25"/>
                <a:gd name="T11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6">
                  <a:moveTo>
                    <a:pt x="23" y="2"/>
                  </a:moveTo>
                  <a:cubicBezTo>
                    <a:pt x="25" y="3"/>
                    <a:pt x="25" y="6"/>
                    <a:pt x="22" y="6"/>
                  </a:cubicBezTo>
                  <a:cubicBezTo>
                    <a:pt x="22" y="6"/>
                    <a:pt x="21" y="6"/>
                    <a:pt x="20" y="5"/>
                  </a:cubicBezTo>
                  <a:cubicBezTo>
                    <a:pt x="15" y="4"/>
                    <a:pt x="5" y="5"/>
                    <a:pt x="0" y="4"/>
                  </a:cubicBezTo>
                  <a:cubicBezTo>
                    <a:pt x="3" y="0"/>
                    <a:pt x="10" y="2"/>
                    <a:pt x="13" y="2"/>
                  </a:cubicBezTo>
                  <a:cubicBezTo>
                    <a:pt x="18" y="2"/>
                    <a:pt x="19" y="3"/>
                    <a:pt x="23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 sz="135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0" name="Freeform 105"/>
            <p:cNvSpPr>
              <a:spLocks/>
            </p:cNvSpPr>
            <p:nvPr/>
          </p:nvSpPr>
          <p:spPr bwMode="auto">
            <a:xfrm>
              <a:off x="8139355" y="4098300"/>
              <a:ext cx="80631" cy="23436"/>
            </a:xfrm>
            <a:custGeom>
              <a:avLst/>
              <a:gdLst>
                <a:gd name="T0" fmla="*/ 25 w 26"/>
                <a:gd name="T1" fmla="*/ 1 h 7"/>
                <a:gd name="T2" fmla="*/ 26 w 26"/>
                <a:gd name="T3" fmla="*/ 4 h 7"/>
                <a:gd name="T4" fmla="*/ 20 w 26"/>
                <a:gd name="T5" fmla="*/ 5 h 7"/>
                <a:gd name="T6" fmla="*/ 5 w 26"/>
                <a:gd name="T7" fmla="*/ 4 h 7"/>
                <a:gd name="T8" fmla="*/ 0 w 26"/>
                <a:gd name="T9" fmla="*/ 3 h 7"/>
                <a:gd name="T10" fmla="*/ 25 w 26"/>
                <a:gd name="T11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7">
                  <a:moveTo>
                    <a:pt x="25" y="1"/>
                  </a:moveTo>
                  <a:cubicBezTo>
                    <a:pt x="25" y="2"/>
                    <a:pt x="26" y="3"/>
                    <a:pt x="26" y="4"/>
                  </a:cubicBezTo>
                  <a:cubicBezTo>
                    <a:pt x="25" y="7"/>
                    <a:pt x="23" y="6"/>
                    <a:pt x="20" y="5"/>
                  </a:cubicBezTo>
                  <a:cubicBezTo>
                    <a:pt x="16" y="5"/>
                    <a:pt x="10" y="4"/>
                    <a:pt x="5" y="4"/>
                  </a:cubicBezTo>
                  <a:cubicBezTo>
                    <a:pt x="3" y="4"/>
                    <a:pt x="1" y="5"/>
                    <a:pt x="0" y="3"/>
                  </a:cubicBezTo>
                  <a:cubicBezTo>
                    <a:pt x="6" y="0"/>
                    <a:pt x="17" y="5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 sz="135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8" name="Freeform 106"/>
            <p:cNvSpPr>
              <a:spLocks noEditPoints="1"/>
            </p:cNvSpPr>
            <p:nvPr/>
          </p:nvSpPr>
          <p:spPr bwMode="auto">
            <a:xfrm>
              <a:off x="7394576" y="3627438"/>
              <a:ext cx="1077913" cy="566738"/>
            </a:xfrm>
            <a:custGeom>
              <a:avLst/>
              <a:gdLst>
                <a:gd name="T0" fmla="*/ 114 w 342"/>
                <a:gd name="T1" fmla="*/ 19 h 179"/>
                <a:gd name="T2" fmla="*/ 194 w 342"/>
                <a:gd name="T3" fmla="*/ 30 h 179"/>
                <a:gd name="T4" fmla="*/ 265 w 342"/>
                <a:gd name="T5" fmla="*/ 19 h 179"/>
                <a:gd name="T6" fmla="*/ 335 w 342"/>
                <a:gd name="T7" fmla="*/ 144 h 179"/>
                <a:gd name="T8" fmla="*/ 288 w 342"/>
                <a:gd name="T9" fmla="*/ 167 h 179"/>
                <a:gd name="T10" fmla="*/ 235 w 342"/>
                <a:gd name="T11" fmla="*/ 178 h 179"/>
                <a:gd name="T12" fmla="*/ 173 w 342"/>
                <a:gd name="T13" fmla="*/ 172 h 179"/>
                <a:gd name="T14" fmla="*/ 112 w 342"/>
                <a:gd name="T15" fmla="*/ 168 h 179"/>
                <a:gd name="T16" fmla="*/ 43 w 342"/>
                <a:gd name="T17" fmla="*/ 169 h 179"/>
                <a:gd name="T18" fmla="*/ 52 w 342"/>
                <a:gd name="T19" fmla="*/ 47 h 179"/>
                <a:gd name="T20" fmla="*/ 264 w 342"/>
                <a:gd name="T21" fmla="*/ 132 h 179"/>
                <a:gd name="T22" fmla="*/ 229 w 342"/>
                <a:gd name="T23" fmla="*/ 10 h 179"/>
                <a:gd name="T24" fmla="*/ 246 w 342"/>
                <a:gd name="T25" fmla="*/ 177 h 179"/>
                <a:gd name="T26" fmla="*/ 224 w 342"/>
                <a:gd name="T27" fmla="*/ 168 h 179"/>
                <a:gd name="T28" fmla="*/ 225 w 342"/>
                <a:gd name="T29" fmla="*/ 11 h 179"/>
                <a:gd name="T30" fmla="*/ 134 w 342"/>
                <a:gd name="T31" fmla="*/ 20 h 179"/>
                <a:gd name="T32" fmla="*/ 98 w 342"/>
                <a:gd name="T33" fmla="*/ 49 h 179"/>
                <a:gd name="T34" fmla="*/ 112 w 342"/>
                <a:gd name="T35" fmla="*/ 165 h 179"/>
                <a:gd name="T36" fmla="*/ 111 w 342"/>
                <a:gd name="T37" fmla="*/ 24 h 179"/>
                <a:gd name="T38" fmla="*/ 195 w 342"/>
                <a:gd name="T39" fmla="*/ 57 h 179"/>
                <a:gd name="T40" fmla="*/ 154 w 342"/>
                <a:gd name="T41" fmla="*/ 34 h 179"/>
                <a:gd name="T42" fmla="*/ 156 w 342"/>
                <a:gd name="T43" fmla="*/ 142 h 179"/>
                <a:gd name="T44" fmla="*/ 114 w 342"/>
                <a:gd name="T45" fmla="*/ 39 h 179"/>
                <a:gd name="T46" fmla="*/ 52 w 342"/>
                <a:gd name="T47" fmla="*/ 50 h 179"/>
                <a:gd name="T48" fmla="*/ 15 w 342"/>
                <a:gd name="T49" fmla="*/ 153 h 179"/>
                <a:gd name="T50" fmla="*/ 75 w 342"/>
                <a:gd name="T51" fmla="*/ 45 h 179"/>
                <a:gd name="T52" fmla="*/ 221 w 342"/>
                <a:gd name="T53" fmla="*/ 51 h 179"/>
                <a:gd name="T54" fmla="*/ 221 w 342"/>
                <a:gd name="T55" fmla="*/ 170 h 179"/>
                <a:gd name="T56" fmla="*/ 69 w 342"/>
                <a:gd name="T57" fmla="*/ 85 h 179"/>
                <a:gd name="T58" fmla="*/ 82 w 342"/>
                <a:gd name="T59" fmla="*/ 58 h 179"/>
                <a:gd name="T60" fmla="*/ 72 w 342"/>
                <a:gd name="T61" fmla="*/ 74 h 179"/>
                <a:gd name="T62" fmla="*/ 63 w 342"/>
                <a:gd name="T63" fmla="*/ 93 h 179"/>
                <a:gd name="T64" fmla="*/ 45 w 342"/>
                <a:gd name="T65" fmla="*/ 133 h 179"/>
                <a:gd name="T66" fmla="*/ 50 w 342"/>
                <a:gd name="T67" fmla="*/ 131 h 179"/>
                <a:gd name="T68" fmla="*/ 114 w 342"/>
                <a:gd name="T69" fmla="*/ 51 h 179"/>
                <a:gd name="T70" fmla="*/ 153 w 342"/>
                <a:gd name="T71" fmla="*/ 110 h 179"/>
                <a:gd name="T72" fmla="*/ 198 w 342"/>
                <a:gd name="T73" fmla="*/ 165 h 179"/>
                <a:gd name="T74" fmla="*/ 279 w 342"/>
                <a:gd name="T75" fmla="*/ 76 h 179"/>
                <a:gd name="T76" fmla="*/ 267 w 342"/>
                <a:gd name="T77" fmla="*/ 63 h 179"/>
                <a:gd name="T78" fmla="*/ 76 w 342"/>
                <a:gd name="T79" fmla="*/ 57 h 179"/>
                <a:gd name="T80" fmla="*/ 85 w 342"/>
                <a:gd name="T81" fmla="*/ 61 h 179"/>
                <a:gd name="T82" fmla="*/ 107 w 342"/>
                <a:gd name="T83" fmla="*/ 167 h 179"/>
                <a:gd name="T84" fmla="*/ 93 w 342"/>
                <a:gd name="T85" fmla="*/ 64 h 179"/>
                <a:gd name="T86" fmla="*/ 265 w 342"/>
                <a:gd name="T87" fmla="*/ 103 h 179"/>
                <a:gd name="T88" fmla="*/ 306 w 342"/>
                <a:gd name="T89" fmla="*/ 169 h 179"/>
                <a:gd name="T90" fmla="*/ 265 w 342"/>
                <a:gd name="T91" fmla="*/ 73 h 179"/>
                <a:gd name="T92" fmla="*/ 300 w 342"/>
                <a:gd name="T93" fmla="*/ 78 h 179"/>
                <a:gd name="T94" fmla="*/ 278 w 342"/>
                <a:gd name="T95" fmla="*/ 96 h 179"/>
                <a:gd name="T96" fmla="*/ 64 w 342"/>
                <a:gd name="T97" fmla="*/ 105 h 179"/>
                <a:gd name="T98" fmla="*/ 71 w 342"/>
                <a:gd name="T99" fmla="*/ 123 h 179"/>
                <a:gd name="T100" fmla="*/ 280 w 342"/>
                <a:gd name="T101" fmla="*/ 100 h 179"/>
                <a:gd name="T102" fmla="*/ 52 w 342"/>
                <a:gd name="T103" fmla="*/ 111 h 179"/>
                <a:gd name="T104" fmla="*/ 66 w 342"/>
                <a:gd name="T105" fmla="*/ 118 h 179"/>
                <a:gd name="T106" fmla="*/ 323 w 342"/>
                <a:gd name="T107" fmla="*/ 125 h 179"/>
                <a:gd name="T108" fmla="*/ 37 w 342"/>
                <a:gd name="T109" fmla="*/ 140 h 179"/>
                <a:gd name="T110" fmla="*/ 332 w 342"/>
                <a:gd name="T111" fmla="*/ 153 h 179"/>
                <a:gd name="T112" fmla="*/ 153 w 342"/>
                <a:gd name="T113" fmla="*/ 156 h 179"/>
                <a:gd name="T114" fmla="*/ 34 w 342"/>
                <a:gd name="T115" fmla="*/ 149 h 179"/>
                <a:gd name="T116" fmla="*/ 339 w 342"/>
                <a:gd name="T117" fmla="*/ 162 h 179"/>
                <a:gd name="T118" fmla="*/ 115 w 342"/>
                <a:gd name="T119" fmla="*/ 166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42" h="179">
                  <a:moveTo>
                    <a:pt x="79" y="39"/>
                  </a:moveTo>
                  <a:cubicBezTo>
                    <a:pt x="80" y="39"/>
                    <a:pt x="82" y="40"/>
                    <a:pt x="83" y="40"/>
                  </a:cubicBezTo>
                  <a:cubicBezTo>
                    <a:pt x="84" y="37"/>
                    <a:pt x="83" y="32"/>
                    <a:pt x="85" y="30"/>
                  </a:cubicBezTo>
                  <a:cubicBezTo>
                    <a:pt x="92" y="28"/>
                    <a:pt x="99" y="28"/>
                    <a:pt x="106" y="24"/>
                  </a:cubicBezTo>
                  <a:cubicBezTo>
                    <a:pt x="108" y="23"/>
                    <a:pt x="110" y="22"/>
                    <a:pt x="111" y="21"/>
                  </a:cubicBezTo>
                  <a:cubicBezTo>
                    <a:pt x="112" y="21"/>
                    <a:pt x="112" y="20"/>
                    <a:pt x="113" y="21"/>
                  </a:cubicBezTo>
                  <a:cubicBezTo>
                    <a:pt x="113" y="20"/>
                    <a:pt x="114" y="20"/>
                    <a:pt x="114" y="19"/>
                  </a:cubicBezTo>
                  <a:cubicBezTo>
                    <a:pt x="120" y="18"/>
                    <a:pt x="126" y="17"/>
                    <a:pt x="131" y="17"/>
                  </a:cubicBezTo>
                  <a:cubicBezTo>
                    <a:pt x="136" y="17"/>
                    <a:pt x="140" y="18"/>
                    <a:pt x="145" y="19"/>
                  </a:cubicBezTo>
                  <a:cubicBezTo>
                    <a:pt x="147" y="20"/>
                    <a:pt x="150" y="20"/>
                    <a:pt x="152" y="23"/>
                  </a:cubicBezTo>
                  <a:cubicBezTo>
                    <a:pt x="153" y="25"/>
                    <a:pt x="153" y="26"/>
                    <a:pt x="153" y="28"/>
                  </a:cubicBezTo>
                  <a:cubicBezTo>
                    <a:pt x="155" y="28"/>
                    <a:pt x="157" y="27"/>
                    <a:pt x="160" y="26"/>
                  </a:cubicBezTo>
                  <a:cubicBezTo>
                    <a:pt x="164" y="26"/>
                    <a:pt x="170" y="28"/>
                    <a:pt x="176" y="28"/>
                  </a:cubicBezTo>
                  <a:cubicBezTo>
                    <a:pt x="182" y="29"/>
                    <a:pt x="190" y="26"/>
                    <a:pt x="194" y="30"/>
                  </a:cubicBezTo>
                  <a:cubicBezTo>
                    <a:pt x="196" y="32"/>
                    <a:pt x="198" y="37"/>
                    <a:pt x="198" y="41"/>
                  </a:cubicBezTo>
                  <a:cubicBezTo>
                    <a:pt x="199" y="43"/>
                    <a:pt x="198" y="45"/>
                    <a:pt x="198" y="47"/>
                  </a:cubicBezTo>
                  <a:cubicBezTo>
                    <a:pt x="201" y="47"/>
                    <a:pt x="203" y="45"/>
                    <a:pt x="205" y="45"/>
                  </a:cubicBezTo>
                  <a:cubicBezTo>
                    <a:pt x="207" y="34"/>
                    <a:pt x="204" y="22"/>
                    <a:pt x="207" y="15"/>
                  </a:cubicBezTo>
                  <a:cubicBezTo>
                    <a:pt x="214" y="14"/>
                    <a:pt x="221" y="10"/>
                    <a:pt x="228" y="7"/>
                  </a:cubicBezTo>
                  <a:cubicBezTo>
                    <a:pt x="237" y="0"/>
                    <a:pt x="250" y="1"/>
                    <a:pt x="260" y="4"/>
                  </a:cubicBezTo>
                  <a:cubicBezTo>
                    <a:pt x="265" y="6"/>
                    <a:pt x="264" y="12"/>
                    <a:pt x="265" y="19"/>
                  </a:cubicBezTo>
                  <a:cubicBezTo>
                    <a:pt x="266" y="31"/>
                    <a:pt x="266" y="47"/>
                    <a:pt x="265" y="59"/>
                  </a:cubicBezTo>
                  <a:cubicBezTo>
                    <a:pt x="271" y="54"/>
                    <a:pt x="281" y="50"/>
                    <a:pt x="291" y="52"/>
                  </a:cubicBezTo>
                  <a:cubicBezTo>
                    <a:pt x="293" y="56"/>
                    <a:pt x="294" y="60"/>
                    <a:pt x="296" y="64"/>
                  </a:cubicBezTo>
                  <a:cubicBezTo>
                    <a:pt x="297" y="66"/>
                    <a:pt x="298" y="68"/>
                    <a:pt x="299" y="70"/>
                  </a:cubicBezTo>
                  <a:cubicBezTo>
                    <a:pt x="302" y="80"/>
                    <a:pt x="309" y="89"/>
                    <a:pt x="313" y="99"/>
                  </a:cubicBezTo>
                  <a:cubicBezTo>
                    <a:pt x="314" y="101"/>
                    <a:pt x="316" y="103"/>
                    <a:pt x="317" y="106"/>
                  </a:cubicBezTo>
                  <a:cubicBezTo>
                    <a:pt x="323" y="118"/>
                    <a:pt x="329" y="132"/>
                    <a:pt x="335" y="144"/>
                  </a:cubicBezTo>
                  <a:cubicBezTo>
                    <a:pt x="336" y="145"/>
                    <a:pt x="336" y="146"/>
                    <a:pt x="337" y="147"/>
                  </a:cubicBezTo>
                  <a:cubicBezTo>
                    <a:pt x="337" y="148"/>
                    <a:pt x="337" y="148"/>
                    <a:pt x="337" y="148"/>
                  </a:cubicBezTo>
                  <a:cubicBezTo>
                    <a:pt x="339" y="151"/>
                    <a:pt x="340" y="155"/>
                    <a:pt x="342" y="158"/>
                  </a:cubicBezTo>
                  <a:cubicBezTo>
                    <a:pt x="342" y="165"/>
                    <a:pt x="335" y="174"/>
                    <a:pt x="327" y="175"/>
                  </a:cubicBezTo>
                  <a:cubicBezTo>
                    <a:pt x="321" y="176"/>
                    <a:pt x="316" y="176"/>
                    <a:pt x="311" y="174"/>
                  </a:cubicBezTo>
                  <a:cubicBezTo>
                    <a:pt x="308" y="173"/>
                    <a:pt x="306" y="172"/>
                    <a:pt x="303" y="172"/>
                  </a:cubicBezTo>
                  <a:cubicBezTo>
                    <a:pt x="299" y="170"/>
                    <a:pt x="293" y="169"/>
                    <a:pt x="288" y="167"/>
                  </a:cubicBezTo>
                  <a:cubicBezTo>
                    <a:pt x="285" y="167"/>
                    <a:pt x="282" y="165"/>
                    <a:pt x="281" y="164"/>
                  </a:cubicBezTo>
                  <a:cubicBezTo>
                    <a:pt x="280" y="163"/>
                    <a:pt x="279" y="158"/>
                    <a:pt x="278" y="156"/>
                  </a:cubicBezTo>
                  <a:cubicBezTo>
                    <a:pt x="277" y="153"/>
                    <a:pt x="275" y="150"/>
                    <a:pt x="274" y="148"/>
                  </a:cubicBezTo>
                  <a:cubicBezTo>
                    <a:pt x="272" y="142"/>
                    <a:pt x="269" y="137"/>
                    <a:pt x="267" y="132"/>
                  </a:cubicBezTo>
                  <a:cubicBezTo>
                    <a:pt x="266" y="141"/>
                    <a:pt x="266" y="156"/>
                    <a:pt x="267" y="168"/>
                  </a:cubicBezTo>
                  <a:cubicBezTo>
                    <a:pt x="267" y="178"/>
                    <a:pt x="255" y="179"/>
                    <a:pt x="247" y="179"/>
                  </a:cubicBezTo>
                  <a:cubicBezTo>
                    <a:pt x="243" y="179"/>
                    <a:pt x="239" y="178"/>
                    <a:pt x="235" y="178"/>
                  </a:cubicBezTo>
                  <a:cubicBezTo>
                    <a:pt x="232" y="176"/>
                    <a:pt x="227" y="171"/>
                    <a:pt x="222" y="172"/>
                  </a:cubicBezTo>
                  <a:cubicBezTo>
                    <a:pt x="220" y="172"/>
                    <a:pt x="219" y="174"/>
                    <a:pt x="217" y="174"/>
                  </a:cubicBezTo>
                  <a:cubicBezTo>
                    <a:pt x="212" y="175"/>
                    <a:pt x="208" y="175"/>
                    <a:pt x="205" y="171"/>
                  </a:cubicBezTo>
                  <a:cubicBezTo>
                    <a:pt x="203" y="171"/>
                    <a:pt x="200" y="170"/>
                    <a:pt x="198" y="168"/>
                  </a:cubicBezTo>
                  <a:cubicBezTo>
                    <a:pt x="195" y="168"/>
                    <a:pt x="194" y="170"/>
                    <a:pt x="193" y="171"/>
                  </a:cubicBezTo>
                  <a:cubicBezTo>
                    <a:pt x="190" y="173"/>
                    <a:pt x="186" y="172"/>
                    <a:pt x="182" y="172"/>
                  </a:cubicBezTo>
                  <a:cubicBezTo>
                    <a:pt x="179" y="172"/>
                    <a:pt x="176" y="172"/>
                    <a:pt x="173" y="172"/>
                  </a:cubicBezTo>
                  <a:cubicBezTo>
                    <a:pt x="169" y="172"/>
                    <a:pt x="165" y="170"/>
                    <a:pt x="161" y="171"/>
                  </a:cubicBezTo>
                  <a:cubicBezTo>
                    <a:pt x="158" y="170"/>
                    <a:pt x="156" y="170"/>
                    <a:pt x="154" y="169"/>
                  </a:cubicBezTo>
                  <a:cubicBezTo>
                    <a:pt x="151" y="172"/>
                    <a:pt x="140" y="173"/>
                    <a:pt x="138" y="172"/>
                  </a:cubicBezTo>
                  <a:cubicBezTo>
                    <a:pt x="137" y="172"/>
                    <a:pt x="138" y="173"/>
                    <a:pt x="137" y="173"/>
                  </a:cubicBezTo>
                  <a:cubicBezTo>
                    <a:pt x="134" y="171"/>
                    <a:pt x="122" y="171"/>
                    <a:pt x="115" y="169"/>
                  </a:cubicBezTo>
                  <a:cubicBezTo>
                    <a:pt x="114" y="169"/>
                    <a:pt x="114" y="172"/>
                    <a:pt x="113" y="171"/>
                  </a:cubicBezTo>
                  <a:cubicBezTo>
                    <a:pt x="112" y="171"/>
                    <a:pt x="112" y="170"/>
                    <a:pt x="112" y="168"/>
                  </a:cubicBezTo>
                  <a:cubicBezTo>
                    <a:pt x="111" y="170"/>
                    <a:pt x="109" y="171"/>
                    <a:pt x="109" y="171"/>
                  </a:cubicBezTo>
                  <a:cubicBezTo>
                    <a:pt x="102" y="171"/>
                    <a:pt x="94" y="173"/>
                    <a:pt x="86" y="170"/>
                  </a:cubicBezTo>
                  <a:cubicBezTo>
                    <a:pt x="81" y="165"/>
                    <a:pt x="75" y="160"/>
                    <a:pt x="68" y="157"/>
                  </a:cubicBezTo>
                  <a:cubicBezTo>
                    <a:pt x="69" y="144"/>
                    <a:pt x="69" y="131"/>
                    <a:pt x="70" y="117"/>
                  </a:cubicBezTo>
                  <a:cubicBezTo>
                    <a:pt x="65" y="128"/>
                    <a:pt x="60" y="139"/>
                    <a:pt x="55" y="150"/>
                  </a:cubicBezTo>
                  <a:cubicBezTo>
                    <a:pt x="53" y="155"/>
                    <a:pt x="51" y="162"/>
                    <a:pt x="48" y="167"/>
                  </a:cubicBezTo>
                  <a:cubicBezTo>
                    <a:pt x="46" y="169"/>
                    <a:pt x="45" y="167"/>
                    <a:pt x="43" y="169"/>
                  </a:cubicBezTo>
                  <a:cubicBezTo>
                    <a:pt x="38" y="167"/>
                    <a:pt x="31" y="166"/>
                    <a:pt x="28" y="161"/>
                  </a:cubicBezTo>
                  <a:cubicBezTo>
                    <a:pt x="19" y="157"/>
                    <a:pt x="9" y="153"/>
                    <a:pt x="0" y="150"/>
                  </a:cubicBezTo>
                  <a:cubicBezTo>
                    <a:pt x="0" y="149"/>
                    <a:pt x="1" y="147"/>
                    <a:pt x="0" y="147"/>
                  </a:cubicBezTo>
                  <a:cubicBezTo>
                    <a:pt x="7" y="132"/>
                    <a:pt x="15" y="118"/>
                    <a:pt x="22" y="104"/>
                  </a:cubicBezTo>
                  <a:cubicBezTo>
                    <a:pt x="22" y="98"/>
                    <a:pt x="26" y="94"/>
                    <a:pt x="28" y="89"/>
                  </a:cubicBezTo>
                  <a:cubicBezTo>
                    <a:pt x="32" y="79"/>
                    <a:pt x="37" y="72"/>
                    <a:pt x="41" y="63"/>
                  </a:cubicBezTo>
                  <a:cubicBezTo>
                    <a:pt x="43" y="59"/>
                    <a:pt x="48" y="49"/>
                    <a:pt x="52" y="47"/>
                  </a:cubicBezTo>
                  <a:cubicBezTo>
                    <a:pt x="54" y="45"/>
                    <a:pt x="59" y="44"/>
                    <a:pt x="62" y="44"/>
                  </a:cubicBezTo>
                  <a:cubicBezTo>
                    <a:pt x="64" y="43"/>
                    <a:pt x="66" y="43"/>
                    <a:pt x="68" y="42"/>
                  </a:cubicBezTo>
                  <a:cubicBezTo>
                    <a:pt x="72" y="41"/>
                    <a:pt x="76" y="42"/>
                    <a:pt x="79" y="39"/>
                  </a:cubicBezTo>
                  <a:close/>
                  <a:moveTo>
                    <a:pt x="246" y="177"/>
                  </a:moveTo>
                  <a:cubicBezTo>
                    <a:pt x="252" y="177"/>
                    <a:pt x="262" y="175"/>
                    <a:pt x="264" y="171"/>
                  </a:cubicBezTo>
                  <a:cubicBezTo>
                    <a:pt x="264" y="169"/>
                    <a:pt x="264" y="164"/>
                    <a:pt x="264" y="161"/>
                  </a:cubicBezTo>
                  <a:cubicBezTo>
                    <a:pt x="264" y="153"/>
                    <a:pt x="264" y="141"/>
                    <a:pt x="264" y="132"/>
                  </a:cubicBezTo>
                  <a:cubicBezTo>
                    <a:pt x="264" y="127"/>
                    <a:pt x="263" y="121"/>
                    <a:pt x="263" y="115"/>
                  </a:cubicBezTo>
                  <a:cubicBezTo>
                    <a:pt x="263" y="103"/>
                    <a:pt x="262" y="92"/>
                    <a:pt x="262" y="80"/>
                  </a:cubicBezTo>
                  <a:cubicBezTo>
                    <a:pt x="263" y="53"/>
                    <a:pt x="264" y="32"/>
                    <a:pt x="262" y="10"/>
                  </a:cubicBezTo>
                  <a:cubicBezTo>
                    <a:pt x="261" y="10"/>
                    <a:pt x="261" y="8"/>
                    <a:pt x="261" y="8"/>
                  </a:cubicBezTo>
                  <a:cubicBezTo>
                    <a:pt x="257" y="5"/>
                    <a:pt x="253" y="5"/>
                    <a:pt x="249" y="5"/>
                  </a:cubicBezTo>
                  <a:cubicBezTo>
                    <a:pt x="246" y="4"/>
                    <a:pt x="243" y="4"/>
                    <a:pt x="241" y="4"/>
                  </a:cubicBezTo>
                  <a:cubicBezTo>
                    <a:pt x="237" y="5"/>
                    <a:pt x="230" y="6"/>
                    <a:pt x="229" y="10"/>
                  </a:cubicBezTo>
                  <a:cubicBezTo>
                    <a:pt x="227" y="15"/>
                    <a:pt x="229" y="27"/>
                    <a:pt x="229" y="32"/>
                  </a:cubicBezTo>
                  <a:cubicBezTo>
                    <a:pt x="229" y="38"/>
                    <a:pt x="229" y="45"/>
                    <a:pt x="230" y="52"/>
                  </a:cubicBezTo>
                  <a:cubicBezTo>
                    <a:pt x="231" y="60"/>
                    <a:pt x="233" y="69"/>
                    <a:pt x="233" y="79"/>
                  </a:cubicBezTo>
                  <a:cubicBezTo>
                    <a:pt x="233" y="94"/>
                    <a:pt x="234" y="112"/>
                    <a:pt x="233" y="128"/>
                  </a:cubicBezTo>
                  <a:cubicBezTo>
                    <a:pt x="232" y="131"/>
                    <a:pt x="233" y="133"/>
                    <a:pt x="233" y="137"/>
                  </a:cubicBezTo>
                  <a:cubicBezTo>
                    <a:pt x="233" y="149"/>
                    <a:pt x="232" y="161"/>
                    <a:pt x="231" y="173"/>
                  </a:cubicBezTo>
                  <a:cubicBezTo>
                    <a:pt x="235" y="175"/>
                    <a:pt x="240" y="177"/>
                    <a:pt x="246" y="177"/>
                  </a:cubicBezTo>
                  <a:close/>
                  <a:moveTo>
                    <a:pt x="208" y="19"/>
                  </a:moveTo>
                  <a:cubicBezTo>
                    <a:pt x="208" y="28"/>
                    <a:pt x="208" y="39"/>
                    <a:pt x="208" y="45"/>
                  </a:cubicBezTo>
                  <a:cubicBezTo>
                    <a:pt x="212" y="46"/>
                    <a:pt x="218" y="47"/>
                    <a:pt x="222" y="48"/>
                  </a:cubicBezTo>
                  <a:cubicBezTo>
                    <a:pt x="222" y="49"/>
                    <a:pt x="223" y="49"/>
                    <a:pt x="224" y="50"/>
                  </a:cubicBezTo>
                  <a:cubicBezTo>
                    <a:pt x="225" y="55"/>
                    <a:pt x="224" y="62"/>
                    <a:pt x="224" y="68"/>
                  </a:cubicBezTo>
                  <a:cubicBezTo>
                    <a:pt x="224" y="85"/>
                    <a:pt x="226" y="104"/>
                    <a:pt x="225" y="123"/>
                  </a:cubicBezTo>
                  <a:cubicBezTo>
                    <a:pt x="225" y="137"/>
                    <a:pt x="225" y="151"/>
                    <a:pt x="224" y="168"/>
                  </a:cubicBezTo>
                  <a:cubicBezTo>
                    <a:pt x="226" y="169"/>
                    <a:pt x="226" y="170"/>
                    <a:pt x="229" y="171"/>
                  </a:cubicBezTo>
                  <a:cubicBezTo>
                    <a:pt x="231" y="152"/>
                    <a:pt x="230" y="134"/>
                    <a:pt x="230" y="111"/>
                  </a:cubicBezTo>
                  <a:cubicBezTo>
                    <a:pt x="230" y="108"/>
                    <a:pt x="231" y="105"/>
                    <a:pt x="231" y="102"/>
                  </a:cubicBezTo>
                  <a:cubicBezTo>
                    <a:pt x="231" y="94"/>
                    <a:pt x="231" y="85"/>
                    <a:pt x="231" y="77"/>
                  </a:cubicBezTo>
                  <a:cubicBezTo>
                    <a:pt x="230" y="68"/>
                    <a:pt x="228" y="58"/>
                    <a:pt x="228" y="48"/>
                  </a:cubicBezTo>
                  <a:cubicBezTo>
                    <a:pt x="227" y="38"/>
                    <a:pt x="227" y="29"/>
                    <a:pt x="226" y="19"/>
                  </a:cubicBezTo>
                  <a:cubicBezTo>
                    <a:pt x="226" y="16"/>
                    <a:pt x="227" y="14"/>
                    <a:pt x="225" y="11"/>
                  </a:cubicBezTo>
                  <a:cubicBezTo>
                    <a:pt x="219" y="14"/>
                    <a:pt x="214" y="16"/>
                    <a:pt x="208" y="19"/>
                  </a:cubicBezTo>
                  <a:close/>
                  <a:moveTo>
                    <a:pt x="123" y="38"/>
                  </a:moveTo>
                  <a:cubicBezTo>
                    <a:pt x="128" y="39"/>
                    <a:pt x="132" y="40"/>
                    <a:pt x="137" y="40"/>
                  </a:cubicBezTo>
                  <a:cubicBezTo>
                    <a:pt x="140" y="40"/>
                    <a:pt x="145" y="39"/>
                    <a:pt x="146" y="39"/>
                  </a:cubicBezTo>
                  <a:cubicBezTo>
                    <a:pt x="147" y="39"/>
                    <a:pt x="149" y="38"/>
                    <a:pt x="150" y="37"/>
                  </a:cubicBezTo>
                  <a:cubicBezTo>
                    <a:pt x="150" y="32"/>
                    <a:pt x="150" y="27"/>
                    <a:pt x="149" y="23"/>
                  </a:cubicBezTo>
                  <a:cubicBezTo>
                    <a:pt x="145" y="22"/>
                    <a:pt x="140" y="20"/>
                    <a:pt x="134" y="20"/>
                  </a:cubicBezTo>
                  <a:cubicBezTo>
                    <a:pt x="128" y="20"/>
                    <a:pt x="117" y="20"/>
                    <a:pt x="115" y="23"/>
                  </a:cubicBezTo>
                  <a:cubicBezTo>
                    <a:pt x="113" y="25"/>
                    <a:pt x="114" y="28"/>
                    <a:pt x="114" y="31"/>
                  </a:cubicBezTo>
                  <a:cubicBezTo>
                    <a:pt x="114" y="34"/>
                    <a:pt x="113" y="36"/>
                    <a:pt x="114" y="38"/>
                  </a:cubicBezTo>
                  <a:cubicBezTo>
                    <a:pt x="116" y="35"/>
                    <a:pt x="120" y="38"/>
                    <a:pt x="123" y="38"/>
                  </a:cubicBezTo>
                  <a:close/>
                  <a:moveTo>
                    <a:pt x="86" y="34"/>
                  </a:moveTo>
                  <a:cubicBezTo>
                    <a:pt x="86" y="36"/>
                    <a:pt x="85" y="39"/>
                    <a:pt x="85" y="41"/>
                  </a:cubicBezTo>
                  <a:cubicBezTo>
                    <a:pt x="90" y="42"/>
                    <a:pt x="94" y="46"/>
                    <a:pt x="98" y="49"/>
                  </a:cubicBezTo>
                  <a:cubicBezTo>
                    <a:pt x="99" y="52"/>
                    <a:pt x="96" y="57"/>
                    <a:pt x="95" y="61"/>
                  </a:cubicBezTo>
                  <a:cubicBezTo>
                    <a:pt x="101" y="60"/>
                    <a:pt x="105" y="61"/>
                    <a:pt x="109" y="63"/>
                  </a:cubicBezTo>
                  <a:cubicBezTo>
                    <a:pt x="109" y="66"/>
                    <a:pt x="108" y="69"/>
                    <a:pt x="110" y="71"/>
                  </a:cubicBezTo>
                  <a:cubicBezTo>
                    <a:pt x="111" y="87"/>
                    <a:pt x="112" y="105"/>
                    <a:pt x="111" y="121"/>
                  </a:cubicBezTo>
                  <a:cubicBezTo>
                    <a:pt x="111" y="124"/>
                    <a:pt x="110" y="126"/>
                    <a:pt x="110" y="129"/>
                  </a:cubicBezTo>
                  <a:cubicBezTo>
                    <a:pt x="110" y="138"/>
                    <a:pt x="111" y="148"/>
                    <a:pt x="111" y="157"/>
                  </a:cubicBezTo>
                  <a:cubicBezTo>
                    <a:pt x="110" y="160"/>
                    <a:pt x="109" y="163"/>
                    <a:pt x="112" y="165"/>
                  </a:cubicBezTo>
                  <a:cubicBezTo>
                    <a:pt x="111" y="163"/>
                    <a:pt x="113" y="157"/>
                    <a:pt x="111" y="154"/>
                  </a:cubicBezTo>
                  <a:cubicBezTo>
                    <a:pt x="111" y="153"/>
                    <a:pt x="112" y="154"/>
                    <a:pt x="112" y="153"/>
                  </a:cubicBezTo>
                  <a:cubicBezTo>
                    <a:pt x="112" y="139"/>
                    <a:pt x="112" y="122"/>
                    <a:pt x="112" y="108"/>
                  </a:cubicBezTo>
                  <a:cubicBezTo>
                    <a:pt x="113" y="97"/>
                    <a:pt x="112" y="85"/>
                    <a:pt x="112" y="75"/>
                  </a:cubicBezTo>
                  <a:cubicBezTo>
                    <a:pt x="112" y="66"/>
                    <a:pt x="112" y="56"/>
                    <a:pt x="112" y="48"/>
                  </a:cubicBezTo>
                  <a:cubicBezTo>
                    <a:pt x="112" y="40"/>
                    <a:pt x="112" y="32"/>
                    <a:pt x="111" y="24"/>
                  </a:cubicBezTo>
                  <a:cubicBezTo>
                    <a:pt x="111" y="24"/>
                    <a:pt x="111" y="24"/>
                    <a:pt x="111" y="24"/>
                  </a:cubicBezTo>
                  <a:cubicBezTo>
                    <a:pt x="105" y="28"/>
                    <a:pt x="93" y="31"/>
                    <a:pt x="86" y="34"/>
                  </a:cubicBezTo>
                  <a:close/>
                  <a:moveTo>
                    <a:pt x="179" y="170"/>
                  </a:moveTo>
                  <a:cubicBezTo>
                    <a:pt x="186" y="171"/>
                    <a:pt x="192" y="169"/>
                    <a:pt x="194" y="165"/>
                  </a:cubicBezTo>
                  <a:cubicBezTo>
                    <a:pt x="195" y="157"/>
                    <a:pt x="194" y="147"/>
                    <a:pt x="194" y="139"/>
                  </a:cubicBezTo>
                  <a:cubicBezTo>
                    <a:pt x="194" y="120"/>
                    <a:pt x="194" y="103"/>
                    <a:pt x="195" y="87"/>
                  </a:cubicBezTo>
                  <a:cubicBezTo>
                    <a:pt x="196" y="79"/>
                    <a:pt x="195" y="70"/>
                    <a:pt x="195" y="61"/>
                  </a:cubicBezTo>
                  <a:cubicBezTo>
                    <a:pt x="195" y="60"/>
                    <a:pt x="195" y="58"/>
                    <a:pt x="195" y="57"/>
                  </a:cubicBezTo>
                  <a:cubicBezTo>
                    <a:pt x="195" y="55"/>
                    <a:pt x="195" y="54"/>
                    <a:pt x="195" y="52"/>
                  </a:cubicBezTo>
                  <a:cubicBezTo>
                    <a:pt x="195" y="48"/>
                    <a:pt x="197" y="39"/>
                    <a:pt x="194" y="35"/>
                  </a:cubicBezTo>
                  <a:cubicBezTo>
                    <a:pt x="193" y="33"/>
                    <a:pt x="188" y="31"/>
                    <a:pt x="185" y="31"/>
                  </a:cubicBezTo>
                  <a:cubicBezTo>
                    <a:pt x="180" y="30"/>
                    <a:pt x="176" y="31"/>
                    <a:pt x="171" y="30"/>
                  </a:cubicBezTo>
                  <a:cubicBezTo>
                    <a:pt x="166" y="29"/>
                    <a:pt x="161" y="28"/>
                    <a:pt x="158" y="29"/>
                  </a:cubicBezTo>
                  <a:cubicBezTo>
                    <a:pt x="157" y="29"/>
                    <a:pt x="154" y="30"/>
                    <a:pt x="154" y="32"/>
                  </a:cubicBezTo>
                  <a:cubicBezTo>
                    <a:pt x="153" y="32"/>
                    <a:pt x="154" y="33"/>
                    <a:pt x="154" y="34"/>
                  </a:cubicBezTo>
                  <a:cubicBezTo>
                    <a:pt x="154" y="36"/>
                    <a:pt x="154" y="40"/>
                    <a:pt x="154" y="43"/>
                  </a:cubicBezTo>
                  <a:cubicBezTo>
                    <a:pt x="154" y="44"/>
                    <a:pt x="153" y="45"/>
                    <a:pt x="153" y="46"/>
                  </a:cubicBezTo>
                  <a:cubicBezTo>
                    <a:pt x="153" y="50"/>
                    <a:pt x="153" y="54"/>
                    <a:pt x="153" y="57"/>
                  </a:cubicBezTo>
                  <a:cubicBezTo>
                    <a:pt x="153" y="66"/>
                    <a:pt x="155" y="77"/>
                    <a:pt x="155" y="88"/>
                  </a:cubicBezTo>
                  <a:cubicBezTo>
                    <a:pt x="155" y="93"/>
                    <a:pt x="155" y="98"/>
                    <a:pt x="155" y="103"/>
                  </a:cubicBezTo>
                  <a:cubicBezTo>
                    <a:pt x="155" y="108"/>
                    <a:pt x="156" y="113"/>
                    <a:pt x="156" y="118"/>
                  </a:cubicBezTo>
                  <a:cubicBezTo>
                    <a:pt x="156" y="126"/>
                    <a:pt x="156" y="134"/>
                    <a:pt x="156" y="142"/>
                  </a:cubicBezTo>
                  <a:cubicBezTo>
                    <a:pt x="155" y="150"/>
                    <a:pt x="154" y="159"/>
                    <a:pt x="156" y="167"/>
                  </a:cubicBezTo>
                  <a:cubicBezTo>
                    <a:pt x="162" y="167"/>
                    <a:pt x="171" y="169"/>
                    <a:pt x="179" y="170"/>
                  </a:cubicBezTo>
                  <a:close/>
                  <a:moveTo>
                    <a:pt x="114" y="47"/>
                  </a:moveTo>
                  <a:cubicBezTo>
                    <a:pt x="118" y="47"/>
                    <a:pt x="122" y="50"/>
                    <a:pt x="127" y="51"/>
                  </a:cubicBezTo>
                  <a:cubicBezTo>
                    <a:pt x="133" y="52"/>
                    <a:pt x="146" y="53"/>
                    <a:pt x="151" y="49"/>
                  </a:cubicBezTo>
                  <a:cubicBezTo>
                    <a:pt x="150" y="45"/>
                    <a:pt x="150" y="44"/>
                    <a:pt x="151" y="40"/>
                  </a:cubicBezTo>
                  <a:cubicBezTo>
                    <a:pt x="140" y="44"/>
                    <a:pt x="126" y="42"/>
                    <a:pt x="114" y="39"/>
                  </a:cubicBezTo>
                  <a:cubicBezTo>
                    <a:pt x="113" y="42"/>
                    <a:pt x="114" y="44"/>
                    <a:pt x="114" y="47"/>
                  </a:cubicBezTo>
                  <a:close/>
                  <a:moveTo>
                    <a:pt x="94" y="49"/>
                  </a:moveTo>
                  <a:cubicBezTo>
                    <a:pt x="90" y="47"/>
                    <a:pt x="86" y="43"/>
                    <a:pt x="80" y="43"/>
                  </a:cubicBezTo>
                  <a:cubicBezTo>
                    <a:pt x="79" y="44"/>
                    <a:pt x="77" y="45"/>
                    <a:pt x="77" y="47"/>
                  </a:cubicBezTo>
                  <a:cubicBezTo>
                    <a:pt x="84" y="47"/>
                    <a:pt x="88" y="52"/>
                    <a:pt x="94" y="55"/>
                  </a:cubicBezTo>
                  <a:cubicBezTo>
                    <a:pt x="95" y="52"/>
                    <a:pt x="96" y="51"/>
                    <a:pt x="94" y="49"/>
                  </a:cubicBezTo>
                  <a:close/>
                  <a:moveTo>
                    <a:pt x="52" y="50"/>
                  </a:moveTo>
                  <a:cubicBezTo>
                    <a:pt x="43" y="64"/>
                    <a:pt x="36" y="80"/>
                    <a:pt x="28" y="95"/>
                  </a:cubicBezTo>
                  <a:cubicBezTo>
                    <a:pt x="28" y="96"/>
                    <a:pt x="27" y="97"/>
                    <a:pt x="26" y="98"/>
                  </a:cubicBezTo>
                  <a:cubicBezTo>
                    <a:pt x="25" y="100"/>
                    <a:pt x="25" y="103"/>
                    <a:pt x="24" y="105"/>
                  </a:cubicBezTo>
                  <a:cubicBezTo>
                    <a:pt x="21" y="113"/>
                    <a:pt x="15" y="121"/>
                    <a:pt x="12" y="130"/>
                  </a:cubicBezTo>
                  <a:cubicBezTo>
                    <a:pt x="8" y="135"/>
                    <a:pt x="6" y="141"/>
                    <a:pt x="4" y="147"/>
                  </a:cubicBezTo>
                  <a:cubicBezTo>
                    <a:pt x="6" y="150"/>
                    <a:pt x="11" y="151"/>
                    <a:pt x="13" y="152"/>
                  </a:cubicBezTo>
                  <a:cubicBezTo>
                    <a:pt x="14" y="153"/>
                    <a:pt x="15" y="153"/>
                    <a:pt x="15" y="153"/>
                  </a:cubicBezTo>
                  <a:cubicBezTo>
                    <a:pt x="20" y="155"/>
                    <a:pt x="24" y="156"/>
                    <a:pt x="27" y="156"/>
                  </a:cubicBezTo>
                  <a:cubicBezTo>
                    <a:pt x="28" y="155"/>
                    <a:pt x="28" y="154"/>
                    <a:pt x="28" y="152"/>
                  </a:cubicBezTo>
                  <a:cubicBezTo>
                    <a:pt x="28" y="151"/>
                    <a:pt x="29" y="152"/>
                    <a:pt x="30" y="151"/>
                  </a:cubicBezTo>
                  <a:cubicBezTo>
                    <a:pt x="37" y="135"/>
                    <a:pt x="45" y="119"/>
                    <a:pt x="51" y="102"/>
                  </a:cubicBezTo>
                  <a:cubicBezTo>
                    <a:pt x="58" y="85"/>
                    <a:pt x="65" y="65"/>
                    <a:pt x="74" y="50"/>
                  </a:cubicBezTo>
                  <a:cubicBezTo>
                    <a:pt x="73" y="49"/>
                    <a:pt x="72" y="49"/>
                    <a:pt x="72" y="48"/>
                  </a:cubicBezTo>
                  <a:cubicBezTo>
                    <a:pt x="74" y="47"/>
                    <a:pt x="75" y="47"/>
                    <a:pt x="75" y="45"/>
                  </a:cubicBezTo>
                  <a:cubicBezTo>
                    <a:pt x="69" y="44"/>
                    <a:pt x="58" y="46"/>
                    <a:pt x="52" y="50"/>
                  </a:cubicBezTo>
                  <a:close/>
                  <a:moveTo>
                    <a:pt x="222" y="152"/>
                  </a:moveTo>
                  <a:cubicBezTo>
                    <a:pt x="223" y="137"/>
                    <a:pt x="223" y="119"/>
                    <a:pt x="223" y="105"/>
                  </a:cubicBezTo>
                  <a:cubicBezTo>
                    <a:pt x="223" y="100"/>
                    <a:pt x="222" y="96"/>
                    <a:pt x="222" y="93"/>
                  </a:cubicBezTo>
                  <a:cubicBezTo>
                    <a:pt x="222" y="91"/>
                    <a:pt x="222" y="90"/>
                    <a:pt x="222" y="88"/>
                  </a:cubicBezTo>
                  <a:cubicBezTo>
                    <a:pt x="222" y="82"/>
                    <a:pt x="222" y="76"/>
                    <a:pt x="222" y="70"/>
                  </a:cubicBezTo>
                  <a:cubicBezTo>
                    <a:pt x="222" y="65"/>
                    <a:pt x="223" y="53"/>
                    <a:pt x="221" y="51"/>
                  </a:cubicBezTo>
                  <a:cubicBezTo>
                    <a:pt x="220" y="50"/>
                    <a:pt x="211" y="48"/>
                    <a:pt x="208" y="48"/>
                  </a:cubicBezTo>
                  <a:cubicBezTo>
                    <a:pt x="208" y="48"/>
                    <a:pt x="206" y="48"/>
                    <a:pt x="205" y="49"/>
                  </a:cubicBezTo>
                  <a:cubicBezTo>
                    <a:pt x="206" y="53"/>
                    <a:pt x="205" y="58"/>
                    <a:pt x="205" y="63"/>
                  </a:cubicBezTo>
                  <a:cubicBezTo>
                    <a:pt x="205" y="68"/>
                    <a:pt x="205" y="73"/>
                    <a:pt x="205" y="77"/>
                  </a:cubicBezTo>
                  <a:cubicBezTo>
                    <a:pt x="205" y="87"/>
                    <a:pt x="206" y="97"/>
                    <a:pt x="206" y="107"/>
                  </a:cubicBezTo>
                  <a:cubicBezTo>
                    <a:pt x="207" y="128"/>
                    <a:pt x="206" y="149"/>
                    <a:pt x="205" y="169"/>
                  </a:cubicBezTo>
                  <a:cubicBezTo>
                    <a:pt x="209" y="174"/>
                    <a:pt x="217" y="172"/>
                    <a:pt x="221" y="170"/>
                  </a:cubicBezTo>
                  <a:cubicBezTo>
                    <a:pt x="223" y="164"/>
                    <a:pt x="222" y="158"/>
                    <a:pt x="222" y="152"/>
                  </a:cubicBezTo>
                  <a:close/>
                  <a:moveTo>
                    <a:pt x="68" y="115"/>
                  </a:moveTo>
                  <a:cubicBezTo>
                    <a:pt x="68" y="114"/>
                    <a:pt x="69" y="113"/>
                    <a:pt x="70" y="111"/>
                  </a:cubicBezTo>
                  <a:cubicBezTo>
                    <a:pt x="69" y="112"/>
                    <a:pt x="68" y="112"/>
                    <a:pt x="67" y="111"/>
                  </a:cubicBezTo>
                  <a:cubicBezTo>
                    <a:pt x="67" y="107"/>
                    <a:pt x="62" y="108"/>
                    <a:pt x="60" y="105"/>
                  </a:cubicBezTo>
                  <a:cubicBezTo>
                    <a:pt x="60" y="105"/>
                    <a:pt x="60" y="103"/>
                    <a:pt x="62" y="103"/>
                  </a:cubicBezTo>
                  <a:cubicBezTo>
                    <a:pt x="63" y="97"/>
                    <a:pt x="68" y="93"/>
                    <a:pt x="69" y="85"/>
                  </a:cubicBezTo>
                  <a:cubicBezTo>
                    <a:pt x="72" y="82"/>
                    <a:pt x="76" y="87"/>
                    <a:pt x="79" y="88"/>
                  </a:cubicBezTo>
                  <a:cubicBezTo>
                    <a:pt x="80" y="87"/>
                    <a:pt x="81" y="86"/>
                    <a:pt x="81" y="85"/>
                  </a:cubicBezTo>
                  <a:cubicBezTo>
                    <a:pt x="78" y="82"/>
                    <a:pt x="75" y="83"/>
                    <a:pt x="72" y="81"/>
                  </a:cubicBezTo>
                  <a:cubicBezTo>
                    <a:pt x="71" y="76"/>
                    <a:pt x="76" y="76"/>
                    <a:pt x="76" y="71"/>
                  </a:cubicBezTo>
                  <a:cubicBezTo>
                    <a:pt x="78" y="69"/>
                    <a:pt x="79" y="66"/>
                    <a:pt x="80" y="63"/>
                  </a:cubicBezTo>
                  <a:cubicBezTo>
                    <a:pt x="81" y="61"/>
                    <a:pt x="81" y="57"/>
                    <a:pt x="82" y="59"/>
                  </a:cubicBezTo>
                  <a:cubicBezTo>
                    <a:pt x="82" y="58"/>
                    <a:pt x="81" y="58"/>
                    <a:pt x="82" y="58"/>
                  </a:cubicBezTo>
                  <a:cubicBezTo>
                    <a:pt x="86" y="56"/>
                    <a:pt x="89" y="59"/>
                    <a:pt x="92" y="61"/>
                  </a:cubicBezTo>
                  <a:cubicBezTo>
                    <a:pt x="92" y="60"/>
                    <a:pt x="93" y="59"/>
                    <a:pt x="93" y="58"/>
                  </a:cubicBezTo>
                  <a:cubicBezTo>
                    <a:pt x="89" y="53"/>
                    <a:pt x="83" y="50"/>
                    <a:pt x="76" y="49"/>
                  </a:cubicBezTo>
                  <a:cubicBezTo>
                    <a:pt x="76" y="51"/>
                    <a:pt x="74" y="52"/>
                    <a:pt x="75" y="53"/>
                  </a:cubicBezTo>
                  <a:cubicBezTo>
                    <a:pt x="77" y="54"/>
                    <a:pt x="82" y="57"/>
                    <a:pt x="78" y="60"/>
                  </a:cubicBezTo>
                  <a:cubicBezTo>
                    <a:pt x="78" y="61"/>
                    <a:pt x="77" y="62"/>
                    <a:pt x="77" y="63"/>
                  </a:cubicBezTo>
                  <a:cubicBezTo>
                    <a:pt x="75" y="67"/>
                    <a:pt x="73" y="71"/>
                    <a:pt x="72" y="74"/>
                  </a:cubicBezTo>
                  <a:cubicBezTo>
                    <a:pt x="71" y="76"/>
                    <a:pt x="71" y="79"/>
                    <a:pt x="69" y="80"/>
                  </a:cubicBezTo>
                  <a:cubicBezTo>
                    <a:pt x="68" y="79"/>
                    <a:pt x="67" y="78"/>
                    <a:pt x="66" y="77"/>
                  </a:cubicBezTo>
                  <a:cubicBezTo>
                    <a:pt x="65" y="78"/>
                    <a:pt x="64" y="78"/>
                    <a:pt x="63" y="78"/>
                  </a:cubicBezTo>
                  <a:cubicBezTo>
                    <a:pt x="62" y="79"/>
                    <a:pt x="62" y="80"/>
                    <a:pt x="62" y="82"/>
                  </a:cubicBezTo>
                  <a:cubicBezTo>
                    <a:pt x="63" y="83"/>
                    <a:pt x="66" y="84"/>
                    <a:pt x="66" y="86"/>
                  </a:cubicBezTo>
                  <a:cubicBezTo>
                    <a:pt x="66" y="87"/>
                    <a:pt x="64" y="88"/>
                    <a:pt x="63" y="90"/>
                  </a:cubicBezTo>
                  <a:cubicBezTo>
                    <a:pt x="63" y="91"/>
                    <a:pt x="63" y="92"/>
                    <a:pt x="63" y="93"/>
                  </a:cubicBezTo>
                  <a:cubicBezTo>
                    <a:pt x="61" y="97"/>
                    <a:pt x="59" y="102"/>
                    <a:pt x="58" y="105"/>
                  </a:cubicBezTo>
                  <a:cubicBezTo>
                    <a:pt x="57" y="105"/>
                    <a:pt x="57" y="105"/>
                    <a:pt x="56" y="105"/>
                  </a:cubicBezTo>
                  <a:cubicBezTo>
                    <a:pt x="55" y="105"/>
                    <a:pt x="55" y="104"/>
                    <a:pt x="53" y="103"/>
                  </a:cubicBezTo>
                  <a:cubicBezTo>
                    <a:pt x="52" y="105"/>
                    <a:pt x="52" y="107"/>
                    <a:pt x="51" y="108"/>
                  </a:cubicBezTo>
                  <a:cubicBezTo>
                    <a:pt x="53" y="109"/>
                    <a:pt x="55" y="110"/>
                    <a:pt x="55" y="112"/>
                  </a:cubicBezTo>
                  <a:cubicBezTo>
                    <a:pt x="51" y="117"/>
                    <a:pt x="48" y="125"/>
                    <a:pt x="48" y="131"/>
                  </a:cubicBezTo>
                  <a:cubicBezTo>
                    <a:pt x="47" y="132"/>
                    <a:pt x="46" y="132"/>
                    <a:pt x="45" y="133"/>
                  </a:cubicBezTo>
                  <a:cubicBezTo>
                    <a:pt x="44" y="132"/>
                    <a:pt x="43" y="130"/>
                    <a:pt x="42" y="130"/>
                  </a:cubicBezTo>
                  <a:cubicBezTo>
                    <a:pt x="41" y="133"/>
                    <a:pt x="39" y="135"/>
                    <a:pt x="39" y="138"/>
                  </a:cubicBezTo>
                  <a:cubicBezTo>
                    <a:pt x="45" y="136"/>
                    <a:pt x="50" y="141"/>
                    <a:pt x="55" y="143"/>
                  </a:cubicBezTo>
                  <a:cubicBezTo>
                    <a:pt x="56" y="142"/>
                    <a:pt x="57" y="141"/>
                    <a:pt x="57" y="140"/>
                  </a:cubicBezTo>
                  <a:cubicBezTo>
                    <a:pt x="55" y="137"/>
                    <a:pt x="52" y="135"/>
                    <a:pt x="49" y="134"/>
                  </a:cubicBezTo>
                  <a:cubicBezTo>
                    <a:pt x="49" y="134"/>
                    <a:pt x="49" y="133"/>
                    <a:pt x="49" y="133"/>
                  </a:cubicBezTo>
                  <a:cubicBezTo>
                    <a:pt x="49" y="132"/>
                    <a:pt x="49" y="131"/>
                    <a:pt x="50" y="131"/>
                  </a:cubicBezTo>
                  <a:cubicBezTo>
                    <a:pt x="50" y="130"/>
                    <a:pt x="50" y="130"/>
                    <a:pt x="50" y="129"/>
                  </a:cubicBezTo>
                  <a:cubicBezTo>
                    <a:pt x="54" y="126"/>
                    <a:pt x="54" y="120"/>
                    <a:pt x="58" y="117"/>
                  </a:cubicBezTo>
                  <a:cubicBezTo>
                    <a:pt x="58" y="114"/>
                    <a:pt x="58" y="112"/>
                    <a:pt x="60" y="111"/>
                  </a:cubicBezTo>
                  <a:cubicBezTo>
                    <a:pt x="63" y="112"/>
                    <a:pt x="65" y="114"/>
                    <a:pt x="68" y="115"/>
                  </a:cubicBezTo>
                  <a:close/>
                  <a:moveTo>
                    <a:pt x="140" y="54"/>
                  </a:moveTo>
                  <a:cubicBezTo>
                    <a:pt x="131" y="55"/>
                    <a:pt x="122" y="52"/>
                    <a:pt x="114" y="50"/>
                  </a:cubicBezTo>
                  <a:cubicBezTo>
                    <a:pt x="114" y="50"/>
                    <a:pt x="114" y="51"/>
                    <a:pt x="114" y="51"/>
                  </a:cubicBezTo>
                  <a:cubicBezTo>
                    <a:pt x="115" y="82"/>
                    <a:pt x="113" y="115"/>
                    <a:pt x="114" y="142"/>
                  </a:cubicBezTo>
                  <a:cubicBezTo>
                    <a:pt x="115" y="141"/>
                    <a:pt x="117" y="142"/>
                    <a:pt x="117" y="142"/>
                  </a:cubicBezTo>
                  <a:cubicBezTo>
                    <a:pt x="119" y="141"/>
                    <a:pt x="119" y="142"/>
                    <a:pt x="121" y="143"/>
                  </a:cubicBezTo>
                  <a:cubicBezTo>
                    <a:pt x="122" y="143"/>
                    <a:pt x="123" y="142"/>
                    <a:pt x="124" y="143"/>
                  </a:cubicBezTo>
                  <a:cubicBezTo>
                    <a:pt x="125" y="143"/>
                    <a:pt x="126" y="143"/>
                    <a:pt x="126" y="143"/>
                  </a:cubicBezTo>
                  <a:cubicBezTo>
                    <a:pt x="135" y="145"/>
                    <a:pt x="145" y="144"/>
                    <a:pt x="153" y="143"/>
                  </a:cubicBezTo>
                  <a:cubicBezTo>
                    <a:pt x="153" y="132"/>
                    <a:pt x="154" y="121"/>
                    <a:pt x="153" y="110"/>
                  </a:cubicBezTo>
                  <a:cubicBezTo>
                    <a:pt x="152" y="101"/>
                    <a:pt x="153" y="91"/>
                    <a:pt x="152" y="82"/>
                  </a:cubicBezTo>
                  <a:cubicBezTo>
                    <a:pt x="152" y="73"/>
                    <a:pt x="150" y="62"/>
                    <a:pt x="151" y="53"/>
                  </a:cubicBezTo>
                  <a:cubicBezTo>
                    <a:pt x="147" y="52"/>
                    <a:pt x="144" y="54"/>
                    <a:pt x="140" y="54"/>
                  </a:cubicBezTo>
                  <a:close/>
                  <a:moveTo>
                    <a:pt x="197" y="51"/>
                  </a:moveTo>
                  <a:cubicBezTo>
                    <a:pt x="197" y="57"/>
                    <a:pt x="198" y="59"/>
                    <a:pt x="197" y="62"/>
                  </a:cubicBezTo>
                  <a:cubicBezTo>
                    <a:pt x="198" y="70"/>
                    <a:pt x="199" y="78"/>
                    <a:pt x="198" y="86"/>
                  </a:cubicBezTo>
                  <a:cubicBezTo>
                    <a:pt x="196" y="112"/>
                    <a:pt x="197" y="141"/>
                    <a:pt x="198" y="165"/>
                  </a:cubicBezTo>
                  <a:cubicBezTo>
                    <a:pt x="199" y="166"/>
                    <a:pt x="201" y="168"/>
                    <a:pt x="202" y="167"/>
                  </a:cubicBezTo>
                  <a:cubicBezTo>
                    <a:pt x="205" y="146"/>
                    <a:pt x="204" y="126"/>
                    <a:pt x="204" y="105"/>
                  </a:cubicBezTo>
                  <a:cubicBezTo>
                    <a:pt x="204" y="98"/>
                    <a:pt x="203" y="92"/>
                    <a:pt x="202" y="85"/>
                  </a:cubicBezTo>
                  <a:cubicBezTo>
                    <a:pt x="202" y="74"/>
                    <a:pt x="203" y="62"/>
                    <a:pt x="203" y="51"/>
                  </a:cubicBezTo>
                  <a:cubicBezTo>
                    <a:pt x="200" y="51"/>
                    <a:pt x="199" y="52"/>
                    <a:pt x="198" y="51"/>
                  </a:cubicBezTo>
                  <a:cubicBezTo>
                    <a:pt x="198" y="51"/>
                    <a:pt x="197" y="51"/>
                    <a:pt x="197" y="51"/>
                  </a:cubicBezTo>
                  <a:close/>
                  <a:moveTo>
                    <a:pt x="279" y="76"/>
                  </a:moveTo>
                  <a:cubicBezTo>
                    <a:pt x="284" y="75"/>
                    <a:pt x="291" y="72"/>
                    <a:pt x="294" y="68"/>
                  </a:cubicBezTo>
                  <a:cubicBezTo>
                    <a:pt x="296" y="65"/>
                    <a:pt x="293" y="62"/>
                    <a:pt x="292" y="60"/>
                  </a:cubicBezTo>
                  <a:cubicBezTo>
                    <a:pt x="291" y="58"/>
                    <a:pt x="290" y="55"/>
                    <a:pt x="288" y="54"/>
                  </a:cubicBezTo>
                  <a:cubicBezTo>
                    <a:pt x="287" y="54"/>
                    <a:pt x="284" y="54"/>
                    <a:pt x="281" y="54"/>
                  </a:cubicBezTo>
                  <a:cubicBezTo>
                    <a:pt x="279" y="55"/>
                    <a:pt x="276" y="55"/>
                    <a:pt x="275" y="55"/>
                  </a:cubicBezTo>
                  <a:cubicBezTo>
                    <a:pt x="272" y="56"/>
                    <a:pt x="269" y="59"/>
                    <a:pt x="267" y="60"/>
                  </a:cubicBezTo>
                  <a:cubicBezTo>
                    <a:pt x="268" y="61"/>
                    <a:pt x="266" y="62"/>
                    <a:pt x="267" y="63"/>
                  </a:cubicBezTo>
                  <a:cubicBezTo>
                    <a:pt x="266" y="63"/>
                    <a:pt x="265" y="63"/>
                    <a:pt x="265" y="64"/>
                  </a:cubicBezTo>
                  <a:cubicBezTo>
                    <a:pt x="265" y="69"/>
                    <a:pt x="268" y="73"/>
                    <a:pt x="270" y="77"/>
                  </a:cubicBezTo>
                  <a:cubicBezTo>
                    <a:pt x="273" y="76"/>
                    <a:pt x="275" y="76"/>
                    <a:pt x="279" y="76"/>
                  </a:cubicBezTo>
                  <a:close/>
                  <a:moveTo>
                    <a:pt x="73" y="56"/>
                  </a:moveTo>
                  <a:cubicBezTo>
                    <a:pt x="70" y="62"/>
                    <a:pt x="67" y="68"/>
                    <a:pt x="64" y="75"/>
                  </a:cubicBezTo>
                  <a:cubicBezTo>
                    <a:pt x="66" y="74"/>
                    <a:pt x="66" y="76"/>
                    <a:pt x="68" y="76"/>
                  </a:cubicBezTo>
                  <a:cubicBezTo>
                    <a:pt x="71" y="70"/>
                    <a:pt x="74" y="63"/>
                    <a:pt x="76" y="57"/>
                  </a:cubicBezTo>
                  <a:cubicBezTo>
                    <a:pt x="76" y="56"/>
                    <a:pt x="75" y="55"/>
                    <a:pt x="73" y="56"/>
                  </a:cubicBezTo>
                  <a:close/>
                  <a:moveTo>
                    <a:pt x="85" y="61"/>
                  </a:moveTo>
                  <a:cubicBezTo>
                    <a:pt x="83" y="63"/>
                    <a:pt x="82" y="66"/>
                    <a:pt x="80" y="70"/>
                  </a:cubicBezTo>
                  <a:cubicBezTo>
                    <a:pt x="79" y="73"/>
                    <a:pt x="76" y="76"/>
                    <a:pt x="76" y="78"/>
                  </a:cubicBezTo>
                  <a:cubicBezTo>
                    <a:pt x="77" y="81"/>
                    <a:pt x="80" y="81"/>
                    <a:pt x="81" y="83"/>
                  </a:cubicBezTo>
                  <a:cubicBezTo>
                    <a:pt x="86" y="77"/>
                    <a:pt x="88" y="70"/>
                    <a:pt x="91" y="64"/>
                  </a:cubicBezTo>
                  <a:cubicBezTo>
                    <a:pt x="89" y="62"/>
                    <a:pt x="87" y="61"/>
                    <a:pt x="85" y="61"/>
                  </a:cubicBezTo>
                  <a:close/>
                  <a:moveTo>
                    <a:pt x="93" y="64"/>
                  </a:moveTo>
                  <a:cubicBezTo>
                    <a:pt x="91" y="70"/>
                    <a:pt x="86" y="77"/>
                    <a:pt x="84" y="83"/>
                  </a:cubicBezTo>
                  <a:cubicBezTo>
                    <a:pt x="83" y="89"/>
                    <a:pt x="84" y="98"/>
                    <a:pt x="85" y="105"/>
                  </a:cubicBezTo>
                  <a:cubicBezTo>
                    <a:pt x="85" y="111"/>
                    <a:pt x="84" y="117"/>
                    <a:pt x="84" y="123"/>
                  </a:cubicBezTo>
                  <a:cubicBezTo>
                    <a:pt x="85" y="135"/>
                    <a:pt x="85" y="150"/>
                    <a:pt x="85" y="163"/>
                  </a:cubicBezTo>
                  <a:cubicBezTo>
                    <a:pt x="85" y="164"/>
                    <a:pt x="87" y="165"/>
                    <a:pt x="86" y="167"/>
                  </a:cubicBezTo>
                  <a:cubicBezTo>
                    <a:pt x="93" y="170"/>
                    <a:pt x="101" y="169"/>
                    <a:pt x="107" y="167"/>
                  </a:cubicBezTo>
                  <a:cubicBezTo>
                    <a:pt x="109" y="159"/>
                    <a:pt x="108" y="152"/>
                    <a:pt x="108" y="144"/>
                  </a:cubicBezTo>
                  <a:cubicBezTo>
                    <a:pt x="108" y="132"/>
                    <a:pt x="109" y="119"/>
                    <a:pt x="109" y="105"/>
                  </a:cubicBezTo>
                  <a:cubicBezTo>
                    <a:pt x="109" y="101"/>
                    <a:pt x="109" y="96"/>
                    <a:pt x="109" y="93"/>
                  </a:cubicBezTo>
                  <a:cubicBezTo>
                    <a:pt x="109" y="92"/>
                    <a:pt x="108" y="91"/>
                    <a:pt x="108" y="90"/>
                  </a:cubicBezTo>
                  <a:cubicBezTo>
                    <a:pt x="108" y="87"/>
                    <a:pt x="109" y="84"/>
                    <a:pt x="108" y="81"/>
                  </a:cubicBezTo>
                  <a:cubicBezTo>
                    <a:pt x="108" y="75"/>
                    <a:pt x="106" y="70"/>
                    <a:pt x="106" y="64"/>
                  </a:cubicBezTo>
                  <a:cubicBezTo>
                    <a:pt x="102" y="62"/>
                    <a:pt x="97" y="62"/>
                    <a:pt x="93" y="64"/>
                  </a:cubicBezTo>
                  <a:close/>
                  <a:moveTo>
                    <a:pt x="271" y="79"/>
                  </a:moveTo>
                  <a:cubicBezTo>
                    <a:pt x="271" y="82"/>
                    <a:pt x="272" y="83"/>
                    <a:pt x="273" y="84"/>
                  </a:cubicBezTo>
                  <a:cubicBezTo>
                    <a:pt x="274" y="84"/>
                    <a:pt x="274" y="83"/>
                    <a:pt x="276" y="83"/>
                  </a:cubicBezTo>
                  <a:cubicBezTo>
                    <a:pt x="285" y="87"/>
                    <a:pt x="306" y="80"/>
                    <a:pt x="296" y="69"/>
                  </a:cubicBezTo>
                  <a:cubicBezTo>
                    <a:pt x="292" y="77"/>
                    <a:pt x="281" y="78"/>
                    <a:pt x="271" y="79"/>
                  </a:cubicBezTo>
                  <a:close/>
                  <a:moveTo>
                    <a:pt x="265" y="96"/>
                  </a:moveTo>
                  <a:cubicBezTo>
                    <a:pt x="265" y="98"/>
                    <a:pt x="265" y="100"/>
                    <a:pt x="265" y="103"/>
                  </a:cubicBezTo>
                  <a:cubicBezTo>
                    <a:pt x="265" y="107"/>
                    <a:pt x="265" y="112"/>
                    <a:pt x="265" y="118"/>
                  </a:cubicBezTo>
                  <a:cubicBezTo>
                    <a:pt x="265" y="121"/>
                    <a:pt x="265" y="125"/>
                    <a:pt x="266" y="127"/>
                  </a:cubicBezTo>
                  <a:cubicBezTo>
                    <a:pt x="266" y="128"/>
                    <a:pt x="268" y="130"/>
                    <a:pt x="269" y="132"/>
                  </a:cubicBezTo>
                  <a:cubicBezTo>
                    <a:pt x="272" y="136"/>
                    <a:pt x="274" y="141"/>
                    <a:pt x="276" y="147"/>
                  </a:cubicBezTo>
                  <a:cubicBezTo>
                    <a:pt x="278" y="151"/>
                    <a:pt x="281" y="160"/>
                    <a:pt x="284" y="163"/>
                  </a:cubicBezTo>
                  <a:cubicBezTo>
                    <a:pt x="285" y="164"/>
                    <a:pt x="289" y="165"/>
                    <a:pt x="291" y="166"/>
                  </a:cubicBezTo>
                  <a:cubicBezTo>
                    <a:pt x="296" y="168"/>
                    <a:pt x="302" y="168"/>
                    <a:pt x="306" y="169"/>
                  </a:cubicBezTo>
                  <a:cubicBezTo>
                    <a:pt x="304" y="166"/>
                    <a:pt x="303" y="162"/>
                    <a:pt x="302" y="159"/>
                  </a:cubicBezTo>
                  <a:cubicBezTo>
                    <a:pt x="301" y="156"/>
                    <a:pt x="299" y="153"/>
                    <a:pt x="298" y="151"/>
                  </a:cubicBezTo>
                  <a:cubicBezTo>
                    <a:pt x="298" y="150"/>
                    <a:pt x="298" y="148"/>
                    <a:pt x="298" y="147"/>
                  </a:cubicBezTo>
                  <a:cubicBezTo>
                    <a:pt x="296" y="141"/>
                    <a:pt x="292" y="135"/>
                    <a:pt x="290" y="128"/>
                  </a:cubicBezTo>
                  <a:cubicBezTo>
                    <a:pt x="287" y="122"/>
                    <a:pt x="285" y="115"/>
                    <a:pt x="282" y="109"/>
                  </a:cubicBezTo>
                  <a:cubicBezTo>
                    <a:pt x="276" y="97"/>
                    <a:pt x="271" y="84"/>
                    <a:pt x="265" y="73"/>
                  </a:cubicBezTo>
                  <a:cubicBezTo>
                    <a:pt x="265" y="72"/>
                    <a:pt x="265" y="72"/>
                    <a:pt x="265" y="73"/>
                  </a:cubicBezTo>
                  <a:cubicBezTo>
                    <a:pt x="264" y="79"/>
                    <a:pt x="265" y="87"/>
                    <a:pt x="265" y="96"/>
                  </a:cubicBezTo>
                  <a:close/>
                  <a:moveTo>
                    <a:pt x="274" y="87"/>
                  </a:moveTo>
                  <a:cubicBezTo>
                    <a:pt x="276" y="89"/>
                    <a:pt x="276" y="92"/>
                    <a:pt x="278" y="94"/>
                  </a:cubicBezTo>
                  <a:cubicBezTo>
                    <a:pt x="278" y="93"/>
                    <a:pt x="278" y="93"/>
                    <a:pt x="278" y="93"/>
                  </a:cubicBezTo>
                  <a:cubicBezTo>
                    <a:pt x="280" y="93"/>
                    <a:pt x="283" y="93"/>
                    <a:pt x="285" y="93"/>
                  </a:cubicBezTo>
                  <a:cubicBezTo>
                    <a:pt x="291" y="93"/>
                    <a:pt x="299" y="87"/>
                    <a:pt x="301" y="83"/>
                  </a:cubicBezTo>
                  <a:cubicBezTo>
                    <a:pt x="302" y="81"/>
                    <a:pt x="302" y="79"/>
                    <a:pt x="300" y="78"/>
                  </a:cubicBezTo>
                  <a:cubicBezTo>
                    <a:pt x="295" y="87"/>
                    <a:pt x="283" y="86"/>
                    <a:pt x="274" y="87"/>
                  </a:cubicBezTo>
                  <a:close/>
                  <a:moveTo>
                    <a:pt x="278" y="96"/>
                  </a:moveTo>
                  <a:cubicBezTo>
                    <a:pt x="279" y="96"/>
                    <a:pt x="279" y="97"/>
                    <a:pt x="279" y="98"/>
                  </a:cubicBezTo>
                  <a:cubicBezTo>
                    <a:pt x="283" y="98"/>
                    <a:pt x="287" y="99"/>
                    <a:pt x="290" y="98"/>
                  </a:cubicBezTo>
                  <a:cubicBezTo>
                    <a:pt x="297" y="98"/>
                    <a:pt x="302" y="92"/>
                    <a:pt x="305" y="87"/>
                  </a:cubicBezTo>
                  <a:cubicBezTo>
                    <a:pt x="304" y="86"/>
                    <a:pt x="304" y="84"/>
                    <a:pt x="303" y="84"/>
                  </a:cubicBezTo>
                  <a:cubicBezTo>
                    <a:pt x="298" y="92"/>
                    <a:pt x="289" y="97"/>
                    <a:pt x="278" y="96"/>
                  </a:cubicBezTo>
                  <a:close/>
                  <a:moveTo>
                    <a:pt x="54" y="102"/>
                  </a:moveTo>
                  <a:cubicBezTo>
                    <a:pt x="55" y="102"/>
                    <a:pt x="56" y="103"/>
                    <a:pt x="57" y="102"/>
                  </a:cubicBezTo>
                  <a:cubicBezTo>
                    <a:pt x="57" y="100"/>
                    <a:pt x="60" y="96"/>
                    <a:pt x="61" y="92"/>
                  </a:cubicBezTo>
                  <a:cubicBezTo>
                    <a:pt x="62" y="90"/>
                    <a:pt x="65" y="84"/>
                    <a:pt x="60" y="84"/>
                  </a:cubicBezTo>
                  <a:cubicBezTo>
                    <a:pt x="59" y="91"/>
                    <a:pt x="56" y="95"/>
                    <a:pt x="54" y="102"/>
                  </a:cubicBezTo>
                  <a:close/>
                  <a:moveTo>
                    <a:pt x="72" y="88"/>
                  </a:moveTo>
                  <a:cubicBezTo>
                    <a:pt x="69" y="92"/>
                    <a:pt x="66" y="99"/>
                    <a:pt x="64" y="105"/>
                  </a:cubicBezTo>
                  <a:cubicBezTo>
                    <a:pt x="66" y="106"/>
                    <a:pt x="68" y="108"/>
                    <a:pt x="70" y="110"/>
                  </a:cubicBezTo>
                  <a:cubicBezTo>
                    <a:pt x="73" y="104"/>
                    <a:pt x="76" y="98"/>
                    <a:pt x="78" y="91"/>
                  </a:cubicBezTo>
                  <a:cubicBezTo>
                    <a:pt x="77" y="89"/>
                    <a:pt x="74" y="88"/>
                    <a:pt x="72" y="88"/>
                  </a:cubicBezTo>
                  <a:close/>
                  <a:moveTo>
                    <a:pt x="79" y="94"/>
                  </a:moveTo>
                  <a:cubicBezTo>
                    <a:pt x="79" y="95"/>
                    <a:pt x="79" y="96"/>
                    <a:pt x="79" y="97"/>
                  </a:cubicBezTo>
                  <a:cubicBezTo>
                    <a:pt x="77" y="101"/>
                    <a:pt x="74" y="105"/>
                    <a:pt x="73" y="109"/>
                  </a:cubicBezTo>
                  <a:cubicBezTo>
                    <a:pt x="72" y="113"/>
                    <a:pt x="72" y="118"/>
                    <a:pt x="71" y="123"/>
                  </a:cubicBezTo>
                  <a:cubicBezTo>
                    <a:pt x="71" y="135"/>
                    <a:pt x="72" y="143"/>
                    <a:pt x="70" y="154"/>
                  </a:cubicBezTo>
                  <a:cubicBezTo>
                    <a:pt x="74" y="157"/>
                    <a:pt x="78" y="160"/>
                    <a:pt x="82" y="163"/>
                  </a:cubicBezTo>
                  <a:cubicBezTo>
                    <a:pt x="83" y="155"/>
                    <a:pt x="83" y="148"/>
                    <a:pt x="83" y="139"/>
                  </a:cubicBezTo>
                  <a:cubicBezTo>
                    <a:pt x="83" y="131"/>
                    <a:pt x="82" y="123"/>
                    <a:pt x="82" y="117"/>
                  </a:cubicBezTo>
                  <a:cubicBezTo>
                    <a:pt x="82" y="109"/>
                    <a:pt x="83" y="97"/>
                    <a:pt x="82" y="89"/>
                  </a:cubicBezTo>
                  <a:cubicBezTo>
                    <a:pt x="81" y="91"/>
                    <a:pt x="80" y="92"/>
                    <a:pt x="79" y="94"/>
                  </a:cubicBezTo>
                  <a:close/>
                  <a:moveTo>
                    <a:pt x="280" y="100"/>
                  </a:moveTo>
                  <a:cubicBezTo>
                    <a:pt x="285" y="111"/>
                    <a:pt x="290" y="124"/>
                    <a:pt x="295" y="136"/>
                  </a:cubicBezTo>
                  <a:cubicBezTo>
                    <a:pt x="305" y="137"/>
                    <a:pt x="318" y="131"/>
                    <a:pt x="322" y="122"/>
                  </a:cubicBezTo>
                  <a:cubicBezTo>
                    <a:pt x="317" y="111"/>
                    <a:pt x="312" y="100"/>
                    <a:pt x="306" y="90"/>
                  </a:cubicBezTo>
                  <a:cubicBezTo>
                    <a:pt x="302" y="97"/>
                    <a:pt x="291" y="104"/>
                    <a:pt x="280" y="100"/>
                  </a:cubicBezTo>
                  <a:close/>
                  <a:moveTo>
                    <a:pt x="43" y="128"/>
                  </a:moveTo>
                  <a:cubicBezTo>
                    <a:pt x="44" y="129"/>
                    <a:pt x="44" y="129"/>
                    <a:pt x="45" y="129"/>
                  </a:cubicBezTo>
                  <a:cubicBezTo>
                    <a:pt x="47" y="123"/>
                    <a:pt x="50" y="117"/>
                    <a:pt x="52" y="111"/>
                  </a:cubicBezTo>
                  <a:cubicBezTo>
                    <a:pt x="51" y="112"/>
                    <a:pt x="51" y="111"/>
                    <a:pt x="50" y="111"/>
                  </a:cubicBezTo>
                  <a:cubicBezTo>
                    <a:pt x="48" y="117"/>
                    <a:pt x="45" y="122"/>
                    <a:pt x="43" y="128"/>
                  </a:cubicBezTo>
                  <a:close/>
                  <a:moveTo>
                    <a:pt x="62" y="115"/>
                  </a:moveTo>
                  <a:cubicBezTo>
                    <a:pt x="59" y="116"/>
                    <a:pt x="58" y="121"/>
                    <a:pt x="57" y="124"/>
                  </a:cubicBezTo>
                  <a:cubicBezTo>
                    <a:pt x="56" y="126"/>
                    <a:pt x="53" y="129"/>
                    <a:pt x="52" y="133"/>
                  </a:cubicBezTo>
                  <a:cubicBezTo>
                    <a:pt x="54" y="134"/>
                    <a:pt x="57" y="136"/>
                    <a:pt x="58" y="138"/>
                  </a:cubicBezTo>
                  <a:cubicBezTo>
                    <a:pt x="61" y="132"/>
                    <a:pt x="64" y="125"/>
                    <a:pt x="66" y="118"/>
                  </a:cubicBezTo>
                  <a:cubicBezTo>
                    <a:pt x="65" y="117"/>
                    <a:pt x="64" y="116"/>
                    <a:pt x="62" y="115"/>
                  </a:cubicBezTo>
                  <a:close/>
                  <a:moveTo>
                    <a:pt x="297" y="139"/>
                  </a:moveTo>
                  <a:cubicBezTo>
                    <a:pt x="297" y="140"/>
                    <a:pt x="297" y="141"/>
                    <a:pt x="298" y="142"/>
                  </a:cubicBezTo>
                  <a:cubicBezTo>
                    <a:pt x="298" y="141"/>
                    <a:pt x="298" y="141"/>
                    <a:pt x="299" y="140"/>
                  </a:cubicBezTo>
                  <a:cubicBezTo>
                    <a:pt x="302" y="141"/>
                    <a:pt x="306" y="140"/>
                    <a:pt x="308" y="140"/>
                  </a:cubicBezTo>
                  <a:cubicBezTo>
                    <a:pt x="314" y="139"/>
                    <a:pt x="320" y="135"/>
                    <a:pt x="323" y="132"/>
                  </a:cubicBezTo>
                  <a:cubicBezTo>
                    <a:pt x="324" y="130"/>
                    <a:pt x="326" y="127"/>
                    <a:pt x="323" y="125"/>
                  </a:cubicBezTo>
                  <a:cubicBezTo>
                    <a:pt x="317" y="134"/>
                    <a:pt x="308" y="138"/>
                    <a:pt x="297" y="139"/>
                  </a:cubicBezTo>
                  <a:close/>
                  <a:moveTo>
                    <a:pt x="326" y="131"/>
                  </a:moveTo>
                  <a:cubicBezTo>
                    <a:pt x="321" y="139"/>
                    <a:pt x="310" y="145"/>
                    <a:pt x="298" y="142"/>
                  </a:cubicBezTo>
                  <a:cubicBezTo>
                    <a:pt x="299" y="146"/>
                    <a:pt x="301" y="150"/>
                    <a:pt x="306" y="148"/>
                  </a:cubicBezTo>
                  <a:cubicBezTo>
                    <a:pt x="316" y="150"/>
                    <a:pt x="327" y="146"/>
                    <a:pt x="330" y="137"/>
                  </a:cubicBezTo>
                  <a:cubicBezTo>
                    <a:pt x="328" y="135"/>
                    <a:pt x="328" y="132"/>
                    <a:pt x="326" y="131"/>
                  </a:cubicBezTo>
                  <a:close/>
                  <a:moveTo>
                    <a:pt x="37" y="140"/>
                  </a:moveTo>
                  <a:cubicBezTo>
                    <a:pt x="36" y="142"/>
                    <a:pt x="35" y="145"/>
                    <a:pt x="34" y="147"/>
                  </a:cubicBezTo>
                  <a:cubicBezTo>
                    <a:pt x="38" y="148"/>
                    <a:pt x="41" y="147"/>
                    <a:pt x="45" y="149"/>
                  </a:cubicBezTo>
                  <a:cubicBezTo>
                    <a:pt x="47" y="150"/>
                    <a:pt x="49" y="153"/>
                    <a:pt x="51" y="154"/>
                  </a:cubicBezTo>
                  <a:cubicBezTo>
                    <a:pt x="52" y="151"/>
                    <a:pt x="53" y="150"/>
                    <a:pt x="54" y="147"/>
                  </a:cubicBezTo>
                  <a:cubicBezTo>
                    <a:pt x="50" y="143"/>
                    <a:pt x="44" y="140"/>
                    <a:pt x="37" y="140"/>
                  </a:cubicBezTo>
                  <a:close/>
                  <a:moveTo>
                    <a:pt x="313" y="160"/>
                  </a:moveTo>
                  <a:cubicBezTo>
                    <a:pt x="320" y="161"/>
                    <a:pt x="328" y="157"/>
                    <a:pt x="332" y="153"/>
                  </a:cubicBezTo>
                  <a:cubicBezTo>
                    <a:pt x="335" y="149"/>
                    <a:pt x="334" y="145"/>
                    <a:pt x="332" y="141"/>
                  </a:cubicBezTo>
                  <a:cubicBezTo>
                    <a:pt x="332" y="141"/>
                    <a:pt x="331" y="141"/>
                    <a:pt x="331" y="141"/>
                  </a:cubicBezTo>
                  <a:cubicBezTo>
                    <a:pt x="326" y="150"/>
                    <a:pt x="312" y="151"/>
                    <a:pt x="302" y="151"/>
                  </a:cubicBezTo>
                  <a:cubicBezTo>
                    <a:pt x="303" y="154"/>
                    <a:pt x="304" y="157"/>
                    <a:pt x="306" y="159"/>
                  </a:cubicBezTo>
                  <a:cubicBezTo>
                    <a:pt x="308" y="159"/>
                    <a:pt x="311" y="160"/>
                    <a:pt x="313" y="160"/>
                  </a:cubicBezTo>
                  <a:close/>
                  <a:moveTo>
                    <a:pt x="114" y="154"/>
                  </a:moveTo>
                  <a:cubicBezTo>
                    <a:pt x="125" y="157"/>
                    <a:pt x="139" y="158"/>
                    <a:pt x="153" y="156"/>
                  </a:cubicBezTo>
                  <a:cubicBezTo>
                    <a:pt x="153" y="152"/>
                    <a:pt x="153" y="149"/>
                    <a:pt x="153" y="145"/>
                  </a:cubicBezTo>
                  <a:cubicBezTo>
                    <a:pt x="139" y="147"/>
                    <a:pt x="124" y="147"/>
                    <a:pt x="115" y="144"/>
                  </a:cubicBezTo>
                  <a:cubicBezTo>
                    <a:pt x="114" y="147"/>
                    <a:pt x="114" y="150"/>
                    <a:pt x="114" y="154"/>
                  </a:cubicBezTo>
                  <a:close/>
                  <a:moveTo>
                    <a:pt x="32" y="153"/>
                  </a:moveTo>
                  <a:cubicBezTo>
                    <a:pt x="40" y="153"/>
                    <a:pt x="44" y="158"/>
                    <a:pt x="49" y="160"/>
                  </a:cubicBezTo>
                  <a:cubicBezTo>
                    <a:pt x="49" y="159"/>
                    <a:pt x="50" y="158"/>
                    <a:pt x="50" y="157"/>
                  </a:cubicBezTo>
                  <a:cubicBezTo>
                    <a:pt x="47" y="152"/>
                    <a:pt x="41" y="150"/>
                    <a:pt x="34" y="149"/>
                  </a:cubicBezTo>
                  <a:cubicBezTo>
                    <a:pt x="34" y="149"/>
                    <a:pt x="33" y="149"/>
                    <a:pt x="33" y="149"/>
                  </a:cubicBezTo>
                  <a:cubicBezTo>
                    <a:pt x="33" y="150"/>
                    <a:pt x="32" y="151"/>
                    <a:pt x="32" y="153"/>
                  </a:cubicBezTo>
                  <a:close/>
                  <a:moveTo>
                    <a:pt x="332" y="156"/>
                  </a:moveTo>
                  <a:cubicBezTo>
                    <a:pt x="326" y="163"/>
                    <a:pt x="317" y="163"/>
                    <a:pt x="307" y="162"/>
                  </a:cubicBezTo>
                  <a:cubicBezTo>
                    <a:pt x="309" y="166"/>
                    <a:pt x="310" y="171"/>
                    <a:pt x="314" y="172"/>
                  </a:cubicBezTo>
                  <a:cubicBezTo>
                    <a:pt x="316" y="173"/>
                    <a:pt x="321" y="173"/>
                    <a:pt x="323" y="173"/>
                  </a:cubicBezTo>
                  <a:cubicBezTo>
                    <a:pt x="331" y="172"/>
                    <a:pt x="337" y="168"/>
                    <a:pt x="339" y="162"/>
                  </a:cubicBezTo>
                  <a:cubicBezTo>
                    <a:pt x="341" y="158"/>
                    <a:pt x="338" y="154"/>
                    <a:pt x="336" y="150"/>
                  </a:cubicBezTo>
                  <a:cubicBezTo>
                    <a:pt x="335" y="152"/>
                    <a:pt x="333" y="155"/>
                    <a:pt x="332" y="156"/>
                  </a:cubicBezTo>
                  <a:close/>
                  <a:moveTo>
                    <a:pt x="30" y="160"/>
                  </a:moveTo>
                  <a:cubicBezTo>
                    <a:pt x="33" y="164"/>
                    <a:pt x="45" y="169"/>
                    <a:pt x="48" y="162"/>
                  </a:cubicBezTo>
                  <a:cubicBezTo>
                    <a:pt x="42" y="159"/>
                    <a:pt x="38" y="155"/>
                    <a:pt x="31" y="154"/>
                  </a:cubicBezTo>
                  <a:cubicBezTo>
                    <a:pt x="30" y="156"/>
                    <a:pt x="30" y="158"/>
                    <a:pt x="30" y="160"/>
                  </a:cubicBezTo>
                  <a:close/>
                  <a:moveTo>
                    <a:pt x="115" y="166"/>
                  </a:moveTo>
                  <a:cubicBezTo>
                    <a:pt x="119" y="167"/>
                    <a:pt x="125" y="169"/>
                    <a:pt x="132" y="169"/>
                  </a:cubicBezTo>
                  <a:cubicBezTo>
                    <a:pt x="138" y="170"/>
                    <a:pt x="149" y="171"/>
                    <a:pt x="152" y="167"/>
                  </a:cubicBezTo>
                  <a:cubicBezTo>
                    <a:pt x="153" y="165"/>
                    <a:pt x="152" y="160"/>
                    <a:pt x="152" y="159"/>
                  </a:cubicBezTo>
                  <a:cubicBezTo>
                    <a:pt x="139" y="159"/>
                    <a:pt x="125" y="160"/>
                    <a:pt x="114" y="156"/>
                  </a:cubicBezTo>
                  <a:cubicBezTo>
                    <a:pt x="114" y="160"/>
                    <a:pt x="113" y="164"/>
                    <a:pt x="115" y="16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 sz="135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9" name="Freeform 107"/>
            <p:cNvSpPr>
              <a:spLocks noEditPoints="1"/>
            </p:cNvSpPr>
            <p:nvPr/>
          </p:nvSpPr>
          <p:spPr bwMode="auto">
            <a:xfrm>
              <a:off x="7893218" y="3755274"/>
              <a:ext cx="97606" cy="368593"/>
            </a:xfrm>
            <a:custGeom>
              <a:avLst/>
              <a:gdLst>
                <a:gd name="T0" fmla="*/ 28 w 31"/>
                <a:gd name="T1" fmla="*/ 114 h 117"/>
                <a:gd name="T2" fmla="*/ 4 w 31"/>
                <a:gd name="T3" fmla="*/ 114 h 117"/>
                <a:gd name="T4" fmla="*/ 2 w 31"/>
                <a:gd name="T5" fmla="*/ 91 h 117"/>
                <a:gd name="T6" fmla="*/ 3 w 31"/>
                <a:gd name="T7" fmla="*/ 67 h 117"/>
                <a:gd name="T8" fmla="*/ 2 w 31"/>
                <a:gd name="T9" fmla="*/ 61 h 117"/>
                <a:gd name="T10" fmla="*/ 2 w 31"/>
                <a:gd name="T11" fmla="*/ 34 h 117"/>
                <a:gd name="T12" fmla="*/ 1 w 31"/>
                <a:gd name="T13" fmla="*/ 18 h 117"/>
                <a:gd name="T14" fmla="*/ 2 w 31"/>
                <a:gd name="T15" fmla="*/ 5 h 117"/>
                <a:gd name="T16" fmla="*/ 7 w 31"/>
                <a:gd name="T17" fmla="*/ 1 h 117"/>
                <a:gd name="T18" fmla="*/ 12 w 31"/>
                <a:gd name="T19" fmla="*/ 1 h 117"/>
                <a:gd name="T20" fmla="*/ 29 w 31"/>
                <a:gd name="T21" fmla="*/ 7 h 117"/>
                <a:gd name="T22" fmla="*/ 29 w 31"/>
                <a:gd name="T23" fmla="*/ 24 h 117"/>
                <a:gd name="T24" fmla="*/ 29 w 31"/>
                <a:gd name="T25" fmla="*/ 82 h 117"/>
                <a:gd name="T26" fmla="*/ 28 w 31"/>
                <a:gd name="T27" fmla="*/ 114 h 117"/>
                <a:gd name="T28" fmla="*/ 9 w 31"/>
                <a:gd name="T29" fmla="*/ 112 h 117"/>
                <a:gd name="T30" fmla="*/ 19 w 31"/>
                <a:gd name="T31" fmla="*/ 112 h 117"/>
                <a:gd name="T32" fmla="*/ 26 w 31"/>
                <a:gd name="T33" fmla="*/ 108 h 117"/>
                <a:gd name="T34" fmla="*/ 26 w 31"/>
                <a:gd name="T35" fmla="*/ 97 h 117"/>
                <a:gd name="T36" fmla="*/ 26 w 31"/>
                <a:gd name="T37" fmla="*/ 76 h 117"/>
                <a:gd name="T38" fmla="*/ 27 w 31"/>
                <a:gd name="T39" fmla="*/ 24 h 117"/>
                <a:gd name="T40" fmla="*/ 27 w 31"/>
                <a:gd name="T41" fmla="*/ 10 h 117"/>
                <a:gd name="T42" fmla="*/ 21 w 31"/>
                <a:gd name="T43" fmla="*/ 5 h 117"/>
                <a:gd name="T44" fmla="*/ 7 w 31"/>
                <a:gd name="T45" fmla="*/ 5 h 117"/>
                <a:gd name="T46" fmla="*/ 4 w 31"/>
                <a:gd name="T47" fmla="*/ 13 h 117"/>
                <a:gd name="T48" fmla="*/ 4 w 31"/>
                <a:gd name="T49" fmla="*/ 15 h 117"/>
                <a:gd name="T50" fmla="*/ 5 w 31"/>
                <a:gd name="T51" fmla="*/ 54 h 117"/>
                <a:gd name="T52" fmla="*/ 4 w 31"/>
                <a:gd name="T53" fmla="*/ 106 h 117"/>
                <a:gd name="T54" fmla="*/ 4 w 31"/>
                <a:gd name="T55" fmla="*/ 109 h 117"/>
                <a:gd name="T56" fmla="*/ 8 w 31"/>
                <a:gd name="T57" fmla="*/ 113 h 117"/>
                <a:gd name="T58" fmla="*/ 9 w 31"/>
                <a:gd name="T59" fmla="*/ 112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1" h="117">
                  <a:moveTo>
                    <a:pt x="28" y="114"/>
                  </a:moveTo>
                  <a:cubicBezTo>
                    <a:pt x="22" y="117"/>
                    <a:pt x="12" y="117"/>
                    <a:pt x="4" y="114"/>
                  </a:cubicBezTo>
                  <a:cubicBezTo>
                    <a:pt x="0" y="108"/>
                    <a:pt x="2" y="100"/>
                    <a:pt x="2" y="91"/>
                  </a:cubicBezTo>
                  <a:cubicBezTo>
                    <a:pt x="2" y="83"/>
                    <a:pt x="3" y="75"/>
                    <a:pt x="3" y="67"/>
                  </a:cubicBezTo>
                  <a:cubicBezTo>
                    <a:pt x="3" y="65"/>
                    <a:pt x="2" y="63"/>
                    <a:pt x="2" y="61"/>
                  </a:cubicBezTo>
                  <a:cubicBezTo>
                    <a:pt x="3" y="51"/>
                    <a:pt x="2" y="42"/>
                    <a:pt x="2" y="34"/>
                  </a:cubicBezTo>
                  <a:cubicBezTo>
                    <a:pt x="1" y="28"/>
                    <a:pt x="1" y="23"/>
                    <a:pt x="1" y="18"/>
                  </a:cubicBezTo>
                  <a:cubicBezTo>
                    <a:pt x="2" y="14"/>
                    <a:pt x="0" y="9"/>
                    <a:pt x="2" y="5"/>
                  </a:cubicBezTo>
                  <a:cubicBezTo>
                    <a:pt x="3" y="3"/>
                    <a:pt x="6" y="1"/>
                    <a:pt x="7" y="1"/>
                  </a:cubicBezTo>
                  <a:cubicBezTo>
                    <a:pt x="8" y="1"/>
                    <a:pt x="10" y="1"/>
                    <a:pt x="12" y="1"/>
                  </a:cubicBezTo>
                  <a:cubicBezTo>
                    <a:pt x="19" y="1"/>
                    <a:pt x="26" y="0"/>
                    <a:pt x="29" y="7"/>
                  </a:cubicBezTo>
                  <a:cubicBezTo>
                    <a:pt x="31" y="13"/>
                    <a:pt x="29" y="19"/>
                    <a:pt x="29" y="24"/>
                  </a:cubicBezTo>
                  <a:cubicBezTo>
                    <a:pt x="28" y="41"/>
                    <a:pt x="29" y="64"/>
                    <a:pt x="29" y="82"/>
                  </a:cubicBezTo>
                  <a:cubicBezTo>
                    <a:pt x="29" y="94"/>
                    <a:pt x="30" y="104"/>
                    <a:pt x="28" y="114"/>
                  </a:cubicBezTo>
                  <a:close/>
                  <a:moveTo>
                    <a:pt x="9" y="112"/>
                  </a:moveTo>
                  <a:cubicBezTo>
                    <a:pt x="10" y="113"/>
                    <a:pt x="16" y="114"/>
                    <a:pt x="19" y="112"/>
                  </a:cubicBezTo>
                  <a:cubicBezTo>
                    <a:pt x="23" y="114"/>
                    <a:pt x="26" y="112"/>
                    <a:pt x="26" y="108"/>
                  </a:cubicBezTo>
                  <a:cubicBezTo>
                    <a:pt x="27" y="105"/>
                    <a:pt x="26" y="101"/>
                    <a:pt x="26" y="97"/>
                  </a:cubicBezTo>
                  <a:cubicBezTo>
                    <a:pt x="27" y="90"/>
                    <a:pt x="26" y="83"/>
                    <a:pt x="26" y="76"/>
                  </a:cubicBezTo>
                  <a:cubicBezTo>
                    <a:pt x="27" y="56"/>
                    <a:pt x="26" y="43"/>
                    <a:pt x="27" y="24"/>
                  </a:cubicBezTo>
                  <a:cubicBezTo>
                    <a:pt x="27" y="19"/>
                    <a:pt x="28" y="13"/>
                    <a:pt x="27" y="10"/>
                  </a:cubicBezTo>
                  <a:cubicBezTo>
                    <a:pt x="26" y="8"/>
                    <a:pt x="24" y="6"/>
                    <a:pt x="21" y="5"/>
                  </a:cubicBezTo>
                  <a:cubicBezTo>
                    <a:pt x="17" y="2"/>
                    <a:pt x="10" y="5"/>
                    <a:pt x="7" y="5"/>
                  </a:cubicBezTo>
                  <a:cubicBezTo>
                    <a:pt x="4" y="6"/>
                    <a:pt x="4" y="10"/>
                    <a:pt x="4" y="13"/>
                  </a:cubicBezTo>
                  <a:cubicBezTo>
                    <a:pt x="4" y="13"/>
                    <a:pt x="4" y="14"/>
                    <a:pt x="4" y="15"/>
                  </a:cubicBezTo>
                  <a:cubicBezTo>
                    <a:pt x="3" y="27"/>
                    <a:pt x="4" y="41"/>
                    <a:pt x="5" y="54"/>
                  </a:cubicBezTo>
                  <a:cubicBezTo>
                    <a:pt x="6" y="71"/>
                    <a:pt x="4" y="91"/>
                    <a:pt x="4" y="106"/>
                  </a:cubicBezTo>
                  <a:cubicBezTo>
                    <a:pt x="4" y="107"/>
                    <a:pt x="5" y="108"/>
                    <a:pt x="4" y="109"/>
                  </a:cubicBezTo>
                  <a:cubicBezTo>
                    <a:pt x="6" y="110"/>
                    <a:pt x="7" y="112"/>
                    <a:pt x="8" y="113"/>
                  </a:cubicBezTo>
                  <a:cubicBezTo>
                    <a:pt x="8" y="112"/>
                    <a:pt x="8" y="111"/>
                    <a:pt x="9" y="1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 sz="1350">
                <a:solidFill>
                  <a:prstClr val="black"/>
                </a:solidFill>
                <a:sym typeface="Arial"/>
              </a:endParaRPr>
            </a:p>
          </p:txBody>
        </p:sp>
      </p:grpSp>
      <p:pic>
        <p:nvPicPr>
          <p:cNvPr id="3074" name="Picture 2" descr="C:\Users\user\Desktop\4.1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62069">
            <a:off x="348723" y="3909435"/>
            <a:ext cx="1152599" cy="1038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esktop\4.2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63900">
            <a:off x="9114511" y="5671237"/>
            <a:ext cx="1139118" cy="1004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user\Desktop\4.3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04863">
            <a:off x="3005281" y="5692958"/>
            <a:ext cx="1112157" cy="1004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8312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2"/>
          <p:cNvSpPr txBox="1">
            <a:spLocks/>
          </p:cNvSpPr>
          <p:nvPr/>
        </p:nvSpPr>
        <p:spPr>
          <a:xfrm>
            <a:off x="8982819" y="54675"/>
            <a:ext cx="3024123" cy="6715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000" b="1" smtClean="0">
                <a:solidFill>
                  <a:prstClr val="black">
                    <a:lumMod val="65000"/>
                    <a:lumOff val="3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分數的大小</a:t>
            </a:r>
            <a:endParaRPr lang="zh-TW" altLang="en-US" sz="4000" b="1" dirty="0">
              <a:solidFill>
                <a:prstClr val="black">
                  <a:lumMod val="65000"/>
                  <a:lumOff val="3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075" name="Picture 3" descr="D:\vito\分享報告\簡報用小插圖\想\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924" y="130875"/>
            <a:ext cx="2225429" cy="2623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標題 2"/>
              <p:cNvSpPr txBox="1">
                <a:spLocks/>
              </p:cNvSpPr>
              <p:nvPr/>
            </p:nvSpPr>
            <p:spPr>
              <a:xfrm>
                <a:off x="2852059" y="2486666"/>
                <a:ext cx="6302840" cy="1051192"/>
              </a:xfrm>
              <a:prstGeom prst="rect">
                <a:avLst/>
              </a:prstGeom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zh-TW" altLang="en-US" sz="50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</a:rPr>
                  <a:t>要怎麼說明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50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sz="5000" b="1" i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altLang="zh-TW" sz="5000" b="1" i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𝟑</m:t>
                        </m:r>
                      </m:den>
                    </m:f>
                  </m:oMath>
                </a14:m>
                <a:r>
                  <a:rPr lang="zh-TW" altLang="en-US" sz="50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</a:rPr>
                  <a:t> 有多大</a:t>
                </a:r>
                <a:r>
                  <a:rPr lang="en-US" altLang="zh-TW" sz="50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</a:rPr>
                  <a:t>?</a:t>
                </a:r>
                <a:endParaRPr lang="zh-TW" altLang="en-US" sz="5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</a:endParaRPr>
              </a:p>
            </p:txBody>
          </p:sp>
        </mc:Choice>
        <mc:Fallback xmlns="">
          <p:sp>
            <p:nvSpPr>
              <p:cNvPr id="7" name="標題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2059" y="2486666"/>
                <a:ext cx="6302840" cy="1051192"/>
              </a:xfrm>
              <a:prstGeom prst="rect">
                <a:avLst/>
              </a:prstGeom>
              <a:blipFill rotWithShape="1">
                <a:blip r:embed="rId4"/>
                <a:stretch>
                  <a:fillRect l="-4642" t="-5814" r="-3288" b="-2151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3" descr="C:\Users\user\Desktop\1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3055" y="5192468"/>
            <a:ext cx="1382261" cy="1565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C:\Users\user\Desktop\2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7895" y="4929555"/>
            <a:ext cx="22002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 descr="C:\Users\user\Desktop\3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8170" y="3537858"/>
            <a:ext cx="2873829" cy="2783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7" descr="C:\Users\user\Desktop\5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6962" y="5147949"/>
            <a:ext cx="1670028" cy="1678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9782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2"/>
          <p:cNvSpPr txBox="1">
            <a:spLocks/>
          </p:cNvSpPr>
          <p:nvPr/>
        </p:nvSpPr>
        <p:spPr>
          <a:xfrm>
            <a:off x="8982819" y="54675"/>
            <a:ext cx="3024123" cy="6715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0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分數的大小</a:t>
            </a:r>
            <a:endParaRPr lang="zh-TW" altLang="en-US" sz="4000" b="1" dirty="0">
              <a:solidFill>
                <a:prstClr val="black">
                  <a:lumMod val="65000"/>
                  <a:lumOff val="3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標題 2"/>
              <p:cNvSpPr txBox="1">
                <a:spLocks/>
              </p:cNvSpPr>
              <p:nvPr/>
            </p:nvSpPr>
            <p:spPr>
              <a:xfrm>
                <a:off x="339724" y="135277"/>
                <a:ext cx="4441370" cy="1051240"/>
              </a:xfrm>
              <a:prstGeom prst="rect">
                <a:avLst/>
              </a:prstGeom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zh-TW" altLang="en-US" sz="40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</a:rPr>
                  <a:t>和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42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sz="4200" b="1" i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altLang="zh-TW" sz="4200" b="1" i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𝟑</m:t>
                        </m:r>
                      </m:den>
                    </m:f>
                  </m:oMath>
                </a14:m>
                <a:r>
                  <a:rPr lang="zh-TW" altLang="en-US" sz="40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</a:rPr>
                  <a:t> 一樣大的分數</a:t>
                </a:r>
                <a:endParaRPr lang="zh-TW" altLang="en-US" sz="4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</a:endParaRPr>
              </a:p>
            </p:txBody>
          </p:sp>
        </mc:Choice>
        <mc:Fallback xmlns="">
          <p:sp>
            <p:nvSpPr>
              <p:cNvPr id="7" name="標題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724" y="135277"/>
                <a:ext cx="4441370" cy="1051240"/>
              </a:xfrm>
              <a:prstGeom prst="rect">
                <a:avLst/>
              </a:prstGeom>
              <a:blipFill rotWithShape="1">
                <a:blip r:embed="rId3"/>
                <a:stretch>
                  <a:fillRect l="-4945" t="-1156" r="-824" b="-57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122" name="Picture 2" descr="D:\vito\分享報告\簡報用小插圖\想\11(png)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3439" y="4366733"/>
            <a:ext cx="1543503" cy="2491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0" name="群組 29"/>
          <p:cNvGrpSpPr/>
          <p:nvPr/>
        </p:nvGrpSpPr>
        <p:grpSpPr>
          <a:xfrm>
            <a:off x="445493" y="1399798"/>
            <a:ext cx="2945990" cy="1667826"/>
            <a:chOff x="445493" y="1399798"/>
            <a:chExt cx="2945990" cy="1667826"/>
          </a:xfrm>
        </p:grpSpPr>
        <p:sp>
          <p:nvSpPr>
            <p:cNvPr id="3" name="向右箭號 2"/>
            <p:cNvSpPr/>
            <p:nvPr/>
          </p:nvSpPr>
          <p:spPr>
            <a:xfrm>
              <a:off x="1643692" y="2133423"/>
              <a:ext cx="620486" cy="400630"/>
            </a:xfrm>
            <a:prstGeom prst="rightArrow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grpSp>
          <p:nvGrpSpPr>
            <p:cNvPr id="15" name="群組 14"/>
            <p:cNvGrpSpPr/>
            <p:nvPr/>
          </p:nvGrpSpPr>
          <p:grpSpPr>
            <a:xfrm>
              <a:off x="2671483" y="1399798"/>
              <a:ext cx="720000" cy="1628568"/>
              <a:chOff x="4421094" y="1567546"/>
              <a:chExt cx="720000" cy="1628568"/>
            </a:xfrm>
          </p:grpSpPr>
          <p:sp>
            <p:nvSpPr>
              <p:cNvPr id="11" name="矩形 10"/>
              <p:cNvSpPr/>
              <p:nvPr/>
            </p:nvSpPr>
            <p:spPr>
              <a:xfrm>
                <a:off x="4421094" y="1567546"/>
                <a:ext cx="720000" cy="5400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2" name="矩形 11"/>
              <p:cNvSpPr/>
              <p:nvPr/>
            </p:nvSpPr>
            <p:spPr>
              <a:xfrm>
                <a:off x="4421094" y="2113975"/>
                <a:ext cx="720000" cy="5400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3" name="矩形 12"/>
              <p:cNvSpPr/>
              <p:nvPr/>
            </p:nvSpPr>
            <p:spPr>
              <a:xfrm>
                <a:off x="4421094" y="2656114"/>
                <a:ext cx="720000" cy="540000"/>
              </a:xfrm>
              <a:prstGeom prst="rect">
                <a:avLst/>
              </a:prstGeom>
              <a:solidFill>
                <a:srgbClr val="99CCFF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grpSp>
          <p:nvGrpSpPr>
            <p:cNvPr id="14" name="群組 13"/>
            <p:cNvGrpSpPr/>
            <p:nvPr/>
          </p:nvGrpSpPr>
          <p:grpSpPr>
            <a:xfrm>
              <a:off x="445493" y="1439056"/>
              <a:ext cx="864000" cy="1628568"/>
              <a:chOff x="2263455" y="1439056"/>
              <a:chExt cx="864000" cy="1628568"/>
            </a:xfrm>
          </p:grpSpPr>
          <p:sp>
            <p:nvSpPr>
              <p:cNvPr id="4" name="矩形 3"/>
              <p:cNvSpPr/>
              <p:nvPr/>
            </p:nvSpPr>
            <p:spPr>
              <a:xfrm>
                <a:off x="2339657" y="1439056"/>
                <a:ext cx="720000" cy="1628568"/>
              </a:xfrm>
              <a:prstGeom prst="rect">
                <a:avLst/>
              </a:prstGeom>
              <a:solidFill>
                <a:srgbClr val="99CCFF"/>
              </a:solidFill>
              <a:ln>
                <a:solidFill>
                  <a:srgbClr val="99CC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cxnSp>
            <p:nvCxnSpPr>
              <p:cNvPr id="6" name="直線接點 5"/>
              <p:cNvCxnSpPr/>
              <p:nvPr/>
            </p:nvCxnSpPr>
            <p:spPr>
              <a:xfrm flipH="1" flipV="1">
                <a:off x="2263455" y="1979056"/>
                <a:ext cx="864000" cy="6429"/>
              </a:xfrm>
              <a:prstGeom prst="line">
                <a:avLst/>
              </a:prstGeom>
              <a:ln w="28575">
                <a:solidFill>
                  <a:srgbClr val="FF000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直線接點 16"/>
              <p:cNvCxnSpPr/>
              <p:nvPr/>
            </p:nvCxnSpPr>
            <p:spPr>
              <a:xfrm flipH="1" flipV="1">
                <a:off x="2263455" y="2527624"/>
                <a:ext cx="864000" cy="6429"/>
              </a:xfrm>
              <a:prstGeom prst="line">
                <a:avLst/>
              </a:prstGeom>
              <a:ln w="28575">
                <a:solidFill>
                  <a:srgbClr val="FF000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5123" name="Picture 3" descr="D:\vito\分享報告\簡報用小插圖\分數\7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4684" y="1982270"/>
            <a:ext cx="695325" cy="604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群組 19"/>
          <p:cNvGrpSpPr/>
          <p:nvPr/>
        </p:nvGrpSpPr>
        <p:grpSpPr>
          <a:xfrm>
            <a:off x="4778007" y="1347507"/>
            <a:ext cx="3017990" cy="1667826"/>
            <a:chOff x="4778007" y="1347507"/>
            <a:chExt cx="3017990" cy="1667826"/>
          </a:xfrm>
        </p:grpSpPr>
        <p:sp>
          <p:nvSpPr>
            <p:cNvPr id="21" name="向右箭號 20"/>
            <p:cNvSpPr/>
            <p:nvPr/>
          </p:nvSpPr>
          <p:spPr>
            <a:xfrm>
              <a:off x="5976206" y="2081132"/>
              <a:ext cx="620486" cy="400630"/>
            </a:xfrm>
            <a:prstGeom prst="rightArrow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grpSp>
          <p:nvGrpSpPr>
            <p:cNvPr id="22" name="群組 21"/>
            <p:cNvGrpSpPr/>
            <p:nvPr/>
          </p:nvGrpSpPr>
          <p:grpSpPr>
            <a:xfrm>
              <a:off x="7003997" y="1347507"/>
              <a:ext cx="720000" cy="1628568"/>
              <a:chOff x="4421094" y="1567546"/>
              <a:chExt cx="720000" cy="1628568"/>
            </a:xfrm>
          </p:grpSpPr>
          <p:sp>
            <p:nvSpPr>
              <p:cNvPr id="23" name="矩形 22"/>
              <p:cNvSpPr/>
              <p:nvPr/>
            </p:nvSpPr>
            <p:spPr>
              <a:xfrm>
                <a:off x="4421094" y="1567546"/>
                <a:ext cx="720000" cy="5400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24" name="矩形 23"/>
              <p:cNvSpPr/>
              <p:nvPr/>
            </p:nvSpPr>
            <p:spPr>
              <a:xfrm>
                <a:off x="4421094" y="2113975"/>
                <a:ext cx="720000" cy="5400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25" name="矩形 24"/>
              <p:cNvSpPr/>
              <p:nvPr/>
            </p:nvSpPr>
            <p:spPr>
              <a:xfrm>
                <a:off x="4421094" y="2656114"/>
                <a:ext cx="720000" cy="540000"/>
              </a:xfrm>
              <a:prstGeom prst="rect">
                <a:avLst/>
              </a:prstGeom>
              <a:solidFill>
                <a:srgbClr val="99CCFF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grpSp>
          <p:nvGrpSpPr>
            <p:cNvPr id="26" name="群組 25"/>
            <p:cNvGrpSpPr/>
            <p:nvPr/>
          </p:nvGrpSpPr>
          <p:grpSpPr>
            <a:xfrm>
              <a:off x="4778007" y="1386765"/>
              <a:ext cx="3017990" cy="1628568"/>
              <a:chOff x="2263455" y="1439056"/>
              <a:chExt cx="3017990" cy="1628568"/>
            </a:xfrm>
          </p:grpSpPr>
          <p:sp>
            <p:nvSpPr>
              <p:cNvPr id="27" name="矩形 26"/>
              <p:cNvSpPr/>
              <p:nvPr/>
            </p:nvSpPr>
            <p:spPr>
              <a:xfrm>
                <a:off x="2339657" y="1439056"/>
                <a:ext cx="720000" cy="1628568"/>
              </a:xfrm>
              <a:prstGeom prst="rect">
                <a:avLst/>
              </a:prstGeom>
              <a:solidFill>
                <a:srgbClr val="99CCFF"/>
              </a:solidFill>
              <a:ln>
                <a:solidFill>
                  <a:srgbClr val="99CC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cxnSp>
            <p:nvCxnSpPr>
              <p:cNvPr id="28" name="直線接點 27"/>
              <p:cNvCxnSpPr/>
              <p:nvPr/>
            </p:nvCxnSpPr>
            <p:spPr>
              <a:xfrm flipH="1" flipV="1">
                <a:off x="2263455" y="1979056"/>
                <a:ext cx="864000" cy="6429"/>
              </a:xfrm>
              <a:prstGeom prst="line">
                <a:avLst/>
              </a:prstGeom>
              <a:ln w="28575">
                <a:solidFill>
                  <a:srgbClr val="FF000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線接點 28"/>
              <p:cNvCxnSpPr/>
              <p:nvPr/>
            </p:nvCxnSpPr>
            <p:spPr>
              <a:xfrm flipH="1" flipV="1">
                <a:off x="2263455" y="2527624"/>
                <a:ext cx="864000" cy="6429"/>
              </a:xfrm>
              <a:prstGeom prst="line">
                <a:avLst/>
              </a:prstGeom>
              <a:ln w="28575">
                <a:solidFill>
                  <a:srgbClr val="FF000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直線接點 84"/>
              <p:cNvCxnSpPr/>
              <p:nvPr/>
            </p:nvCxnSpPr>
            <p:spPr>
              <a:xfrm flipH="1" flipV="1">
                <a:off x="4417445" y="1935500"/>
                <a:ext cx="864000" cy="6429"/>
              </a:xfrm>
              <a:prstGeom prst="line">
                <a:avLst/>
              </a:prstGeom>
              <a:ln w="28575">
                <a:solidFill>
                  <a:srgbClr val="FF000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直線接點 85"/>
              <p:cNvCxnSpPr/>
              <p:nvPr/>
            </p:nvCxnSpPr>
            <p:spPr>
              <a:xfrm flipH="1" flipV="1">
                <a:off x="4417445" y="2484068"/>
                <a:ext cx="864000" cy="6429"/>
              </a:xfrm>
              <a:prstGeom prst="line">
                <a:avLst/>
              </a:prstGeom>
              <a:ln w="28575">
                <a:solidFill>
                  <a:srgbClr val="FF000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直線接點 86"/>
              <p:cNvCxnSpPr/>
              <p:nvPr/>
            </p:nvCxnSpPr>
            <p:spPr>
              <a:xfrm flipH="1" flipV="1">
                <a:off x="2268584" y="2253340"/>
                <a:ext cx="864000" cy="6429"/>
              </a:xfrm>
              <a:prstGeom prst="line">
                <a:avLst/>
              </a:prstGeom>
              <a:ln w="28575">
                <a:solidFill>
                  <a:srgbClr val="0000FF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直線接點 88"/>
              <p:cNvCxnSpPr/>
              <p:nvPr/>
            </p:nvCxnSpPr>
            <p:spPr>
              <a:xfrm flipH="1" flipV="1">
                <a:off x="2263455" y="2759259"/>
                <a:ext cx="864000" cy="6429"/>
              </a:xfrm>
              <a:prstGeom prst="line">
                <a:avLst/>
              </a:prstGeom>
              <a:ln w="28575">
                <a:solidFill>
                  <a:srgbClr val="0000FF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直線接點 89"/>
              <p:cNvCxnSpPr/>
              <p:nvPr/>
            </p:nvCxnSpPr>
            <p:spPr>
              <a:xfrm flipH="1" flipV="1">
                <a:off x="2268584" y="1730769"/>
                <a:ext cx="864000" cy="6429"/>
              </a:xfrm>
              <a:prstGeom prst="line">
                <a:avLst/>
              </a:prstGeom>
              <a:ln w="28575">
                <a:solidFill>
                  <a:srgbClr val="0000FF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直線接點 91"/>
              <p:cNvCxnSpPr/>
              <p:nvPr/>
            </p:nvCxnSpPr>
            <p:spPr>
              <a:xfrm flipH="1" flipV="1">
                <a:off x="4417445" y="2755151"/>
                <a:ext cx="864000" cy="6429"/>
              </a:xfrm>
              <a:prstGeom prst="line">
                <a:avLst/>
              </a:prstGeom>
              <a:ln w="28575">
                <a:solidFill>
                  <a:srgbClr val="0000FF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直線接點 94"/>
              <p:cNvCxnSpPr/>
              <p:nvPr/>
            </p:nvCxnSpPr>
            <p:spPr>
              <a:xfrm flipH="1" flipV="1">
                <a:off x="4384787" y="2214253"/>
                <a:ext cx="864000" cy="6429"/>
              </a:xfrm>
              <a:prstGeom prst="line">
                <a:avLst/>
              </a:prstGeom>
              <a:ln w="28575">
                <a:solidFill>
                  <a:srgbClr val="0000FF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直線接點 95"/>
              <p:cNvCxnSpPr/>
              <p:nvPr/>
            </p:nvCxnSpPr>
            <p:spPr>
              <a:xfrm flipH="1" flipV="1">
                <a:off x="4411813" y="1683002"/>
                <a:ext cx="864000" cy="6429"/>
              </a:xfrm>
              <a:prstGeom prst="line">
                <a:avLst/>
              </a:prstGeom>
              <a:ln w="28575">
                <a:solidFill>
                  <a:srgbClr val="0000FF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36" name="Picture 3" descr="D:\vito\分享報告\簡報用小插圖\分數\7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4799" y="1982270"/>
            <a:ext cx="695325" cy="604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群組 4"/>
          <p:cNvGrpSpPr/>
          <p:nvPr/>
        </p:nvGrpSpPr>
        <p:grpSpPr>
          <a:xfrm>
            <a:off x="8982815" y="1314846"/>
            <a:ext cx="3039758" cy="1667826"/>
            <a:chOff x="8982815" y="1314846"/>
            <a:chExt cx="3039758" cy="1667826"/>
          </a:xfrm>
        </p:grpSpPr>
        <p:grpSp>
          <p:nvGrpSpPr>
            <p:cNvPr id="33" name="群組 32"/>
            <p:cNvGrpSpPr/>
            <p:nvPr/>
          </p:nvGrpSpPr>
          <p:grpSpPr>
            <a:xfrm>
              <a:off x="8982815" y="1314846"/>
              <a:ext cx="2945994" cy="1667826"/>
              <a:chOff x="8982815" y="1314846"/>
              <a:chExt cx="2945994" cy="1667826"/>
            </a:xfrm>
          </p:grpSpPr>
          <p:grpSp>
            <p:nvGrpSpPr>
              <p:cNvPr id="57" name="群組 56"/>
              <p:cNvGrpSpPr/>
              <p:nvPr/>
            </p:nvGrpSpPr>
            <p:grpSpPr>
              <a:xfrm>
                <a:off x="8982819" y="1314846"/>
                <a:ext cx="2945990" cy="1667826"/>
                <a:chOff x="445493" y="1399798"/>
                <a:chExt cx="2945990" cy="1667826"/>
              </a:xfrm>
            </p:grpSpPr>
            <p:sp>
              <p:nvSpPr>
                <p:cNvPr id="58" name="向右箭號 57"/>
                <p:cNvSpPr/>
                <p:nvPr/>
              </p:nvSpPr>
              <p:spPr>
                <a:xfrm>
                  <a:off x="1643692" y="2264055"/>
                  <a:ext cx="620486" cy="400630"/>
                </a:xfrm>
                <a:prstGeom prst="rightArrow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grpSp>
              <p:nvGrpSpPr>
                <p:cNvPr id="59" name="群組 58"/>
                <p:cNvGrpSpPr/>
                <p:nvPr/>
              </p:nvGrpSpPr>
              <p:grpSpPr>
                <a:xfrm>
                  <a:off x="2671483" y="1399798"/>
                  <a:ext cx="720000" cy="1628568"/>
                  <a:chOff x="4421094" y="1567546"/>
                  <a:chExt cx="720000" cy="1628568"/>
                </a:xfrm>
              </p:grpSpPr>
              <p:sp>
                <p:nvSpPr>
                  <p:cNvPr id="64" name="矩形 63"/>
                  <p:cNvSpPr/>
                  <p:nvPr/>
                </p:nvSpPr>
                <p:spPr>
                  <a:xfrm>
                    <a:off x="4421094" y="1567546"/>
                    <a:ext cx="720000" cy="540000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  <p:sp>
                <p:nvSpPr>
                  <p:cNvPr id="65" name="矩形 64"/>
                  <p:cNvSpPr/>
                  <p:nvPr/>
                </p:nvSpPr>
                <p:spPr>
                  <a:xfrm>
                    <a:off x="4421094" y="2113975"/>
                    <a:ext cx="720000" cy="540000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  <p:sp>
                <p:nvSpPr>
                  <p:cNvPr id="66" name="矩形 65"/>
                  <p:cNvSpPr/>
                  <p:nvPr/>
                </p:nvSpPr>
                <p:spPr>
                  <a:xfrm>
                    <a:off x="4421094" y="2656114"/>
                    <a:ext cx="720000" cy="540000"/>
                  </a:xfrm>
                  <a:prstGeom prst="rect">
                    <a:avLst/>
                  </a:prstGeom>
                  <a:solidFill>
                    <a:srgbClr val="99CCFF"/>
                  </a:solidFill>
                  <a:ln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</p:grpSp>
            <p:grpSp>
              <p:nvGrpSpPr>
                <p:cNvPr id="60" name="群組 59"/>
                <p:cNvGrpSpPr/>
                <p:nvPr/>
              </p:nvGrpSpPr>
              <p:grpSpPr>
                <a:xfrm>
                  <a:off x="445493" y="1439056"/>
                  <a:ext cx="864000" cy="1628568"/>
                  <a:chOff x="2263455" y="1439056"/>
                  <a:chExt cx="864000" cy="1628568"/>
                </a:xfrm>
              </p:grpSpPr>
              <p:sp>
                <p:nvSpPr>
                  <p:cNvPr id="61" name="矩形 60"/>
                  <p:cNvSpPr/>
                  <p:nvPr/>
                </p:nvSpPr>
                <p:spPr>
                  <a:xfrm>
                    <a:off x="2339657" y="1439056"/>
                    <a:ext cx="720000" cy="1628568"/>
                  </a:xfrm>
                  <a:prstGeom prst="rect">
                    <a:avLst/>
                  </a:prstGeom>
                  <a:solidFill>
                    <a:srgbClr val="99CCFF"/>
                  </a:solidFill>
                  <a:ln>
                    <a:solidFill>
                      <a:srgbClr val="99CC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  <p:cxnSp>
                <p:nvCxnSpPr>
                  <p:cNvPr id="62" name="直線接點 61"/>
                  <p:cNvCxnSpPr/>
                  <p:nvPr/>
                </p:nvCxnSpPr>
                <p:spPr>
                  <a:xfrm flipH="1" flipV="1">
                    <a:off x="2263455" y="1979056"/>
                    <a:ext cx="864000" cy="6429"/>
                  </a:xfrm>
                  <a:prstGeom prst="line">
                    <a:avLst/>
                  </a:prstGeom>
                  <a:ln w="28575">
                    <a:solidFill>
                      <a:srgbClr val="FF0000"/>
                    </a:solidFill>
                    <a:prstDash val="sys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3" name="直線接點 62"/>
                  <p:cNvCxnSpPr/>
                  <p:nvPr/>
                </p:nvCxnSpPr>
                <p:spPr>
                  <a:xfrm flipH="1" flipV="1">
                    <a:off x="2263455" y="2527624"/>
                    <a:ext cx="864000" cy="6429"/>
                  </a:xfrm>
                  <a:prstGeom prst="line">
                    <a:avLst/>
                  </a:prstGeom>
                  <a:ln w="28575">
                    <a:solidFill>
                      <a:srgbClr val="FF0000"/>
                    </a:solidFill>
                    <a:prstDash val="sys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7" name="直線接點 66"/>
                  <p:cNvCxnSpPr/>
                  <p:nvPr/>
                </p:nvCxnSpPr>
                <p:spPr>
                  <a:xfrm flipH="1" flipV="1">
                    <a:off x="2263455" y="2710165"/>
                    <a:ext cx="864000" cy="6429"/>
                  </a:xfrm>
                  <a:prstGeom prst="line">
                    <a:avLst/>
                  </a:prstGeom>
                  <a:ln w="28575">
                    <a:solidFill>
                      <a:srgbClr val="008000"/>
                    </a:solidFill>
                    <a:prstDash val="sys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cxnSp>
            <p:nvCxnSpPr>
              <p:cNvPr id="68" name="直線接點 67"/>
              <p:cNvCxnSpPr/>
              <p:nvPr/>
            </p:nvCxnSpPr>
            <p:spPr>
              <a:xfrm flipH="1" flipV="1">
                <a:off x="8982815" y="2799385"/>
                <a:ext cx="864000" cy="6429"/>
              </a:xfrm>
              <a:prstGeom prst="line">
                <a:avLst/>
              </a:prstGeom>
              <a:ln w="28575">
                <a:solidFill>
                  <a:srgbClr val="00800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9" name="直線接點 68"/>
            <p:cNvCxnSpPr/>
            <p:nvPr/>
          </p:nvCxnSpPr>
          <p:spPr>
            <a:xfrm flipH="1" flipV="1">
              <a:off x="8993697" y="2264010"/>
              <a:ext cx="864000" cy="6429"/>
            </a:xfrm>
            <a:prstGeom prst="line">
              <a:avLst/>
            </a:prstGeom>
            <a:ln w="28575">
              <a:solidFill>
                <a:srgbClr val="008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直線接點 69"/>
            <p:cNvCxnSpPr/>
            <p:nvPr/>
          </p:nvCxnSpPr>
          <p:spPr>
            <a:xfrm flipH="1" flipV="1">
              <a:off x="8993697" y="2089830"/>
              <a:ext cx="864000" cy="6429"/>
            </a:xfrm>
            <a:prstGeom prst="line">
              <a:avLst/>
            </a:prstGeom>
            <a:ln w="28575">
              <a:solidFill>
                <a:srgbClr val="008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直線接點 70"/>
            <p:cNvCxnSpPr/>
            <p:nvPr/>
          </p:nvCxnSpPr>
          <p:spPr>
            <a:xfrm flipH="1" flipV="1">
              <a:off x="9015465" y="1719706"/>
              <a:ext cx="864000" cy="6429"/>
            </a:xfrm>
            <a:prstGeom prst="line">
              <a:avLst/>
            </a:prstGeom>
            <a:ln w="28575">
              <a:solidFill>
                <a:srgbClr val="008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直線接點 71"/>
            <p:cNvCxnSpPr/>
            <p:nvPr/>
          </p:nvCxnSpPr>
          <p:spPr>
            <a:xfrm flipH="1" flipV="1">
              <a:off x="9015465" y="1545526"/>
              <a:ext cx="864000" cy="6429"/>
            </a:xfrm>
            <a:prstGeom prst="line">
              <a:avLst/>
            </a:prstGeom>
            <a:ln w="28575">
              <a:solidFill>
                <a:srgbClr val="008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1" name="群組 30"/>
            <p:cNvGrpSpPr/>
            <p:nvPr/>
          </p:nvGrpSpPr>
          <p:grpSpPr>
            <a:xfrm>
              <a:off x="11136809" y="1506464"/>
              <a:ext cx="885764" cy="1269217"/>
              <a:chOff x="11136809" y="1506464"/>
              <a:chExt cx="885764" cy="1269217"/>
            </a:xfrm>
          </p:grpSpPr>
          <p:cxnSp>
            <p:nvCxnSpPr>
              <p:cNvPr id="73" name="直線接點 72"/>
              <p:cNvCxnSpPr/>
              <p:nvPr/>
            </p:nvCxnSpPr>
            <p:spPr>
              <a:xfrm flipH="1" flipV="1">
                <a:off x="11136809" y="2769252"/>
                <a:ext cx="864000" cy="6429"/>
              </a:xfrm>
              <a:prstGeom prst="line">
                <a:avLst/>
              </a:prstGeom>
              <a:ln w="28575">
                <a:solidFill>
                  <a:srgbClr val="00800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直線接點 73"/>
              <p:cNvCxnSpPr/>
              <p:nvPr/>
            </p:nvCxnSpPr>
            <p:spPr>
              <a:xfrm flipH="1" flipV="1">
                <a:off x="11136809" y="2595072"/>
                <a:ext cx="864000" cy="6429"/>
              </a:xfrm>
              <a:prstGeom prst="line">
                <a:avLst/>
              </a:prstGeom>
              <a:ln w="28575">
                <a:solidFill>
                  <a:srgbClr val="00800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直線接點 74"/>
              <p:cNvCxnSpPr/>
              <p:nvPr/>
            </p:nvCxnSpPr>
            <p:spPr>
              <a:xfrm flipH="1" flipV="1">
                <a:off x="11147691" y="2235834"/>
                <a:ext cx="864000" cy="6429"/>
              </a:xfrm>
              <a:prstGeom prst="line">
                <a:avLst/>
              </a:prstGeom>
              <a:ln w="28575">
                <a:solidFill>
                  <a:srgbClr val="00800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直線接點 75"/>
              <p:cNvCxnSpPr/>
              <p:nvPr/>
            </p:nvCxnSpPr>
            <p:spPr>
              <a:xfrm flipH="1" flipV="1">
                <a:off x="11147691" y="2061654"/>
                <a:ext cx="864000" cy="6429"/>
              </a:xfrm>
              <a:prstGeom prst="line">
                <a:avLst/>
              </a:prstGeom>
              <a:ln w="28575">
                <a:solidFill>
                  <a:srgbClr val="00800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直線接點 76"/>
              <p:cNvCxnSpPr/>
              <p:nvPr/>
            </p:nvCxnSpPr>
            <p:spPr>
              <a:xfrm flipH="1" flipV="1">
                <a:off x="11158573" y="1680644"/>
                <a:ext cx="864000" cy="6429"/>
              </a:xfrm>
              <a:prstGeom prst="line">
                <a:avLst/>
              </a:prstGeom>
              <a:ln w="28575">
                <a:solidFill>
                  <a:srgbClr val="00800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直線接點 77"/>
              <p:cNvCxnSpPr/>
              <p:nvPr/>
            </p:nvCxnSpPr>
            <p:spPr>
              <a:xfrm flipH="1" flipV="1">
                <a:off x="11158573" y="1506464"/>
                <a:ext cx="864000" cy="6429"/>
              </a:xfrm>
              <a:prstGeom prst="line">
                <a:avLst/>
              </a:prstGeom>
              <a:ln w="28575">
                <a:solidFill>
                  <a:srgbClr val="00800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矩形 33"/>
              <p:cNvSpPr/>
              <p:nvPr/>
            </p:nvSpPr>
            <p:spPr>
              <a:xfrm>
                <a:off x="1005594" y="4093102"/>
                <a:ext cx="8852103" cy="102592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zh-TW" altLang="en-US" sz="42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4200" b="1" i="1">
                            <a:solidFill>
                              <a:srgbClr val="FF0000"/>
                            </a:solidFill>
                            <a:latin typeface="Cambria Math"/>
                            <a:ea typeface="+mj-ea"/>
                          </a:rPr>
                        </m:ctrlPr>
                      </m:fPr>
                      <m:num>
                        <m:r>
                          <a:rPr lang="en-US" altLang="zh-TW" sz="4200" b="1">
                            <a:solidFill>
                              <a:srgbClr val="FF0000"/>
                            </a:solidFill>
                            <a:latin typeface="Cambria Math"/>
                            <a:ea typeface="+mj-ea"/>
                          </a:rPr>
                          <m:t>𝟏</m:t>
                        </m:r>
                      </m:num>
                      <m:den>
                        <m:r>
                          <a:rPr lang="en-US" altLang="zh-TW" sz="4200" b="1">
                            <a:solidFill>
                              <a:srgbClr val="FF0000"/>
                            </a:solidFill>
                            <a:latin typeface="Cambria Math"/>
                            <a:ea typeface="+mj-ea"/>
                          </a:rPr>
                          <m:t>𝟑</m:t>
                        </m:r>
                      </m:den>
                    </m:f>
                  </m:oMath>
                </a14:m>
                <a:r>
                  <a:rPr lang="zh-TW" altLang="en-US" sz="4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 </a:t>
                </a:r>
                <a:r>
                  <a:rPr lang="zh-TW" altLang="en-US" sz="42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  </a:t>
                </a:r>
                <a:r>
                  <a:rPr lang="en-US" altLang="zh-TW" sz="42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=</a:t>
                </a:r>
                <a:r>
                  <a:rPr lang="zh-TW" altLang="en-US" sz="42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   </a:t>
                </a:r>
                <a:r>
                  <a:rPr lang="en-US" altLang="zh-TW" sz="42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4200" b="1" i="1">
                            <a:solidFill>
                              <a:srgbClr val="FF0000"/>
                            </a:solidFill>
                            <a:latin typeface="Cambria Math"/>
                            <a:ea typeface="+mj-ea"/>
                          </a:rPr>
                        </m:ctrlPr>
                      </m:fPr>
                      <m:num>
                        <m:r>
                          <a:rPr lang="en-US" altLang="zh-TW" sz="4200" b="1">
                            <a:solidFill>
                              <a:srgbClr val="FF0000"/>
                            </a:solidFill>
                            <a:latin typeface="Cambria Math"/>
                            <a:ea typeface="+mj-ea"/>
                          </a:rPr>
                          <m:t>𝟏</m:t>
                        </m:r>
                        <m:r>
                          <a:rPr lang="en-US" altLang="zh-TW" sz="4200" b="1" i="1" smtClean="0">
                            <a:solidFill>
                              <a:srgbClr val="FF0000"/>
                            </a:solidFill>
                            <a:latin typeface="Cambria Math"/>
                            <a:ea typeface="+mj-ea"/>
                          </a:rPr>
                          <m:t>×</m:t>
                        </m:r>
                        <m:r>
                          <a:rPr lang="en-US" altLang="zh-TW" sz="4200" b="1" i="1" smtClean="0">
                            <a:solidFill>
                              <a:srgbClr val="008000"/>
                            </a:solidFill>
                            <a:latin typeface="Cambria Math"/>
                            <a:ea typeface="+mj-ea"/>
                          </a:rPr>
                          <m:t>𝟐</m:t>
                        </m:r>
                      </m:num>
                      <m:den>
                        <m:r>
                          <a:rPr lang="en-US" altLang="zh-TW" sz="4200" b="1">
                            <a:solidFill>
                              <a:srgbClr val="FF0000"/>
                            </a:solidFill>
                            <a:latin typeface="Cambria Math"/>
                            <a:ea typeface="+mj-ea"/>
                          </a:rPr>
                          <m:t>𝟑</m:t>
                        </m:r>
                        <m:r>
                          <a:rPr lang="en-US" altLang="zh-TW" sz="4200" b="1" i="1" smtClean="0">
                            <a:solidFill>
                              <a:srgbClr val="FF0000"/>
                            </a:solidFill>
                            <a:latin typeface="Cambria Math"/>
                            <a:ea typeface="+mj-ea"/>
                          </a:rPr>
                          <m:t>×</m:t>
                        </m:r>
                        <m:r>
                          <a:rPr lang="en-US" altLang="zh-TW" sz="4200" b="1" i="1" smtClean="0">
                            <a:solidFill>
                              <a:srgbClr val="008000"/>
                            </a:solidFill>
                            <a:latin typeface="Cambria Math"/>
                            <a:ea typeface="+mj-ea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TW" sz="42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 (=</a:t>
                </a:r>
                <a:r>
                  <a:rPr lang="zh-TW" altLang="en-US" sz="4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4200" b="1" i="1" smtClean="0">
                            <a:solidFill>
                              <a:srgbClr val="008000"/>
                            </a:solidFill>
                            <a:latin typeface="Cambria Math"/>
                            <a:ea typeface="+mj-ea"/>
                          </a:rPr>
                        </m:ctrlPr>
                      </m:fPr>
                      <m:num>
                        <m:r>
                          <a:rPr lang="en-US" altLang="zh-TW" sz="4200" b="1" i="1" smtClean="0">
                            <a:solidFill>
                              <a:srgbClr val="008000"/>
                            </a:solidFill>
                            <a:latin typeface="Cambria Math"/>
                            <a:ea typeface="+mj-ea"/>
                          </a:rPr>
                          <m:t>𝟐</m:t>
                        </m:r>
                      </m:num>
                      <m:den>
                        <m:r>
                          <a:rPr lang="en-US" altLang="zh-TW" sz="4200" b="1" i="1" smtClean="0">
                            <a:solidFill>
                              <a:srgbClr val="008000"/>
                            </a:solidFill>
                            <a:latin typeface="Cambria Math"/>
                            <a:ea typeface="+mj-ea"/>
                          </a:rPr>
                          <m:t>𝟔</m:t>
                        </m:r>
                      </m:den>
                    </m:f>
                  </m:oMath>
                </a14:m>
                <a:r>
                  <a:rPr lang="zh-TW" altLang="en-US" sz="4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 </a:t>
                </a:r>
                <a:r>
                  <a:rPr lang="en-US" altLang="zh-TW" sz="42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)</a:t>
                </a:r>
                <a:r>
                  <a:rPr lang="en-US" altLang="zh-TW" sz="4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 =</a:t>
                </a:r>
                <a:r>
                  <a:rPr lang="zh-TW" altLang="en-US" sz="4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   </a:t>
                </a:r>
                <a:r>
                  <a:rPr lang="en-US" altLang="zh-TW" sz="4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4200" b="1" i="1">
                            <a:solidFill>
                              <a:srgbClr val="FF0000"/>
                            </a:solidFill>
                            <a:latin typeface="Cambria Math"/>
                            <a:ea typeface="+mj-ea"/>
                          </a:rPr>
                        </m:ctrlPr>
                      </m:fPr>
                      <m:num>
                        <m:r>
                          <a:rPr lang="en-US" altLang="zh-TW" sz="4200" b="1">
                            <a:solidFill>
                              <a:srgbClr val="FF0000"/>
                            </a:solidFill>
                            <a:latin typeface="Cambria Math"/>
                            <a:ea typeface="+mj-ea"/>
                          </a:rPr>
                          <m:t>𝟏</m:t>
                        </m:r>
                        <m:r>
                          <a:rPr lang="en-US" altLang="zh-TW" sz="4200" b="1" i="1">
                            <a:solidFill>
                              <a:srgbClr val="FF0000"/>
                            </a:solidFill>
                            <a:latin typeface="Cambria Math"/>
                            <a:ea typeface="+mj-ea"/>
                          </a:rPr>
                          <m:t>×</m:t>
                        </m:r>
                        <m:r>
                          <a:rPr lang="en-US" altLang="zh-TW" sz="4200" b="1" i="1" smtClean="0">
                            <a:solidFill>
                              <a:srgbClr val="0066FF"/>
                            </a:solidFill>
                            <a:latin typeface="Cambria Math"/>
                            <a:ea typeface="+mj-ea"/>
                          </a:rPr>
                          <m:t>𝟑</m:t>
                        </m:r>
                      </m:num>
                      <m:den>
                        <m:r>
                          <a:rPr lang="en-US" altLang="zh-TW" sz="4200" b="1">
                            <a:solidFill>
                              <a:srgbClr val="FF0000"/>
                            </a:solidFill>
                            <a:latin typeface="Cambria Math"/>
                            <a:ea typeface="+mj-ea"/>
                          </a:rPr>
                          <m:t>𝟑</m:t>
                        </m:r>
                        <m:r>
                          <a:rPr lang="en-US" altLang="zh-TW" sz="4200" b="1" i="1">
                            <a:solidFill>
                              <a:srgbClr val="FF0000"/>
                            </a:solidFill>
                            <a:latin typeface="Cambria Math"/>
                            <a:ea typeface="+mj-ea"/>
                          </a:rPr>
                          <m:t>×</m:t>
                        </m:r>
                        <m:r>
                          <a:rPr lang="en-US" altLang="zh-TW" sz="4200" b="1" i="1" smtClean="0">
                            <a:solidFill>
                              <a:srgbClr val="0066FF"/>
                            </a:solidFill>
                            <a:latin typeface="Cambria Math"/>
                            <a:ea typeface="+mj-ea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TW" sz="4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 (=</a:t>
                </a:r>
                <a:r>
                  <a:rPr lang="zh-TW" altLang="en-US" sz="4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4200" b="1" i="1" smtClean="0">
                            <a:solidFill>
                              <a:srgbClr val="0066FF"/>
                            </a:solidFill>
                            <a:latin typeface="Cambria Math"/>
                            <a:ea typeface="+mj-ea"/>
                          </a:rPr>
                        </m:ctrlPr>
                      </m:fPr>
                      <m:num>
                        <m:r>
                          <a:rPr lang="en-US" altLang="zh-TW" sz="4200" b="1" i="1" smtClean="0">
                            <a:solidFill>
                              <a:srgbClr val="0066FF"/>
                            </a:solidFill>
                            <a:latin typeface="Cambria Math"/>
                            <a:ea typeface="+mj-ea"/>
                          </a:rPr>
                          <m:t>𝟑</m:t>
                        </m:r>
                      </m:num>
                      <m:den>
                        <m:r>
                          <a:rPr lang="en-US" altLang="zh-TW" sz="4200" b="1" i="1" smtClean="0">
                            <a:solidFill>
                              <a:srgbClr val="0066FF"/>
                            </a:solidFill>
                            <a:latin typeface="Cambria Math"/>
                            <a:ea typeface="+mj-ea"/>
                          </a:rPr>
                          <m:t>𝟗</m:t>
                        </m:r>
                      </m:den>
                    </m:f>
                  </m:oMath>
                </a14:m>
                <a:r>
                  <a:rPr lang="zh-TW" altLang="en-US" sz="4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 </a:t>
                </a:r>
                <a:r>
                  <a:rPr lang="en-US" altLang="zh-TW" sz="42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)=…</a:t>
                </a:r>
              </a:p>
            </p:txBody>
          </p:sp>
        </mc:Choice>
        <mc:Fallback xmlns="">
          <p:sp>
            <p:nvSpPr>
              <p:cNvPr id="34" name="矩形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5594" y="4093102"/>
                <a:ext cx="8852103" cy="1025922"/>
              </a:xfrm>
              <a:prstGeom prst="rect">
                <a:avLst/>
              </a:prstGeom>
              <a:blipFill rotWithShape="1">
                <a:blip r:embed="rId6"/>
                <a:stretch>
                  <a:fillRect r="-1653" b="-1183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" name="群組 8"/>
          <p:cNvGrpSpPr/>
          <p:nvPr/>
        </p:nvGrpSpPr>
        <p:grpSpPr>
          <a:xfrm>
            <a:off x="3693458" y="3234216"/>
            <a:ext cx="8329115" cy="935087"/>
            <a:chOff x="3693458" y="3234216"/>
            <a:chExt cx="8329115" cy="935087"/>
          </a:xfrm>
        </p:grpSpPr>
        <p:cxnSp>
          <p:nvCxnSpPr>
            <p:cNvPr id="79" name="弧形接點 78"/>
            <p:cNvCxnSpPr/>
            <p:nvPr/>
          </p:nvCxnSpPr>
          <p:spPr>
            <a:xfrm flipV="1">
              <a:off x="3693458" y="3516086"/>
              <a:ext cx="4221341" cy="533473"/>
            </a:xfrm>
            <a:prstGeom prst="curvedConnector3">
              <a:avLst>
                <a:gd name="adj1" fmla="val -27"/>
              </a:avLst>
            </a:prstGeom>
            <a:ln w="38100">
              <a:solidFill>
                <a:schemeClr val="bg1">
                  <a:lumMod val="6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弧形接點 87"/>
            <p:cNvCxnSpPr/>
            <p:nvPr/>
          </p:nvCxnSpPr>
          <p:spPr>
            <a:xfrm flipV="1">
              <a:off x="7187772" y="3782822"/>
              <a:ext cx="943857" cy="386481"/>
            </a:xfrm>
            <a:prstGeom prst="curvedConnector3">
              <a:avLst>
                <a:gd name="adj1" fmla="val -23813"/>
              </a:avLst>
            </a:prstGeom>
            <a:ln w="38100">
              <a:solidFill>
                <a:schemeClr val="bg1">
                  <a:lumMod val="6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1" name="標題 2"/>
            <p:cNvSpPr txBox="1">
              <a:spLocks/>
            </p:cNvSpPr>
            <p:nvPr/>
          </p:nvSpPr>
          <p:spPr>
            <a:xfrm>
              <a:off x="8109857" y="3234216"/>
              <a:ext cx="3912716" cy="752732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zh-TW" altLang="en-US" sz="40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分越細拿</a:t>
              </a:r>
              <a:r>
                <a:rPr lang="zh-TW" altLang="en-US" sz="4000" b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越</a:t>
              </a:r>
              <a:r>
                <a:rPr lang="zh-TW" altLang="en-US" sz="4000" b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多份</a:t>
              </a:r>
              <a:endParaRPr lang="en-US" altLang="zh-TW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en-US" altLang="zh-TW" sz="4000" b="1" dirty="0" smtClean="0">
                  <a:solidFill>
                    <a:srgbClr val="008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</a:t>
              </a:r>
              <a:r>
                <a:rPr lang="zh-TW" altLang="en-US" sz="4000" b="1" dirty="0" smtClean="0">
                  <a:solidFill>
                    <a:srgbClr val="008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擴分</a:t>
              </a:r>
              <a:r>
                <a:rPr lang="en-US" altLang="zh-TW" sz="4000" b="1" dirty="0" smtClean="0">
                  <a:solidFill>
                    <a:srgbClr val="008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)</a:t>
              </a:r>
              <a:endParaRPr lang="zh-TW" altLang="en-US" sz="4000" b="1" dirty="0">
                <a:solidFill>
                  <a:srgbClr val="008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0" name="群組 9"/>
          <p:cNvGrpSpPr/>
          <p:nvPr/>
        </p:nvGrpSpPr>
        <p:grpSpPr>
          <a:xfrm>
            <a:off x="65316" y="5105400"/>
            <a:ext cx="7122456" cy="1180388"/>
            <a:chOff x="65316" y="5105400"/>
            <a:chExt cx="7122456" cy="1180388"/>
          </a:xfrm>
        </p:grpSpPr>
        <p:cxnSp>
          <p:nvCxnSpPr>
            <p:cNvPr id="93" name="弧形接點 92"/>
            <p:cNvCxnSpPr/>
            <p:nvPr/>
          </p:nvCxnSpPr>
          <p:spPr>
            <a:xfrm rot="10800000" flipV="1">
              <a:off x="2966430" y="5165653"/>
              <a:ext cx="4221342" cy="817501"/>
            </a:xfrm>
            <a:prstGeom prst="curvedConnector3">
              <a:avLst>
                <a:gd name="adj1" fmla="val -1317"/>
              </a:avLst>
            </a:prstGeom>
            <a:ln w="38100">
              <a:solidFill>
                <a:schemeClr val="bg1">
                  <a:lumMod val="6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弧形接點 93"/>
            <p:cNvCxnSpPr/>
            <p:nvPr/>
          </p:nvCxnSpPr>
          <p:spPr>
            <a:xfrm rot="10800000" flipV="1">
              <a:off x="3031483" y="5105400"/>
              <a:ext cx="822060" cy="506966"/>
            </a:xfrm>
            <a:prstGeom prst="curvedConnector3">
              <a:avLst>
                <a:gd name="adj1" fmla="val -25479"/>
              </a:avLst>
            </a:prstGeom>
            <a:ln w="38100">
              <a:solidFill>
                <a:schemeClr val="bg1">
                  <a:lumMod val="6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1" name="標題 2"/>
            <p:cNvSpPr txBox="1">
              <a:spLocks/>
            </p:cNvSpPr>
            <p:nvPr/>
          </p:nvSpPr>
          <p:spPr>
            <a:xfrm>
              <a:off x="65316" y="5533056"/>
              <a:ext cx="3276703" cy="752732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zh-TW" altLang="en-US" sz="38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</a:rPr>
                <a:t>合併拿份數少</a:t>
              </a:r>
              <a:endParaRPr lang="en-US" altLang="zh-TW" sz="3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endParaRPr>
            </a:p>
            <a:p>
              <a:pPr algn="ctr"/>
              <a:r>
                <a:rPr lang="zh-TW" altLang="en-US" sz="3800" b="1" dirty="0" smtClean="0">
                  <a:solidFill>
                    <a:srgbClr val="0066FF"/>
                  </a:solidFill>
                  <a:latin typeface="+mj-ea"/>
                </a:rPr>
                <a:t>約分</a:t>
              </a:r>
              <a:endParaRPr lang="zh-TW" altLang="en-US" sz="3800" b="1" dirty="0">
                <a:solidFill>
                  <a:srgbClr val="0066FF"/>
                </a:solidFill>
                <a:latin typeface="+mj-ea"/>
              </a:endParaRPr>
            </a:p>
          </p:txBody>
        </p:sp>
      </p:grpSp>
      <p:sp>
        <p:nvSpPr>
          <p:cNvPr id="2" name="文字方塊 1"/>
          <p:cNvSpPr txBox="1"/>
          <p:nvPr/>
        </p:nvSpPr>
        <p:spPr>
          <a:xfrm>
            <a:off x="5966492" y="542848"/>
            <a:ext cx="553998" cy="178222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2400" b="1" dirty="0" smtClean="0">
                <a:solidFill>
                  <a:srgbClr val="FF0000"/>
                </a:solidFill>
              </a:rPr>
              <a:t>３分再</a:t>
            </a:r>
            <a:r>
              <a:rPr lang="zh-TW" altLang="en-US" sz="2400" b="1" dirty="0" smtClean="0">
                <a:solidFill>
                  <a:srgbClr val="0000FF"/>
                </a:solidFill>
              </a:rPr>
              <a:t>２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分</a:t>
            </a:r>
            <a:endParaRPr lang="zh-TW" altLang="en-US" sz="2400" b="1" dirty="0">
              <a:solidFill>
                <a:srgbClr val="FF0000"/>
              </a:solidFill>
            </a:endParaRPr>
          </a:p>
        </p:txBody>
      </p:sp>
      <p:sp>
        <p:nvSpPr>
          <p:cNvPr id="80" name="文字方塊 79"/>
          <p:cNvSpPr txBox="1"/>
          <p:nvPr/>
        </p:nvSpPr>
        <p:spPr>
          <a:xfrm>
            <a:off x="10213624" y="640737"/>
            <a:ext cx="553998" cy="178222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2400" b="1" dirty="0" smtClean="0">
                <a:solidFill>
                  <a:srgbClr val="FF0000"/>
                </a:solidFill>
              </a:rPr>
              <a:t>３分再</a:t>
            </a:r>
            <a:r>
              <a:rPr lang="zh-TW" altLang="en-US" sz="2400" b="1" dirty="0" smtClean="0">
                <a:solidFill>
                  <a:srgbClr val="0000FF"/>
                </a:solidFill>
              </a:rPr>
              <a:t>３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分</a:t>
            </a:r>
            <a:endParaRPr lang="zh-TW" altLang="en-US" sz="2400" b="1" dirty="0">
              <a:solidFill>
                <a:srgbClr val="FF0000"/>
              </a:solidFill>
            </a:endParaRPr>
          </a:p>
        </p:txBody>
      </p:sp>
      <p:sp>
        <p:nvSpPr>
          <p:cNvPr id="81" name="文字方塊 80"/>
          <p:cNvSpPr txBox="1"/>
          <p:nvPr/>
        </p:nvSpPr>
        <p:spPr>
          <a:xfrm>
            <a:off x="1638784" y="1494823"/>
            <a:ext cx="553998" cy="823662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2400" b="1" dirty="0" smtClean="0">
                <a:solidFill>
                  <a:srgbClr val="FF0000"/>
                </a:solidFill>
              </a:rPr>
              <a:t>３分</a:t>
            </a:r>
            <a:endParaRPr lang="zh-TW" altLang="en-US" sz="2400" b="1" dirty="0">
              <a:solidFill>
                <a:srgbClr val="FF0000"/>
              </a:solidFill>
            </a:endParaRPr>
          </a:p>
        </p:txBody>
      </p:sp>
      <p:sp>
        <p:nvSpPr>
          <p:cNvPr id="82" name="文字方塊 81"/>
          <p:cNvSpPr txBox="1"/>
          <p:nvPr/>
        </p:nvSpPr>
        <p:spPr>
          <a:xfrm>
            <a:off x="1643692" y="2442666"/>
            <a:ext cx="553998" cy="823662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2400" b="1" dirty="0" smtClean="0">
                <a:solidFill>
                  <a:srgbClr val="0000FF"/>
                </a:solidFill>
              </a:rPr>
              <a:t>取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１</a:t>
            </a:r>
            <a:endParaRPr lang="zh-TW" altLang="en-US" sz="2400" b="1" dirty="0">
              <a:solidFill>
                <a:srgbClr val="FF0000"/>
              </a:solidFill>
            </a:endParaRPr>
          </a:p>
        </p:txBody>
      </p:sp>
      <p:sp>
        <p:nvSpPr>
          <p:cNvPr id="83" name="文字方塊 82"/>
          <p:cNvSpPr txBox="1"/>
          <p:nvPr/>
        </p:nvSpPr>
        <p:spPr>
          <a:xfrm>
            <a:off x="5954382" y="2464441"/>
            <a:ext cx="553998" cy="823662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2400" b="1" dirty="0" smtClean="0">
                <a:solidFill>
                  <a:srgbClr val="0000FF"/>
                </a:solidFill>
              </a:rPr>
              <a:t>取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２</a:t>
            </a:r>
            <a:endParaRPr lang="zh-TW" altLang="en-US" sz="2400" b="1" dirty="0">
              <a:solidFill>
                <a:srgbClr val="FF0000"/>
              </a:solidFill>
            </a:endParaRPr>
          </a:p>
        </p:txBody>
      </p:sp>
      <p:sp>
        <p:nvSpPr>
          <p:cNvPr id="84" name="文字方塊 83"/>
          <p:cNvSpPr txBox="1"/>
          <p:nvPr/>
        </p:nvSpPr>
        <p:spPr>
          <a:xfrm>
            <a:off x="10181018" y="2486227"/>
            <a:ext cx="553998" cy="823662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2400" b="1" dirty="0" smtClean="0">
                <a:solidFill>
                  <a:srgbClr val="0000FF"/>
                </a:solidFill>
              </a:rPr>
              <a:t>取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３</a:t>
            </a:r>
            <a:endParaRPr lang="zh-TW" alt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0577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75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75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75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75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75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4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4" grpId="0"/>
      <p:bldP spid="2" grpId="0"/>
      <p:bldP spid="80" grpId="0"/>
      <p:bldP spid="81" grpId="0"/>
      <p:bldP spid="82" grpId="0"/>
      <p:bldP spid="83" grpId="0"/>
      <p:bldP spid="8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2"/>
          <p:cNvSpPr txBox="1">
            <a:spLocks/>
          </p:cNvSpPr>
          <p:nvPr/>
        </p:nvSpPr>
        <p:spPr>
          <a:xfrm>
            <a:off x="121848" y="54675"/>
            <a:ext cx="3024123" cy="6715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0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分數的大小</a:t>
            </a:r>
            <a:endParaRPr lang="zh-TW" altLang="en-US" sz="4000" b="1" dirty="0">
              <a:solidFill>
                <a:prstClr val="black">
                  <a:lumMod val="65000"/>
                  <a:lumOff val="3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標題 2"/>
              <p:cNvSpPr txBox="1">
                <a:spLocks/>
              </p:cNvSpPr>
              <p:nvPr/>
            </p:nvSpPr>
            <p:spPr>
              <a:xfrm>
                <a:off x="3026230" y="1031025"/>
                <a:ext cx="3439885" cy="1570660"/>
              </a:xfrm>
              <a:prstGeom prst="rect">
                <a:avLst/>
              </a:prstGeom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zh-TW" altLang="en-US" sz="40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60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sz="6000" b="1" i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𝟏𝟎𝟓</m:t>
                        </m:r>
                      </m:num>
                      <m:den>
                        <m:r>
                          <a:rPr lang="en-US" altLang="zh-TW" sz="6000" b="1" i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𝟏𝟕𝟓</m:t>
                        </m:r>
                      </m:den>
                    </m:f>
                  </m:oMath>
                </a14:m>
                <a:r>
                  <a:rPr lang="zh-TW" altLang="en-US" sz="40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</a:rPr>
                  <a:t>  有</a:t>
                </a:r>
                <a:r>
                  <a:rPr lang="zh-TW" altLang="en-US" sz="4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</a:rPr>
                  <a:t>多</a:t>
                </a:r>
                <a:r>
                  <a:rPr lang="zh-TW" altLang="en-US" sz="40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</a:rPr>
                  <a:t>大</a:t>
                </a:r>
                <a:r>
                  <a:rPr lang="en-US" altLang="zh-TW" sz="40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</a:rPr>
                  <a:t>?</a:t>
                </a:r>
                <a:endParaRPr lang="zh-TW" altLang="en-US" sz="4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</a:endParaRPr>
              </a:p>
            </p:txBody>
          </p:sp>
        </mc:Choice>
        <mc:Fallback xmlns="">
          <p:sp>
            <p:nvSpPr>
              <p:cNvPr id="6" name="標題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6230" y="1031025"/>
                <a:ext cx="3439885" cy="1570660"/>
              </a:xfrm>
              <a:prstGeom prst="rect">
                <a:avLst/>
              </a:prstGeom>
              <a:blipFill rotWithShape="1">
                <a:blip r:embed="rId3"/>
                <a:stretch>
                  <a:fillRect r="-477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1" name="Picture 3" descr="D:\生根(CA)\生根分享報告\簡報用小插圖\想\8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3004" y="217816"/>
            <a:ext cx="2790572" cy="2982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:\生根(CA)\生根分享報告\簡報用小插圖\math\math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6401" y="4097924"/>
            <a:ext cx="2688769" cy="2688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0" name="標題 2"/>
              <p:cNvSpPr txBox="1">
                <a:spLocks/>
              </p:cNvSpPr>
              <p:nvPr/>
            </p:nvSpPr>
            <p:spPr>
              <a:xfrm>
                <a:off x="816429" y="2798310"/>
                <a:ext cx="9296400" cy="1331176"/>
              </a:xfrm>
              <a:prstGeom prst="rect">
                <a:avLst/>
              </a:prstGeom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zh-TW" altLang="en-US" sz="50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5000" b="1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sz="5000" b="1" i="0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/>
                          </a:rPr>
                          <m:t>𝟏𝟎𝟓</m:t>
                        </m:r>
                      </m:num>
                      <m:den>
                        <m:r>
                          <a:rPr lang="en-US" altLang="zh-TW" sz="5000" b="1" i="0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/>
                          </a:rPr>
                          <m:t>𝟏𝟕𝟓</m:t>
                        </m:r>
                      </m:den>
                    </m:f>
                    <m:r>
                      <a:rPr lang="en-US" altLang="zh-TW" sz="5000" b="1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altLang="zh-TW" sz="50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sz="5000" b="1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/>
                          </a:rPr>
                          <m:t>𝟐𝟏</m:t>
                        </m:r>
                        <m:r>
                          <a:rPr lang="en-US" altLang="zh-TW" sz="5000" b="1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×</m:t>
                        </m:r>
                        <m:r>
                          <a:rPr lang="en-US" altLang="zh-TW" sz="5000" b="1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𝟓</m:t>
                        </m:r>
                      </m:num>
                      <m:den>
                        <m:r>
                          <a:rPr lang="en-US" altLang="zh-TW" sz="5000" b="1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/>
                          </a:rPr>
                          <m:t>𝟑𝟓</m:t>
                        </m:r>
                        <m:r>
                          <a:rPr lang="en-US" altLang="zh-TW" sz="5000" b="1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×</m:t>
                        </m:r>
                        <m:r>
                          <a:rPr lang="en-US" altLang="zh-TW" sz="5000" b="1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𝟓</m:t>
                        </m:r>
                      </m:den>
                    </m:f>
                    <m:r>
                      <a:rPr lang="en-US" altLang="zh-TW" sz="5000" b="1" i="1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altLang="zh-TW" sz="50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sz="5000" b="1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/>
                          </a:rPr>
                          <m:t>𝟑</m:t>
                        </m:r>
                        <m:r>
                          <a:rPr lang="en-US" altLang="zh-TW" sz="5000" b="1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×</m:t>
                        </m:r>
                        <m:r>
                          <a:rPr lang="en-US" altLang="zh-TW" sz="5000" b="1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𝟕</m:t>
                        </m:r>
                        <m:r>
                          <a:rPr lang="en-US" altLang="zh-TW" sz="5000" b="1" i="1" strike="dblStrike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×</m:t>
                        </m:r>
                        <m:r>
                          <a:rPr lang="en-US" altLang="zh-TW" sz="5000" b="1" i="1" strike="dblStrike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𝟓</m:t>
                        </m:r>
                      </m:num>
                      <m:den>
                        <m:r>
                          <a:rPr lang="en-US" altLang="zh-TW" sz="5000" b="1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/>
                          </a:rPr>
                          <m:t>𝟓</m:t>
                        </m:r>
                        <m:r>
                          <a:rPr lang="en-US" altLang="zh-TW" sz="5000" b="1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×</m:t>
                        </m:r>
                        <m:r>
                          <a:rPr lang="en-US" altLang="zh-TW" sz="5000" b="1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𝟕</m:t>
                        </m:r>
                        <m:r>
                          <a:rPr lang="en-US" altLang="zh-TW" sz="5000" b="1" i="1" strike="dblStrike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×</m:t>
                        </m:r>
                        <m:r>
                          <a:rPr lang="en-US" altLang="zh-TW" sz="5000" b="1" i="1" strike="dblStrike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𝟓</m:t>
                        </m:r>
                      </m:den>
                    </m:f>
                    <m:r>
                      <a:rPr lang="en-US" altLang="zh-TW" sz="5000" b="1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altLang="zh-TW" sz="50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sz="5000" b="1" i="1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/>
                          </a:rPr>
                          <m:t>𝟑</m:t>
                        </m:r>
                        <m:r>
                          <a:rPr lang="en-US" altLang="zh-TW" sz="5000" b="1" i="1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×</m:t>
                        </m:r>
                        <m:r>
                          <a:rPr lang="en-US" altLang="zh-TW" sz="5000" b="1" i="1" strike="dblStrike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𝟕</m:t>
                        </m:r>
                        <m:r>
                          <a:rPr lang="en-US" altLang="zh-TW" sz="5000" b="1" i="1" strike="dblStrike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×</m:t>
                        </m:r>
                        <m:r>
                          <a:rPr lang="en-US" altLang="zh-TW" sz="5000" b="1" i="1" strike="dblStrike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𝟓</m:t>
                        </m:r>
                      </m:num>
                      <m:den>
                        <m:r>
                          <a:rPr lang="en-US" altLang="zh-TW" sz="5000" b="1" i="1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/>
                          </a:rPr>
                          <m:t>𝟓</m:t>
                        </m:r>
                        <m:r>
                          <a:rPr lang="en-US" altLang="zh-TW" sz="5000" b="1" i="1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×</m:t>
                        </m:r>
                        <m:r>
                          <a:rPr lang="en-US" altLang="zh-TW" sz="5000" b="1" i="1" strike="dblStrike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𝟕</m:t>
                        </m:r>
                        <m:r>
                          <a:rPr lang="en-US" altLang="zh-TW" sz="5000" b="1" i="1" strike="dblStrike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×</m:t>
                        </m:r>
                        <m:r>
                          <a:rPr lang="en-US" altLang="zh-TW" sz="5000" b="1" i="1" strike="dblStrike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𝟓</m:t>
                        </m:r>
                      </m:den>
                    </m:f>
                    <m:r>
                      <a:rPr lang="en-US" altLang="zh-TW" sz="50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altLang="zh-TW" sz="50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sz="50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𝟑</m:t>
                        </m:r>
                      </m:num>
                      <m:den>
                        <m:r>
                          <a:rPr lang="en-US" altLang="zh-TW" sz="50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𝟓</m:t>
                        </m:r>
                      </m:den>
                    </m:f>
                  </m:oMath>
                </a14:m>
                <a:endParaRPr lang="zh-TW" altLang="en-US" sz="5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</a:endParaRPr>
              </a:p>
            </p:txBody>
          </p:sp>
        </mc:Choice>
        <mc:Fallback>
          <p:sp>
            <p:nvSpPr>
              <p:cNvPr id="10" name="標題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6429" y="2798310"/>
                <a:ext cx="9296400" cy="133117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標題 2"/>
          <p:cNvSpPr txBox="1">
            <a:spLocks/>
          </p:cNvSpPr>
          <p:nvPr/>
        </p:nvSpPr>
        <p:spPr>
          <a:xfrm>
            <a:off x="1417248" y="4398075"/>
            <a:ext cx="6224523" cy="6715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因數、倍數、分解、質數</a:t>
            </a:r>
            <a:r>
              <a:rPr lang="en-US" altLang="zh-TW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  <a:endParaRPr lang="zh-TW" altLang="en-US" sz="4000" b="1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標題 2"/>
          <p:cNvSpPr txBox="1">
            <a:spLocks/>
          </p:cNvSpPr>
          <p:nvPr/>
        </p:nvSpPr>
        <p:spPr>
          <a:xfrm>
            <a:off x="1417248" y="5406521"/>
            <a:ext cx="5974152" cy="87453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sz="5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1</a:t>
            </a:r>
            <a:r>
              <a:rPr lang="zh-TW" altLang="en-US" sz="5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為何不是質數</a:t>
            </a:r>
            <a:r>
              <a:rPr lang="en-US" altLang="zh-TW" sz="5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?</a:t>
            </a:r>
            <a:endParaRPr lang="zh-TW" altLang="en-US" sz="5200" b="1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497084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1" grpId="0"/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C:\Users\User\Desktop\1050319\調查1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3112">
            <a:off x="9433870" y="857675"/>
            <a:ext cx="2018567" cy="2069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標題 2"/>
          <p:cNvSpPr txBox="1">
            <a:spLocks/>
          </p:cNvSpPr>
          <p:nvPr/>
        </p:nvSpPr>
        <p:spPr>
          <a:xfrm>
            <a:off x="3243943" y="1561575"/>
            <a:ext cx="6683828" cy="372888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4200" b="1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等值分數</a:t>
            </a:r>
            <a:endParaRPr lang="en-US" altLang="zh-TW" sz="42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571500" indent="-571500" algn="ctr">
              <a:lnSpc>
                <a:spcPts val="5500"/>
              </a:lnSpc>
              <a:buFont typeface="Wingdings" panose="05000000000000000000" pitchFamily="2" charset="2"/>
              <a:buChar char="Ø"/>
            </a:pPr>
            <a:r>
              <a:rPr lang="zh-TW" altLang="en-US" sz="4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分越細拿越</a:t>
            </a:r>
            <a:r>
              <a:rPr lang="zh-TW" altLang="en-US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多</a:t>
            </a:r>
            <a:r>
              <a:rPr lang="en-US" altLang="zh-TW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括分、倍數</a:t>
            </a:r>
            <a:r>
              <a:rPr lang="en-US" altLang="zh-TW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marL="571500" indent="-571500" algn="ctr">
              <a:lnSpc>
                <a:spcPts val="5500"/>
              </a:lnSpc>
              <a:buFont typeface="Wingdings" panose="05000000000000000000" pitchFamily="2" charset="2"/>
              <a:buChar char="Ø"/>
            </a:pPr>
            <a:r>
              <a:rPr lang="zh-TW" altLang="en-US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合併</a:t>
            </a:r>
            <a:r>
              <a:rPr lang="zh-TW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拿份數</a:t>
            </a:r>
            <a:r>
              <a:rPr lang="zh-TW" altLang="en-US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少</a:t>
            </a:r>
            <a:r>
              <a:rPr lang="en-US" altLang="zh-TW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約分、因數</a:t>
            </a:r>
            <a:r>
              <a:rPr lang="en-US" altLang="zh-TW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marL="571500" indent="-571500">
              <a:lnSpc>
                <a:spcPts val="5500"/>
              </a:lnSpc>
              <a:buFont typeface="Wingdings" panose="05000000000000000000" pitchFamily="2" charset="2"/>
              <a:buChar char="Ø"/>
            </a:pPr>
            <a:r>
              <a:rPr lang="zh-TW" altLang="en-US" sz="4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質數是不能被分解的</a:t>
            </a:r>
            <a:r>
              <a:rPr lang="zh-TW" altLang="en-US" sz="4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數</a:t>
            </a:r>
            <a:endParaRPr lang="en-US" altLang="zh-TW" sz="4000" b="1" dirty="0" smtClean="0">
              <a:solidFill>
                <a:schemeClr val="tx1">
                  <a:lumMod val="50000"/>
                  <a:lumOff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571500" indent="-571500">
              <a:lnSpc>
                <a:spcPts val="5500"/>
              </a:lnSpc>
              <a:buFont typeface="Wingdings" panose="05000000000000000000" pitchFamily="2" charset="2"/>
              <a:buChar char="Ø"/>
            </a:pPr>
            <a:r>
              <a:rPr lang="en-US" altLang="zh-TW" sz="4000" b="1" dirty="0" smtClean="0">
                <a:latin typeface="+mj-ea"/>
              </a:rPr>
              <a:t>1</a:t>
            </a:r>
            <a:r>
              <a:rPr lang="zh-TW" altLang="en-US" sz="4000" b="1" dirty="0" smtClean="0">
                <a:latin typeface="+mj-ea"/>
              </a:rPr>
              <a:t> 沒有分解的必要</a:t>
            </a:r>
            <a:endParaRPr lang="en-US" altLang="zh-TW" sz="4000" b="1" dirty="0">
              <a:latin typeface="+mj-ea"/>
            </a:endParaRPr>
          </a:p>
          <a:p>
            <a:endParaRPr lang="en-US" altLang="zh-TW" sz="4000" b="1" dirty="0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sz="4200" b="1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6" name="Picture 2" descr="D:\生根(CA)\生根分享報告\簡報用小插圖\math\mathtre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8004" y="3659544"/>
            <a:ext cx="2689225" cy="2689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3606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文本框 5"/>
          <p:cNvSpPr txBox="1"/>
          <p:nvPr/>
        </p:nvSpPr>
        <p:spPr>
          <a:xfrm>
            <a:off x="7196696" y="675064"/>
            <a:ext cx="36617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3600" smtClean="0">
                <a:solidFill>
                  <a:schemeClr val="tx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DFPShaoNvW5-GB" charset="-122"/>
                <a:sym typeface="Arial"/>
              </a:rPr>
              <a:t>分數的意義</a:t>
            </a:r>
            <a:endParaRPr kumimoji="1" lang="zh-CN" altLang="en-US" sz="3600" dirty="0">
              <a:solidFill>
                <a:schemeClr val="tx2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  <a:cs typeface="DFPShaoNvW5-GB" charset="-122"/>
              <a:sym typeface="Arial"/>
            </a:endParaRPr>
          </a:p>
        </p:txBody>
      </p:sp>
      <p:grpSp>
        <p:nvGrpSpPr>
          <p:cNvPr id="34" name="组 67"/>
          <p:cNvGrpSpPr/>
          <p:nvPr/>
        </p:nvGrpSpPr>
        <p:grpSpPr>
          <a:xfrm>
            <a:off x="6416483" y="513170"/>
            <a:ext cx="714896" cy="842464"/>
            <a:chOff x="6528664" y="1618363"/>
            <a:chExt cx="714896" cy="842464"/>
          </a:xfrm>
        </p:grpSpPr>
        <p:sp>
          <p:nvSpPr>
            <p:cNvPr id="35" name="chenying0907 232"/>
            <p:cNvSpPr/>
            <p:nvPr/>
          </p:nvSpPr>
          <p:spPr>
            <a:xfrm>
              <a:off x="6528664" y="1618363"/>
              <a:ext cx="714896" cy="8424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0919"/>
                  </a:moveTo>
                  <a:cubicBezTo>
                    <a:pt x="5348" y="11844"/>
                    <a:pt x="8764" y="3907"/>
                    <a:pt x="11380" y="0"/>
                  </a:cubicBezTo>
                  <a:cubicBezTo>
                    <a:pt x="11376" y="5932"/>
                    <a:pt x="16649" y="9489"/>
                    <a:pt x="21600" y="13177"/>
                  </a:cubicBezTo>
                  <a:cubicBezTo>
                    <a:pt x="16544" y="13853"/>
                    <a:pt x="13668" y="17355"/>
                    <a:pt x="11962" y="21600"/>
                  </a:cubicBezTo>
                  <a:cubicBezTo>
                    <a:pt x="10717" y="16355"/>
                    <a:pt x="5962" y="13260"/>
                    <a:pt x="0" y="12019"/>
                  </a:cubicBezTo>
                </a:path>
              </a:pathLst>
            </a:custGeom>
            <a:solidFill>
              <a:schemeClr val="bg1">
                <a:lumMod val="95000"/>
              </a:schemeClr>
            </a:solidFill>
            <a:ln w="38100">
              <a:solidFill>
                <a:schemeClr val="tx1">
                  <a:lumMod val="75000"/>
                  <a:lumOff val="25000"/>
                </a:schemeClr>
              </a:solidFill>
              <a:miter lim="400000"/>
            </a:ln>
          </p:spPr>
          <p:txBody>
            <a:bodyPr lIns="38100" tIns="38100" rIns="38100" bIns="38100" anchor="ctr"/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36" name="文本框 27"/>
            <p:cNvSpPr txBox="1"/>
            <p:nvPr/>
          </p:nvSpPr>
          <p:spPr>
            <a:xfrm>
              <a:off x="6722231" y="1808762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sz="2400" dirty="0">
                  <a:latin typeface="Arial"/>
                  <a:ea typeface="微软雅黑"/>
                  <a:cs typeface="DFPShaoNvW5-GB" charset="-122"/>
                  <a:sym typeface="Arial"/>
                </a:rPr>
                <a:t>1</a:t>
              </a:r>
              <a:endParaRPr kumimoji="1" lang="zh-CN" altLang="en-US" sz="2400" dirty="0">
                <a:latin typeface="Arial"/>
                <a:ea typeface="微软雅黑"/>
                <a:cs typeface="DFPShaoNvW5-GB" charset="-122"/>
                <a:sym typeface="Arial"/>
              </a:endParaRPr>
            </a:p>
          </p:txBody>
        </p:sp>
      </p:grpSp>
      <p:sp>
        <p:nvSpPr>
          <p:cNvPr id="37" name="文本框 71"/>
          <p:cNvSpPr txBox="1"/>
          <p:nvPr/>
        </p:nvSpPr>
        <p:spPr>
          <a:xfrm>
            <a:off x="6262168" y="2812782"/>
            <a:ext cx="29473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3600" dirty="0" smtClean="0">
                <a:solidFill>
                  <a:schemeClr val="tx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DFPShaoNvW5-GB" charset="-122"/>
                <a:sym typeface="Arial"/>
              </a:rPr>
              <a:t>分數的大小</a:t>
            </a:r>
            <a:endParaRPr kumimoji="1" lang="zh-CN" altLang="en-US" sz="3600" dirty="0">
              <a:solidFill>
                <a:schemeClr val="tx2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  <a:cs typeface="DFPShaoNvW5-GB" charset="-122"/>
              <a:sym typeface="Arial"/>
            </a:endParaRPr>
          </a:p>
        </p:txBody>
      </p:sp>
      <p:grpSp>
        <p:nvGrpSpPr>
          <p:cNvPr id="38" name="组 72"/>
          <p:cNvGrpSpPr/>
          <p:nvPr/>
        </p:nvGrpSpPr>
        <p:grpSpPr>
          <a:xfrm>
            <a:off x="5420062" y="2728023"/>
            <a:ext cx="714896" cy="842464"/>
            <a:chOff x="6528664" y="1618363"/>
            <a:chExt cx="714896" cy="842464"/>
          </a:xfrm>
        </p:grpSpPr>
        <p:sp>
          <p:nvSpPr>
            <p:cNvPr id="39" name="chenying0907 232"/>
            <p:cNvSpPr/>
            <p:nvPr/>
          </p:nvSpPr>
          <p:spPr>
            <a:xfrm>
              <a:off x="6528664" y="1618363"/>
              <a:ext cx="714896" cy="8424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0919"/>
                  </a:moveTo>
                  <a:cubicBezTo>
                    <a:pt x="5348" y="11844"/>
                    <a:pt x="8764" y="3907"/>
                    <a:pt x="11380" y="0"/>
                  </a:cubicBezTo>
                  <a:cubicBezTo>
                    <a:pt x="11376" y="5932"/>
                    <a:pt x="16649" y="9489"/>
                    <a:pt x="21600" y="13177"/>
                  </a:cubicBezTo>
                  <a:cubicBezTo>
                    <a:pt x="16544" y="13853"/>
                    <a:pt x="13668" y="17355"/>
                    <a:pt x="11962" y="21600"/>
                  </a:cubicBezTo>
                  <a:cubicBezTo>
                    <a:pt x="10717" y="16355"/>
                    <a:pt x="5962" y="13260"/>
                    <a:pt x="0" y="12019"/>
                  </a:cubicBezTo>
                </a:path>
              </a:pathLst>
            </a:custGeom>
            <a:solidFill>
              <a:schemeClr val="bg1">
                <a:lumMod val="95000"/>
              </a:schemeClr>
            </a:solidFill>
            <a:ln w="38100">
              <a:solidFill>
                <a:schemeClr val="tx1">
                  <a:lumMod val="75000"/>
                  <a:lumOff val="25000"/>
                </a:schemeClr>
              </a:solidFill>
              <a:miter lim="400000"/>
            </a:ln>
          </p:spPr>
          <p:txBody>
            <a:bodyPr lIns="38100" tIns="38100" rIns="38100" bIns="38100" anchor="ctr"/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40" name="文本框 74"/>
            <p:cNvSpPr txBox="1"/>
            <p:nvPr/>
          </p:nvSpPr>
          <p:spPr>
            <a:xfrm>
              <a:off x="6722231" y="1808762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sz="2400" dirty="0">
                  <a:latin typeface="Arial"/>
                  <a:ea typeface="微软雅黑"/>
                  <a:cs typeface="DFPShaoNvW5-GB" charset="-122"/>
                  <a:sym typeface="Arial"/>
                </a:rPr>
                <a:t>2</a:t>
              </a:r>
              <a:endParaRPr kumimoji="1" lang="zh-CN" altLang="en-US" sz="2400" dirty="0">
                <a:latin typeface="Arial"/>
                <a:ea typeface="微软雅黑"/>
                <a:cs typeface="DFPShaoNvW5-GB" charset="-122"/>
                <a:sym typeface="Arial"/>
              </a:endParaRPr>
            </a:p>
          </p:txBody>
        </p:sp>
      </p:grpSp>
      <p:pic>
        <p:nvPicPr>
          <p:cNvPr id="20" name="圖片 19"/>
          <p:cNvPicPr>
            <a:picLocks noChangeAspect="1"/>
          </p:cNvPicPr>
          <p:nvPr/>
        </p:nvPicPr>
        <p:blipFill>
          <a:blip r:embed="rId3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651" y="576943"/>
            <a:ext cx="3868739" cy="5781796"/>
          </a:xfrm>
          <a:prstGeom prst="rect">
            <a:avLst/>
          </a:prstGeom>
          <a:noFill/>
          <a:effectLst>
            <a:outerShdw dist="38100" dir="5400000" algn="ctr" rotWithShape="0">
              <a:schemeClr val="tx1">
                <a:lumMod val="85000"/>
                <a:lumOff val="15000"/>
                <a:alpha val="10000"/>
              </a:schemeClr>
            </a:outerShdw>
          </a:effectLst>
        </p:spPr>
      </p:pic>
      <p:sp>
        <p:nvSpPr>
          <p:cNvPr id="42" name="文本框 79"/>
          <p:cNvSpPr txBox="1"/>
          <p:nvPr/>
        </p:nvSpPr>
        <p:spPr>
          <a:xfrm>
            <a:off x="7461842" y="4120240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3600" dirty="0" smtClean="0">
                <a:solidFill>
                  <a:schemeClr val="tx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DFPShaoNvW5-GB" charset="-122"/>
                <a:sym typeface="Arial"/>
              </a:rPr>
              <a:t>運算分數</a:t>
            </a:r>
            <a:endParaRPr kumimoji="1" lang="zh-CN" altLang="en-US" sz="3600" dirty="0">
              <a:solidFill>
                <a:schemeClr val="tx2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  <a:cs typeface="DFPShaoNvW5-GB" charset="-122"/>
              <a:sym typeface="Arial"/>
            </a:endParaRPr>
          </a:p>
        </p:txBody>
      </p:sp>
      <p:grpSp>
        <p:nvGrpSpPr>
          <p:cNvPr id="43" name="组 80"/>
          <p:cNvGrpSpPr/>
          <p:nvPr/>
        </p:nvGrpSpPr>
        <p:grpSpPr>
          <a:xfrm>
            <a:off x="6580370" y="4023662"/>
            <a:ext cx="714896" cy="842464"/>
            <a:chOff x="6528664" y="1618363"/>
            <a:chExt cx="714896" cy="842464"/>
          </a:xfrm>
        </p:grpSpPr>
        <p:sp>
          <p:nvSpPr>
            <p:cNvPr id="44" name="chenying0907 232"/>
            <p:cNvSpPr/>
            <p:nvPr/>
          </p:nvSpPr>
          <p:spPr>
            <a:xfrm>
              <a:off x="6528664" y="1618363"/>
              <a:ext cx="714896" cy="8424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0919"/>
                  </a:moveTo>
                  <a:cubicBezTo>
                    <a:pt x="5348" y="11844"/>
                    <a:pt x="8764" y="3907"/>
                    <a:pt x="11380" y="0"/>
                  </a:cubicBezTo>
                  <a:cubicBezTo>
                    <a:pt x="11376" y="5932"/>
                    <a:pt x="16649" y="9489"/>
                    <a:pt x="21600" y="13177"/>
                  </a:cubicBezTo>
                  <a:cubicBezTo>
                    <a:pt x="16544" y="13853"/>
                    <a:pt x="13668" y="17355"/>
                    <a:pt x="11962" y="21600"/>
                  </a:cubicBezTo>
                  <a:cubicBezTo>
                    <a:pt x="10717" y="16355"/>
                    <a:pt x="5962" y="13260"/>
                    <a:pt x="0" y="12019"/>
                  </a:cubicBezTo>
                </a:path>
              </a:pathLst>
            </a:custGeom>
            <a:solidFill>
              <a:schemeClr val="bg1">
                <a:lumMod val="95000"/>
              </a:schemeClr>
            </a:solidFill>
            <a:ln w="38100">
              <a:solidFill>
                <a:schemeClr val="tx1">
                  <a:lumMod val="75000"/>
                  <a:lumOff val="25000"/>
                </a:schemeClr>
              </a:solidFill>
              <a:miter lim="400000"/>
            </a:ln>
          </p:spPr>
          <p:txBody>
            <a:bodyPr lIns="38100" tIns="38100" rIns="38100" bIns="38100" anchor="ctr"/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51" name="文本框 82"/>
            <p:cNvSpPr txBox="1"/>
            <p:nvPr/>
          </p:nvSpPr>
          <p:spPr>
            <a:xfrm>
              <a:off x="6722231" y="1808762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2400" smtClean="0">
                  <a:latin typeface="Arial"/>
                  <a:ea typeface="微软雅黑"/>
                  <a:cs typeface="DFPShaoNvW5-GB" charset="-122"/>
                  <a:sym typeface="Arial"/>
                </a:rPr>
                <a:t>3</a:t>
              </a:r>
              <a:endParaRPr kumimoji="1" lang="zh-CN" altLang="en-US" sz="2400" dirty="0">
                <a:latin typeface="Arial"/>
                <a:ea typeface="微软雅黑"/>
                <a:cs typeface="DFPShaoNvW5-GB" charset="-122"/>
                <a:sym typeface="Arial"/>
              </a:endParaRPr>
            </a:p>
          </p:txBody>
        </p:sp>
      </p:grpSp>
      <p:sp>
        <p:nvSpPr>
          <p:cNvPr id="60" name="文本框 79"/>
          <p:cNvSpPr txBox="1"/>
          <p:nvPr/>
        </p:nvSpPr>
        <p:spPr>
          <a:xfrm>
            <a:off x="6150709" y="5683597"/>
            <a:ext cx="34163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3600" dirty="0">
                <a:solidFill>
                  <a:schemeClr val="tx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DFPShaoNvW5-GB" charset="-122"/>
                <a:sym typeface="Arial"/>
              </a:rPr>
              <a:t>省</a:t>
            </a:r>
            <a:r>
              <a:rPr kumimoji="1" lang="zh-TW" altLang="en-US" sz="3600" dirty="0" smtClean="0">
                <a:solidFill>
                  <a:schemeClr val="tx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DFPShaoNvW5-GB" charset="-122"/>
                <a:sym typeface="Arial"/>
              </a:rPr>
              <a:t>思</a:t>
            </a:r>
            <a:r>
              <a:rPr kumimoji="1" lang="zh-TW" altLang="en-US" sz="3600" dirty="0">
                <a:solidFill>
                  <a:schemeClr val="tx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DFPShaoNvW5-GB" charset="-122"/>
                <a:sym typeface="Arial"/>
              </a:rPr>
              <a:t>與</a:t>
            </a:r>
            <a:r>
              <a:rPr kumimoji="1" lang="zh-TW" altLang="en-US" sz="3600" dirty="0" smtClean="0">
                <a:solidFill>
                  <a:schemeClr val="tx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DFPShaoNvW5-GB" charset="-122"/>
                <a:sym typeface="Arial"/>
              </a:rPr>
              <a:t>問題交流</a:t>
            </a:r>
            <a:endParaRPr kumimoji="1" lang="zh-CN" altLang="en-US" sz="3600" dirty="0">
              <a:solidFill>
                <a:schemeClr val="tx2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  <a:cs typeface="DFPShaoNvW5-GB" charset="-122"/>
              <a:sym typeface="Arial"/>
            </a:endParaRPr>
          </a:p>
        </p:txBody>
      </p:sp>
      <p:grpSp>
        <p:nvGrpSpPr>
          <p:cNvPr id="61" name="组 80"/>
          <p:cNvGrpSpPr/>
          <p:nvPr/>
        </p:nvGrpSpPr>
        <p:grpSpPr>
          <a:xfrm>
            <a:off x="5269237" y="5597905"/>
            <a:ext cx="714896" cy="842464"/>
            <a:chOff x="6528664" y="1618363"/>
            <a:chExt cx="714896" cy="842464"/>
          </a:xfrm>
        </p:grpSpPr>
        <p:sp>
          <p:nvSpPr>
            <p:cNvPr id="62" name="chenying0907 232"/>
            <p:cNvSpPr/>
            <p:nvPr/>
          </p:nvSpPr>
          <p:spPr>
            <a:xfrm>
              <a:off x="6528664" y="1618363"/>
              <a:ext cx="714896" cy="8424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0919"/>
                  </a:moveTo>
                  <a:cubicBezTo>
                    <a:pt x="5348" y="11844"/>
                    <a:pt x="8764" y="3907"/>
                    <a:pt x="11380" y="0"/>
                  </a:cubicBezTo>
                  <a:cubicBezTo>
                    <a:pt x="11376" y="5932"/>
                    <a:pt x="16649" y="9489"/>
                    <a:pt x="21600" y="13177"/>
                  </a:cubicBezTo>
                  <a:cubicBezTo>
                    <a:pt x="16544" y="13853"/>
                    <a:pt x="13668" y="17355"/>
                    <a:pt x="11962" y="21600"/>
                  </a:cubicBezTo>
                  <a:cubicBezTo>
                    <a:pt x="10717" y="16355"/>
                    <a:pt x="5962" y="13260"/>
                    <a:pt x="0" y="12019"/>
                  </a:cubicBezTo>
                </a:path>
              </a:pathLst>
            </a:custGeom>
            <a:solidFill>
              <a:schemeClr val="bg1">
                <a:lumMod val="95000"/>
              </a:schemeClr>
            </a:solidFill>
            <a:ln w="38100">
              <a:solidFill>
                <a:schemeClr val="tx1">
                  <a:lumMod val="75000"/>
                  <a:lumOff val="25000"/>
                </a:schemeClr>
              </a:solidFill>
              <a:miter lim="400000"/>
            </a:ln>
          </p:spPr>
          <p:txBody>
            <a:bodyPr lIns="38100" tIns="38100" rIns="38100" bIns="38100" anchor="ctr"/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63" name="文本框 82"/>
            <p:cNvSpPr txBox="1"/>
            <p:nvPr/>
          </p:nvSpPr>
          <p:spPr>
            <a:xfrm>
              <a:off x="6722231" y="1808762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2400" dirty="0" smtClean="0">
                  <a:latin typeface="Arial"/>
                  <a:ea typeface="微软雅黑"/>
                  <a:cs typeface="DFPShaoNvW5-GB" charset="-122"/>
                  <a:sym typeface="Arial"/>
                </a:rPr>
                <a:t>4</a:t>
              </a:r>
              <a:endParaRPr kumimoji="1" lang="zh-CN" altLang="en-US" sz="2400" dirty="0">
                <a:latin typeface="Arial"/>
                <a:ea typeface="微软雅黑"/>
                <a:cs typeface="DFPShaoNvW5-GB" charset="-122"/>
                <a:sym typeface="Arial"/>
              </a:endParaRPr>
            </a:p>
          </p:txBody>
        </p:sp>
      </p:grpSp>
      <p:grpSp>
        <p:nvGrpSpPr>
          <p:cNvPr id="26" name="群組 25"/>
          <p:cNvGrpSpPr/>
          <p:nvPr/>
        </p:nvGrpSpPr>
        <p:grpSpPr>
          <a:xfrm>
            <a:off x="6870960" y="1293732"/>
            <a:ext cx="2248228" cy="563247"/>
            <a:chOff x="8275391" y="1266586"/>
            <a:chExt cx="2248225" cy="563247"/>
          </a:xfrm>
        </p:grpSpPr>
        <p:grpSp>
          <p:nvGrpSpPr>
            <p:cNvPr id="27" name="组合 416"/>
            <p:cNvGrpSpPr/>
            <p:nvPr/>
          </p:nvGrpSpPr>
          <p:grpSpPr>
            <a:xfrm>
              <a:off x="8275391" y="1505833"/>
              <a:ext cx="540000" cy="324000"/>
              <a:chOff x="3610120" y="261689"/>
              <a:chExt cx="636853" cy="393183"/>
            </a:xfrm>
          </p:grpSpPr>
          <p:pic>
            <p:nvPicPr>
              <p:cNvPr id="29" name="图片 417"/>
              <p:cNvPicPr>
                <a:picLocks noChangeAspect="1"/>
              </p:cNvPicPr>
              <p:nvPr userDrawn="1"/>
            </p:nvPicPr>
            <p:blipFill>
              <a:blip r:embed="rId4" cstate="print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409115">
                <a:off x="3830226" y="261689"/>
                <a:ext cx="416747" cy="246260"/>
              </a:xfrm>
              <a:prstGeom prst="rect">
                <a:avLst/>
              </a:prstGeom>
            </p:spPr>
          </p:pic>
          <p:sp>
            <p:nvSpPr>
              <p:cNvPr id="30" name="Freeform 249"/>
              <p:cNvSpPr>
                <a:spLocks noEditPoints="1"/>
              </p:cNvSpPr>
              <p:nvPr userDrawn="1"/>
            </p:nvSpPr>
            <p:spPr bwMode="auto">
              <a:xfrm rot="2431720" flipH="1">
                <a:off x="3610120" y="366070"/>
                <a:ext cx="211706" cy="288802"/>
              </a:xfrm>
              <a:custGeom>
                <a:avLst/>
                <a:gdLst>
                  <a:gd name="T0" fmla="*/ 82 w 239"/>
                  <a:gd name="T1" fmla="*/ 301 h 301"/>
                  <a:gd name="T2" fmla="*/ 64 w 239"/>
                  <a:gd name="T3" fmla="*/ 298 h 301"/>
                  <a:gd name="T4" fmla="*/ 8 w 239"/>
                  <a:gd name="T5" fmla="*/ 212 h 301"/>
                  <a:gd name="T6" fmla="*/ 100 w 239"/>
                  <a:gd name="T7" fmla="*/ 162 h 301"/>
                  <a:gd name="T8" fmla="*/ 153 w 239"/>
                  <a:gd name="T9" fmla="*/ 182 h 301"/>
                  <a:gd name="T10" fmla="*/ 44 w 239"/>
                  <a:gd name="T11" fmla="*/ 17 h 301"/>
                  <a:gd name="T12" fmla="*/ 53 w 239"/>
                  <a:gd name="T13" fmla="*/ 47 h 301"/>
                  <a:gd name="T14" fmla="*/ 51 w 239"/>
                  <a:gd name="T15" fmla="*/ 52 h 301"/>
                  <a:gd name="T16" fmla="*/ 46 w 239"/>
                  <a:gd name="T17" fmla="*/ 50 h 301"/>
                  <a:gd name="T18" fmla="*/ 34 w 239"/>
                  <a:gd name="T19" fmla="*/ 11 h 301"/>
                  <a:gd name="T20" fmla="*/ 33 w 239"/>
                  <a:gd name="T21" fmla="*/ 8 h 301"/>
                  <a:gd name="T22" fmla="*/ 34 w 239"/>
                  <a:gd name="T23" fmla="*/ 3 h 301"/>
                  <a:gd name="T24" fmla="*/ 36 w 239"/>
                  <a:gd name="T25" fmla="*/ 3 h 301"/>
                  <a:gd name="T26" fmla="*/ 44 w 239"/>
                  <a:gd name="T27" fmla="*/ 0 h 301"/>
                  <a:gd name="T28" fmla="*/ 81 w 239"/>
                  <a:gd name="T29" fmla="*/ 6 h 301"/>
                  <a:gd name="T30" fmla="*/ 80 w 239"/>
                  <a:gd name="T31" fmla="*/ 14 h 301"/>
                  <a:gd name="T32" fmla="*/ 47 w 239"/>
                  <a:gd name="T33" fmla="*/ 9 h 301"/>
                  <a:gd name="T34" fmla="*/ 161 w 239"/>
                  <a:gd name="T35" fmla="*/ 187 h 301"/>
                  <a:gd name="T36" fmla="*/ 239 w 239"/>
                  <a:gd name="T37" fmla="*/ 288 h 301"/>
                  <a:gd name="T38" fmla="*/ 236 w 239"/>
                  <a:gd name="T39" fmla="*/ 293 h 301"/>
                  <a:gd name="T40" fmla="*/ 231 w 239"/>
                  <a:gd name="T41" fmla="*/ 291 h 301"/>
                  <a:gd name="T42" fmla="*/ 161 w 239"/>
                  <a:gd name="T43" fmla="*/ 197 h 301"/>
                  <a:gd name="T44" fmla="*/ 149 w 239"/>
                  <a:gd name="T45" fmla="*/ 252 h 301"/>
                  <a:gd name="T46" fmla="*/ 82 w 239"/>
                  <a:gd name="T47" fmla="*/ 301 h 301"/>
                  <a:gd name="T48" fmla="*/ 79 w 239"/>
                  <a:gd name="T49" fmla="*/ 168 h 301"/>
                  <a:gd name="T50" fmla="*/ 16 w 239"/>
                  <a:gd name="T51" fmla="*/ 214 h 301"/>
                  <a:gd name="T52" fmla="*/ 66 w 239"/>
                  <a:gd name="T53" fmla="*/ 291 h 301"/>
                  <a:gd name="T54" fmla="*/ 141 w 239"/>
                  <a:gd name="T55" fmla="*/ 249 h 301"/>
                  <a:gd name="T56" fmla="*/ 153 w 239"/>
                  <a:gd name="T57" fmla="*/ 191 h 301"/>
                  <a:gd name="T58" fmla="*/ 99 w 239"/>
                  <a:gd name="T59" fmla="*/ 170 h 301"/>
                  <a:gd name="T60" fmla="*/ 79 w 239"/>
                  <a:gd name="T61" fmla="*/ 168 h 3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39" h="301">
                    <a:moveTo>
                      <a:pt x="82" y="301"/>
                    </a:moveTo>
                    <a:cubicBezTo>
                      <a:pt x="76" y="301"/>
                      <a:pt x="70" y="300"/>
                      <a:pt x="64" y="298"/>
                    </a:cubicBezTo>
                    <a:cubicBezTo>
                      <a:pt x="17" y="285"/>
                      <a:pt x="0" y="245"/>
                      <a:pt x="8" y="212"/>
                    </a:cubicBezTo>
                    <a:cubicBezTo>
                      <a:pt x="15" y="180"/>
                      <a:pt x="47" y="152"/>
                      <a:pt x="100" y="162"/>
                    </a:cubicBezTo>
                    <a:cubicBezTo>
                      <a:pt x="120" y="165"/>
                      <a:pt x="137" y="173"/>
                      <a:pt x="153" y="182"/>
                    </a:cubicBezTo>
                    <a:cubicBezTo>
                      <a:pt x="148" y="130"/>
                      <a:pt x="116" y="69"/>
                      <a:pt x="44" y="17"/>
                    </a:cubicBezTo>
                    <a:cubicBezTo>
                      <a:pt x="53" y="47"/>
                      <a:pt x="53" y="47"/>
                      <a:pt x="53" y="47"/>
                    </a:cubicBezTo>
                    <a:cubicBezTo>
                      <a:pt x="54" y="49"/>
                      <a:pt x="53" y="51"/>
                      <a:pt x="51" y="52"/>
                    </a:cubicBezTo>
                    <a:cubicBezTo>
                      <a:pt x="49" y="53"/>
                      <a:pt x="46" y="52"/>
                      <a:pt x="46" y="50"/>
                    </a:cubicBezTo>
                    <a:cubicBezTo>
                      <a:pt x="41" y="41"/>
                      <a:pt x="33" y="22"/>
                      <a:pt x="34" y="11"/>
                    </a:cubicBezTo>
                    <a:cubicBezTo>
                      <a:pt x="33" y="8"/>
                      <a:pt x="33" y="8"/>
                      <a:pt x="33" y="8"/>
                    </a:cubicBezTo>
                    <a:cubicBezTo>
                      <a:pt x="32" y="6"/>
                      <a:pt x="33" y="4"/>
                      <a:pt x="34" y="3"/>
                    </a:cubicBezTo>
                    <a:cubicBezTo>
                      <a:pt x="35" y="3"/>
                      <a:pt x="35" y="3"/>
                      <a:pt x="36" y="3"/>
                    </a:cubicBezTo>
                    <a:cubicBezTo>
                      <a:pt x="37" y="1"/>
                      <a:pt x="40" y="0"/>
                      <a:pt x="44" y="0"/>
                    </a:cubicBezTo>
                    <a:cubicBezTo>
                      <a:pt x="59" y="3"/>
                      <a:pt x="81" y="6"/>
                      <a:pt x="81" y="6"/>
                    </a:cubicBezTo>
                    <a:cubicBezTo>
                      <a:pt x="80" y="14"/>
                      <a:pt x="80" y="14"/>
                      <a:pt x="80" y="14"/>
                    </a:cubicBezTo>
                    <a:cubicBezTo>
                      <a:pt x="80" y="14"/>
                      <a:pt x="62" y="11"/>
                      <a:pt x="47" y="9"/>
                    </a:cubicBezTo>
                    <a:cubicBezTo>
                      <a:pt x="125" y="66"/>
                      <a:pt x="158" y="131"/>
                      <a:pt x="161" y="187"/>
                    </a:cubicBezTo>
                    <a:cubicBezTo>
                      <a:pt x="217" y="225"/>
                      <a:pt x="238" y="287"/>
                      <a:pt x="239" y="288"/>
                    </a:cubicBezTo>
                    <a:cubicBezTo>
                      <a:pt x="239" y="290"/>
                      <a:pt x="238" y="293"/>
                      <a:pt x="236" y="293"/>
                    </a:cubicBezTo>
                    <a:cubicBezTo>
                      <a:pt x="234" y="294"/>
                      <a:pt x="232" y="293"/>
                      <a:pt x="231" y="291"/>
                    </a:cubicBezTo>
                    <a:cubicBezTo>
                      <a:pt x="231" y="290"/>
                      <a:pt x="211" y="233"/>
                      <a:pt x="161" y="197"/>
                    </a:cubicBezTo>
                    <a:cubicBezTo>
                      <a:pt x="161" y="217"/>
                      <a:pt x="156" y="236"/>
                      <a:pt x="149" y="252"/>
                    </a:cubicBezTo>
                    <a:cubicBezTo>
                      <a:pt x="134" y="283"/>
                      <a:pt x="109" y="301"/>
                      <a:pt x="82" y="301"/>
                    </a:cubicBezTo>
                    <a:close/>
                    <a:moveTo>
                      <a:pt x="79" y="168"/>
                    </a:moveTo>
                    <a:cubicBezTo>
                      <a:pt x="43" y="168"/>
                      <a:pt x="21" y="189"/>
                      <a:pt x="16" y="214"/>
                    </a:cubicBezTo>
                    <a:cubicBezTo>
                      <a:pt x="9" y="243"/>
                      <a:pt x="24" y="279"/>
                      <a:pt x="66" y="291"/>
                    </a:cubicBezTo>
                    <a:cubicBezTo>
                      <a:pt x="96" y="299"/>
                      <a:pt x="125" y="283"/>
                      <a:pt x="141" y="249"/>
                    </a:cubicBezTo>
                    <a:cubicBezTo>
                      <a:pt x="149" y="232"/>
                      <a:pt x="154" y="212"/>
                      <a:pt x="153" y="191"/>
                    </a:cubicBezTo>
                    <a:cubicBezTo>
                      <a:pt x="138" y="181"/>
                      <a:pt x="120" y="174"/>
                      <a:pt x="99" y="170"/>
                    </a:cubicBezTo>
                    <a:cubicBezTo>
                      <a:pt x="92" y="168"/>
                      <a:pt x="85" y="168"/>
                      <a:pt x="79" y="16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>
                  <a:latin typeface="Arial"/>
                  <a:ea typeface="微软雅黑"/>
                  <a:sym typeface="Arial"/>
                </a:endParaRPr>
              </a:p>
            </p:txBody>
          </p:sp>
        </p:grpSp>
        <p:sp>
          <p:nvSpPr>
            <p:cNvPr id="28" name="文本框 71"/>
            <p:cNvSpPr txBox="1"/>
            <p:nvPr/>
          </p:nvSpPr>
          <p:spPr>
            <a:xfrm>
              <a:off x="8902661" y="1266586"/>
              <a:ext cx="162095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28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標楷體" panose="03000509000000000000" pitchFamily="65" charset="-120"/>
                  <a:ea typeface="標楷體" panose="03000509000000000000" pitchFamily="65" charset="-120"/>
                  <a:cs typeface="DFPShaoNvW5-GB" charset="-122"/>
                  <a:sym typeface="Arial"/>
                </a:rPr>
                <a:t>平分東西</a:t>
              </a:r>
              <a:endParaRPr kumimoji="1" lang="zh-CN" altLang="en-US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DFPShaoNvW5-GB" charset="-122"/>
                <a:sym typeface="Arial"/>
              </a:endParaRPr>
            </a:p>
          </p:txBody>
        </p:sp>
      </p:grpSp>
      <p:grpSp>
        <p:nvGrpSpPr>
          <p:cNvPr id="31" name="群組 30"/>
          <p:cNvGrpSpPr/>
          <p:nvPr/>
        </p:nvGrpSpPr>
        <p:grpSpPr>
          <a:xfrm>
            <a:off x="7705486" y="1687313"/>
            <a:ext cx="2966373" cy="563247"/>
            <a:chOff x="8275391" y="1266586"/>
            <a:chExt cx="2966369" cy="563247"/>
          </a:xfrm>
        </p:grpSpPr>
        <p:grpSp>
          <p:nvGrpSpPr>
            <p:cNvPr id="33" name="组合 416"/>
            <p:cNvGrpSpPr/>
            <p:nvPr/>
          </p:nvGrpSpPr>
          <p:grpSpPr>
            <a:xfrm>
              <a:off x="8275391" y="1505833"/>
              <a:ext cx="540000" cy="324000"/>
              <a:chOff x="3610120" y="261689"/>
              <a:chExt cx="636853" cy="393183"/>
            </a:xfrm>
          </p:grpSpPr>
          <p:pic>
            <p:nvPicPr>
              <p:cNvPr id="49" name="图片 417"/>
              <p:cNvPicPr>
                <a:picLocks noChangeAspect="1"/>
              </p:cNvPicPr>
              <p:nvPr userDrawn="1"/>
            </p:nvPicPr>
            <p:blipFill>
              <a:blip r:embed="rId4" cstate="print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409115">
                <a:off x="3830226" y="261689"/>
                <a:ext cx="416747" cy="246260"/>
              </a:xfrm>
              <a:prstGeom prst="rect">
                <a:avLst/>
              </a:prstGeom>
            </p:spPr>
          </p:pic>
          <p:sp>
            <p:nvSpPr>
              <p:cNvPr id="50" name="Freeform 249"/>
              <p:cNvSpPr>
                <a:spLocks noEditPoints="1"/>
              </p:cNvSpPr>
              <p:nvPr userDrawn="1"/>
            </p:nvSpPr>
            <p:spPr bwMode="auto">
              <a:xfrm rot="2431720" flipH="1">
                <a:off x="3610120" y="366070"/>
                <a:ext cx="211706" cy="288802"/>
              </a:xfrm>
              <a:custGeom>
                <a:avLst/>
                <a:gdLst>
                  <a:gd name="T0" fmla="*/ 82 w 239"/>
                  <a:gd name="T1" fmla="*/ 301 h 301"/>
                  <a:gd name="T2" fmla="*/ 64 w 239"/>
                  <a:gd name="T3" fmla="*/ 298 h 301"/>
                  <a:gd name="T4" fmla="*/ 8 w 239"/>
                  <a:gd name="T5" fmla="*/ 212 h 301"/>
                  <a:gd name="T6" fmla="*/ 100 w 239"/>
                  <a:gd name="T7" fmla="*/ 162 h 301"/>
                  <a:gd name="T8" fmla="*/ 153 w 239"/>
                  <a:gd name="T9" fmla="*/ 182 h 301"/>
                  <a:gd name="T10" fmla="*/ 44 w 239"/>
                  <a:gd name="T11" fmla="*/ 17 h 301"/>
                  <a:gd name="T12" fmla="*/ 53 w 239"/>
                  <a:gd name="T13" fmla="*/ 47 h 301"/>
                  <a:gd name="T14" fmla="*/ 51 w 239"/>
                  <a:gd name="T15" fmla="*/ 52 h 301"/>
                  <a:gd name="T16" fmla="*/ 46 w 239"/>
                  <a:gd name="T17" fmla="*/ 50 h 301"/>
                  <a:gd name="T18" fmla="*/ 34 w 239"/>
                  <a:gd name="T19" fmla="*/ 11 h 301"/>
                  <a:gd name="T20" fmla="*/ 33 w 239"/>
                  <a:gd name="T21" fmla="*/ 8 h 301"/>
                  <a:gd name="T22" fmla="*/ 34 w 239"/>
                  <a:gd name="T23" fmla="*/ 3 h 301"/>
                  <a:gd name="T24" fmla="*/ 36 w 239"/>
                  <a:gd name="T25" fmla="*/ 3 h 301"/>
                  <a:gd name="T26" fmla="*/ 44 w 239"/>
                  <a:gd name="T27" fmla="*/ 0 h 301"/>
                  <a:gd name="T28" fmla="*/ 81 w 239"/>
                  <a:gd name="T29" fmla="*/ 6 h 301"/>
                  <a:gd name="T30" fmla="*/ 80 w 239"/>
                  <a:gd name="T31" fmla="*/ 14 h 301"/>
                  <a:gd name="T32" fmla="*/ 47 w 239"/>
                  <a:gd name="T33" fmla="*/ 9 h 301"/>
                  <a:gd name="T34" fmla="*/ 161 w 239"/>
                  <a:gd name="T35" fmla="*/ 187 h 301"/>
                  <a:gd name="T36" fmla="*/ 239 w 239"/>
                  <a:gd name="T37" fmla="*/ 288 h 301"/>
                  <a:gd name="T38" fmla="*/ 236 w 239"/>
                  <a:gd name="T39" fmla="*/ 293 h 301"/>
                  <a:gd name="T40" fmla="*/ 231 w 239"/>
                  <a:gd name="T41" fmla="*/ 291 h 301"/>
                  <a:gd name="T42" fmla="*/ 161 w 239"/>
                  <a:gd name="T43" fmla="*/ 197 h 301"/>
                  <a:gd name="T44" fmla="*/ 149 w 239"/>
                  <a:gd name="T45" fmla="*/ 252 h 301"/>
                  <a:gd name="T46" fmla="*/ 82 w 239"/>
                  <a:gd name="T47" fmla="*/ 301 h 301"/>
                  <a:gd name="T48" fmla="*/ 79 w 239"/>
                  <a:gd name="T49" fmla="*/ 168 h 301"/>
                  <a:gd name="T50" fmla="*/ 16 w 239"/>
                  <a:gd name="T51" fmla="*/ 214 h 301"/>
                  <a:gd name="T52" fmla="*/ 66 w 239"/>
                  <a:gd name="T53" fmla="*/ 291 h 301"/>
                  <a:gd name="T54" fmla="*/ 141 w 239"/>
                  <a:gd name="T55" fmla="*/ 249 h 301"/>
                  <a:gd name="T56" fmla="*/ 153 w 239"/>
                  <a:gd name="T57" fmla="*/ 191 h 301"/>
                  <a:gd name="T58" fmla="*/ 99 w 239"/>
                  <a:gd name="T59" fmla="*/ 170 h 301"/>
                  <a:gd name="T60" fmla="*/ 79 w 239"/>
                  <a:gd name="T61" fmla="*/ 168 h 3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39" h="301">
                    <a:moveTo>
                      <a:pt x="82" y="301"/>
                    </a:moveTo>
                    <a:cubicBezTo>
                      <a:pt x="76" y="301"/>
                      <a:pt x="70" y="300"/>
                      <a:pt x="64" y="298"/>
                    </a:cubicBezTo>
                    <a:cubicBezTo>
                      <a:pt x="17" y="285"/>
                      <a:pt x="0" y="245"/>
                      <a:pt x="8" y="212"/>
                    </a:cubicBezTo>
                    <a:cubicBezTo>
                      <a:pt x="15" y="180"/>
                      <a:pt x="47" y="152"/>
                      <a:pt x="100" y="162"/>
                    </a:cubicBezTo>
                    <a:cubicBezTo>
                      <a:pt x="120" y="165"/>
                      <a:pt x="137" y="173"/>
                      <a:pt x="153" y="182"/>
                    </a:cubicBezTo>
                    <a:cubicBezTo>
                      <a:pt x="148" y="130"/>
                      <a:pt x="116" y="69"/>
                      <a:pt x="44" y="17"/>
                    </a:cubicBezTo>
                    <a:cubicBezTo>
                      <a:pt x="53" y="47"/>
                      <a:pt x="53" y="47"/>
                      <a:pt x="53" y="47"/>
                    </a:cubicBezTo>
                    <a:cubicBezTo>
                      <a:pt x="54" y="49"/>
                      <a:pt x="53" y="51"/>
                      <a:pt x="51" y="52"/>
                    </a:cubicBezTo>
                    <a:cubicBezTo>
                      <a:pt x="49" y="53"/>
                      <a:pt x="46" y="52"/>
                      <a:pt x="46" y="50"/>
                    </a:cubicBezTo>
                    <a:cubicBezTo>
                      <a:pt x="41" y="41"/>
                      <a:pt x="33" y="22"/>
                      <a:pt x="34" y="11"/>
                    </a:cubicBezTo>
                    <a:cubicBezTo>
                      <a:pt x="33" y="8"/>
                      <a:pt x="33" y="8"/>
                      <a:pt x="33" y="8"/>
                    </a:cubicBezTo>
                    <a:cubicBezTo>
                      <a:pt x="32" y="6"/>
                      <a:pt x="33" y="4"/>
                      <a:pt x="34" y="3"/>
                    </a:cubicBezTo>
                    <a:cubicBezTo>
                      <a:pt x="35" y="3"/>
                      <a:pt x="35" y="3"/>
                      <a:pt x="36" y="3"/>
                    </a:cubicBezTo>
                    <a:cubicBezTo>
                      <a:pt x="37" y="1"/>
                      <a:pt x="40" y="0"/>
                      <a:pt x="44" y="0"/>
                    </a:cubicBezTo>
                    <a:cubicBezTo>
                      <a:pt x="59" y="3"/>
                      <a:pt x="81" y="6"/>
                      <a:pt x="81" y="6"/>
                    </a:cubicBezTo>
                    <a:cubicBezTo>
                      <a:pt x="80" y="14"/>
                      <a:pt x="80" y="14"/>
                      <a:pt x="80" y="14"/>
                    </a:cubicBezTo>
                    <a:cubicBezTo>
                      <a:pt x="80" y="14"/>
                      <a:pt x="62" y="11"/>
                      <a:pt x="47" y="9"/>
                    </a:cubicBezTo>
                    <a:cubicBezTo>
                      <a:pt x="125" y="66"/>
                      <a:pt x="158" y="131"/>
                      <a:pt x="161" y="187"/>
                    </a:cubicBezTo>
                    <a:cubicBezTo>
                      <a:pt x="217" y="225"/>
                      <a:pt x="238" y="287"/>
                      <a:pt x="239" y="288"/>
                    </a:cubicBezTo>
                    <a:cubicBezTo>
                      <a:pt x="239" y="290"/>
                      <a:pt x="238" y="293"/>
                      <a:pt x="236" y="293"/>
                    </a:cubicBezTo>
                    <a:cubicBezTo>
                      <a:pt x="234" y="294"/>
                      <a:pt x="232" y="293"/>
                      <a:pt x="231" y="291"/>
                    </a:cubicBezTo>
                    <a:cubicBezTo>
                      <a:pt x="231" y="290"/>
                      <a:pt x="211" y="233"/>
                      <a:pt x="161" y="197"/>
                    </a:cubicBezTo>
                    <a:cubicBezTo>
                      <a:pt x="161" y="217"/>
                      <a:pt x="156" y="236"/>
                      <a:pt x="149" y="252"/>
                    </a:cubicBezTo>
                    <a:cubicBezTo>
                      <a:pt x="134" y="283"/>
                      <a:pt x="109" y="301"/>
                      <a:pt x="82" y="301"/>
                    </a:cubicBezTo>
                    <a:close/>
                    <a:moveTo>
                      <a:pt x="79" y="168"/>
                    </a:moveTo>
                    <a:cubicBezTo>
                      <a:pt x="43" y="168"/>
                      <a:pt x="21" y="189"/>
                      <a:pt x="16" y="214"/>
                    </a:cubicBezTo>
                    <a:cubicBezTo>
                      <a:pt x="9" y="243"/>
                      <a:pt x="24" y="279"/>
                      <a:pt x="66" y="291"/>
                    </a:cubicBezTo>
                    <a:cubicBezTo>
                      <a:pt x="96" y="299"/>
                      <a:pt x="125" y="283"/>
                      <a:pt x="141" y="249"/>
                    </a:cubicBezTo>
                    <a:cubicBezTo>
                      <a:pt x="149" y="232"/>
                      <a:pt x="154" y="212"/>
                      <a:pt x="153" y="191"/>
                    </a:cubicBezTo>
                    <a:cubicBezTo>
                      <a:pt x="138" y="181"/>
                      <a:pt x="120" y="174"/>
                      <a:pt x="99" y="170"/>
                    </a:cubicBezTo>
                    <a:cubicBezTo>
                      <a:pt x="92" y="168"/>
                      <a:pt x="85" y="168"/>
                      <a:pt x="79" y="16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>
                  <a:latin typeface="Arial"/>
                  <a:ea typeface="微软雅黑"/>
                  <a:sym typeface="Arial"/>
                </a:endParaRPr>
              </a:p>
            </p:txBody>
          </p:sp>
        </p:grpSp>
        <p:sp>
          <p:nvSpPr>
            <p:cNvPr id="41" name="文本框 71"/>
            <p:cNvSpPr txBox="1"/>
            <p:nvPr/>
          </p:nvSpPr>
          <p:spPr>
            <a:xfrm>
              <a:off x="8902661" y="1266586"/>
              <a:ext cx="233909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28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標楷體" panose="03000509000000000000" pitchFamily="65" charset="-120"/>
                  <a:ea typeface="標楷體" panose="03000509000000000000" pitchFamily="65" charset="-120"/>
                  <a:cs typeface="DFPShaoNvW5-GB" charset="-122"/>
                  <a:sym typeface="Arial"/>
                </a:rPr>
                <a:t>誰是誰的幾倍</a:t>
              </a:r>
              <a:endParaRPr kumimoji="1" lang="zh-CN" altLang="en-US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DFPShaoNvW5-GB" charset="-122"/>
                <a:sym typeface="Arial"/>
              </a:endParaRPr>
            </a:p>
          </p:txBody>
        </p:sp>
      </p:grpSp>
      <p:grpSp>
        <p:nvGrpSpPr>
          <p:cNvPr id="45" name="群組 44"/>
          <p:cNvGrpSpPr/>
          <p:nvPr/>
        </p:nvGrpSpPr>
        <p:grpSpPr>
          <a:xfrm>
            <a:off x="7674491" y="4789313"/>
            <a:ext cx="3458945" cy="563247"/>
            <a:chOff x="8275391" y="1266586"/>
            <a:chExt cx="3458939" cy="563247"/>
          </a:xfrm>
        </p:grpSpPr>
        <p:grpSp>
          <p:nvGrpSpPr>
            <p:cNvPr id="46" name="组合 416"/>
            <p:cNvGrpSpPr/>
            <p:nvPr/>
          </p:nvGrpSpPr>
          <p:grpSpPr>
            <a:xfrm>
              <a:off x="8275391" y="1505833"/>
              <a:ext cx="540000" cy="324000"/>
              <a:chOff x="3610120" y="261689"/>
              <a:chExt cx="636853" cy="393183"/>
            </a:xfrm>
          </p:grpSpPr>
          <p:pic>
            <p:nvPicPr>
              <p:cNvPr id="48" name="图片 417"/>
              <p:cNvPicPr>
                <a:picLocks noChangeAspect="1"/>
              </p:cNvPicPr>
              <p:nvPr userDrawn="1"/>
            </p:nvPicPr>
            <p:blipFill>
              <a:blip r:embed="rId4" cstate="print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409115">
                <a:off x="3830226" y="261689"/>
                <a:ext cx="416747" cy="246260"/>
              </a:xfrm>
              <a:prstGeom prst="rect">
                <a:avLst/>
              </a:prstGeom>
            </p:spPr>
          </p:pic>
          <p:sp>
            <p:nvSpPr>
              <p:cNvPr id="52" name="Freeform 249"/>
              <p:cNvSpPr>
                <a:spLocks noEditPoints="1"/>
              </p:cNvSpPr>
              <p:nvPr userDrawn="1"/>
            </p:nvSpPr>
            <p:spPr bwMode="auto">
              <a:xfrm rot="2431720" flipH="1">
                <a:off x="3610120" y="366070"/>
                <a:ext cx="211706" cy="288802"/>
              </a:xfrm>
              <a:custGeom>
                <a:avLst/>
                <a:gdLst>
                  <a:gd name="T0" fmla="*/ 82 w 239"/>
                  <a:gd name="T1" fmla="*/ 301 h 301"/>
                  <a:gd name="T2" fmla="*/ 64 w 239"/>
                  <a:gd name="T3" fmla="*/ 298 h 301"/>
                  <a:gd name="T4" fmla="*/ 8 w 239"/>
                  <a:gd name="T5" fmla="*/ 212 h 301"/>
                  <a:gd name="T6" fmla="*/ 100 w 239"/>
                  <a:gd name="T7" fmla="*/ 162 h 301"/>
                  <a:gd name="T8" fmla="*/ 153 w 239"/>
                  <a:gd name="T9" fmla="*/ 182 h 301"/>
                  <a:gd name="T10" fmla="*/ 44 w 239"/>
                  <a:gd name="T11" fmla="*/ 17 h 301"/>
                  <a:gd name="T12" fmla="*/ 53 w 239"/>
                  <a:gd name="T13" fmla="*/ 47 h 301"/>
                  <a:gd name="T14" fmla="*/ 51 w 239"/>
                  <a:gd name="T15" fmla="*/ 52 h 301"/>
                  <a:gd name="T16" fmla="*/ 46 w 239"/>
                  <a:gd name="T17" fmla="*/ 50 h 301"/>
                  <a:gd name="T18" fmla="*/ 34 w 239"/>
                  <a:gd name="T19" fmla="*/ 11 h 301"/>
                  <a:gd name="T20" fmla="*/ 33 w 239"/>
                  <a:gd name="T21" fmla="*/ 8 h 301"/>
                  <a:gd name="T22" fmla="*/ 34 w 239"/>
                  <a:gd name="T23" fmla="*/ 3 h 301"/>
                  <a:gd name="T24" fmla="*/ 36 w 239"/>
                  <a:gd name="T25" fmla="*/ 3 h 301"/>
                  <a:gd name="T26" fmla="*/ 44 w 239"/>
                  <a:gd name="T27" fmla="*/ 0 h 301"/>
                  <a:gd name="T28" fmla="*/ 81 w 239"/>
                  <a:gd name="T29" fmla="*/ 6 h 301"/>
                  <a:gd name="T30" fmla="*/ 80 w 239"/>
                  <a:gd name="T31" fmla="*/ 14 h 301"/>
                  <a:gd name="T32" fmla="*/ 47 w 239"/>
                  <a:gd name="T33" fmla="*/ 9 h 301"/>
                  <a:gd name="T34" fmla="*/ 161 w 239"/>
                  <a:gd name="T35" fmla="*/ 187 h 301"/>
                  <a:gd name="T36" fmla="*/ 239 w 239"/>
                  <a:gd name="T37" fmla="*/ 288 h 301"/>
                  <a:gd name="T38" fmla="*/ 236 w 239"/>
                  <a:gd name="T39" fmla="*/ 293 h 301"/>
                  <a:gd name="T40" fmla="*/ 231 w 239"/>
                  <a:gd name="T41" fmla="*/ 291 h 301"/>
                  <a:gd name="T42" fmla="*/ 161 w 239"/>
                  <a:gd name="T43" fmla="*/ 197 h 301"/>
                  <a:gd name="T44" fmla="*/ 149 w 239"/>
                  <a:gd name="T45" fmla="*/ 252 h 301"/>
                  <a:gd name="T46" fmla="*/ 82 w 239"/>
                  <a:gd name="T47" fmla="*/ 301 h 301"/>
                  <a:gd name="T48" fmla="*/ 79 w 239"/>
                  <a:gd name="T49" fmla="*/ 168 h 301"/>
                  <a:gd name="T50" fmla="*/ 16 w 239"/>
                  <a:gd name="T51" fmla="*/ 214 h 301"/>
                  <a:gd name="T52" fmla="*/ 66 w 239"/>
                  <a:gd name="T53" fmla="*/ 291 h 301"/>
                  <a:gd name="T54" fmla="*/ 141 w 239"/>
                  <a:gd name="T55" fmla="*/ 249 h 301"/>
                  <a:gd name="T56" fmla="*/ 153 w 239"/>
                  <a:gd name="T57" fmla="*/ 191 h 301"/>
                  <a:gd name="T58" fmla="*/ 99 w 239"/>
                  <a:gd name="T59" fmla="*/ 170 h 301"/>
                  <a:gd name="T60" fmla="*/ 79 w 239"/>
                  <a:gd name="T61" fmla="*/ 168 h 3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39" h="301">
                    <a:moveTo>
                      <a:pt x="82" y="301"/>
                    </a:moveTo>
                    <a:cubicBezTo>
                      <a:pt x="76" y="301"/>
                      <a:pt x="70" y="300"/>
                      <a:pt x="64" y="298"/>
                    </a:cubicBezTo>
                    <a:cubicBezTo>
                      <a:pt x="17" y="285"/>
                      <a:pt x="0" y="245"/>
                      <a:pt x="8" y="212"/>
                    </a:cubicBezTo>
                    <a:cubicBezTo>
                      <a:pt x="15" y="180"/>
                      <a:pt x="47" y="152"/>
                      <a:pt x="100" y="162"/>
                    </a:cubicBezTo>
                    <a:cubicBezTo>
                      <a:pt x="120" y="165"/>
                      <a:pt x="137" y="173"/>
                      <a:pt x="153" y="182"/>
                    </a:cubicBezTo>
                    <a:cubicBezTo>
                      <a:pt x="148" y="130"/>
                      <a:pt x="116" y="69"/>
                      <a:pt x="44" y="17"/>
                    </a:cubicBezTo>
                    <a:cubicBezTo>
                      <a:pt x="53" y="47"/>
                      <a:pt x="53" y="47"/>
                      <a:pt x="53" y="47"/>
                    </a:cubicBezTo>
                    <a:cubicBezTo>
                      <a:pt x="54" y="49"/>
                      <a:pt x="53" y="51"/>
                      <a:pt x="51" y="52"/>
                    </a:cubicBezTo>
                    <a:cubicBezTo>
                      <a:pt x="49" y="53"/>
                      <a:pt x="46" y="52"/>
                      <a:pt x="46" y="50"/>
                    </a:cubicBezTo>
                    <a:cubicBezTo>
                      <a:pt x="41" y="41"/>
                      <a:pt x="33" y="22"/>
                      <a:pt x="34" y="11"/>
                    </a:cubicBezTo>
                    <a:cubicBezTo>
                      <a:pt x="33" y="8"/>
                      <a:pt x="33" y="8"/>
                      <a:pt x="33" y="8"/>
                    </a:cubicBezTo>
                    <a:cubicBezTo>
                      <a:pt x="32" y="6"/>
                      <a:pt x="33" y="4"/>
                      <a:pt x="34" y="3"/>
                    </a:cubicBezTo>
                    <a:cubicBezTo>
                      <a:pt x="35" y="3"/>
                      <a:pt x="35" y="3"/>
                      <a:pt x="36" y="3"/>
                    </a:cubicBezTo>
                    <a:cubicBezTo>
                      <a:pt x="37" y="1"/>
                      <a:pt x="40" y="0"/>
                      <a:pt x="44" y="0"/>
                    </a:cubicBezTo>
                    <a:cubicBezTo>
                      <a:pt x="59" y="3"/>
                      <a:pt x="81" y="6"/>
                      <a:pt x="81" y="6"/>
                    </a:cubicBezTo>
                    <a:cubicBezTo>
                      <a:pt x="80" y="14"/>
                      <a:pt x="80" y="14"/>
                      <a:pt x="80" y="14"/>
                    </a:cubicBezTo>
                    <a:cubicBezTo>
                      <a:pt x="80" y="14"/>
                      <a:pt x="62" y="11"/>
                      <a:pt x="47" y="9"/>
                    </a:cubicBezTo>
                    <a:cubicBezTo>
                      <a:pt x="125" y="66"/>
                      <a:pt x="158" y="131"/>
                      <a:pt x="161" y="187"/>
                    </a:cubicBezTo>
                    <a:cubicBezTo>
                      <a:pt x="217" y="225"/>
                      <a:pt x="238" y="287"/>
                      <a:pt x="239" y="288"/>
                    </a:cubicBezTo>
                    <a:cubicBezTo>
                      <a:pt x="239" y="290"/>
                      <a:pt x="238" y="293"/>
                      <a:pt x="236" y="293"/>
                    </a:cubicBezTo>
                    <a:cubicBezTo>
                      <a:pt x="234" y="294"/>
                      <a:pt x="232" y="293"/>
                      <a:pt x="231" y="291"/>
                    </a:cubicBezTo>
                    <a:cubicBezTo>
                      <a:pt x="231" y="290"/>
                      <a:pt x="211" y="233"/>
                      <a:pt x="161" y="197"/>
                    </a:cubicBezTo>
                    <a:cubicBezTo>
                      <a:pt x="161" y="217"/>
                      <a:pt x="156" y="236"/>
                      <a:pt x="149" y="252"/>
                    </a:cubicBezTo>
                    <a:cubicBezTo>
                      <a:pt x="134" y="283"/>
                      <a:pt x="109" y="301"/>
                      <a:pt x="82" y="301"/>
                    </a:cubicBezTo>
                    <a:close/>
                    <a:moveTo>
                      <a:pt x="79" y="168"/>
                    </a:moveTo>
                    <a:cubicBezTo>
                      <a:pt x="43" y="168"/>
                      <a:pt x="21" y="189"/>
                      <a:pt x="16" y="214"/>
                    </a:cubicBezTo>
                    <a:cubicBezTo>
                      <a:pt x="9" y="243"/>
                      <a:pt x="24" y="279"/>
                      <a:pt x="66" y="291"/>
                    </a:cubicBezTo>
                    <a:cubicBezTo>
                      <a:pt x="96" y="299"/>
                      <a:pt x="125" y="283"/>
                      <a:pt x="141" y="249"/>
                    </a:cubicBezTo>
                    <a:cubicBezTo>
                      <a:pt x="149" y="232"/>
                      <a:pt x="154" y="212"/>
                      <a:pt x="153" y="191"/>
                    </a:cubicBezTo>
                    <a:cubicBezTo>
                      <a:pt x="138" y="181"/>
                      <a:pt x="120" y="174"/>
                      <a:pt x="99" y="170"/>
                    </a:cubicBezTo>
                    <a:cubicBezTo>
                      <a:pt x="92" y="168"/>
                      <a:pt x="85" y="168"/>
                      <a:pt x="79" y="16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>
                  <a:latin typeface="Arial"/>
                  <a:ea typeface="微软雅黑"/>
                  <a:sym typeface="Arial"/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文本框 71"/>
                <p:cNvSpPr txBox="1"/>
                <p:nvPr/>
              </p:nvSpPr>
              <p:spPr>
                <a:xfrm>
                  <a:off x="8902662" y="1266586"/>
                  <a:ext cx="2831668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zh-TW" sz="2800" b="1" i="1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/>
                            <a:ea typeface="標楷體" panose="03000509000000000000" pitchFamily="65" charset="-120"/>
                            <a:cs typeface="DFPShaoNvW5-GB" charset="-122"/>
                            <a:sym typeface="Arial"/>
                          </a:rPr>
                          <m:t>+</m:t>
                        </m:r>
                        <m:r>
                          <a:rPr kumimoji="1" lang="zh-TW" altLang="en-US" sz="2800" b="1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/>
                            <a:ea typeface="標楷體" panose="03000509000000000000" pitchFamily="65" charset="-120"/>
                            <a:cs typeface="DFPShaoNvW5-GB" charset="-122"/>
                            <a:sym typeface="Arial"/>
                          </a:rPr>
                          <m:t>、－、</m:t>
                        </m:r>
                        <m:r>
                          <a:rPr kumimoji="1" lang="en-US" altLang="zh-TW" sz="2800" b="1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/>
                            <a:ea typeface="Cambria Math"/>
                            <a:cs typeface="DFPShaoNvW5-GB" charset="-122"/>
                            <a:sym typeface="Arial"/>
                          </a:rPr>
                          <m:t>×</m:t>
                        </m:r>
                        <m:r>
                          <a:rPr kumimoji="1" lang="zh-TW" altLang="en-US" sz="2800" b="1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/>
                            <a:ea typeface="標楷體" panose="03000509000000000000" pitchFamily="65" charset="-120"/>
                            <a:cs typeface="DFPShaoNvW5-GB" charset="-122"/>
                            <a:sym typeface="Arial"/>
                          </a:rPr>
                          <m:t>、</m:t>
                        </m:r>
                        <m:r>
                          <a:rPr kumimoji="1" lang="en-US" altLang="zh-TW" sz="2800" b="1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/>
                            <a:ea typeface="Cambria Math"/>
                            <a:cs typeface="DFPShaoNvW5-GB" charset="-122"/>
                            <a:sym typeface="Arial"/>
                          </a:rPr>
                          <m:t>÷</m:t>
                        </m:r>
                      </m:oMath>
                    </m:oMathPara>
                  </a14:m>
                  <a:endParaRPr kumimoji="1" lang="zh-CN" altLang="en-US" sz="2800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cs typeface="DFPShaoNvW5-GB" charset="-122"/>
                    <a:sym typeface="Arial"/>
                  </a:endParaRPr>
                </a:p>
              </p:txBody>
            </p:sp>
          </mc:Choice>
          <mc:Fallback xmlns="">
            <p:sp>
              <p:nvSpPr>
                <p:cNvPr id="47" name="文本框 7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902662" y="1266586"/>
                  <a:ext cx="2831668" cy="523220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3" name="群組 52"/>
          <p:cNvGrpSpPr/>
          <p:nvPr/>
        </p:nvGrpSpPr>
        <p:grpSpPr>
          <a:xfrm>
            <a:off x="8229012" y="2152864"/>
            <a:ext cx="2607300" cy="563247"/>
            <a:chOff x="8275391" y="1266586"/>
            <a:chExt cx="2607297" cy="563247"/>
          </a:xfrm>
        </p:grpSpPr>
        <p:grpSp>
          <p:nvGrpSpPr>
            <p:cNvPr id="54" name="组合 416"/>
            <p:cNvGrpSpPr/>
            <p:nvPr/>
          </p:nvGrpSpPr>
          <p:grpSpPr>
            <a:xfrm>
              <a:off x="8275391" y="1505833"/>
              <a:ext cx="540000" cy="324000"/>
              <a:chOff x="3610120" y="261689"/>
              <a:chExt cx="636853" cy="393183"/>
            </a:xfrm>
          </p:grpSpPr>
          <p:pic>
            <p:nvPicPr>
              <p:cNvPr id="56" name="图片 417"/>
              <p:cNvPicPr>
                <a:picLocks noChangeAspect="1"/>
              </p:cNvPicPr>
              <p:nvPr userDrawn="1"/>
            </p:nvPicPr>
            <p:blipFill>
              <a:blip r:embed="rId4" cstate="print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409115">
                <a:off x="3830226" y="261689"/>
                <a:ext cx="416747" cy="246260"/>
              </a:xfrm>
              <a:prstGeom prst="rect">
                <a:avLst/>
              </a:prstGeom>
            </p:spPr>
          </p:pic>
          <p:sp>
            <p:nvSpPr>
              <p:cNvPr id="57" name="Freeform 249"/>
              <p:cNvSpPr>
                <a:spLocks noEditPoints="1"/>
              </p:cNvSpPr>
              <p:nvPr userDrawn="1"/>
            </p:nvSpPr>
            <p:spPr bwMode="auto">
              <a:xfrm rot="2431720" flipH="1">
                <a:off x="3610120" y="366070"/>
                <a:ext cx="211706" cy="288802"/>
              </a:xfrm>
              <a:custGeom>
                <a:avLst/>
                <a:gdLst>
                  <a:gd name="T0" fmla="*/ 82 w 239"/>
                  <a:gd name="T1" fmla="*/ 301 h 301"/>
                  <a:gd name="T2" fmla="*/ 64 w 239"/>
                  <a:gd name="T3" fmla="*/ 298 h 301"/>
                  <a:gd name="T4" fmla="*/ 8 w 239"/>
                  <a:gd name="T5" fmla="*/ 212 h 301"/>
                  <a:gd name="T6" fmla="*/ 100 w 239"/>
                  <a:gd name="T7" fmla="*/ 162 h 301"/>
                  <a:gd name="T8" fmla="*/ 153 w 239"/>
                  <a:gd name="T9" fmla="*/ 182 h 301"/>
                  <a:gd name="T10" fmla="*/ 44 w 239"/>
                  <a:gd name="T11" fmla="*/ 17 h 301"/>
                  <a:gd name="T12" fmla="*/ 53 w 239"/>
                  <a:gd name="T13" fmla="*/ 47 h 301"/>
                  <a:gd name="T14" fmla="*/ 51 w 239"/>
                  <a:gd name="T15" fmla="*/ 52 h 301"/>
                  <a:gd name="T16" fmla="*/ 46 w 239"/>
                  <a:gd name="T17" fmla="*/ 50 h 301"/>
                  <a:gd name="T18" fmla="*/ 34 w 239"/>
                  <a:gd name="T19" fmla="*/ 11 h 301"/>
                  <a:gd name="T20" fmla="*/ 33 w 239"/>
                  <a:gd name="T21" fmla="*/ 8 h 301"/>
                  <a:gd name="T22" fmla="*/ 34 w 239"/>
                  <a:gd name="T23" fmla="*/ 3 h 301"/>
                  <a:gd name="T24" fmla="*/ 36 w 239"/>
                  <a:gd name="T25" fmla="*/ 3 h 301"/>
                  <a:gd name="T26" fmla="*/ 44 w 239"/>
                  <a:gd name="T27" fmla="*/ 0 h 301"/>
                  <a:gd name="T28" fmla="*/ 81 w 239"/>
                  <a:gd name="T29" fmla="*/ 6 h 301"/>
                  <a:gd name="T30" fmla="*/ 80 w 239"/>
                  <a:gd name="T31" fmla="*/ 14 h 301"/>
                  <a:gd name="T32" fmla="*/ 47 w 239"/>
                  <a:gd name="T33" fmla="*/ 9 h 301"/>
                  <a:gd name="T34" fmla="*/ 161 w 239"/>
                  <a:gd name="T35" fmla="*/ 187 h 301"/>
                  <a:gd name="T36" fmla="*/ 239 w 239"/>
                  <a:gd name="T37" fmla="*/ 288 h 301"/>
                  <a:gd name="T38" fmla="*/ 236 w 239"/>
                  <a:gd name="T39" fmla="*/ 293 h 301"/>
                  <a:gd name="T40" fmla="*/ 231 w 239"/>
                  <a:gd name="T41" fmla="*/ 291 h 301"/>
                  <a:gd name="T42" fmla="*/ 161 w 239"/>
                  <a:gd name="T43" fmla="*/ 197 h 301"/>
                  <a:gd name="T44" fmla="*/ 149 w 239"/>
                  <a:gd name="T45" fmla="*/ 252 h 301"/>
                  <a:gd name="T46" fmla="*/ 82 w 239"/>
                  <a:gd name="T47" fmla="*/ 301 h 301"/>
                  <a:gd name="T48" fmla="*/ 79 w 239"/>
                  <a:gd name="T49" fmla="*/ 168 h 301"/>
                  <a:gd name="T50" fmla="*/ 16 w 239"/>
                  <a:gd name="T51" fmla="*/ 214 h 301"/>
                  <a:gd name="T52" fmla="*/ 66 w 239"/>
                  <a:gd name="T53" fmla="*/ 291 h 301"/>
                  <a:gd name="T54" fmla="*/ 141 w 239"/>
                  <a:gd name="T55" fmla="*/ 249 h 301"/>
                  <a:gd name="T56" fmla="*/ 153 w 239"/>
                  <a:gd name="T57" fmla="*/ 191 h 301"/>
                  <a:gd name="T58" fmla="*/ 99 w 239"/>
                  <a:gd name="T59" fmla="*/ 170 h 301"/>
                  <a:gd name="T60" fmla="*/ 79 w 239"/>
                  <a:gd name="T61" fmla="*/ 168 h 3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39" h="301">
                    <a:moveTo>
                      <a:pt x="82" y="301"/>
                    </a:moveTo>
                    <a:cubicBezTo>
                      <a:pt x="76" y="301"/>
                      <a:pt x="70" y="300"/>
                      <a:pt x="64" y="298"/>
                    </a:cubicBezTo>
                    <a:cubicBezTo>
                      <a:pt x="17" y="285"/>
                      <a:pt x="0" y="245"/>
                      <a:pt x="8" y="212"/>
                    </a:cubicBezTo>
                    <a:cubicBezTo>
                      <a:pt x="15" y="180"/>
                      <a:pt x="47" y="152"/>
                      <a:pt x="100" y="162"/>
                    </a:cubicBezTo>
                    <a:cubicBezTo>
                      <a:pt x="120" y="165"/>
                      <a:pt x="137" y="173"/>
                      <a:pt x="153" y="182"/>
                    </a:cubicBezTo>
                    <a:cubicBezTo>
                      <a:pt x="148" y="130"/>
                      <a:pt x="116" y="69"/>
                      <a:pt x="44" y="17"/>
                    </a:cubicBezTo>
                    <a:cubicBezTo>
                      <a:pt x="53" y="47"/>
                      <a:pt x="53" y="47"/>
                      <a:pt x="53" y="47"/>
                    </a:cubicBezTo>
                    <a:cubicBezTo>
                      <a:pt x="54" y="49"/>
                      <a:pt x="53" y="51"/>
                      <a:pt x="51" y="52"/>
                    </a:cubicBezTo>
                    <a:cubicBezTo>
                      <a:pt x="49" y="53"/>
                      <a:pt x="46" y="52"/>
                      <a:pt x="46" y="50"/>
                    </a:cubicBezTo>
                    <a:cubicBezTo>
                      <a:pt x="41" y="41"/>
                      <a:pt x="33" y="22"/>
                      <a:pt x="34" y="11"/>
                    </a:cubicBezTo>
                    <a:cubicBezTo>
                      <a:pt x="33" y="8"/>
                      <a:pt x="33" y="8"/>
                      <a:pt x="33" y="8"/>
                    </a:cubicBezTo>
                    <a:cubicBezTo>
                      <a:pt x="32" y="6"/>
                      <a:pt x="33" y="4"/>
                      <a:pt x="34" y="3"/>
                    </a:cubicBezTo>
                    <a:cubicBezTo>
                      <a:pt x="35" y="3"/>
                      <a:pt x="35" y="3"/>
                      <a:pt x="36" y="3"/>
                    </a:cubicBezTo>
                    <a:cubicBezTo>
                      <a:pt x="37" y="1"/>
                      <a:pt x="40" y="0"/>
                      <a:pt x="44" y="0"/>
                    </a:cubicBezTo>
                    <a:cubicBezTo>
                      <a:pt x="59" y="3"/>
                      <a:pt x="81" y="6"/>
                      <a:pt x="81" y="6"/>
                    </a:cubicBezTo>
                    <a:cubicBezTo>
                      <a:pt x="80" y="14"/>
                      <a:pt x="80" y="14"/>
                      <a:pt x="80" y="14"/>
                    </a:cubicBezTo>
                    <a:cubicBezTo>
                      <a:pt x="80" y="14"/>
                      <a:pt x="62" y="11"/>
                      <a:pt x="47" y="9"/>
                    </a:cubicBezTo>
                    <a:cubicBezTo>
                      <a:pt x="125" y="66"/>
                      <a:pt x="158" y="131"/>
                      <a:pt x="161" y="187"/>
                    </a:cubicBezTo>
                    <a:cubicBezTo>
                      <a:pt x="217" y="225"/>
                      <a:pt x="238" y="287"/>
                      <a:pt x="239" y="288"/>
                    </a:cubicBezTo>
                    <a:cubicBezTo>
                      <a:pt x="239" y="290"/>
                      <a:pt x="238" y="293"/>
                      <a:pt x="236" y="293"/>
                    </a:cubicBezTo>
                    <a:cubicBezTo>
                      <a:pt x="234" y="294"/>
                      <a:pt x="232" y="293"/>
                      <a:pt x="231" y="291"/>
                    </a:cubicBezTo>
                    <a:cubicBezTo>
                      <a:pt x="231" y="290"/>
                      <a:pt x="211" y="233"/>
                      <a:pt x="161" y="197"/>
                    </a:cubicBezTo>
                    <a:cubicBezTo>
                      <a:pt x="161" y="217"/>
                      <a:pt x="156" y="236"/>
                      <a:pt x="149" y="252"/>
                    </a:cubicBezTo>
                    <a:cubicBezTo>
                      <a:pt x="134" y="283"/>
                      <a:pt x="109" y="301"/>
                      <a:pt x="82" y="301"/>
                    </a:cubicBezTo>
                    <a:close/>
                    <a:moveTo>
                      <a:pt x="79" y="168"/>
                    </a:moveTo>
                    <a:cubicBezTo>
                      <a:pt x="43" y="168"/>
                      <a:pt x="21" y="189"/>
                      <a:pt x="16" y="214"/>
                    </a:cubicBezTo>
                    <a:cubicBezTo>
                      <a:pt x="9" y="243"/>
                      <a:pt x="24" y="279"/>
                      <a:pt x="66" y="291"/>
                    </a:cubicBezTo>
                    <a:cubicBezTo>
                      <a:pt x="96" y="299"/>
                      <a:pt x="125" y="283"/>
                      <a:pt x="141" y="249"/>
                    </a:cubicBezTo>
                    <a:cubicBezTo>
                      <a:pt x="149" y="232"/>
                      <a:pt x="154" y="212"/>
                      <a:pt x="153" y="191"/>
                    </a:cubicBezTo>
                    <a:cubicBezTo>
                      <a:pt x="138" y="181"/>
                      <a:pt x="120" y="174"/>
                      <a:pt x="99" y="170"/>
                    </a:cubicBezTo>
                    <a:cubicBezTo>
                      <a:pt x="92" y="168"/>
                      <a:pt x="85" y="168"/>
                      <a:pt x="79" y="16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>
                  <a:latin typeface="Arial"/>
                  <a:ea typeface="微软雅黑"/>
                  <a:sym typeface="Arial"/>
                </a:endParaRPr>
              </a:p>
            </p:txBody>
          </p:sp>
        </p:grpSp>
        <p:sp>
          <p:nvSpPr>
            <p:cNvPr id="55" name="文本框 71"/>
            <p:cNvSpPr txBox="1"/>
            <p:nvPr/>
          </p:nvSpPr>
          <p:spPr>
            <a:xfrm>
              <a:off x="8902661" y="1266586"/>
              <a:ext cx="198002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28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標楷體" panose="03000509000000000000" pitchFamily="65" charset="-120"/>
                  <a:ea typeface="標楷體" panose="03000509000000000000" pitchFamily="65" charset="-120"/>
                  <a:cs typeface="DFPShaoNvW5-GB" charset="-122"/>
                  <a:sym typeface="Arial"/>
                </a:rPr>
                <a:t>比率與比例</a:t>
              </a:r>
              <a:endParaRPr kumimoji="1" lang="zh-CN" altLang="en-US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DFPShaoNvW5-GB" charset="-122"/>
                <a:sym typeface="Arial"/>
              </a:endParaRPr>
            </a:p>
          </p:txBody>
        </p:sp>
      </p:grpSp>
      <p:grpSp>
        <p:nvGrpSpPr>
          <p:cNvPr id="58" name="群組 57"/>
          <p:cNvGrpSpPr/>
          <p:nvPr/>
        </p:nvGrpSpPr>
        <p:grpSpPr>
          <a:xfrm>
            <a:off x="7961436" y="3362441"/>
            <a:ext cx="2248228" cy="563247"/>
            <a:chOff x="8275391" y="1266586"/>
            <a:chExt cx="2248225" cy="563247"/>
          </a:xfrm>
        </p:grpSpPr>
        <p:grpSp>
          <p:nvGrpSpPr>
            <p:cNvPr id="59" name="组合 416"/>
            <p:cNvGrpSpPr/>
            <p:nvPr/>
          </p:nvGrpSpPr>
          <p:grpSpPr>
            <a:xfrm>
              <a:off x="8275391" y="1505833"/>
              <a:ext cx="540000" cy="324000"/>
              <a:chOff x="3610120" y="261689"/>
              <a:chExt cx="636853" cy="393183"/>
            </a:xfrm>
          </p:grpSpPr>
          <p:pic>
            <p:nvPicPr>
              <p:cNvPr id="65" name="图片 417"/>
              <p:cNvPicPr>
                <a:picLocks noChangeAspect="1"/>
              </p:cNvPicPr>
              <p:nvPr userDrawn="1"/>
            </p:nvPicPr>
            <p:blipFill>
              <a:blip r:embed="rId4" cstate="print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409115">
                <a:off x="3830226" y="261689"/>
                <a:ext cx="416747" cy="246260"/>
              </a:xfrm>
              <a:prstGeom prst="rect">
                <a:avLst/>
              </a:prstGeom>
            </p:spPr>
          </p:pic>
          <p:sp>
            <p:nvSpPr>
              <p:cNvPr id="66" name="Freeform 249"/>
              <p:cNvSpPr>
                <a:spLocks noEditPoints="1"/>
              </p:cNvSpPr>
              <p:nvPr userDrawn="1"/>
            </p:nvSpPr>
            <p:spPr bwMode="auto">
              <a:xfrm rot="2431720" flipH="1">
                <a:off x="3610120" y="366070"/>
                <a:ext cx="211706" cy="288802"/>
              </a:xfrm>
              <a:custGeom>
                <a:avLst/>
                <a:gdLst>
                  <a:gd name="T0" fmla="*/ 82 w 239"/>
                  <a:gd name="T1" fmla="*/ 301 h 301"/>
                  <a:gd name="T2" fmla="*/ 64 w 239"/>
                  <a:gd name="T3" fmla="*/ 298 h 301"/>
                  <a:gd name="T4" fmla="*/ 8 w 239"/>
                  <a:gd name="T5" fmla="*/ 212 h 301"/>
                  <a:gd name="T6" fmla="*/ 100 w 239"/>
                  <a:gd name="T7" fmla="*/ 162 h 301"/>
                  <a:gd name="T8" fmla="*/ 153 w 239"/>
                  <a:gd name="T9" fmla="*/ 182 h 301"/>
                  <a:gd name="T10" fmla="*/ 44 w 239"/>
                  <a:gd name="T11" fmla="*/ 17 h 301"/>
                  <a:gd name="T12" fmla="*/ 53 w 239"/>
                  <a:gd name="T13" fmla="*/ 47 h 301"/>
                  <a:gd name="T14" fmla="*/ 51 w 239"/>
                  <a:gd name="T15" fmla="*/ 52 h 301"/>
                  <a:gd name="T16" fmla="*/ 46 w 239"/>
                  <a:gd name="T17" fmla="*/ 50 h 301"/>
                  <a:gd name="T18" fmla="*/ 34 w 239"/>
                  <a:gd name="T19" fmla="*/ 11 h 301"/>
                  <a:gd name="T20" fmla="*/ 33 w 239"/>
                  <a:gd name="T21" fmla="*/ 8 h 301"/>
                  <a:gd name="T22" fmla="*/ 34 w 239"/>
                  <a:gd name="T23" fmla="*/ 3 h 301"/>
                  <a:gd name="T24" fmla="*/ 36 w 239"/>
                  <a:gd name="T25" fmla="*/ 3 h 301"/>
                  <a:gd name="T26" fmla="*/ 44 w 239"/>
                  <a:gd name="T27" fmla="*/ 0 h 301"/>
                  <a:gd name="T28" fmla="*/ 81 w 239"/>
                  <a:gd name="T29" fmla="*/ 6 h 301"/>
                  <a:gd name="T30" fmla="*/ 80 w 239"/>
                  <a:gd name="T31" fmla="*/ 14 h 301"/>
                  <a:gd name="T32" fmla="*/ 47 w 239"/>
                  <a:gd name="T33" fmla="*/ 9 h 301"/>
                  <a:gd name="T34" fmla="*/ 161 w 239"/>
                  <a:gd name="T35" fmla="*/ 187 h 301"/>
                  <a:gd name="T36" fmla="*/ 239 w 239"/>
                  <a:gd name="T37" fmla="*/ 288 h 301"/>
                  <a:gd name="T38" fmla="*/ 236 w 239"/>
                  <a:gd name="T39" fmla="*/ 293 h 301"/>
                  <a:gd name="T40" fmla="*/ 231 w 239"/>
                  <a:gd name="T41" fmla="*/ 291 h 301"/>
                  <a:gd name="T42" fmla="*/ 161 w 239"/>
                  <a:gd name="T43" fmla="*/ 197 h 301"/>
                  <a:gd name="T44" fmla="*/ 149 w 239"/>
                  <a:gd name="T45" fmla="*/ 252 h 301"/>
                  <a:gd name="T46" fmla="*/ 82 w 239"/>
                  <a:gd name="T47" fmla="*/ 301 h 301"/>
                  <a:gd name="T48" fmla="*/ 79 w 239"/>
                  <a:gd name="T49" fmla="*/ 168 h 301"/>
                  <a:gd name="T50" fmla="*/ 16 w 239"/>
                  <a:gd name="T51" fmla="*/ 214 h 301"/>
                  <a:gd name="T52" fmla="*/ 66 w 239"/>
                  <a:gd name="T53" fmla="*/ 291 h 301"/>
                  <a:gd name="T54" fmla="*/ 141 w 239"/>
                  <a:gd name="T55" fmla="*/ 249 h 301"/>
                  <a:gd name="T56" fmla="*/ 153 w 239"/>
                  <a:gd name="T57" fmla="*/ 191 h 301"/>
                  <a:gd name="T58" fmla="*/ 99 w 239"/>
                  <a:gd name="T59" fmla="*/ 170 h 301"/>
                  <a:gd name="T60" fmla="*/ 79 w 239"/>
                  <a:gd name="T61" fmla="*/ 168 h 3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39" h="301">
                    <a:moveTo>
                      <a:pt x="82" y="301"/>
                    </a:moveTo>
                    <a:cubicBezTo>
                      <a:pt x="76" y="301"/>
                      <a:pt x="70" y="300"/>
                      <a:pt x="64" y="298"/>
                    </a:cubicBezTo>
                    <a:cubicBezTo>
                      <a:pt x="17" y="285"/>
                      <a:pt x="0" y="245"/>
                      <a:pt x="8" y="212"/>
                    </a:cubicBezTo>
                    <a:cubicBezTo>
                      <a:pt x="15" y="180"/>
                      <a:pt x="47" y="152"/>
                      <a:pt x="100" y="162"/>
                    </a:cubicBezTo>
                    <a:cubicBezTo>
                      <a:pt x="120" y="165"/>
                      <a:pt x="137" y="173"/>
                      <a:pt x="153" y="182"/>
                    </a:cubicBezTo>
                    <a:cubicBezTo>
                      <a:pt x="148" y="130"/>
                      <a:pt x="116" y="69"/>
                      <a:pt x="44" y="17"/>
                    </a:cubicBezTo>
                    <a:cubicBezTo>
                      <a:pt x="53" y="47"/>
                      <a:pt x="53" y="47"/>
                      <a:pt x="53" y="47"/>
                    </a:cubicBezTo>
                    <a:cubicBezTo>
                      <a:pt x="54" y="49"/>
                      <a:pt x="53" y="51"/>
                      <a:pt x="51" y="52"/>
                    </a:cubicBezTo>
                    <a:cubicBezTo>
                      <a:pt x="49" y="53"/>
                      <a:pt x="46" y="52"/>
                      <a:pt x="46" y="50"/>
                    </a:cubicBezTo>
                    <a:cubicBezTo>
                      <a:pt x="41" y="41"/>
                      <a:pt x="33" y="22"/>
                      <a:pt x="34" y="11"/>
                    </a:cubicBezTo>
                    <a:cubicBezTo>
                      <a:pt x="33" y="8"/>
                      <a:pt x="33" y="8"/>
                      <a:pt x="33" y="8"/>
                    </a:cubicBezTo>
                    <a:cubicBezTo>
                      <a:pt x="32" y="6"/>
                      <a:pt x="33" y="4"/>
                      <a:pt x="34" y="3"/>
                    </a:cubicBezTo>
                    <a:cubicBezTo>
                      <a:pt x="35" y="3"/>
                      <a:pt x="35" y="3"/>
                      <a:pt x="36" y="3"/>
                    </a:cubicBezTo>
                    <a:cubicBezTo>
                      <a:pt x="37" y="1"/>
                      <a:pt x="40" y="0"/>
                      <a:pt x="44" y="0"/>
                    </a:cubicBezTo>
                    <a:cubicBezTo>
                      <a:pt x="59" y="3"/>
                      <a:pt x="81" y="6"/>
                      <a:pt x="81" y="6"/>
                    </a:cubicBezTo>
                    <a:cubicBezTo>
                      <a:pt x="80" y="14"/>
                      <a:pt x="80" y="14"/>
                      <a:pt x="80" y="14"/>
                    </a:cubicBezTo>
                    <a:cubicBezTo>
                      <a:pt x="80" y="14"/>
                      <a:pt x="62" y="11"/>
                      <a:pt x="47" y="9"/>
                    </a:cubicBezTo>
                    <a:cubicBezTo>
                      <a:pt x="125" y="66"/>
                      <a:pt x="158" y="131"/>
                      <a:pt x="161" y="187"/>
                    </a:cubicBezTo>
                    <a:cubicBezTo>
                      <a:pt x="217" y="225"/>
                      <a:pt x="238" y="287"/>
                      <a:pt x="239" y="288"/>
                    </a:cubicBezTo>
                    <a:cubicBezTo>
                      <a:pt x="239" y="290"/>
                      <a:pt x="238" y="293"/>
                      <a:pt x="236" y="293"/>
                    </a:cubicBezTo>
                    <a:cubicBezTo>
                      <a:pt x="234" y="294"/>
                      <a:pt x="232" y="293"/>
                      <a:pt x="231" y="291"/>
                    </a:cubicBezTo>
                    <a:cubicBezTo>
                      <a:pt x="231" y="290"/>
                      <a:pt x="211" y="233"/>
                      <a:pt x="161" y="197"/>
                    </a:cubicBezTo>
                    <a:cubicBezTo>
                      <a:pt x="161" y="217"/>
                      <a:pt x="156" y="236"/>
                      <a:pt x="149" y="252"/>
                    </a:cubicBezTo>
                    <a:cubicBezTo>
                      <a:pt x="134" y="283"/>
                      <a:pt x="109" y="301"/>
                      <a:pt x="82" y="301"/>
                    </a:cubicBezTo>
                    <a:close/>
                    <a:moveTo>
                      <a:pt x="79" y="168"/>
                    </a:moveTo>
                    <a:cubicBezTo>
                      <a:pt x="43" y="168"/>
                      <a:pt x="21" y="189"/>
                      <a:pt x="16" y="214"/>
                    </a:cubicBezTo>
                    <a:cubicBezTo>
                      <a:pt x="9" y="243"/>
                      <a:pt x="24" y="279"/>
                      <a:pt x="66" y="291"/>
                    </a:cubicBezTo>
                    <a:cubicBezTo>
                      <a:pt x="96" y="299"/>
                      <a:pt x="125" y="283"/>
                      <a:pt x="141" y="249"/>
                    </a:cubicBezTo>
                    <a:cubicBezTo>
                      <a:pt x="149" y="232"/>
                      <a:pt x="154" y="212"/>
                      <a:pt x="153" y="191"/>
                    </a:cubicBezTo>
                    <a:cubicBezTo>
                      <a:pt x="138" y="181"/>
                      <a:pt x="120" y="174"/>
                      <a:pt x="99" y="170"/>
                    </a:cubicBezTo>
                    <a:cubicBezTo>
                      <a:pt x="92" y="168"/>
                      <a:pt x="85" y="168"/>
                      <a:pt x="79" y="16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>
                  <a:latin typeface="Arial"/>
                  <a:ea typeface="微软雅黑"/>
                  <a:sym typeface="Arial"/>
                </a:endParaRPr>
              </a:p>
            </p:txBody>
          </p:sp>
        </p:grpSp>
        <p:sp>
          <p:nvSpPr>
            <p:cNvPr id="64" name="文本框 71"/>
            <p:cNvSpPr txBox="1"/>
            <p:nvPr/>
          </p:nvSpPr>
          <p:spPr>
            <a:xfrm>
              <a:off x="8902661" y="1266586"/>
              <a:ext cx="162095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28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標楷體" panose="03000509000000000000" pitchFamily="65" charset="-120"/>
                  <a:ea typeface="標楷體" panose="03000509000000000000" pitchFamily="65" charset="-120"/>
                  <a:cs typeface="DFPShaoNvW5-GB" charset="-122"/>
                  <a:sym typeface="Arial"/>
                </a:rPr>
                <a:t>等值分數</a:t>
              </a:r>
              <a:endParaRPr kumimoji="1" lang="zh-CN" altLang="en-US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DFPShaoNvW5-GB" charset="-122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203818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75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25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75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25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25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75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250"/>
                            </p:stCondLst>
                            <p:childTnLst>
                              <p:par>
                                <p:cTn id="4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625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75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250"/>
                            </p:stCondLst>
                            <p:childTnLst>
                              <p:par>
                                <p:cTn id="5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825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7" grpId="0"/>
      <p:bldP spid="42" grpId="0"/>
      <p:bldP spid="6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A_任意多边形 5"/>
          <p:cNvSpPr>
            <a:spLocks noEditPoints="1" noChangeArrowheads="1"/>
          </p:cNvSpPr>
          <p:nvPr>
            <p:custDataLst>
              <p:tags r:id="rId1"/>
            </p:custDataLst>
          </p:nvPr>
        </p:nvSpPr>
        <p:spPr bwMode="auto">
          <a:xfrm>
            <a:off x="3734554" y="1677468"/>
            <a:ext cx="4337233" cy="2102713"/>
          </a:xfrm>
          <a:custGeom>
            <a:avLst/>
            <a:gdLst>
              <a:gd name="T0" fmla="*/ 342 w 2787"/>
              <a:gd name="T1" fmla="*/ 280 h 1349"/>
              <a:gd name="T2" fmla="*/ 170 w 2787"/>
              <a:gd name="T3" fmla="*/ 344 h 1349"/>
              <a:gd name="T4" fmla="*/ 143 w 2787"/>
              <a:gd name="T5" fmla="*/ 698 h 1349"/>
              <a:gd name="T6" fmla="*/ 214 w 2787"/>
              <a:gd name="T7" fmla="*/ 912 h 1349"/>
              <a:gd name="T8" fmla="*/ 230 w 2787"/>
              <a:gd name="T9" fmla="*/ 1199 h 1349"/>
              <a:gd name="T10" fmla="*/ 506 w 2787"/>
              <a:gd name="T11" fmla="*/ 1115 h 1349"/>
              <a:gd name="T12" fmla="*/ 727 w 2787"/>
              <a:gd name="T13" fmla="*/ 1124 h 1349"/>
              <a:gd name="T14" fmla="*/ 944 w 2787"/>
              <a:gd name="T15" fmla="*/ 1141 h 1349"/>
              <a:gd name="T16" fmla="*/ 1129 w 2787"/>
              <a:gd name="T17" fmla="*/ 1226 h 1349"/>
              <a:gd name="T18" fmla="*/ 1335 w 2787"/>
              <a:gd name="T19" fmla="*/ 1185 h 1349"/>
              <a:gd name="T20" fmla="*/ 1521 w 2787"/>
              <a:gd name="T21" fmla="*/ 1247 h 1349"/>
              <a:gd name="T22" fmla="*/ 1690 w 2787"/>
              <a:gd name="T23" fmla="*/ 1203 h 1349"/>
              <a:gd name="T24" fmla="*/ 1912 w 2787"/>
              <a:gd name="T25" fmla="*/ 1176 h 1349"/>
              <a:gd name="T26" fmla="*/ 2077 w 2787"/>
              <a:gd name="T27" fmla="*/ 1212 h 1349"/>
              <a:gd name="T28" fmla="*/ 2177 w 2787"/>
              <a:gd name="T29" fmla="*/ 1253 h 1349"/>
              <a:gd name="T30" fmla="*/ 2397 w 2787"/>
              <a:gd name="T31" fmla="*/ 1269 h 1349"/>
              <a:gd name="T32" fmla="*/ 2570 w 2787"/>
              <a:gd name="T33" fmla="*/ 1313 h 1349"/>
              <a:gd name="T34" fmla="*/ 2721 w 2787"/>
              <a:gd name="T35" fmla="*/ 1127 h 1349"/>
              <a:gd name="T36" fmla="*/ 2731 w 2787"/>
              <a:gd name="T37" fmla="*/ 940 h 1349"/>
              <a:gd name="T38" fmla="*/ 2713 w 2787"/>
              <a:gd name="T39" fmla="*/ 775 h 1349"/>
              <a:gd name="T40" fmla="*/ 2754 w 2787"/>
              <a:gd name="T41" fmla="*/ 619 h 1349"/>
              <a:gd name="T42" fmla="*/ 2679 w 2787"/>
              <a:gd name="T43" fmla="*/ 606 h 1349"/>
              <a:gd name="T44" fmla="*/ 2628 w 2787"/>
              <a:gd name="T45" fmla="*/ 456 h 1349"/>
              <a:gd name="T46" fmla="*/ 2656 w 2787"/>
              <a:gd name="T47" fmla="*/ 409 h 1349"/>
              <a:gd name="T48" fmla="*/ 2663 w 2787"/>
              <a:gd name="T49" fmla="*/ 320 h 1349"/>
              <a:gd name="T50" fmla="*/ 2553 w 2787"/>
              <a:gd name="T51" fmla="*/ 287 h 1349"/>
              <a:gd name="T52" fmla="*/ 2432 w 2787"/>
              <a:gd name="T53" fmla="*/ 203 h 1349"/>
              <a:gd name="T54" fmla="*/ 2270 w 2787"/>
              <a:gd name="T55" fmla="*/ 177 h 1349"/>
              <a:gd name="T56" fmla="*/ 2019 w 2787"/>
              <a:gd name="T57" fmla="*/ 176 h 1349"/>
              <a:gd name="T58" fmla="*/ 1872 w 2787"/>
              <a:gd name="T59" fmla="*/ 84 h 1349"/>
              <a:gd name="T60" fmla="*/ 1773 w 2787"/>
              <a:gd name="T61" fmla="*/ 58 h 1349"/>
              <a:gd name="T62" fmla="*/ 1403 w 2787"/>
              <a:gd name="T63" fmla="*/ 190 h 1349"/>
              <a:gd name="T64" fmla="*/ 1482 w 2787"/>
              <a:gd name="T65" fmla="*/ 56 h 1349"/>
              <a:gd name="T66" fmla="*/ 922 w 2787"/>
              <a:gd name="T67" fmla="*/ 148 h 1349"/>
              <a:gd name="T68" fmla="*/ 311 w 2787"/>
              <a:gd name="T69" fmla="*/ 791 h 1349"/>
              <a:gd name="T70" fmla="*/ 784 w 2787"/>
              <a:gd name="T71" fmla="*/ 160 h 1349"/>
              <a:gd name="T72" fmla="*/ 404 w 2787"/>
              <a:gd name="T73" fmla="*/ 437 h 1349"/>
              <a:gd name="T74" fmla="*/ 758 w 2787"/>
              <a:gd name="T75" fmla="*/ 62 h 1349"/>
              <a:gd name="T76" fmla="*/ 1093 w 2787"/>
              <a:gd name="T77" fmla="*/ 148 h 1349"/>
              <a:gd name="T78" fmla="*/ 1230 w 2787"/>
              <a:gd name="T79" fmla="*/ 120 h 1349"/>
              <a:gd name="T80" fmla="*/ 494 w 2787"/>
              <a:gd name="T81" fmla="*/ 771 h 1349"/>
              <a:gd name="T82" fmla="*/ 665 w 2787"/>
              <a:gd name="T83" fmla="*/ 689 h 1349"/>
              <a:gd name="T84" fmla="*/ 633 w 2787"/>
              <a:gd name="T85" fmla="*/ 1098 h 1349"/>
              <a:gd name="T86" fmla="*/ 1051 w 2787"/>
              <a:gd name="T87" fmla="*/ 834 h 1349"/>
              <a:gd name="T88" fmla="*/ 1129 w 2787"/>
              <a:gd name="T89" fmla="*/ 605 h 1349"/>
              <a:gd name="T90" fmla="*/ 1207 w 2787"/>
              <a:gd name="T91" fmla="*/ 805 h 1349"/>
              <a:gd name="T92" fmla="*/ 1880 w 2787"/>
              <a:gd name="T93" fmla="*/ 220 h 1349"/>
              <a:gd name="T94" fmla="*/ 1469 w 2787"/>
              <a:gd name="T95" fmla="*/ 729 h 1349"/>
              <a:gd name="T96" fmla="*/ 1829 w 2787"/>
              <a:gd name="T97" fmla="*/ 257 h 1349"/>
              <a:gd name="T98" fmla="*/ 1600 w 2787"/>
              <a:gd name="T99" fmla="*/ 706 h 1349"/>
              <a:gd name="T100" fmla="*/ 2342 w 2787"/>
              <a:gd name="T101" fmla="*/ 327 h 1349"/>
              <a:gd name="T102" fmla="*/ 2264 w 2787"/>
              <a:gd name="T103" fmla="*/ 375 h 1349"/>
              <a:gd name="T104" fmla="*/ 1893 w 2787"/>
              <a:gd name="T105" fmla="*/ 989 h 13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2787" h="1349">
                <a:moveTo>
                  <a:pt x="573" y="70"/>
                </a:moveTo>
                <a:cubicBezTo>
                  <a:pt x="569" y="74"/>
                  <a:pt x="565" y="78"/>
                  <a:pt x="561" y="82"/>
                </a:cubicBezTo>
                <a:cubicBezTo>
                  <a:pt x="556" y="85"/>
                  <a:pt x="552" y="88"/>
                  <a:pt x="548" y="92"/>
                </a:cubicBezTo>
                <a:cubicBezTo>
                  <a:pt x="537" y="102"/>
                  <a:pt x="527" y="112"/>
                  <a:pt x="517" y="123"/>
                </a:cubicBezTo>
                <a:cubicBezTo>
                  <a:pt x="494" y="144"/>
                  <a:pt x="472" y="163"/>
                  <a:pt x="450" y="183"/>
                </a:cubicBezTo>
                <a:cubicBezTo>
                  <a:pt x="415" y="213"/>
                  <a:pt x="379" y="245"/>
                  <a:pt x="342" y="280"/>
                </a:cubicBezTo>
                <a:cubicBezTo>
                  <a:pt x="387" y="230"/>
                  <a:pt x="436" y="183"/>
                  <a:pt x="486" y="135"/>
                </a:cubicBezTo>
                <a:cubicBezTo>
                  <a:pt x="495" y="127"/>
                  <a:pt x="500" y="115"/>
                  <a:pt x="500" y="103"/>
                </a:cubicBezTo>
                <a:cubicBezTo>
                  <a:pt x="500" y="92"/>
                  <a:pt x="496" y="81"/>
                  <a:pt x="488" y="72"/>
                </a:cubicBezTo>
                <a:cubicBezTo>
                  <a:pt x="471" y="54"/>
                  <a:pt x="442" y="53"/>
                  <a:pt x="424" y="70"/>
                </a:cubicBezTo>
                <a:cubicBezTo>
                  <a:pt x="345" y="144"/>
                  <a:pt x="270" y="218"/>
                  <a:pt x="206" y="304"/>
                </a:cubicBezTo>
                <a:cubicBezTo>
                  <a:pt x="200" y="312"/>
                  <a:pt x="185" y="328"/>
                  <a:pt x="170" y="344"/>
                </a:cubicBezTo>
                <a:cubicBezTo>
                  <a:pt x="98" y="420"/>
                  <a:pt x="0" y="524"/>
                  <a:pt x="52" y="605"/>
                </a:cubicBezTo>
                <a:cubicBezTo>
                  <a:pt x="60" y="617"/>
                  <a:pt x="74" y="625"/>
                  <a:pt x="89" y="626"/>
                </a:cubicBezTo>
                <a:cubicBezTo>
                  <a:pt x="136" y="627"/>
                  <a:pt x="166" y="586"/>
                  <a:pt x="186" y="558"/>
                </a:cubicBezTo>
                <a:cubicBezTo>
                  <a:pt x="190" y="552"/>
                  <a:pt x="194" y="547"/>
                  <a:pt x="197" y="544"/>
                </a:cubicBezTo>
                <a:cubicBezTo>
                  <a:pt x="216" y="522"/>
                  <a:pt x="237" y="501"/>
                  <a:pt x="259" y="479"/>
                </a:cubicBezTo>
                <a:cubicBezTo>
                  <a:pt x="211" y="547"/>
                  <a:pt x="167" y="621"/>
                  <a:pt x="143" y="698"/>
                </a:cubicBezTo>
                <a:cubicBezTo>
                  <a:pt x="142" y="703"/>
                  <a:pt x="138" y="712"/>
                  <a:pt x="134" y="720"/>
                </a:cubicBezTo>
                <a:cubicBezTo>
                  <a:pt x="122" y="746"/>
                  <a:pt x="105" y="785"/>
                  <a:pt x="105" y="822"/>
                </a:cubicBezTo>
                <a:cubicBezTo>
                  <a:pt x="105" y="847"/>
                  <a:pt x="113" y="872"/>
                  <a:pt x="136" y="890"/>
                </a:cubicBezTo>
                <a:cubicBezTo>
                  <a:pt x="151" y="901"/>
                  <a:pt x="168" y="905"/>
                  <a:pt x="187" y="901"/>
                </a:cubicBezTo>
                <a:cubicBezTo>
                  <a:pt x="191" y="900"/>
                  <a:pt x="196" y="899"/>
                  <a:pt x="200" y="897"/>
                </a:cubicBezTo>
                <a:cubicBezTo>
                  <a:pt x="204" y="903"/>
                  <a:pt x="208" y="908"/>
                  <a:pt x="214" y="912"/>
                </a:cubicBezTo>
                <a:cubicBezTo>
                  <a:pt x="229" y="924"/>
                  <a:pt x="247" y="929"/>
                  <a:pt x="267" y="926"/>
                </a:cubicBezTo>
                <a:cubicBezTo>
                  <a:pt x="273" y="925"/>
                  <a:pt x="280" y="924"/>
                  <a:pt x="287" y="921"/>
                </a:cubicBezTo>
                <a:cubicBezTo>
                  <a:pt x="274" y="955"/>
                  <a:pt x="262" y="989"/>
                  <a:pt x="251" y="1024"/>
                </a:cubicBezTo>
                <a:cubicBezTo>
                  <a:pt x="251" y="1024"/>
                  <a:pt x="244" y="1044"/>
                  <a:pt x="244" y="1044"/>
                </a:cubicBezTo>
                <a:cubicBezTo>
                  <a:pt x="233" y="1075"/>
                  <a:pt x="219" y="1115"/>
                  <a:pt x="219" y="1151"/>
                </a:cubicBezTo>
                <a:cubicBezTo>
                  <a:pt x="219" y="1168"/>
                  <a:pt x="222" y="1184"/>
                  <a:pt x="230" y="1199"/>
                </a:cubicBezTo>
                <a:cubicBezTo>
                  <a:pt x="236" y="1209"/>
                  <a:pt x="246" y="1216"/>
                  <a:pt x="258" y="1219"/>
                </a:cubicBezTo>
                <a:cubicBezTo>
                  <a:pt x="270" y="1222"/>
                  <a:pt x="282" y="1220"/>
                  <a:pt x="293" y="1214"/>
                </a:cubicBezTo>
                <a:cubicBezTo>
                  <a:pt x="310" y="1203"/>
                  <a:pt x="326" y="1188"/>
                  <a:pt x="340" y="1172"/>
                </a:cubicBezTo>
                <a:cubicBezTo>
                  <a:pt x="340" y="1180"/>
                  <a:pt x="342" y="1188"/>
                  <a:pt x="345" y="1196"/>
                </a:cubicBezTo>
                <a:cubicBezTo>
                  <a:pt x="353" y="1216"/>
                  <a:pt x="374" y="1228"/>
                  <a:pt x="396" y="1223"/>
                </a:cubicBezTo>
                <a:cubicBezTo>
                  <a:pt x="447" y="1213"/>
                  <a:pt x="481" y="1156"/>
                  <a:pt x="506" y="1115"/>
                </a:cubicBezTo>
                <a:cubicBezTo>
                  <a:pt x="506" y="1115"/>
                  <a:pt x="508" y="1112"/>
                  <a:pt x="508" y="1111"/>
                </a:cubicBezTo>
                <a:cubicBezTo>
                  <a:pt x="514" y="1118"/>
                  <a:pt x="521" y="1124"/>
                  <a:pt x="529" y="1127"/>
                </a:cubicBezTo>
                <a:cubicBezTo>
                  <a:pt x="526" y="1142"/>
                  <a:pt x="524" y="1156"/>
                  <a:pt x="524" y="1169"/>
                </a:cubicBezTo>
                <a:cubicBezTo>
                  <a:pt x="524" y="1195"/>
                  <a:pt x="531" y="1216"/>
                  <a:pt x="549" y="1231"/>
                </a:cubicBezTo>
                <a:cubicBezTo>
                  <a:pt x="560" y="1241"/>
                  <a:pt x="575" y="1244"/>
                  <a:pt x="590" y="1241"/>
                </a:cubicBezTo>
                <a:cubicBezTo>
                  <a:pt x="649" y="1225"/>
                  <a:pt x="694" y="1167"/>
                  <a:pt x="727" y="1124"/>
                </a:cubicBezTo>
                <a:cubicBezTo>
                  <a:pt x="740" y="1107"/>
                  <a:pt x="740" y="1107"/>
                  <a:pt x="740" y="1107"/>
                </a:cubicBezTo>
                <a:cubicBezTo>
                  <a:pt x="763" y="1079"/>
                  <a:pt x="784" y="1050"/>
                  <a:pt x="806" y="1021"/>
                </a:cubicBezTo>
                <a:cubicBezTo>
                  <a:pt x="790" y="1064"/>
                  <a:pt x="778" y="1106"/>
                  <a:pt x="778" y="1142"/>
                </a:cubicBezTo>
                <a:cubicBezTo>
                  <a:pt x="778" y="1166"/>
                  <a:pt x="783" y="1187"/>
                  <a:pt x="796" y="1204"/>
                </a:cubicBezTo>
                <a:cubicBezTo>
                  <a:pt x="807" y="1217"/>
                  <a:pt x="824" y="1223"/>
                  <a:pt x="840" y="1220"/>
                </a:cubicBezTo>
                <a:cubicBezTo>
                  <a:pt x="883" y="1212"/>
                  <a:pt x="917" y="1176"/>
                  <a:pt x="944" y="1141"/>
                </a:cubicBezTo>
                <a:cubicBezTo>
                  <a:pt x="944" y="1156"/>
                  <a:pt x="947" y="1169"/>
                  <a:pt x="952" y="1181"/>
                </a:cubicBezTo>
                <a:cubicBezTo>
                  <a:pt x="959" y="1199"/>
                  <a:pt x="977" y="1210"/>
                  <a:pt x="997" y="1208"/>
                </a:cubicBezTo>
                <a:cubicBezTo>
                  <a:pt x="1015" y="1207"/>
                  <a:pt x="1032" y="1200"/>
                  <a:pt x="1046" y="1190"/>
                </a:cubicBezTo>
                <a:cubicBezTo>
                  <a:pt x="1051" y="1191"/>
                  <a:pt x="1056" y="1191"/>
                  <a:pt x="1062" y="1191"/>
                </a:cubicBezTo>
                <a:cubicBezTo>
                  <a:pt x="1075" y="1190"/>
                  <a:pt x="1088" y="1186"/>
                  <a:pt x="1100" y="1180"/>
                </a:cubicBezTo>
                <a:cubicBezTo>
                  <a:pt x="1103" y="1199"/>
                  <a:pt x="1112" y="1215"/>
                  <a:pt x="1129" y="1226"/>
                </a:cubicBezTo>
                <a:cubicBezTo>
                  <a:pt x="1146" y="1237"/>
                  <a:pt x="1163" y="1238"/>
                  <a:pt x="1180" y="1233"/>
                </a:cubicBezTo>
                <a:cubicBezTo>
                  <a:pt x="1182" y="1239"/>
                  <a:pt x="1185" y="1244"/>
                  <a:pt x="1190" y="1248"/>
                </a:cubicBezTo>
                <a:cubicBezTo>
                  <a:pt x="1200" y="1258"/>
                  <a:pt x="1214" y="1262"/>
                  <a:pt x="1228" y="1260"/>
                </a:cubicBezTo>
                <a:cubicBezTo>
                  <a:pt x="1275" y="1253"/>
                  <a:pt x="1308" y="1210"/>
                  <a:pt x="1331" y="1179"/>
                </a:cubicBezTo>
                <a:cubicBezTo>
                  <a:pt x="1331" y="1179"/>
                  <a:pt x="1332" y="1179"/>
                  <a:pt x="1332" y="1179"/>
                </a:cubicBezTo>
                <a:cubicBezTo>
                  <a:pt x="1333" y="1181"/>
                  <a:pt x="1334" y="1183"/>
                  <a:pt x="1335" y="1185"/>
                </a:cubicBezTo>
                <a:cubicBezTo>
                  <a:pt x="1339" y="1190"/>
                  <a:pt x="1343" y="1194"/>
                  <a:pt x="1349" y="1198"/>
                </a:cubicBezTo>
                <a:cubicBezTo>
                  <a:pt x="1343" y="1218"/>
                  <a:pt x="1339" y="1238"/>
                  <a:pt x="1339" y="1258"/>
                </a:cubicBezTo>
                <a:cubicBezTo>
                  <a:pt x="1339" y="1259"/>
                  <a:pt x="1339" y="1260"/>
                  <a:pt x="1339" y="1262"/>
                </a:cubicBezTo>
                <a:cubicBezTo>
                  <a:pt x="1340" y="1284"/>
                  <a:pt x="1357" y="1303"/>
                  <a:pt x="1379" y="1305"/>
                </a:cubicBezTo>
                <a:cubicBezTo>
                  <a:pt x="1426" y="1311"/>
                  <a:pt x="1465" y="1273"/>
                  <a:pt x="1506" y="1222"/>
                </a:cubicBezTo>
                <a:cubicBezTo>
                  <a:pt x="1508" y="1232"/>
                  <a:pt x="1513" y="1240"/>
                  <a:pt x="1521" y="1247"/>
                </a:cubicBezTo>
                <a:cubicBezTo>
                  <a:pt x="1532" y="1256"/>
                  <a:pt x="1547" y="1259"/>
                  <a:pt x="1561" y="1256"/>
                </a:cubicBezTo>
                <a:cubicBezTo>
                  <a:pt x="1597" y="1246"/>
                  <a:pt x="1622" y="1213"/>
                  <a:pt x="1639" y="1189"/>
                </a:cubicBezTo>
                <a:cubicBezTo>
                  <a:pt x="1648" y="1177"/>
                  <a:pt x="1648" y="1177"/>
                  <a:pt x="1648" y="1177"/>
                </a:cubicBezTo>
                <a:cubicBezTo>
                  <a:pt x="1673" y="1147"/>
                  <a:pt x="1698" y="1117"/>
                  <a:pt x="1722" y="1088"/>
                </a:cubicBezTo>
                <a:cubicBezTo>
                  <a:pt x="1722" y="1089"/>
                  <a:pt x="1721" y="1091"/>
                  <a:pt x="1721" y="1092"/>
                </a:cubicBezTo>
                <a:cubicBezTo>
                  <a:pt x="1707" y="1126"/>
                  <a:pt x="1690" y="1166"/>
                  <a:pt x="1690" y="1203"/>
                </a:cubicBezTo>
                <a:cubicBezTo>
                  <a:pt x="1690" y="1217"/>
                  <a:pt x="1692" y="1230"/>
                  <a:pt x="1698" y="1243"/>
                </a:cubicBezTo>
                <a:cubicBezTo>
                  <a:pt x="1703" y="1255"/>
                  <a:pt x="1713" y="1264"/>
                  <a:pt x="1726" y="1268"/>
                </a:cubicBezTo>
                <a:cubicBezTo>
                  <a:pt x="1738" y="1272"/>
                  <a:pt x="1752" y="1270"/>
                  <a:pt x="1763" y="1263"/>
                </a:cubicBezTo>
                <a:cubicBezTo>
                  <a:pt x="1784" y="1249"/>
                  <a:pt x="1803" y="1231"/>
                  <a:pt x="1821" y="1211"/>
                </a:cubicBezTo>
                <a:cubicBezTo>
                  <a:pt x="1823" y="1212"/>
                  <a:pt x="1826" y="1212"/>
                  <a:pt x="1829" y="1213"/>
                </a:cubicBezTo>
                <a:cubicBezTo>
                  <a:pt x="1862" y="1216"/>
                  <a:pt x="1889" y="1196"/>
                  <a:pt x="1912" y="1176"/>
                </a:cubicBezTo>
                <a:cubicBezTo>
                  <a:pt x="1913" y="1183"/>
                  <a:pt x="1916" y="1190"/>
                  <a:pt x="1921" y="1196"/>
                </a:cubicBezTo>
                <a:cubicBezTo>
                  <a:pt x="1933" y="1210"/>
                  <a:pt x="1952" y="1216"/>
                  <a:pt x="1969" y="1210"/>
                </a:cubicBezTo>
                <a:cubicBezTo>
                  <a:pt x="1992" y="1203"/>
                  <a:pt x="2012" y="1188"/>
                  <a:pt x="2029" y="1172"/>
                </a:cubicBezTo>
                <a:cubicBezTo>
                  <a:pt x="2038" y="1184"/>
                  <a:pt x="2052" y="1191"/>
                  <a:pt x="2067" y="1190"/>
                </a:cubicBezTo>
                <a:cubicBezTo>
                  <a:pt x="2072" y="1190"/>
                  <a:pt x="2078" y="1189"/>
                  <a:pt x="2083" y="1188"/>
                </a:cubicBezTo>
                <a:cubicBezTo>
                  <a:pt x="2080" y="1196"/>
                  <a:pt x="2078" y="1204"/>
                  <a:pt x="2077" y="1212"/>
                </a:cubicBezTo>
                <a:cubicBezTo>
                  <a:pt x="2077" y="1214"/>
                  <a:pt x="2077" y="1215"/>
                  <a:pt x="2077" y="1216"/>
                </a:cubicBezTo>
                <a:cubicBezTo>
                  <a:pt x="2077" y="1231"/>
                  <a:pt x="2084" y="1245"/>
                  <a:pt x="2096" y="1253"/>
                </a:cubicBezTo>
                <a:cubicBezTo>
                  <a:pt x="2110" y="1263"/>
                  <a:pt x="2127" y="1264"/>
                  <a:pt x="2142" y="1257"/>
                </a:cubicBezTo>
                <a:cubicBezTo>
                  <a:pt x="2157" y="1249"/>
                  <a:pt x="2171" y="1240"/>
                  <a:pt x="2183" y="1229"/>
                </a:cubicBezTo>
                <a:cubicBezTo>
                  <a:pt x="2181" y="1233"/>
                  <a:pt x="2180" y="1237"/>
                  <a:pt x="2179" y="1241"/>
                </a:cubicBezTo>
                <a:cubicBezTo>
                  <a:pt x="2178" y="1245"/>
                  <a:pt x="2177" y="1249"/>
                  <a:pt x="2177" y="1253"/>
                </a:cubicBezTo>
                <a:cubicBezTo>
                  <a:pt x="2177" y="1264"/>
                  <a:pt x="2182" y="1276"/>
                  <a:pt x="2190" y="1284"/>
                </a:cubicBezTo>
                <a:cubicBezTo>
                  <a:pt x="2201" y="1296"/>
                  <a:pt x="2218" y="1300"/>
                  <a:pt x="2233" y="1296"/>
                </a:cubicBezTo>
                <a:cubicBezTo>
                  <a:pt x="2235" y="1296"/>
                  <a:pt x="2237" y="1295"/>
                  <a:pt x="2239" y="1295"/>
                </a:cubicBezTo>
                <a:cubicBezTo>
                  <a:pt x="2239" y="1297"/>
                  <a:pt x="2240" y="1300"/>
                  <a:pt x="2242" y="1303"/>
                </a:cubicBezTo>
                <a:cubicBezTo>
                  <a:pt x="2250" y="1317"/>
                  <a:pt x="2264" y="1325"/>
                  <a:pt x="2280" y="1326"/>
                </a:cubicBezTo>
                <a:cubicBezTo>
                  <a:pt x="2319" y="1326"/>
                  <a:pt x="2357" y="1304"/>
                  <a:pt x="2397" y="1269"/>
                </a:cubicBezTo>
                <a:cubicBezTo>
                  <a:pt x="2397" y="1281"/>
                  <a:pt x="2402" y="1292"/>
                  <a:pt x="2411" y="1301"/>
                </a:cubicBezTo>
                <a:cubicBezTo>
                  <a:pt x="2428" y="1316"/>
                  <a:pt x="2454" y="1316"/>
                  <a:pt x="2471" y="1301"/>
                </a:cubicBezTo>
                <a:cubicBezTo>
                  <a:pt x="2472" y="1301"/>
                  <a:pt x="2473" y="1300"/>
                  <a:pt x="2473" y="1300"/>
                </a:cubicBezTo>
                <a:cubicBezTo>
                  <a:pt x="2473" y="1311"/>
                  <a:pt x="2477" y="1322"/>
                  <a:pt x="2485" y="1330"/>
                </a:cubicBezTo>
                <a:cubicBezTo>
                  <a:pt x="2502" y="1348"/>
                  <a:pt x="2530" y="1349"/>
                  <a:pt x="2548" y="1333"/>
                </a:cubicBezTo>
                <a:cubicBezTo>
                  <a:pt x="2570" y="1313"/>
                  <a:pt x="2570" y="1313"/>
                  <a:pt x="2570" y="1313"/>
                </a:cubicBezTo>
                <a:cubicBezTo>
                  <a:pt x="2595" y="1290"/>
                  <a:pt x="2628" y="1260"/>
                  <a:pt x="2660" y="1239"/>
                </a:cubicBezTo>
                <a:cubicBezTo>
                  <a:pt x="2675" y="1254"/>
                  <a:pt x="2698" y="1258"/>
                  <a:pt x="2716" y="1247"/>
                </a:cubicBezTo>
                <a:cubicBezTo>
                  <a:pt x="2744" y="1230"/>
                  <a:pt x="2762" y="1203"/>
                  <a:pt x="2763" y="1174"/>
                </a:cubicBezTo>
                <a:cubicBezTo>
                  <a:pt x="2763" y="1174"/>
                  <a:pt x="2763" y="1173"/>
                  <a:pt x="2763" y="1172"/>
                </a:cubicBezTo>
                <a:cubicBezTo>
                  <a:pt x="2763" y="1160"/>
                  <a:pt x="2759" y="1149"/>
                  <a:pt x="2751" y="1140"/>
                </a:cubicBezTo>
                <a:cubicBezTo>
                  <a:pt x="2743" y="1132"/>
                  <a:pt x="2732" y="1127"/>
                  <a:pt x="2721" y="1127"/>
                </a:cubicBezTo>
                <a:cubicBezTo>
                  <a:pt x="2741" y="1097"/>
                  <a:pt x="2759" y="1065"/>
                  <a:pt x="2766" y="1032"/>
                </a:cubicBezTo>
                <a:cubicBezTo>
                  <a:pt x="2766" y="1029"/>
                  <a:pt x="2767" y="1025"/>
                  <a:pt x="2767" y="1022"/>
                </a:cubicBezTo>
                <a:cubicBezTo>
                  <a:pt x="2767" y="1011"/>
                  <a:pt x="2763" y="1001"/>
                  <a:pt x="2755" y="992"/>
                </a:cubicBezTo>
                <a:cubicBezTo>
                  <a:pt x="2747" y="984"/>
                  <a:pt x="2737" y="979"/>
                  <a:pt x="2725" y="978"/>
                </a:cubicBezTo>
                <a:cubicBezTo>
                  <a:pt x="2729" y="967"/>
                  <a:pt x="2731" y="956"/>
                  <a:pt x="2731" y="945"/>
                </a:cubicBezTo>
                <a:cubicBezTo>
                  <a:pt x="2731" y="944"/>
                  <a:pt x="2731" y="942"/>
                  <a:pt x="2731" y="940"/>
                </a:cubicBezTo>
                <a:cubicBezTo>
                  <a:pt x="2731" y="928"/>
                  <a:pt x="2725" y="917"/>
                  <a:pt x="2716" y="909"/>
                </a:cubicBezTo>
                <a:cubicBezTo>
                  <a:pt x="2716" y="909"/>
                  <a:pt x="2716" y="909"/>
                  <a:pt x="2715" y="909"/>
                </a:cubicBezTo>
                <a:cubicBezTo>
                  <a:pt x="2737" y="885"/>
                  <a:pt x="2758" y="862"/>
                  <a:pt x="2777" y="837"/>
                </a:cubicBezTo>
                <a:cubicBezTo>
                  <a:pt x="2784" y="829"/>
                  <a:pt x="2787" y="819"/>
                  <a:pt x="2787" y="809"/>
                </a:cubicBezTo>
                <a:cubicBezTo>
                  <a:pt x="2787" y="797"/>
                  <a:pt x="2783" y="785"/>
                  <a:pt x="2774" y="777"/>
                </a:cubicBezTo>
                <a:cubicBezTo>
                  <a:pt x="2757" y="760"/>
                  <a:pt x="2731" y="760"/>
                  <a:pt x="2713" y="775"/>
                </a:cubicBezTo>
                <a:cubicBezTo>
                  <a:pt x="2663" y="818"/>
                  <a:pt x="2609" y="858"/>
                  <a:pt x="2556" y="896"/>
                </a:cubicBezTo>
                <a:cubicBezTo>
                  <a:pt x="2552" y="899"/>
                  <a:pt x="2548" y="902"/>
                  <a:pt x="2544" y="905"/>
                </a:cubicBezTo>
                <a:cubicBezTo>
                  <a:pt x="2595" y="839"/>
                  <a:pt x="2648" y="771"/>
                  <a:pt x="2709" y="715"/>
                </a:cubicBezTo>
                <a:cubicBezTo>
                  <a:pt x="2722" y="704"/>
                  <a:pt x="2735" y="693"/>
                  <a:pt x="2748" y="682"/>
                </a:cubicBezTo>
                <a:cubicBezTo>
                  <a:pt x="2759" y="673"/>
                  <a:pt x="2764" y="660"/>
                  <a:pt x="2764" y="647"/>
                </a:cubicBezTo>
                <a:cubicBezTo>
                  <a:pt x="2764" y="637"/>
                  <a:pt x="2761" y="627"/>
                  <a:pt x="2754" y="619"/>
                </a:cubicBezTo>
                <a:cubicBezTo>
                  <a:pt x="2738" y="600"/>
                  <a:pt x="2711" y="597"/>
                  <a:pt x="2691" y="612"/>
                </a:cubicBezTo>
                <a:cubicBezTo>
                  <a:pt x="2691" y="612"/>
                  <a:pt x="2690" y="613"/>
                  <a:pt x="2690" y="613"/>
                </a:cubicBezTo>
                <a:cubicBezTo>
                  <a:pt x="2690" y="613"/>
                  <a:pt x="2690" y="613"/>
                  <a:pt x="2690" y="613"/>
                </a:cubicBezTo>
                <a:cubicBezTo>
                  <a:pt x="2690" y="614"/>
                  <a:pt x="2689" y="614"/>
                  <a:pt x="2689" y="614"/>
                </a:cubicBezTo>
                <a:cubicBezTo>
                  <a:pt x="2684" y="618"/>
                  <a:pt x="2678" y="623"/>
                  <a:pt x="2673" y="627"/>
                </a:cubicBezTo>
                <a:cubicBezTo>
                  <a:pt x="2677" y="621"/>
                  <a:pt x="2679" y="614"/>
                  <a:pt x="2679" y="606"/>
                </a:cubicBezTo>
                <a:cubicBezTo>
                  <a:pt x="2679" y="598"/>
                  <a:pt x="2676" y="589"/>
                  <a:pt x="2671" y="582"/>
                </a:cubicBezTo>
                <a:cubicBezTo>
                  <a:pt x="2662" y="568"/>
                  <a:pt x="2647" y="561"/>
                  <a:pt x="2631" y="562"/>
                </a:cubicBezTo>
                <a:cubicBezTo>
                  <a:pt x="2645" y="551"/>
                  <a:pt x="2660" y="542"/>
                  <a:pt x="2674" y="533"/>
                </a:cubicBezTo>
                <a:cubicBezTo>
                  <a:pt x="2688" y="524"/>
                  <a:pt x="2696" y="509"/>
                  <a:pt x="2696" y="494"/>
                </a:cubicBezTo>
                <a:cubicBezTo>
                  <a:pt x="2696" y="486"/>
                  <a:pt x="2694" y="478"/>
                  <a:pt x="2689" y="471"/>
                </a:cubicBezTo>
                <a:cubicBezTo>
                  <a:pt x="2676" y="450"/>
                  <a:pt x="2649" y="443"/>
                  <a:pt x="2628" y="456"/>
                </a:cubicBezTo>
                <a:cubicBezTo>
                  <a:pt x="2628" y="456"/>
                  <a:pt x="2627" y="456"/>
                  <a:pt x="2627" y="456"/>
                </a:cubicBezTo>
                <a:cubicBezTo>
                  <a:pt x="2627" y="456"/>
                  <a:pt x="2627" y="456"/>
                  <a:pt x="2627" y="456"/>
                </a:cubicBezTo>
                <a:cubicBezTo>
                  <a:pt x="2627" y="456"/>
                  <a:pt x="2627" y="456"/>
                  <a:pt x="2627" y="456"/>
                </a:cubicBezTo>
                <a:cubicBezTo>
                  <a:pt x="2624" y="458"/>
                  <a:pt x="2620" y="460"/>
                  <a:pt x="2617" y="462"/>
                </a:cubicBezTo>
                <a:cubicBezTo>
                  <a:pt x="2625" y="456"/>
                  <a:pt x="2632" y="450"/>
                  <a:pt x="2640" y="443"/>
                </a:cubicBezTo>
                <a:cubicBezTo>
                  <a:pt x="2650" y="435"/>
                  <a:pt x="2656" y="422"/>
                  <a:pt x="2656" y="409"/>
                </a:cubicBezTo>
                <a:cubicBezTo>
                  <a:pt x="2656" y="400"/>
                  <a:pt x="2654" y="392"/>
                  <a:pt x="2649" y="384"/>
                </a:cubicBezTo>
                <a:cubicBezTo>
                  <a:pt x="2644" y="376"/>
                  <a:pt x="2636" y="371"/>
                  <a:pt x="2628" y="367"/>
                </a:cubicBezTo>
                <a:cubicBezTo>
                  <a:pt x="2633" y="364"/>
                  <a:pt x="2638" y="360"/>
                  <a:pt x="2643" y="357"/>
                </a:cubicBezTo>
                <a:cubicBezTo>
                  <a:pt x="2643" y="357"/>
                  <a:pt x="2642" y="357"/>
                  <a:pt x="2642" y="358"/>
                </a:cubicBezTo>
                <a:cubicBezTo>
                  <a:pt x="2643" y="357"/>
                  <a:pt x="2644" y="357"/>
                  <a:pt x="2644" y="356"/>
                </a:cubicBezTo>
                <a:cubicBezTo>
                  <a:pt x="2657" y="348"/>
                  <a:pt x="2663" y="334"/>
                  <a:pt x="2663" y="320"/>
                </a:cubicBezTo>
                <a:cubicBezTo>
                  <a:pt x="2663" y="311"/>
                  <a:pt x="2661" y="302"/>
                  <a:pt x="2656" y="294"/>
                </a:cubicBezTo>
                <a:cubicBezTo>
                  <a:pt x="2642" y="274"/>
                  <a:pt x="2614" y="269"/>
                  <a:pt x="2594" y="282"/>
                </a:cubicBezTo>
                <a:cubicBezTo>
                  <a:pt x="2593" y="282"/>
                  <a:pt x="2593" y="283"/>
                  <a:pt x="2592" y="283"/>
                </a:cubicBezTo>
                <a:cubicBezTo>
                  <a:pt x="2572" y="298"/>
                  <a:pt x="2547" y="309"/>
                  <a:pt x="2521" y="321"/>
                </a:cubicBezTo>
                <a:cubicBezTo>
                  <a:pt x="2516" y="323"/>
                  <a:pt x="2512" y="325"/>
                  <a:pt x="2508" y="327"/>
                </a:cubicBezTo>
                <a:cubicBezTo>
                  <a:pt x="2524" y="315"/>
                  <a:pt x="2540" y="302"/>
                  <a:pt x="2553" y="287"/>
                </a:cubicBezTo>
                <a:cubicBezTo>
                  <a:pt x="2561" y="278"/>
                  <a:pt x="2566" y="267"/>
                  <a:pt x="2566" y="256"/>
                </a:cubicBezTo>
                <a:cubicBezTo>
                  <a:pt x="2566" y="249"/>
                  <a:pt x="2564" y="241"/>
                  <a:pt x="2560" y="234"/>
                </a:cubicBezTo>
                <a:cubicBezTo>
                  <a:pt x="2550" y="217"/>
                  <a:pt x="2531" y="208"/>
                  <a:pt x="2512" y="212"/>
                </a:cubicBezTo>
                <a:cubicBezTo>
                  <a:pt x="2484" y="218"/>
                  <a:pt x="2457" y="232"/>
                  <a:pt x="2431" y="249"/>
                </a:cubicBezTo>
                <a:cubicBezTo>
                  <a:pt x="2436" y="242"/>
                  <a:pt x="2438" y="234"/>
                  <a:pt x="2438" y="226"/>
                </a:cubicBezTo>
                <a:cubicBezTo>
                  <a:pt x="2438" y="218"/>
                  <a:pt x="2436" y="210"/>
                  <a:pt x="2432" y="203"/>
                </a:cubicBezTo>
                <a:cubicBezTo>
                  <a:pt x="2421" y="184"/>
                  <a:pt x="2399" y="176"/>
                  <a:pt x="2378" y="183"/>
                </a:cubicBezTo>
                <a:cubicBezTo>
                  <a:pt x="2301" y="211"/>
                  <a:pt x="2231" y="266"/>
                  <a:pt x="2175" y="310"/>
                </a:cubicBezTo>
                <a:cubicBezTo>
                  <a:pt x="2086" y="380"/>
                  <a:pt x="2003" y="462"/>
                  <a:pt x="1913" y="568"/>
                </a:cubicBezTo>
                <a:cubicBezTo>
                  <a:pt x="1982" y="478"/>
                  <a:pt x="2056" y="390"/>
                  <a:pt x="2141" y="311"/>
                </a:cubicBezTo>
                <a:cubicBezTo>
                  <a:pt x="2148" y="305"/>
                  <a:pt x="2159" y="296"/>
                  <a:pt x="2172" y="286"/>
                </a:cubicBezTo>
                <a:cubicBezTo>
                  <a:pt x="2213" y="255"/>
                  <a:pt x="2259" y="219"/>
                  <a:pt x="2270" y="177"/>
                </a:cubicBezTo>
                <a:cubicBezTo>
                  <a:pt x="2271" y="174"/>
                  <a:pt x="2271" y="170"/>
                  <a:pt x="2271" y="166"/>
                </a:cubicBezTo>
                <a:cubicBezTo>
                  <a:pt x="2271" y="154"/>
                  <a:pt x="2266" y="142"/>
                  <a:pt x="2257" y="133"/>
                </a:cubicBezTo>
                <a:cubicBezTo>
                  <a:pt x="2246" y="122"/>
                  <a:pt x="2228" y="118"/>
                  <a:pt x="2213" y="123"/>
                </a:cubicBezTo>
                <a:cubicBezTo>
                  <a:pt x="2201" y="127"/>
                  <a:pt x="2189" y="132"/>
                  <a:pt x="2177" y="138"/>
                </a:cubicBezTo>
                <a:cubicBezTo>
                  <a:pt x="2175" y="136"/>
                  <a:pt x="2173" y="135"/>
                  <a:pt x="2170" y="135"/>
                </a:cubicBezTo>
                <a:cubicBezTo>
                  <a:pt x="2126" y="119"/>
                  <a:pt x="2074" y="143"/>
                  <a:pt x="2019" y="176"/>
                </a:cubicBezTo>
                <a:cubicBezTo>
                  <a:pt x="2025" y="160"/>
                  <a:pt x="2029" y="145"/>
                  <a:pt x="2029" y="130"/>
                </a:cubicBezTo>
                <a:cubicBezTo>
                  <a:pt x="2029" y="126"/>
                  <a:pt x="2028" y="122"/>
                  <a:pt x="2028" y="119"/>
                </a:cubicBezTo>
                <a:cubicBezTo>
                  <a:pt x="2025" y="98"/>
                  <a:pt x="2009" y="82"/>
                  <a:pt x="1988" y="80"/>
                </a:cubicBezTo>
                <a:cubicBezTo>
                  <a:pt x="1970" y="78"/>
                  <a:pt x="1952" y="81"/>
                  <a:pt x="1934" y="86"/>
                </a:cubicBezTo>
                <a:cubicBezTo>
                  <a:pt x="1934" y="86"/>
                  <a:pt x="1934" y="86"/>
                  <a:pt x="1934" y="86"/>
                </a:cubicBezTo>
                <a:cubicBezTo>
                  <a:pt x="1918" y="69"/>
                  <a:pt x="1890" y="68"/>
                  <a:pt x="1872" y="84"/>
                </a:cubicBezTo>
                <a:cubicBezTo>
                  <a:pt x="1866" y="88"/>
                  <a:pt x="1861" y="94"/>
                  <a:pt x="1856" y="99"/>
                </a:cubicBezTo>
                <a:cubicBezTo>
                  <a:pt x="1845" y="108"/>
                  <a:pt x="1833" y="117"/>
                  <a:pt x="1821" y="126"/>
                </a:cubicBezTo>
                <a:cubicBezTo>
                  <a:pt x="1823" y="121"/>
                  <a:pt x="1824" y="115"/>
                  <a:pt x="1825" y="109"/>
                </a:cubicBezTo>
                <a:cubicBezTo>
                  <a:pt x="1825" y="107"/>
                  <a:pt x="1825" y="105"/>
                  <a:pt x="1825" y="102"/>
                </a:cubicBezTo>
                <a:cubicBezTo>
                  <a:pt x="1825" y="90"/>
                  <a:pt x="1821" y="79"/>
                  <a:pt x="1812" y="70"/>
                </a:cubicBezTo>
                <a:cubicBezTo>
                  <a:pt x="1802" y="60"/>
                  <a:pt x="1787" y="56"/>
                  <a:pt x="1773" y="58"/>
                </a:cubicBezTo>
                <a:cubicBezTo>
                  <a:pt x="1714" y="68"/>
                  <a:pt x="1657" y="106"/>
                  <a:pt x="1611" y="136"/>
                </a:cubicBezTo>
                <a:cubicBezTo>
                  <a:pt x="1611" y="136"/>
                  <a:pt x="1610" y="137"/>
                  <a:pt x="1610" y="137"/>
                </a:cubicBezTo>
                <a:cubicBezTo>
                  <a:pt x="1610" y="135"/>
                  <a:pt x="1610" y="134"/>
                  <a:pt x="1610" y="132"/>
                </a:cubicBezTo>
                <a:cubicBezTo>
                  <a:pt x="1610" y="124"/>
                  <a:pt x="1608" y="116"/>
                  <a:pt x="1603" y="109"/>
                </a:cubicBezTo>
                <a:cubicBezTo>
                  <a:pt x="1593" y="91"/>
                  <a:pt x="1571" y="83"/>
                  <a:pt x="1551" y="89"/>
                </a:cubicBezTo>
                <a:cubicBezTo>
                  <a:pt x="1495" y="108"/>
                  <a:pt x="1446" y="151"/>
                  <a:pt x="1403" y="190"/>
                </a:cubicBezTo>
                <a:cubicBezTo>
                  <a:pt x="1405" y="183"/>
                  <a:pt x="1407" y="176"/>
                  <a:pt x="1408" y="169"/>
                </a:cubicBezTo>
                <a:cubicBezTo>
                  <a:pt x="1408" y="167"/>
                  <a:pt x="1408" y="165"/>
                  <a:pt x="1408" y="163"/>
                </a:cubicBezTo>
                <a:cubicBezTo>
                  <a:pt x="1408" y="162"/>
                  <a:pt x="1408" y="160"/>
                  <a:pt x="1408" y="159"/>
                </a:cubicBezTo>
                <a:cubicBezTo>
                  <a:pt x="1429" y="143"/>
                  <a:pt x="1450" y="127"/>
                  <a:pt x="1470" y="110"/>
                </a:cubicBezTo>
                <a:cubicBezTo>
                  <a:pt x="1481" y="101"/>
                  <a:pt x="1486" y="88"/>
                  <a:pt x="1486" y="76"/>
                </a:cubicBezTo>
                <a:cubicBezTo>
                  <a:pt x="1486" y="69"/>
                  <a:pt x="1485" y="62"/>
                  <a:pt x="1482" y="56"/>
                </a:cubicBezTo>
                <a:cubicBezTo>
                  <a:pt x="1472" y="37"/>
                  <a:pt x="1452" y="27"/>
                  <a:pt x="1431" y="32"/>
                </a:cubicBezTo>
                <a:cubicBezTo>
                  <a:pt x="1397" y="39"/>
                  <a:pt x="1365" y="56"/>
                  <a:pt x="1334" y="77"/>
                </a:cubicBezTo>
                <a:cubicBezTo>
                  <a:pt x="1321" y="43"/>
                  <a:pt x="1293" y="22"/>
                  <a:pt x="1254" y="17"/>
                </a:cubicBezTo>
                <a:cubicBezTo>
                  <a:pt x="1228" y="13"/>
                  <a:pt x="1202" y="17"/>
                  <a:pt x="1180" y="21"/>
                </a:cubicBezTo>
                <a:cubicBezTo>
                  <a:pt x="1084" y="39"/>
                  <a:pt x="1001" y="92"/>
                  <a:pt x="927" y="156"/>
                </a:cubicBezTo>
                <a:cubicBezTo>
                  <a:pt x="926" y="153"/>
                  <a:pt x="924" y="151"/>
                  <a:pt x="922" y="148"/>
                </a:cubicBezTo>
                <a:cubicBezTo>
                  <a:pt x="911" y="134"/>
                  <a:pt x="892" y="128"/>
                  <a:pt x="874" y="133"/>
                </a:cubicBezTo>
                <a:cubicBezTo>
                  <a:pt x="800" y="155"/>
                  <a:pt x="699" y="288"/>
                  <a:pt x="540" y="502"/>
                </a:cubicBezTo>
                <a:cubicBezTo>
                  <a:pt x="538" y="506"/>
                  <a:pt x="535" y="509"/>
                  <a:pt x="533" y="512"/>
                </a:cubicBezTo>
                <a:cubicBezTo>
                  <a:pt x="510" y="542"/>
                  <a:pt x="487" y="573"/>
                  <a:pt x="466" y="603"/>
                </a:cubicBezTo>
                <a:cubicBezTo>
                  <a:pt x="430" y="651"/>
                  <a:pt x="394" y="696"/>
                  <a:pt x="363" y="734"/>
                </a:cubicBezTo>
                <a:cubicBezTo>
                  <a:pt x="342" y="758"/>
                  <a:pt x="325" y="777"/>
                  <a:pt x="311" y="791"/>
                </a:cubicBezTo>
                <a:cubicBezTo>
                  <a:pt x="353" y="736"/>
                  <a:pt x="406" y="656"/>
                  <a:pt x="474" y="545"/>
                </a:cubicBezTo>
                <a:cubicBezTo>
                  <a:pt x="490" y="519"/>
                  <a:pt x="505" y="495"/>
                  <a:pt x="509" y="489"/>
                </a:cubicBezTo>
                <a:cubicBezTo>
                  <a:pt x="576" y="398"/>
                  <a:pt x="634" y="324"/>
                  <a:pt x="705" y="260"/>
                </a:cubicBezTo>
                <a:cubicBezTo>
                  <a:pt x="717" y="249"/>
                  <a:pt x="717" y="249"/>
                  <a:pt x="717" y="249"/>
                </a:cubicBezTo>
                <a:cubicBezTo>
                  <a:pt x="739" y="231"/>
                  <a:pt x="763" y="210"/>
                  <a:pt x="778" y="182"/>
                </a:cubicBezTo>
                <a:cubicBezTo>
                  <a:pt x="782" y="175"/>
                  <a:pt x="784" y="167"/>
                  <a:pt x="784" y="160"/>
                </a:cubicBezTo>
                <a:cubicBezTo>
                  <a:pt x="784" y="148"/>
                  <a:pt x="779" y="136"/>
                  <a:pt x="770" y="127"/>
                </a:cubicBezTo>
                <a:cubicBezTo>
                  <a:pt x="755" y="113"/>
                  <a:pt x="732" y="111"/>
                  <a:pt x="715" y="122"/>
                </a:cubicBezTo>
                <a:cubicBezTo>
                  <a:pt x="605" y="192"/>
                  <a:pt x="514" y="303"/>
                  <a:pt x="433" y="402"/>
                </a:cubicBezTo>
                <a:cubicBezTo>
                  <a:pt x="420" y="418"/>
                  <a:pt x="420" y="418"/>
                  <a:pt x="420" y="418"/>
                </a:cubicBezTo>
                <a:cubicBezTo>
                  <a:pt x="376" y="472"/>
                  <a:pt x="332" y="529"/>
                  <a:pt x="293" y="590"/>
                </a:cubicBezTo>
                <a:cubicBezTo>
                  <a:pt x="327" y="536"/>
                  <a:pt x="367" y="484"/>
                  <a:pt x="404" y="437"/>
                </a:cubicBezTo>
                <a:cubicBezTo>
                  <a:pt x="433" y="400"/>
                  <a:pt x="459" y="360"/>
                  <a:pt x="484" y="321"/>
                </a:cubicBezTo>
                <a:cubicBezTo>
                  <a:pt x="515" y="272"/>
                  <a:pt x="545" y="226"/>
                  <a:pt x="580" y="187"/>
                </a:cubicBezTo>
                <a:cubicBezTo>
                  <a:pt x="592" y="177"/>
                  <a:pt x="603" y="166"/>
                  <a:pt x="615" y="155"/>
                </a:cubicBezTo>
                <a:cubicBezTo>
                  <a:pt x="625" y="150"/>
                  <a:pt x="640" y="146"/>
                  <a:pt x="651" y="143"/>
                </a:cubicBezTo>
                <a:cubicBezTo>
                  <a:pt x="687" y="134"/>
                  <a:pt x="732" y="122"/>
                  <a:pt x="753" y="82"/>
                </a:cubicBezTo>
                <a:cubicBezTo>
                  <a:pt x="756" y="76"/>
                  <a:pt x="758" y="69"/>
                  <a:pt x="758" y="62"/>
                </a:cubicBezTo>
                <a:cubicBezTo>
                  <a:pt x="758" y="56"/>
                  <a:pt x="757" y="50"/>
                  <a:pt x="754" y="44"/>
                </a:cubicBezTo>
                <a:cubicBezTo>
                  <a:pt x="749" y="32"/>
                  <a:pt x="739" y="23"/>
                  <a:pt x="726" y="19"/>
                </a:cubicBezTo>
                <a:cubicBezTo>
                  <a:pt x="669" y="0"/>
                  <a:pt x="594" y="50"/>
                  <a:pt x="573" y="70"/>
                </a:cubicBezTo>
                <a:close/>
                <a:moveTo>
                  <a:pt x="1117" y="136"/>
                </a:moveTo>
                <a:cubicBezTo>
                  <a:pt x="1109" y="140"/>
                  <a:pt x="1102" y="144"/>
                  <a:pt x="1095" y="149"/>
                </a:cubicBezTo>
                <a:cubicBezTo>
                  <a:pt x="1094" y="149"/>
                  <a:pt x="1094" y="148"/>
                  <a:pt x="1093" y="148"/>
                </a:cubicBezTo>
                <a:cubicBezTo>
                  <a:pt x="1101" y="143"/>
                  <a:pt x="1109" y="139"/>
                  <a:pt x="1117" y="136"/>
                </a:cubicBezTo>
                <a:close/>
                <a:moveTo>
                  <a:pt x="1249" y="107"/>
                </a:moveTo>
                <a:cubicBezTo>
                  <a:pt x="1250" y="108"/>
                  <a:pt x="1250" y="108"/>
                  <a:pt x="1250" y="108"/>
                </a:cubicBezTo>
                <a:cubicBezTo>
                  <a:pt x="1250" y="108"/>
                  <a:pt x="1250" y="109"/>
                  <a:pt x="1250" y="110"/>
                </a:cubicBezTo>
                <a:cubicBezTo>
                  <a:pt x="1250" y="115"/>
                  <a:pt x="1249" y="125"/>
                  <a:pt x="1240" y="146"/>
                </a:cubicBezTo>
                <a:cubicBezTo>
                  <a:pt x="1239" y="137"/>
                  <a:pt x="1236" y="128"/>
                  <a:pt x="1230" y="120"/>
                </a:cubicBezTo>
                <a:cubicBezTo>
                  <a:pt x="1225" y="114"/>
                  <a:pt x="1218" y="110"/>
                  <a:pt x="1211" y="107"/>
                </a:cubicBezTo>
                <a:cubicBezTo>
                  <a:pt x="1237" y="104"/>
                  <a:pt x="1246" y="105"/>
                  <a:pt x="1249" y="107"/>
                </a:cubicBezTo>
                <a:close/>
                <a:moveTo>
                  <a:pt x="590" y="586"/>
                </a:moveTo>
                <a:cubicBezTo>
                  <a:pt x="580" y="605"/>
                  <a:pt x="569" y="624"/>
                  <a:pt x="559" y="643"/>
                </a:cubicBezTo>
                <a:cubicBezTo>
                  <a:pt x="543" y="673"/>
                  <a:pt x="543" y="673"/>
                  <a:pt x="543" y="673"/>
                </a:cubicBezTo>
                <a:cubicBezTo>
                  <a:pt x="527" y="702"/>
                  <a:pt x="509" y="735"/>
                  <a:pt x="494" y="771"/>
                </a:cubicBezTo>
                <a:cubicBezTo>
                  <a:pt x="473" y="803"/>
                  <a:pt x="452" y="836"/>
                  <a:pt x="432" y="869"/>
                </a:cubicBezTo>
                <a:cubicBezTo>
                  <a:pt x="409" y="905"/>
                  <a:pt x="385" y="942"/>
                  <a:pt x="361" y="979"/>
                </a:cubicBezTo>
                <a:cubicBezTo>
                  <a:pt x="395" y="888"/>
                  <a:pt x="440" y="801"/>
                  <a:pt x="496" y="717"/>
                </a:cubicBezTo>
                <a:cubicBezTo>
                  <a:pt x="510" y="695"/>
                  <a:pt x="526" y="674"/>
                  <a:pt x="541" y="652"/>
                </a:cubicBezTo>
                <a:cubicBezTo>
                  <a:pt x="557" y="631"/>
                  <a:pt x="573" y="609"/>
                  <a:pt x="590" y="586"/>
                </a:cubicBezTo>
                <a:close/>
                <a:moveTo>
                  <a:pt x="665" y="689"/>
                </a:moveTo>
                <a:cubicBezTo>
                  <a:pt x="675" y="674"/>
                  <a:pt x="684" y="659"/>
                  <a:pt x="694" y="645"/>
                </a:cubicBezTo>
                <a:cubicBezTo>
                  <a:pt x="667" y="690"/>
                  <a:pt x="642" y="734"/>
                  <a:pt x="620" y="775"/>
                </a:cubicBezTo>
                <a:cubicBezTo>
                  <a:pt x="615" y="779"/>
                  <a:pt x="611" y="783"/>
                  <a:pt x="606" y="787"/>
                </a:cubicBezTo>
                <a:cubicBezTo>
                  <a:pt x="625" y="755"/>
                  <a:pt x="645" y="722"/>
                  <a:pt x="665" y="689"/>
                </a:cubicBezTo>
                <a:close/>
                <a:moveTo>
                  <a:pt x="636" y="1095"/>
                </a:moveTo>
                <a:cubicBezTo>
                  <a:pt x="635" y="1096"/>
                  <a:pt x="634" y="1097"/>
                  <a:pt x="633" y="1098"/>
                </a:cubicBezTo>
                <a:cubicBezTo>
                  <a:pt x="633" y="1098"/>
                  <a:pt x="633" y="1097"/>
                  <a:pt x="633" y="1097"/>
                </a:cubicBezTo>
                <a:cubicBezTo>
                  <a:pt x="634" y="1096"/>
                  <a:pt x="635" y="1095"/>
                  <a:pt x="636" y="1095"/>
                </a:cubicBezTo>
                <a:close/>
                <a:moveTo>
                  <a:pt x="1275" y="453"/>
                </a:moveTo>
                <a:cubicBezTo>
                  <a:pt x="1244" y="495"/>
                  <a:pt x="1217" y="535"/>
                  <a:pt x="1196" y="569"/>
                </a:cubicBezTo>
                <a:cubicBezTo>
                  <a:pt x="1154" y="636"/>
                  <a:pt x="1115" y="711"/>
                  <a:pt x="1074" y="800"/>
                </a:cubicBezTo>
                <a:cubicBezTo>
                  <a:pt x="1066" y="811"/>
                  <a:pt x="1059" y="823"/>
                  <a:pt x="1051" y="834"/>
                </a:cubicBezTo>
                <a:cubicBezTo>
                  <a:pt x="1004" y="903"/>
                  <a:pt x="956" y="975"/>
                  <a:pt x="905" y="1042"/>
                </a:cubicBezTo>
                <a:cubicBezTo>
                  <a:pt x="891" y="1061"/>
                  <a:pt x="891" y="1061"/>
                  <a:pt x="891" y="1061"/>
                </a:cubicBezTo>
                <a:cubicBezTo>
                  <a:pt x="889" y="1064"/>
                  <a:pt x="886" y="1068"/>
                  <a:pt x="882" y="1073"/>
                </a:cubicBezTo>
                <a:cubicBezTo>
                  <a:pt x="893" y="1042"/>
                  <a:pt x="906" y="1011"/>
                  <a:pt x="916" y="988"/>
                </a:cubicBezTo>
                <a:cubicBezTo>
                  <a:pt x="926" y="964"/>
                  <a:pt x="926" y="964"/>
                  <a:pt x="926" y="964"/>
                </a:cubicBezTo>
                <a:cubicBezTo>
                  <a:pt x="974" y="842"/>
                  <a:pt x="1042" y="721"/>
                  <a:pt x="1129" y="605"/>
                </a:cubicBezTo>
                <a:cubicBezTo>
                  <a:pt x="1145" y="584"/>
                  <a:pt x="1162" y="563"/>
                  <a:pt x="1179" y="542"/>
                </a:cubicBezTo>
                <a:cubicBezTo>
                  <a:pt x="1210" y="511"/>
                  <a:pt x="1242" y="482"/>
                  <a:pt x="1275" y="453"/>
                </a:cubicBezTo>
                <a:close/>
                <a:moveTo>
                  <a:pt x="1253" y="701"/>
                </a:moveTo>
                <a:cubicBezTo>
                  <a:pt x="1290" y="652"/>
                  <a:pt x="1332" y="597"/>
                  <a:pt x="1378" y="541"/>
                </a:cubicBezTo>
                <a:cubicBezTo>
                  <a:pt x="1360" y="567"/>
                  <a:pt x="1341" y="594"/>
                  <a:pt x="1322" y="623"/>
                </a:cubicBezTo>
                <a:cubicBezTo>
                  <a:pt x="1282" y="683"/>
                  <a:pt x="1244" y="745"/>
                  <a:pt x="1207" y="805"/>
                </a:cubicBezTo>
                <a:cubicBezTo>
                  <a:pt x="1198" y="820"/>
                  <a:pt x="1188" y="836"/>
                  <a:pt x="1179" y="851"/>
                </a:cubicBezTo>
                <a:cubicBezTo>
                  <a:pt x="1190" y="819"/>
                  <a:pt x="1202" y="787"/>
                  <a:pt x="1214" y="755"/>
                </a:cubicBezTo>
                <a:cubicBezTo>
                  <a:pt x="1227" y="737"/>
                  <a:pt x="1240" y="719"/>
                  <a:pt x="1253" y="701"/>
                </a:cubicBezTo>
                <a:close/>
                <a:moveTo>
                  <a:pt x="1852" y="240"/>
                </a:moveTo>
                <a:cubicBezTo>
                  <a:pt x="1872" y="226"/>
                  <a:pt x="1872" y="226"/>
                  <a:pt x="1872" y="226"/>
                </a:cubicBezTo>
                <a:cubicBezTo>
                  <a:pt x="1874" y="224"/>
                  <a:pt x="1877" y="222"/>
                  <a:pt x="1880" y="220"/>
                </a:cubicBezTo>
                <a:cubicBezTo>
                  <a:pt x="1866" y="236"/>
                  <a:pt x="1852" y="251"/>
                  <a:pt x="1839" y="264"/>
                </a:cubicBezTo>
                <a:cubicBezTo>
                  <a:pt x="1825" y="279"/>
                  <a:pt x="1813" y="292"/>
                  <a:pt x="1805" y="302"/>
                </a:cubicBezTo>
                <a:cubicBezTo>
                  <a:pt x="1788" y="323"/>
                  <a:pt x="1771" y="345"/>
                  <a:pt x="1753" y="367"/>
                </a:cubicBezTo>
                <a:cubicBezTo>
                  <a:pt x="1683" y="431"/>
                  <a:pt x="1622" y="502"/>
                  <a:pt x="1572" y="578"/>
                </a:cubicBezTo>
                <a:cubicBezTo>
                  <a:pt x="1555" y="603"/>
                  <a:pt x="1539" y="629"/>
                  <a:pt x="1525" y="656"/>
                </a:cubicBezTo>
                <a:cubicBezTo>
                  <a:pt x="1506" y="680"/>
                  <a:pt x="1487" y="704"/>
                  <a:pt x="1469" y="729"/>
                </a:cubicBezTo>
                <a:cubicBezTo>
                  <a:pt x="1449" y="756"/>
                  <a:pt x="1429" y="783"/>
                  <a:pt x="1410" y="811"/>
                </a:cubicBezTo>
                <a:cubicBezTo>
                  <a:pt x="1419" y="788"/>
                  <a:pt x="1428" y="766"/>
                  <a:pt x="1438" y="743"/>
                </a:cubicBezTo>
                <a:cubicBezTo>
                  <a:pt x="1444" y="735"/>
                  <a:pt x="1450" y="727"/>
                  <a:pt x="1455" y="719"/>
                </a:cubicBezTo>
                <a:cubicBezTo>
                  <a:pt x="1549" y="587"/>
                  <a:pt x="1647" y="462"/>
                  <a:pt x="1749" y="349"/>
                </a:cubicBezTo>
                <a:cubicBezTo>
                  <a:pt x="1749" y="349"/>
                  <a:pt x="1797" y="294"/>
                  <a:pt x="1797" y="294"/>
                </a:cubicBezTo>
                <a:cubicBezTo>
                  <a:pt x="1807" y="281"/>
                  <a:pt x="1818" y="269"/>
                  <a:pt x="1829" y="257"/>
                </a:cubicBezTo>
                <a:cubicBezTo>
                  <a:pt x="1837" y="251"/>
                  <a:pt x="1844" y="245"/>
                  <a:pt x="1852" y="240"/>
                </a:cubicBezTo>
                <a:close/>
                <a:moveTo>
                  <a:pt x="1894" y="365"/>
                </a:moveTo>
                <a:cubicBezTo>
                  <a:pt x="1808" y="450"/>
                  <a:pt x="1732" y="541"/>
                  <a:pt x="1666" y="637"/>
                </a:cubicBezTo>
                <a:cubicBezTo>
                  <a:pt x="1654" y="654"/>
                  <a:pt x="1643" y="672"/>
                  <a:pt x="1632" y="689"/>
                </a:cubicBezTo>
                <a:cubicBezTo>
                  <a:pt x="1613" y="709"/>
                  <a:pt x="1595" y="729"/>
                  <a:pt x="1577" y="748"/>
                </a:cubicBezTo>
                <a:cubicBezTo>
                  <a:pt x="1584" y="734"/>
                  <a:pt x="1592" y="720"/>
                  <a:pt x="1600" y="706"/>
                </a:cubicBezTo>
                <a:cubicBezTo>
                  <a:pt x="1674" y="609"/>
                  <a:pt x="1749" y="515"/>
                  <a:pt x="1818" y="429"/>
                </a:cubicBezTo>
                <a:cubicBezTo>
                  <a:pt x="1842" y="407"/>
                  <a:pt x="1868" y="386"/>
                  <a:pt x="1894" y="365"/>
                </a:cubicBezTo>
                <a:close/>
                <a:moveTo>
                  <a:pt x="2264" y="375"/>
                </a:moveTo>
                <a:cubicBezTo>
                  <a:pt x="2282" y="361"/>
                  <a:pt x="2301" y="348"/>
                  <a:pt x="2321" y="335"/>
                </a:cubicBezTo>
                <a:cubicBezTo>
                  <a:pt x="2335" y="325"/>
                  <a:pt x="2350" y="315"/>
                  <a:pt x="2364" y="305"/>
                </a:cubicBezTo>
                <a:cubicBezTo>
                  <a:pt x="2357" y="312"/>
                  <a:pt x="2349" y="320"/>
                  <a:pt x="2342" y="327"/>
                </a:cubicBezTo>
                <a:cubicBezTo>
                  <a:pt x="2336" y="331"/>
                  <a:pt x="2329" y="335"/>
                  <a:pt x="2323" y="340"/>
                </a:cubicBezTo>
                <a:cubicBezTo>
                  <a:pt x="2134" y="479"/>
                  <a:pt x="1989" y="622"/>
                  <a:pt x="1879" y="775"/>
                </a:cubicBezTo>
                <a:cubicBezTo>
                  <a:pt x="1873" y="785"/>
                  <a:pt x="1866" y="795"/>
                  <a:pt x="1859" y="805"/>
                </a:cubicBezTo>
                <a:cubicBezTo>
                  <a:pt x="1837" y="827"/>
                  <a:pt x="1816" y="850"/>
                  <a:pt x="1794" y="873"/>
                </a:cubicBezTo>
                <a:cubicBezTo>
                  <a:pt x="1822" y="832"/>
                  <a:pt x="1852" y="791"/>
                  <a:pt x="1883" y="751"/>
                </a:cubicBezTo>
                <a:cubicBezTo>
                  <a:pt x="1979" y="634"/>
                  <a:pt x="2107" y="491"/>
                  <a:pt x="2264" y="375"/>
                </a:cubicBezTo>
                <a:close/>
                <a:moveTo>
                  <a:pt x="1932" y="859"/>
                </a:moveTo>
                <a:cubicBezTo>
                  <a:pt x="2029" y="762"/>
                  <a:pt x="2029" y="762"/>
                  <a:pt x="2029" y="762"/>
                </a:cubicBezTo>
                <a:cubicBezTo>
                  <a:pt x="2033" y="757"/>
                  <a:pt x="2038" y="752"/>
                  <a:pt x="2043" y="748"/>
                </a:cubicBezTo>
                <a:cubicBezTo>
                  <a:pt x="2009" y="799"/>
                  <a:pt x="1977" y="852"/>
                  <a:pt x="1946" y="903"/>
                </a:cubicBezTo>
                <a:cubicBezTo>
                  <a:pt x="1923" y="943"/>
                  <a:pt x="1923" y="943"/>
                  <a:pt x="1923" y="943"/>
                </a:cubicBezTo>
                <a:cubicBezTo>
                  <a:pt x="1914" y="958"/>
                  <a:pt x="1903" y="973"/>
                  <a:pt x="1893" y="989"/>
                </a:cubicBezTo>
                <a:cubicBezTo>
                  <a:pt x="1871" y="1013"/>
                  <a:pt x="1849" y="1037"/>
                  <a:pt x="1829" y="1060"/>
                </a:cubicBezTo>
                <a:cubicBezTo>
                  <a:pt x="1856" y="989"/>
                  <a:pt x="1889" y="923"/>
                  <a:pt x="1929" y="862"/>
                </a:cubicBezTo>
                <a:cubicBezTo>
                  <a:pt x="1930" y="861"/>
                  <a:pt x="1931" y="860"/>
                  <a:pt x="1932" y="859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  <a:sym typeface="Arial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425830" y="3974545"/>
            <a:ext cx="30635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sz="4000">
                <a:solidFill>
                  <a:srgbClr val="44546A">
                    <a:lumMod val="75000"/>
                  </a:srgb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DFPShaoNvW5-GB" charset="-122"/>
                <a:sym typeface="Arial"/>
              </a:rPr>
              <a:t>分數</a:t>
            </a:r>
            <a:r>
              <a:rPr kumimoji="1" lang="zh-TW" altLang="en-US" sz="4000" smtClean="0">
                <a:solidFill>
                  <a:srgbClr val="44546A">
                    <a:lumMod val="75000"/>
                  </a:srgb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DFPShaoNvW5-GB" charset="-122"/>
                <a:sym typeface="Arial"/>
              </a:rPr>
              <a:t>的運算</a:t>
            </a:r>
            <a:endParaRPr kumimoji="1" lang="zh-CN" altLang="en-US" sz="4000" dirty="0">
              <a:solidFill>
                <a:srgbClr val="44546A">
                  <a:lumMod val="75000"/>
                </a:srgbClr>
              </a:solidFill>
              <a:latin typeface="標楷體" panose="03000509000000000000" pitchFamily="65" charset="-120"/>
              <a:ea typeface="標楷體" panose="03000509000000000000" pitchFamily="65" charset="-120"/>
              <a:cs typeface="DFPShaoNvW5-GB" charset="-122"/>
              <a:sym typeface="Arial"/>
            </a:endParaRPr>
          </a:p>
        </p:txBody>
      </p:sp>
      <p:grpSp>
        <p:nvGrpSpPr>
          <p:cNvPr id="31" name="Group 70"/>
          <p:cNvGrpSpPr/>
          <p:nvPr/>
        </p:nvGrpSpPr>
        <p:grpSpPr>
          <a:xfrm>
            <a:off x="2769611" y="795562"/>
            <a:ext cx="6600172" cy="5135635"/>
            <a:chOff x="-1" y="0"/>
            <a:chExt cx="2335461" cy="1802808"/>
          </a:xfrm>
        </p:grpSpPr>
        <p:sp>
          <p:nvSpPr>
            <p:cNvPr id="32" name="chenying0907 66"/>
            <p:cNvSpPr/>
            <p:nvPr/>
          </p:nvSpPr>
          <p:spPr>
            <a:xfrm>
              <a:off x="88900" y="177800"/>
              <a:ext cx="2125877" cy="14255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39" h="21550" extrusionOk="0">
                  <a:moveTo>
                    <a:pt x="21281" y="131"/>
                  </a:moveTo>
                  <a:cubicBezTo>
                    <a:pt x="20628" y="31"/>
                    <a:pt x="2649" y="215"/>
                    <a:pt x="166" y="0"/>
                  </a:cubicBezTo>
                  <a:cubicBezTo>
                    <a:pt x="70" y="3334"/>
                    <a:pt x="43" y="6398"/>
                    <a:pt x="99" y="9794"/>
                  </a:cubicBezTo>
                  <a:cubicBezTo>
                    <a:pt x="201" y="15985"/>
                    <a:pt x="-129" y="17592"/>
                    <a:pt x="60" y="21542"/>
                  </a:cubicBezTo>
                  <a:cubicBezTo>
                    <a:pt x="1560" y="21600"/>
                    <a:pt x="19091" y="21287"/>
                    <a:pt x="21090" y="21542"/>
                  </a:cubicBezTo>
                  <a:cubicBezTo>
                    <a:pt x="21175" y="18119"/>
                    <a:pt x="21202" y="17551"/>
                    <a:pt x="21175" y="14349"/>
                  </a:cubicBezTo>
                  <a:cubicBezTo>
                    <a:pt x="21134" y="9458"/>
                    <a:pt x="21471" y="5014"/>
                    <a:pt x="21281" y="131"/>
                  </a:cubicBezTo>
                  <a:close/>
                </a:path>
              </a:pathLst>
            </a:custGeom>
            <a:noFill/>
            <a:ln w="3810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3000">
                <a:solidFill>
                  <a:srgbClr val="FFFFFF"/>
                </a:solidFill>
                <a:effectLst>
                  <a:outerShdw blurRad="38100" dist="12700" dir="5400000">
                    <a:srgbClr val="000000">
                      <a:alpha val="50000"/>
                    </a:srgbClr>
                  </a:outerShdw>
                </a:effectLst>
                <a:sym typeface="Arial"/>
              </a:endParaRPr>
            </a:p>
          </p:txBody>
        </p:sp>
        <p:sp>
          <p:nvSpPr>
            <p:cNvPr id="33" name="chenying0907 67"/>
            <p:cNvSpPr/>
            <p:nvPr/>
          </p:nvSpPr>
          <p:spPr>
            <a:xfrm>
              <a:off x="-1" y="0"/>
              <a:ext cx="2335461" cy="1844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11" h="19061" extrusionOk="0">
                  <a:moveTo>
                    <a:pt x="902" y="18172"/>
                  </a:moveTo>
                  <a:cubicBezTo>
                    <a:pt x="357" y="17727"/>
                    <a:pt x="-200" y="12317"/>
                    <a:pt x="71" y="5707"/>
                  </a:cubicBezTo>
                  <a:cubicBezTo>
                    <a:pt x="379" y="-1823"/>
                    <a:pt x="1461" y="270"/>
                    <a:pt x="2010" y="259"/>
                  </a:cubicBezTo>
                  <a:cubicBezTo>
                    <a:pt x="7486" y="145"/>
                    <a:pt x="12959" y="733"/>
                    <a:pt x="18433" y="1907"/>
                  </a:cubicBezTo>
                  <a:cubicBezTo>
                    <a:pt x="19405" y="2115"/>
                    <a:pt x="21400" y="-2382"/>
                    <a:pt x="21308" y="14217"/>
                  </a:cubicBezTo>
                  <a:cubicBezTo>
                    <a:pt x="21311" y="19032"/>
                    <a:pt x="20486" y="19218"/>
                    <a:pt x="19999" y="19008"/>
                  </a:cubicBezTo>
                </a:path>
              </a:pathLst>
            </a:custGeom>
            <a:noFill/>
            <a:ln w="3810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3000">
                <a:solidFill>
                  <a:srgbClr val="FFFFFF"/>
                </a:solidFill>
                <a:effectLst>
                  <a:outerShdw blurRad="38100" dist="12700" dir="5400000">
                    <a:srgbClr val="000000">
                      <a:alpha val="50000"/>
                    </a:srgbClr>
                  </a:outerShdw>
                </a:effectLst>
                <a:sym typeface="Arial"/>
              </a:endParaRPr>
            </a:p>
          </p:txBody>
        </p:sp>
        <p:sp>
          <p:nvSpPr>
            <p:cNvPr id="34" name="chenying0907 68"/>
            <p:cNvSpPr/>
            <p:nvPr/>
          </p:nvSpPr>
          <p:spPr>
            <a:xfrm>
              <a:off x="1130300" y="1600199"/>
              <a:ext cx="20498" cy="20260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6358" h="19845" extrusionOk="0">
                  <a:moveTo>
                    <a:pt x="0" y="0"/>
                  </a:moveTo>
                  <a:cubicBezTo>
                    <a:pt x="21600" y="4703"/>
                    <a:pt x="13319" y="10461"/>
                    <a:pt x="16331" y="15310"/>
                  </a:cubicBezTo>
                  <a:cubicBezTo>
                    <a:pt x="16793" y="16055"/>
                    <a:pt x="11256" y="21600"/>
                    <a:pt x="11542" y="19282"/>
                  </a:cubicBezTo>
                </a:path>
              </a:pathLst>
            </a:custGeom>
            <a:noFill/>
            <a:ln w="3810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3000">
                <a:solidFill>
                  <a:srgbClr val="FFFFFF"/>
                </a:solidFill>
                <a:effectLst>
                  <a:outerShdw blurRad="38100" dist="12700" dir="5400000">
                    <a:srgbClr val="000000">
                      <a:alpha val="50000"/>
                    </a:srgbClr>
                  </a:outerShdw>
                </a:effectLst>
                <a:sym typeface="Arial"/>
              </a:endParaRPr>
            </a:p>
          </p:txBody>
        </p:sp>
      </p:grpSp>
      <p:grpSp>
        <p:nvGrpSpPr>
          <p:cNvPr id="2" name="组 1"/>
          <p:cNvGrpSpPr/>
          <p:nvPr/>
        </p:nvGrpSpPr>
        <p:grpSpPr>
          <a:xfrm>
            <a:off x="5084257" y="1965052"/>
            <a:ext cx="1623568" cy="1509690"/>
            <a:chOff x="4431238" y="1508012"/>
            <a:chExt cx="2360904" cy="2195308"/>
          </a:xfrm>
        </p:grpSpPr>
        <p:sp>
          <p:nvSpPr>
            <p:cNvPr id="37" name="chenying0907 201"/>
            <p:cNvSpPr/>
            <p:nvPr/>
          </p:nvSpPr>
          <p:spPr>
            <a:xfrm>
              <a:off x="4431238" y="1508012"/>
              <a:ext cx="2360904" cy="21953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010" y="4955"/>
                  </a:moveTo>
                  <a:cubicBezTo>
                    <a:pt x="18465" y="9425"/>
                    <a:pt x="18297" y="14113"/>
                    <a:pt x="21600" y="18296"/>
                  </a:cubicBezTo>
                  <a:cubicBezTo>
                    <a:pt x="14274" y="17484"/>
                    <a:pt x="12639" y="14333"/>
                    <a:pt x="6691" y="21600"/>
                  </a:cubicBezTo>
                  <a:cubicBezTo>
                    <a:pt x="10802" y="16578"/>
                    <a:pt x="3281" y="10613"/>
                    <a:pt x="0" y="8990"/>
                  </a:cubicBezTo>
                  <a:cubicBezTo>
                    <a:pt x="4976" y="11451"/>
                    <a:pt x="9737" y="4157"/>
                    <a:pt x="10108" y="0"/>
                  </a:cubicBezTo>
                  <a:cubicBezTo>
                    <a:pt x="12265" y="4785"/>
                    <a:pt x="16387" y="6388"/>
                    <a:pt x="21010" y="4955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38100">
              <a:solidFill>
                <a:schemeClr val="tx1">
                  <a:lumMod val="75000"/>
                  <a:lumOff val="25000"/>
                </a:schemeClr>
              </a:solidFill>
              <a:miter lim="400000"/>
            </a:ln>
          </p:spPr>
          <p:txBody>
            <a:bodyPr lIns="38100" tIns="38100" rIns="38100" bIns="38100" anchor="ctr"/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3000">
                <a:solidFill>
                  <a:srgbClr val="FFFFFF"/>
                </a:solidFill>
                <a:effectLst>
                  <a:outerShdw blurRad="38100" dist="12700" dir="5400000">
                    <a:srgbClr val="000000">
                      <a:alpha val="50000"/>
                    </a:srgbClr>
                  </a:outerShdw>
                </a:effectLst>
                <a:sym typeface="Arial"/>
              </a:endParaRPr>
            </a:p>
          </p:txBody>
        </p:sp>
        <p:sp>
          <p:nvSpPr>
            <p:cNvPr id="36" name="文本框 35"/>
            <p:cNvSpPr txBox="1"/>
            <p:nvPr/>
          </p:nvSpPr>
          <p:spPr>
            <a:xfrm>
              <a:off x="5464597" y="1860569"/>
              <a:ext cx="827972" cy="134265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kumimoji="1" lang="en-US" altLang="zh-TW" sz="5400" dirty="0" smtClean="0">
                  <a:solidFill>
                    <a:prstClr val="black">
                      <a:lumMod val="65000"/>
                      <a:lumOff val="35000"/>
                    </a:prstClr>
                  </a:solidFill>
                  <a:cs typeface="DFPShaoNvW5-GB" charset="-122"/>
                  <a:sym typeface="Arial"/>
                </a:rPr>
                <a:t>3</a:t>
              </a:r>
              <a:endParaRPr kumimoji="1" lang="zh-CN" altLang="en-US" sz="5400" dirty="0">
                <a:solidFill>
                  <a:prstClr val="black">
                    <a:lumMod val="65000"/>
                    <a:lumOff val="35000"/>
                  </a:prstClr>
                </a:solidFill>
                <a:cs typeface="DFPShaoNvW5-GB" charset="-122"/>
                <a:sym typeface="Arial"/>
              </a:endParaRPr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4425829" y="4118780"/>
            <a:ext cx="3876891" cy="646273"/>
            <a:chOff x="7637775" y="5530041"/>
            <a:chExt cx="4000129" cy="646029"/>
          </a:xfrm>
        </p:grpSpPr>
        <p:sp>
          <p:nvSpPr>
            <p:cNvPr id="22" name="任意多边形 21"/>
            <p:cNvSpPr/>
            <p:nvPr/>
          </p:nvSpPr>
          <p:spPr>
            <a:xfrm>
              <a:off x="7637775" y="6096678"/>
              <a:ext cx="2494104" cy="79392"/>
            </a:xfrm>
            <a:custGeom>
              <a:avLst/>
              <a:gdLst>
                <a:gd name="connsiteX0" fmla="*/ 2569580 w 2569580"/>
                <a:gd name="connsiteY0" fmla="*/ 13982 h 95004"/>
                <a:gd name="connsiteX1" fmla="*/ 2187616 w 2569580"/>
                <a:gd name="connsiteY1" fmla="*/ 13982 h 95004"/>
                <a:gd name="connsiteX2" fmla="*/ 2118167 w 2569580"/>
                <a:gd name="connsiteY2" fmla="*/ 37131 h 95004"/>
                <a:gd name="connsiteX3" fmla="*/ 1481560 w 2569580"/>
                <a:gd name="connsiteY3" fmla="*/ 60280 h 95004"/>
                <a:gd name="connsiteX4" fmla="*/ 1388962 w 2569580"/>
                <a:gd name="connsiteY4" fmla="*/ 71855 h 95004"/>
                <a:gd name="connsiteX5" fmla="*/ 1307940 w 2569580"/>
                <a:gd name="connsiteY5" fmla="*/ 83430 h 95004"/>
                <a:gd name="connsiteX6" fmla="*/ 844952 w 2569580"/>
                <a:gd name="connsiteY6" fmla="*/ 71855 h 95004"/>
                <a:gd name="connsiteX7" fmla="*/ 775504 w 2569580"/>
                <a:gd name="connsiteY7" fmla="*/ 48706 h 95004"/>
                <a:gd name="connsiteX8" fmla="*/ 740780 w 2569580"/>
                <a:gd name="connsiteY8" fmla="*/ 37131 h 95004"/>
                <a:gd name="connsiteX9" fmla="*/ 254643 w 2569580"/>
                <a:gd name="connsiteY9" fmla="*/ 48706 h 95004"/>
                <a:gd name="connsiteX10" fmla="*/ 219919 w 2569580"/>
                <a:gd name="connsiteY10" fmla="*/ 60280 h 95004"/>
                <a:gd name="connsiteX11" fmla="*/ 196770 w 2569580"/>
                <a:gd name="connsiteY11" fmla="*/ 95004 h 95004"/>
                <a:gd name="connsiteX12" fmla="*/ 0 w 2569580"/>
                <a:gd name="connsiteY12" fmla="*/ 83430 h 95004"/>
                <a:gd name="connsiteX0" fmla="*/ 2541747 w 2541747"/>
                <a:gd name="connsiteY0" fmla="*/ 13982 h 95004"/>
                <a:gd name="connsiteX1" fmla="*/ 2159783 w 2541747"/>
                <a:gd name="connsiteY1" fmla="*/ 13982 h 95004"/>
                <a:gd name="connsiteX2" fmla="*/ 2090334 w 2541747"/>
                <a:gd name="connsiteY2" fmla="*/ 37131 h 95004"/>
                <a:gd name="connsiteX3" fmla="*/ 1453727 w 2541747"/>
                <a:gd name="connsiteY3" fmla="*/ 60280 h 95004"/>
                <a:gd name="connsiteX4" fmla="*/ 1361129 w 2541747"/>
                <a:gd name="connsiteY4" fmla="*/ 71855 h 95004"/>
                <a:gd name="connsiteX5" fmla="*/ 1280107 w 2541747"/>
                <a:gd name="connsiteY5" fmla="*/ 83430 h 95004"/>
                <a:gd name="connsiteX6" fmla="*/ 817119 w 2541747"/>
                <a:gd name="connsiteY6" fmla="*/ 71855 h 95004"/>
                <a:gd name="connsiteX7" fmla="*/ 747671 w 2541747"/>
                <a:gd name="connsiteY7" fmla="*/ 48706 h 95004"/>
                <a:gd name="connsiteX8" fmla="*/ 712947 w 2541747"/>
                <a:gd name="connsiteY8" fmla="*/ 37131 h 95004"/>
                <a:gd name="connsiteX9" fmla="*/ 226810 w 2541747"/>
                <a:gd name="connsiteY9" fmla="*/ 48706 h 95004"/>
                <a:gd name="connsiteX10" fmla="*/ 192086 w 2541747"/>
                <a:gd name="connsiteY10" fmla="*/ 60280 h 95004"/>
                <a:gd name="connsiteX11" fmla="*/ 168937 w 2541747"/>
                <a:gd name="connsiteY11" fmla="*/ 95004 h 95004"/>
                <a:gd name="connsiteX12" fmla="*/ 0 w 2541747"/>
                <a:gd name="connsiteY12" fmla="*/ 24815 h 95004"/>
                <a:gd name="connsiteX0" fmla="*/ 2541747 w 2541747"/>
                <a:gd name="connsiteY0" fmla="*/ 13982 h 95004"/>
                <a:gd name="connsiteX1" fmla="*/ 2159783 w 2541747"/>
                <a:gd name="connsiteY1" fmla="*/ 13982 h 95004"/>
                <a:gd name="connsiteX2" fmla="*/ 2090334 w 2541747"/>
                <a:gd name="connsiteY2" fmla="*/ 37131 h 95004"/>
                <a:gd name="connsiteX3" fmla="*/ 1453727 w 2541747"/>
                <a:gd name="connsiteY3" fmla="*/ 60280 h 95004"/>
                <a:gd name="connsiteX4" fmla="*/ 1361129 w 2541747"/>
                <a:gd name="connsiteY4" fmla="*/ 71855 h 95004"/>
                <a:gd name="connsiteX5" fmla="*/ 1280107 w 2541747"/>
                <a:gd name="connsiteY5" fmla="*/ 83430 h 95004"/>
                <a:gd name="connsiteX6" fmla="*/ 817119 w 2541747"/>
                <a:gd name="connsiteY6" fmla="*/ 71855 h 95004"/>
                <a:gd name="connsiteX7" fmla="*/ 747671 w 2541747"/>
                <a:gd name="connsiteY7" fmla="*/ 48706 h 95004"/>
                <a:gd name="connsiteX8" fmla="*/ 712947 w 2541747"/>
                <a:gd name="connsiteY8" fmla="*/ 37131 h 95004"/>
                <a:gd name="connsiteX9" fmla="*/ 226810 w 2541747"/>
                <a:gd name="connsiteY9" fmla="*/ 48706 h 95004"/>
                <a:gd name="connsiteX10" fmla="*/ 192086 w 2541747"/>
                <a:gd name="connsiteY10" fmla="*/ 60280 h 95004"/>
                <a:gd name="connsiteX11" fmla="*/ 168937 w 2541747"/>
                <a:gd name="connsiteY11" fmla="*/ 95004 h 95004"/>
                <a:gd name="connsiteX12" fmla="*/ 0 w 2541747"/>
                <a:gd name="connsiteY12" fmla="*/ 24815 h 95004"/>
                <a:gd name="connsiteX0" fmla="*/ 2537771 w 2537771"/>
                <a:gd name="connsiteY0" fmla="*/ 13982 h 95004"/>
                <a:gd name="connsiteX1" fmla="*/ 2155807 w 2537771"/>
                <a:gd name="connsiteY1" fmla="*/ 13982 h 95004"/>
                <a:gd name="connsiteX2" fmla="*/ 2086358 w 2537771"/>
                <a:gd name="connsiteY2" fmla="*/ 37131 h 95004"/>
                <a:gd name="connsiteX3" fmla="*/ 1449751 w 2537771"/>
                <a:gd name="connsiteY3" fmla="*/ 60280 h 95004"/>
                <a:gd name="connsiteX4" fmla="*/ 1357153 w 2537771"/>
                <a:gd name="connsiteY4" fmla="*/ 71855 h 95004"/>
                <a:gd name="connsiteX5" fmla="*/ 1276131 w 2537771"/>
                <a:gd name="connsiteY5" fmla="*/ 83430 h 95004"/>
                <a:gd name="connsiteX6" fmla="*/ 813143 w 2537771"/>
                <a:gd name="connsiteY6" fmla="*/ 71855 h 95004"/>
                <a:gd name="connsiteX7" fmla="*/ 743695 w 2537771"/>
                <a:gd name="connsiteY7" fmla="*/ 48706 h 95004"/>
                <a:gd name="connsiteX8" fmla="*/ 708971 w 2537771"/>
                <a:gd name="connsiteY8" fmla="*/ 37131 h 95004"/>
                <a:gd name="connsiteX9" fmla="*/ 222834 w 2537771"/>
                <a:gd name="connsiteY9" fmla="*/ 48706 h 95004"/>
                <a:gd name="connsiteX10" fmla="*/ 188110 w 2537771"/>
                <a:gd name="connsiteY10" fmla="*/ 60280 h 95004"/>
                <a:gd name="connsiteX11" fmla="*/ 164961 w 2537771"/>
                <a:gd name="connsiteY11" fmla="*/ 95004 h 95004"/>
                <a:gd name="connsiteX12" fmla="*/ 0 w 2537771"/>
                <a:gd name="connsiteY12" fmla="*/ 1369 h 95004"/>
                <a:gd name="connsiteX0" fmla="*/ 2537771 w 2537771"/>
                <a:gd name="connsiteY0" fmla="*/ 13982 h 83430"/>
                <a:gd name="connsiteX1" fmla="*/ 2155807 w 2537771"/>
                <a:gd name="connsiteY1" fmla="*/ 13982 h 83430"/>
                <a:gd name="connsiteX2" fmla="*/ 2086358 w 2537771"/>
                <a:gd name="connsiteY2" fmla="*/ 37131 h 83430"/>
                <a:gd name="connsiteX3" fmla="*/ 1449751 w 2537771"/>
                <a:gd name="connsiteY3" fmla="*/ 60280 h 83430"/>
                <a:gd name="connsiteX4" fmla="*/ 1357153 w 2537771"/>
                <a:gd name="connsiteY4" fmla="*/ 71855 h 83430"/>
                <a:gd name="connsiteX5" fmla="*/ 1276131 w 2537771"/>
                <a:gd name="connsiteY5" fmla="*/ 83430 h 83430"/>
                <a:gd name="connsiteX6" fmla="*/ 813143 w 2537771"/>
                <a:gd name="connsiteY6" fmla="*/ 71855 h 83430"/>
                <a:gd name="connsiteX7" fmla="*/ 743695 w 2537771"/>
                <a:gd name="connsiteY7" fmla="*/ 48706 h 83430"/>
                <a:gd name="connsiteX8" fmla="*/ 708971 w 2537771"/>
                <a:gd name="connsiteY8" fmla="*/ 37131 h 83430"/>
                <a:gd name="connsiteX9" fmla="*/ 222834 w 2537771"/>
                <a:gd name="connsiteY9" fmla="*/ 48706 h 83430"/>
                <a:gd name="connsiteX10" fmla="*/ 188110 w 2537771"/>
                <a:gd name="connsiteY10" fmla="*/ 60280 h 83430"/>
                <a:gd name="connsiteX11" fmla="*/ 93392 w 2537771"/>
                <a:gd name="connsiteY11" fmla="*/ 83281 h 83430"/>
                <a:gd name="connsiteX12" fmla="*/ 0 w 2537771"/>
                <a:gd name="connsiteY12" fmla="*/ 1369 h 83430"/>
                <a:gd name="connsiteX0" fmla="*/ 2537771 w 2537771"/>
                <a:gd name="connsiteY0" fmla="*/ 13982 h 83430"/>
                <a:gd name="connsiteX1" fmla="*/ 2155807 w 2537771"/>
                <a:gd name="connsiteY1" fmla="*/ 13982 h 83430"/>
                <a:gd name="connsiteX2" fmla="*/ 2086358 w 2537771"/>
                <a:gd name="connsiteY2" fmla="*/ 37131 h 83430"/>
                <a:gd name="connsiteX3" fmla="*/ 1449751 w 2537771"/>
                <a:gd name="connsiteY3" fmla="*/ 60280 h 83430"/>
                <a:gd name="connsiteX4" fmla="*/ 1357153 w 2537771"/>
                <a:gd name="connsiteY4" fmla="*/ 71855 h 83430"/>
                <a:gd name="connsiteX5" fmla="*/ 1276131 w 2537771"/>
                <a:gd name="connsiteY5" fmla="*/ 83430 h 83430"/>
                <a:gd name="connsiteX6" fmla="*/ 813143 w 2537771"/>
                <a:gd name="connsiteY6" fmla="*/ 71855 h 83430"/>
                <a:gd name="connsiteX7" fmla="*/ 743695 w 2537771"/>
                <a:gd name="connsiteY7" fmla="*/ 48706 h 83430"/>
                <a:gd name="connsiteX8" fmla="*/ 708971 w 2537771"/>
                <a:gd name="connsiteY8" fmla="*/ 37131 h 83430"/>
                <a:gd name="connsiteX9" fmla="*/ 254643 w 2537771"/>
                <a:gd name="connsiteY9" fmla="*/ 72152 h 83430"/>
                <a:gd name="connsiteX10" fmla="*/ 188110 w 2537771"/>
                <a:gd name="connsiteY10" fmla="*/ 60280 h 83430"/>
                <a:gd name="connsiteX11" fmla="*/ 93392 w 2537771"/>
                <a:gd name="connsiteY11" fmla="*/ 83281 h 83430"/>
                <a:gd name="connsiteX12" fmla="*/ 0 w 2537771"/>
                <a:gd name="connsiteY12" fmla="*/ 1369 h 83430"/>
                <a:gd name="connsiteX0" fmla="*/ 2537771 w 2537771"/>
                <a:gd name="connsiteY0" fmla="*/ 13982 h 83430"/>
                <a:gd name="connsiteX1" fmla="*/ 2155807 w 2537771"/>
                <a:gd name="connsiteY1" fmla="*/ 13982 h 83430"/>
                <a:gd name="connsiteX2" fmla="*/ 2086358 w 2537771"/>
                <a:gd name="connsiteY2" fmla="*/ 37131 h 83430"/>
                <a:gd name="connsiteX3" fmla="*/ 1449751 w 2537771"/>
                <a:gd name="connsiteY3" fmla="*/ 60280 h 83430"/>
                <a:gd name="connsiteX4" fmla="*/ 1357153 w 2537771"/>
                <a:gd name="connsiteY4" fmla="*/ 71855 h 83430"/>
                <a:gd name="connsiteX5" fmla="*/ 1276131 w 2537771"/>
                <a:gd name="connsiteY5" fmla="*/ 83430 h 83430"/>
                <a:gd name="connsiteX6" fmla="*/ 813143 w 2537771"/>
                <a:gd name="connsiteY6" fmla="*/ 71855 h 83430"/>
                <a:gd name="connsiteX7" fmla="*/ 743695 w 2537771"/>
                <a:gd name="connsiteY7" fmla="*/ 48706 h 83430"/>
                <a:gd name="connsiteX8" fmla="*/ 708971 w 2537771"/>
                <a:gd name="connsiteY8" fmla="*/ 37131 h 83430"/>
                <a:gd name="connsiteX9" fmla="*/ 254643 w 2537771"/>
                <a:gd name="connsiteY9" fmla="*/ 72152 h 83430"/>
                <a:gd name="connsiteX10" fmla="*/ 180158 w 2537771"/>
                <a:gd name="connsiteY10" fmla="*/ 48557 h 83430"/>
                <a:gd name="connsiteX11" fmla="*/ 93392 w 2537771"/>
                <a:gd name="connsiteY11" fmla="*/ 83281 h 83430"/>
                <a:gd name="connsiteX12" fmla="*/ 0 w 2537771"/>
                <a:gd name="connsiteY12" fmla="*/ 1369 h 83430"/>
                <a:gd name="connsiteX0" fmla="*/ 2537771 w 2537771"/>
                <a:gd name="connsiteY0" fmla="*/ 13982 h 83430"/>
                <a:gd name="connsiteX1" fmla="*/ 2155807 w 2537771"/>
                <a:gd name="connsiteY1" fmla="*/ 13982 h 83430"/>
                <a:gd name="connsiteX2" fmla="*/ 2086358 w 2537771"/>
                <a:gd name="connsiteY2" fmla="*/ 37131 h 83430"/>
                <a:gd name="connsiteX3" fmla="*/ 1449751 w 2537771"/>
                <a:gd name="connsiteY3" fmla="*/ 60280 h 83430"/>
                <a:gd name="connsiteX4" fmla="*/ 1357153 w 2537771"/>
                <a:gd name="connsiteY4" fmla="*/ 71855 h 83430"/>
                <a:gd name="connsiteX5" fmla="*/ 1276131 w 2537771"/>
                <a:gd name="connsiteY5" fmla="*/ 83430 h 83430"/>
                <a:gd name="connsiteX6" fmla="*/ 813143 w 2537771"/>
                <a:gd name="connsiteY6" fmla="*/ 71855 h 83430"/>
                <a:gd name="connsiteX7" fmla="*/ 743695 w 2537771"/>
                <a:gd name="connsiteY7" fmla="*/ 48706 h 83430"/>
                <a:gd name="connsiteX8" fmla="*/ 605592 w 2537771"/>
                <a:gd name="connsiteY8" fmla="*/ 60577 h 83430"/>
                <a:gd name="connsiteX9" fmla="*/ 254643 w 2537771"/>
                <a:gd name="connsiteY9" fmla="*/ 72152 h 83430"/>
                <a:gd name="connsiteX10" fmla="*/ 180158 w 2537771"/>
                <a:gd name="connsiteY10" fmla="*/ 48557 h 83430"/>
                <a:gd name="connsiteX11" fmla="*/ 93392 w 2537771"/>
                <a:gd name="connsiteY11" fmla="*/ 83281 h 83430"/>
                <a:gd name="connsiteX12" fmla="*/ 0 w 2537771"/>
                <a:gd name="connsiteY12" fmla="*/ 1369 h 83430"/>
                <a:gd name="connsiteX0" fmla="*/ 2537771 w 2537771"/>
                <a:gd name="connsiteY0" fmla="*/ 13982 h 83430"/>
                <a:gd name="connsiteX1" fmla="*/ 2155807 w 2537771"/>
                <a:gd name="connsiteY1" fmla="*/ 13982 h 83430"/>
                <a:gd name="connsiteX2" fmla="*/ 2086358 w 2537771"/>
                <a:gd name="connsiteY2" fmla="*/ 37131 h 83430"/>
                <a:gd name="connsiteX3" fmla="*/ 1449751 w 2537771"/>
                <a:gd name="connsiteY3" fmla="*/ 60280 h 83430"/>
                <a:gd name="connsiteX4" fmla="*/ 1357153 w 2537771"/>
                <a:gd name="connsiteY4" fmla="*/ 71855 h 83430"/>
                <a:gd name="connsiteX5" fmla="*/ 1276131 w 2537771"/>
                <a:gd name="connsiteY5" fmla="*/ 83430 h 83430"/>
                <a:gd name="connsiteX6" fmla="*/ 813143 w 2537771"/>
                <a:gd name="connsiteY6" fmla="*/ 71855 h 83430"/>
                <a:gd name="connsiteX7" fmla="*/ 747671 w 2537771"/>
                <a:gd name="connsiteY7" fmla="*/ 60429 h 83430"/>
                <a:gd name="connsiteX8" fmla="*/ 605592 w 2537771"/>
                <a:gd name="connsiteY8" fmla="*/ 60577 h 83430"/>
                <a:gd name="connsiteX9" fmla="*/ 254643 w 2537771"/>
                <a:gd name="connsiteY9" fmla="*/ 72152 h 83430"/>
                <a:gd name="connsiteX10" fmla="*/ 180158 w 2537771"/>
                <a:gd name="connsiteY10" fmla="*/ 48557 h 83430"/>
                <a:gd name="connsiteX11" fmla="*/ 93392 w 2537771"/>
                <a:gd name="connsiteY11" fmla="*/ 83281 h 83430"/>
                <a:gd name="connsiteX12" fmla="*/ 0 w 2537771"/>
                <a:gd name="connsiteY12" fmla="*/ 1369 h 83430"/>
                <a:gd name="connsiteX0" fmla="*/ 2537771 w 2537771"/>
                <a:gd name="connsiteY0" fmla="*/ 13982 h 83430"/>
                <a:gd name="connsiteX1" fmla="*/ 2155807 w 2537771"/>
                <a:gd name="connsiteY1" fmla="*/ 13982 h 83430"/>
                <a:gd name="connsiteX2" fmla="*/ 2086358 w 2537771"/>
                <a:gd name="connsiteY2" fmla="*/ 37131 h 83430"/>
                <a:gd name="connsiteX3" fmla="*/ 1449751 w 2537771"/>
                <a:gd name="connsiteY3" fmla="*/ 60280 h 83430"/>
                <a:gd name="connsiteX4" fmla="*/ 1357153 w 2537771"/>
                <a:gd name="connsiteY4" fmla="*/ 71855 h 83430"/>
                <a:gd name="connsiteX5" fmla="*/ 1276131 w 2537771"/>
                <a:gd name="connsiteY5" fmla="*/ 83430 h 83430"/>
                <a:gd name="connsiteX6" fmla="*/ 813143 w 2537771"/>
                <a:gd name="connsiteY6" fmla="*/ 71855 h 83430"/>
                <a:gd name="connsiteX7" fmla="*/ 747671 w 2537771"/>
                <a:gd name="connsiteY7" fmla="*/ 60429 h 83430"/>
                <a:gd name="connsiteX8" fmla="*/ 526070 w 2537771"/>
                <a:gd name="connsiteY8" fmla="*/ 33224 h 83430"/>
                <a:gd name="connsiteX9" fmla="*/ 254643 w 2537771"/>
                <a:gd name="connsiteY9" fmla="*/ 72152 h 83430"/>
                <a:gd name="connsiteX10" fmla="*/ 180158 w 2537771"/>
                <a:gd name="connsiteY10" fmla="*/ 48557 h 83430"/>
                <a:gd name="connsiteX11" fmla="*/ 93392 w 2537771"/>
                <a:gd name="connsiteY11" fmla="*/ 83281 h 83430"/>
                <a:gd name="connsiteX12" fmla="*/ 0 w 2537771"/>
                <a:gd name="connsiteY12" fmla="*/ 1369 h 83430"/>
                <a:gd name="connsiteX0" fmla="*/ 2537771 w 2537771"/>
                <a:gd name="connsiteY0" fmla="*/ 13982 h 83934"/>
                <a:gd name="connsiteX1" fmla="*/ 2155807 w 2537771"/>
                <a:gd name="connsiteY1" fmla="*/ 13982 h 83934"/>
                <a:gd name="connsiteX2" fmla="*/ 2086358 w 2537771"/>
                <a:gd name="connsiteY2" fmla="*/ 37131 h 83934"/>
                <a:gd name="connsiteX3" fmla="*/ 1449751 w 2537771"/>
                <a:gd name="connsiteY3" fmla="*/ 60280 h 83934"/>
                <a:gd name="connsiteX4" fmla="*/ 1357153 w 2537771"/>
                <a:gd name="connsiteY4" fmla="*/ 71855 h 83934"/>
                <a:gd name="connsiteX5" fmla="*/ 1276131 w 2537771"/>
                <a:gd name="connsiteY5" fmla="*/ 83430 h 83934"/>
                <a:gd name="connsiteX6" fmla="*/ 960259 w 2537771"/>
                <a:gd name="connsiteY6" fmla="*/ 79670 h 83934"/>
                <a:gd name="connsiteX7" fmla="*/ 747671 w 2537771"/>
                <a:gd name="connsiteY7" fmla="*/ 60429 h 83934"/>
                <a:gd name="connsiteX8" fmla="*/ 526070 w 2537771"/>
                <a:gd name="connsiteY8" fmla="*/ 33224 h 83934"/>
                <a:gd name="connsiteX9" fmla="*/ 254643 w 2537771"/>
                <a:gd name="connsiteY9" fmla="*/ 72152 h 83934"/>
                <a:gd name="connsiteX10" fmla="*/ 180158 w 2537771"/>
                <a:gd name="connsiteY10" fmla="*/ 48557 h 83934"/>
                <a:gd name="connsiteX11" fmla="*/ 93392 w 2537771"/>
                <a:gd name="connsiteY11" fmla="*/ 83281 h 83934"/>
                <a:gd name="connsiteX12" fmla="*/ 0 w 2537771"/>
                <a:gd name="connsiteY12" fmla="*/ 1369 h 83934"/>
                <a:gd name="connsiteX0" fmla="*/ 2537771 w 2537771"/>
                <a:gd name="connsiteY0" fmla="*/ 13982 h 83934"/>
                <a:gd name="connsiteX1" fmla="*/ 2155807 w 2537771"/>
                <a:gd name="connsiteY1" fmla="*/ 13982 h 83934"/>
                <a:gd name="connsiteX2" fmla="*/ 2086358 w 2537771"/>
                <a:gd name="connsiteY2" fmla="*/ 37131 h 83934"/>
                <a:gd name="connsiteX3" fmla="*/ 1449751 w 2537771"/>
                <a:gd name="connsiteY3" fmla="*/ 60280 h 83934"/>
                <a:gd name="connsiteX4" fmla="*/ 1357153 w 2537771"/>
                <a:gd name="connsiteY4" fmla="*/ 71855 h 83934"/>
                <a:gd name="connsiteX5" fmla="*/ 1276131 w 2537771"/>
                <a:gd name="connsiteY5" fmla="*/ 83430 h 83934"/>
                <a:gd name="connsiteX6" fmla="*/ 960259 w 2537771"/>
                <a:gd name="connsiteY6" fmla="*/ 79670 h 83934"/>
                <a:gd name="connsiteX7" fmla="*/ 747671 w 2537771"/>
                <a:gd name="connsiteY7" fmla="*/ 60429 h 83934"/>
                <a:gd name="connsiteX8" fmla="*/ 526070 w 2537771"/>
                <a:gd name="connsiteY8" fmla="*/ 33224 h 83934"/>
                <a:gd name="connsiteX9" fmla="*/ 254643 w 2537771"/>
                <a:gd name="connsiteY9" fmla="*/ 72152 h 83934"/>
                <a:gd name="connsiteX10" fmla="*/ 180158 w 2537771"/>
                <a:gd name="connsiteY10" fmla="*/ 48557 h 83934"/>
                <a:gd name="connsiteX11" fmla="*/ 93392 w 2537771"/>
                <a:gd name="connsiteY11" fmla="*/ 83281 h 83934"/>
                <a:gd name="connsiteX12" fmla="*/ 0 w 2537771"/>
                <a:gd name="connsiteY12" fmla="*/ 1369 h 83934"/>
                <a:gd name="connsiteX0" fmla="*/ 2537771 w 2537771"/>
                <a:gd name="connsiteY0" fmla="*/ 13982 h 85357"/>
                <a:gd name="connsiteX1" fmla="*/ 2155807 w 2537771"/>
                <a:gd name="connsiteY1" fmla="*/ 13982 h 85357"/>
                <a:gd name="connsiteX2" fmla="*/ 2086358 w 2537771"/>
                <a:gd name="connsiteY2" fmla="*/ 37131 h 85357"/>
                <a:gd name="connsiteX3" fmla="*/ 1449751 w 2537771"/>
                <a:gd name="connsiteY3" fmla="*/ 60280 h 85357"/>
                <a:gd name="connsiteX4" fmla="*/ 1365106 w 2537771"/>
                <a:gd name="connsiteY4" fmla="*/ 52317 h 85357"/>
                <a:gd name="connsiteX5" fmla="*/ 1276131 w 2537771"/>
                <a:gd name="connsiteY5" fmla="*/ 83430 h 85357"/>
                <a:gd name="connsiteX6" fmla="*/ 960259 w 2537771"/>
                <a:gd name="connsiteY6" fmla="*/ 79670 h 85357"/>
                <a:gd name="connsiteX7" fmla="*/ 747671 w 2537771"/>
                <a:gd name="connsiteY7" fmla="*/ 60429 h 85357"/>
                <a:gd name="connsiteX8" fmla="*/ 526070 w 2537771"/>
                <a:gd name="connsiteY8" fmla="*/ 33224 h 85357"/>
                <a:gd name="connsiteX9" fmla="*/ 254643 w 2537771"/>
                <a:gd name="connsiteY9" fmla="*/ 72152 h 85357"/>
                <a:gd name="connsiteX10" fmla="*/ 180158 w 2537771"/>
                <a:gd name="connsiteY10" fmla="*/ 48557 h 85357"/>
                <a:gd name="connsiteX11" fmla="*/ 93392 w 2537771"/>
                <a:gd name="connsiteY11" fmla="*/ 83281 h 85357"/>
                <a:gd name="connsiteX12" fmla="*/ 0 w 2537771"/>
                <a:gd name="connsiteY12" fmla="*/ 1369 h 85357"/>
                <a:gd name="connsiteX0" fmla="*/ 2537771 w 2537771"/>
                <a:gd name="connsiteY0" fmla="*/ 13982 h 85357"/>
                <a:gd name="connsiteX1" fmla="*/ 2155807 w 2537771"/>
                <a:gd name="connsiteY1" fmla="*/ 13982 h 85357"/>
                <a:gd name="connsiteX2" fmla="*/ 2086358 w 2537771"/>
                <a:gd name="connsiteY2" fmla="*/ 37131 h 85357"/>
                <a:gd name="connsiteX3" fmla="*/ 1604819 w 2537771"/>
                <a:gd name="connsiteY3" fmla="*/ 72003 h 85357"/>
                <a:gd name="connsiteX4" fmla="*/ 1365106 w 2537771"/>
                <a:gd name="connsiteY4" fmla="*/ 52317 h 85357"/>
                <a:gd name="connsiteX5" fmla="*/ 1276131 w 2537771"/>
                <a:gd name="connsiteY5" fmla="*/ 83430 h 85357"/>
                <a:gd name="connsiteX6" fmla="*/ 960259 w 2537771"/>
                <a:gd name="connsiteY6" fmla="*/ 79670 h 85357"/>
                <a:gd name="connsiteX7" fmla="*/ 747671 w 2537771"/>
                <a:gd name="connsiteY7" fmla="*/ 60429 h 85357"/>
                <a:gd name="connsiteX8" fmla="*/ 526070 w 2537771"/>
                <a:gd name="connsiteY8" fmla="*/ 33224 h 85357"/>
                <a:gd name="connsiteX9" fmla="*/ 254643 w 2537771"/>
                <a:gd name="connsiteY9" fmla="*/ 72152 h 85357"/>
                <a:gd name="connsiteX10" fmla="*/ 180158 w 2537771"/>
                <a:gd name="connsiteY10" fmla="*/ 48557 h 85357"/>
                <a:gd name="connsiteX11" fmla="*/ 93392 w 2537771"/>
                <a:gd name="connsiteY11" fmla="*/ 83281 h 85357"/>
                <a:gd name="connsiteX12" fmla="*/ 0 w 2537771"/>
                <a:gd name="connsiteY12" fmla="*/ 1369 h 85357"/>
                <a:gd name="connsiteX0" fmla="*/ 2537771 w 2537771"/>
                <a:gd name="connsiteY0" fmla="*/ 13982 h 83281"/>
                <a:gd name="connsiteX1" fmla="*/ 2155807 w 2537771"/>
                <a:gd name="connsiteY1" fmla="*/ 13982 h 83281"/>
                <a:gd name="connsiteX2" fmla="*/ 2086358 w 2537771"/>
                <a:gd name="connsiteY2" fmla="*/ 37131 h 83281"/>
                <a:gd name="connsiteX3" fmla="*/ 1604819 w 2537771"/>
                <a:gd name="connsiteY3" fmla="*/ 72003 h 83281"/>
                <a:gd name="connsiteX4" fmla="*/ 1365106 w 2537771"/>
                <a:gd name="connsiteY4" fmla="*/ 52317 h 83281"/>
                <a:gd name="connsiteX5" fmla="*/ 1188657 w 2537771"/>
                <a:gd name="connsiteY5" fmla="*/ 71707 h 83281"/>
                <a:gd name="connsiteX6" fmla="*/ 960259 w 2537771"/>
                <a:gd name="connsiteY6" fmla="*/ 79670 h 83281"/>
                <a:gd name="connsiteX7" fmla="*/ 747671 w 2537771"/>
                <a:gd name="connsiteY7" fmla="*/ 60429 h 83281"/>
                <a:gd name="connsiteX8" fmla="*/ 526070 w 2537771"/>
                <a:gd name="connsiteY8" fmla="*/ 33224 h 83281"/>
                <a:gd name="connsiteX9" fmla="*/ 254643 w 2537771"/>
                <a:gd name="connsiteY9" fmla="*/ 72152 h 83281"/>
                <a:gd name="connsiteX10" fmla="*/ 180158 w 2537771"/>
                <a:gd name="connsiteY10" fmla="*/ 48557 h 83281"/>
                <a:gd name="connsiteX11" fmla="*/ 93392 w 2537771"/>
                <a:gd name="connsiteY11" fmla="*/ 83281 h 83281"/>
                <a:gd name="connsiteX12" fmla="*/ 0 w 2537771"/>
                <a:gd name="connsiteY12" fmla="*/ 1369 h 83281"/>
                <a:gd name="connsiteX0" fmla="*/ 2537771 w 2537771"/>
                <a:gd name="connsiteY0" fmla="*/ 12613 h 81912"/>
                <a:gd name="connsiteX1" fmla="*/ 2191592 w 2537771"/>
                <a:gd name="connsiteY1" fmla="*/ 39967 h 81912"/>
                <a:gd name="connsiteX2" fmla="*/ 2086358 w 2537771"/>
                <a:gd name="connsiteY2" fmla="*/ 35762 h 81912"/>
                <a:gd name="connsiteX3" fmla="*/ 1604819 w 2537771"/>
                <a:gd name="connsiteY3" fmla="*/ 70634 h 81912"/>
                <a:gd name="connsiteX4" fmla="*/ 1365106 w 2537771"/>
                <a:gd name="connsiteY4" fmla="*/ 50948 h 81912"/>
                <a:gd name="connsiteX5" fmla="*/ 1188657 w 2537771"/>
                <a:gd name="connsiteY5" fmla="*/ 70338 h 81912"/>
                <a:gd name="connsiteX6" fmla="*/ 960259 w 2537771"/>
                <a:gd name="connsiteY6" fmla="*/ 78301 h 81912"/>
                <a:gd name="connsiteX7" fmla="*/ 747671 w 2537771"/>
                <a:gd name="connsiteY7" fmla="*/ 59060 h 81912"/>
                <a:gd name="connsiteX8" fmla="*/ 526070 w 2537771"/>
                <a:gd name="connsiteY8" fmla="*/ 31855 h 81912"/>
                <a:gd name="connsiteX9" fmla="*/ 254643 w 2537771"/>
                <a:gd name="connsiteY9" fmla="*/ 70783 h 81912"/>
                <a:gd name="connsiteX10" fmla="*/ 180158 w 2537771"/>
                <a:gd name="connsiteY10" fmla="*/ 47188 h 81912"/>
                <a:gd name="connsiteX11" fmla="*/ 93392 w 2537771"/>
                <a:gd name="connsiteY11" fmla="*/ 81912 h 81912"/>
                <a:gd name="connsiteX12" fmla="*/ 0 w 2537771"/>
                <a:gd name="connsiteY12" fmla="*/ 0 h 81912"/>
                <a:gd name="connsiteX0" fmla="*/ 2537771 w 2537771"/>
                <a:gd name="connsiteY0" fmla="*/ 12613 h 81912"/>
                <a:gd name="connsiteX1" fmla="*/ 2191592 w 2537771"/>
                <a:gd name="connsiteY1" fmla="*/ 39967 h 81912"/>
                <a:gd name="connsiteX2" fmla="*/ 2054548 w 2537771"/>
                <a:gd name="connsiteY2" fmla="*/ 27946 h 81912"/>
                <a:gd name="connsiteX3" fmla="*/ 1604819 w 2537771"/>
                <a:gd name="connsiteY3" fmla="*/ 70634 h 81912"/>
                <a:gd name="connsiteX4" fmla="*/ 1365106 w 2537771"/>
                <a:gd name="connsiteY4" fmla="*/ 50948 h 81912"/>
                <a:gd name="connsiteX5" fmla="*/ 1188657 w 2537771"/>
                <a:gd name="connsiteY5" fmla="*/ 70338 h 81912"/>
                <a:gd name="connsiteX6" fmla="*/ 960259 w 2537771"/>
                <a:gd name="connsiteY6" fmla="*/ 78301 h 81912"/>
                <a:gd name="connsiteX7" fmla="*/ 747671 w 2537771"/>
                <a:gd name="connsiteY7" fmla="*/ 59060 h 81912"/>
                <a:gd name="connsiteX8" fmla="*/ 526070 w 2537771"/>
                <a:gd name="connsiteY8" fmla="*/ 31855 h 81912"/>
                <a:gd name="connsiteX9" fmla="*/ 254643 w 2537771"/>
                <a:gd name="connsiteY9" fmla="*/ 70783 h 81912"/>
                <a:gd name="connsiteX10" fmla="*/ 180158 w 2537771"/>
                <a:gd name="connsiteY10" fmla="*/ 47188 h 81912"/>
                <a:gd name="connsiteX11" fmla="*/ 93392 w 2537771"/>
                <a:gd name="connsiteY11" fmla="*/ 81912 h 81912"/>
                <a:gd name="connsiteX12" fmla="*/ 0 w 2537771"/>
                <a:gd name="connsiteY12" fmla="*/ 0 h 81912"/>
                <a:gd name="connsiteX0" fmla="*/ 2537771 w 2537771"/>
                <a:gd name="connsiteY0" fmla="*/ 12613 h 79392"/>
                <a:gd name="connsiteX1" fmla="*/ 2191592 w 2537771"/>
                <a:gd name="connsiteY1" fmla="*/ 39967 h 79392"/>
                <a:gd name="connsiteX2" fmla="*/ 2054548 w 2537771"/>
                <a:gd name="connsiteY2" fmla="*/ 27946 h 79392"/>
                <a:gd name="connsiteX3" fmla="*/ 1604819 w 2537771"/>
                <a:gd name="connsiteY3" fmla="*/ 70634 h 79392"/>
                <a:gd name="connsiteX4" fmla="*/ 1365106 w 2537771"/>
                <a:gd name="connsiteY4" fmla="*/ 50948 h 79392"/>
                <a:gd name="connsiteX5" fmla="*/ 1188657 w 2537771"/>
                <a:gd name="connsiteY5" fmla="*/ 70338 h 79392"/>
                <a:gd name="connsiteX6" fmla="*/ 960259 w 2537771"/>
                <a:gd name="connsiteY6" fmla="*/ 78301 h 79392"/>
                <a:gd name="connsiteX7" fmla="*/ 747671 w 2537771"/>
                <a:gd name="connsiteY7" fmla="*/ 59060 h 79392"/>
                <a:gd name="connsiteX8" fmla="*/ 526070 w 2537771"/>
                <a:gd name="connsiteY8" fmla="*/ 31855 h 79392"/>
                <a:gd name="connsiteX9" fmla="*/ 254643 w 2537771"/>
                <a:gd name="connsiteY9" fmla="*/ 70783 h 79392"/>
                <a:gd name="connsiteX10" fmla="*/ 180158 w 2537771"/>
                <a:gd name="connsiteY10" fmla="*/ 47188 h 79392"/>
                <a:gd name="connsiteX11" fmla="*/ 105320 w 2537771"/>
                <a:gd name="connsiteY11" fmla="*/ 62373 h 79392"/>
                <a:gd name="connsiteX12" fmla="*/ 0 w 2537771"/>
                <a:gd name="connsiteY12" fmla="*/ 0 h 79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37771" h="79392">
                  <a:moveTo>
                    <a:pt x="2537771" y="12613"/>
                  </a:moveTo>
                  <a:cubicBezTo>
                    <a:pt x="2372259" y="-2434"/>
                    <a:pt x="2272129" y="37412"/>
                    <a:pt x="2191592" y="39967"/>
                  </a:cubicBezTo>
                  <a:cubicBezTo>
                    <a:pt x="2111055" y="42522"/>
                    <a:pt x="2152344" y="22835"/>
                    <a:pt x="2054548" y="27946"/>
                  </a:cubicBezTo>
                  <a:cubicBezTo>
                    <a:pt x="1956753" y="33057"/>
                    <a:pt x="2056264" y="56072"/>
                    <a:pt x="1604819" y="70634"/>
                  </a:cubicBezTo>
                  <a:cubicBezTo>
                    <a:pt x="1524915" y="64072"/>
                    <a:pt x="1434466" y="50997"/>
                    <a:pt x="1365106" y="50948"/>
                  </a:cubicBezTo>
                  <a:cubicBezTo>
                    <a:pt x="1295746" y="50899"/>
                    <a:pt x="1256132" y="65779"/>
                    <a:pt x="1188657" y="70338"/>
                  </a:cubicBezTo>
                  <a:cubicBezTo>
                    <a:pt x="1121183" y="74897"/>
                    <a:pt x="1114588" y="82159"/>
                    <a:pt x="960259" y="78301"/>
                  </a:cubicBezTo>
                  <a:cubicBezTo>
                    <a:pt x="937110" y="70585"/>
                    <a:pt x="820036" y="66801"/>
                    <a:pt x="747671" y="59060"/>
                  </a:cubicBezTo>
                  <a:cubicBezTo>
                    <a:pt x="675306" y="51319"/>
                    <a:pt x="608241" y="29901"/>
                    <a:pt x="526070" y="31855"/>
                  </a:cubicBezTo>
                  <a:cubicBezTo>
                    <a:pt x="443899" y="33809"/>
                    <a:pt x="312295" y="68228"/>
                    <a:pt x="254643" y="70783"/>
                  </a:cubicBezTo>
                  <a:cubicBezTo>
                    <a:pt x="196991" y="73338"/>
                    <a:pt x="205045" y="48590"/>
                    <a:pt x="180158" y="47188"/>
                  </a:cubicBezTo>
                  <a:cubicBezTo>
                    <a:pt x="155271" y="45786"/>
                    <a:pt x="113036" y="50798"/>
                    <a:pt x="105320" y="62373"/>
                  </a:cubicBezTo>
                  <a:cubicBezTo>
                    <a:pt x="49008" y="38977"/>
                    <a:pt x="8599" y="82012"/>
                    <a:pt x="0" y="0"/>
                  </a:cubicBezTo>
                </a:path>
              </a:pathLst>
            </a:custGeom>
            <a:noFill/>
            <a:ln w="34925" cmpd="dbl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sym typeface="Arial"/>
              </a:endParaRPr>
            </a:p>
          </p:txBody>
        </p:sp>
        <p:sp>
          <p:nvSpPr>
            <p:cNvPr id="23" name="Freeform 118"/>
            <p:cNvSpPr>
              <a:spLocks noEditPoints="1"/>
            </p:cNvSpPr>
            <p:nvPr/>
          </p:nvSpPr>
          <p:spPr bwMode="auto">
            <a:xfrm flipH="1">
              <a:off x="10124063" y="5530041"/>
              <a:ext cx="1513841" cy="619089"/>
            </a:xfrm>
            <a:custGeom>
              <a:avLst/>
              <a:gdLst>
                <a:gd name="T0" fmla="*/ 250 w 257"/>
                <a:gd name="T1" fmla="*/ 87 h 92"/>
                <a:gd name="T2" fmla="*/ 215 w 257"/>
                <a:gd name="T3" fmla="*/ 84 h 92"/>
                <a:gd name="T4" fmla="*/ 204 w 257"/>
                <a:gd name="T5" fmla="*/ 87 h 92"/>
                <a:gd name="T6" fmla="*/ 146 w 257"/>
                <a:gd name="T7" fmla="*/ 88 h 92"/>
                <a:gd name="T8" fmla="*/ 116 w 257"/>
                <a:gd name="T9" fmla="*/ 85 h 92"/>
                <a:gd name="T10" fmla="*/ 54 w 257"/>
                <a:gd name="T11" fmla="*/ 54 h 92"/>
                <a:gd name="T12" fmla="*/ 2 w 257"/>
                <a:gd name="T13" fmla="*/ 30 h 92"/>
                <a:gd name="T14" fmla="*/ 16 w 257"/>
                <a:gd name="T15" fmla="*/ 0 h 92"/>
                <a:gd name="T16" fmla="*/ 42 w 257"/>
                <a:gd name="T17" fmla="*/ 12 h 92"/>
                <a:gd name="T18" fmla="*/ 78 w 257"/>
                <a:gd name="T19" fmla="*/ 31 h 92"/>
                <a:gd name="T20" fmla="*/ 134 w 257"/>
                <a:gd name="T21" fmla="*/ 61 h 92"/>
                <a:gd name="T22" fmla="*/ 171 w 257"/>
                <a:gd name="T23" fmla="*/ 84 h 92"/>
                <a:gd name="T24" fmla="*/ 186 w 257"/>
                <a:gd name="T25" fmla="*/ 72 h 92"/>
                <a:gd name="T26" fmla="*/ 206 w 257"/>
                <a:gd name="T27" fmla="*/ 71 h 92"/>
                <a:gd name="T28" fmla="*/ 225 w 257"/>
                <a:gd name="T29" fmla="*/ 79 h 92"/>
                <a:gd name="T30" fmla="*/ 254 w 257"/>
                <a:gd name="T31" fmla="*/ 82 h 92"/>
                <a:gd name="T32" fmla="*/ 237 w 257"/>
                <a:gd name="T33" fmla="*/ 80 h 92"/>
                <a:gd name="T34" fmla="*/ 217 w 257"/>
                <a:gd name="T35" fmla="*/ 82 h 92"/>
                <a:gd name="T36" fmla="*/ 244 w 257"/>
                <a:gd name="T37" fmla="*/ 82 h 92"/>
                <a:gd name="T38" fmla="*/ 187 w 257"/>
                <a:gd name="T39" fmla="*/ 70 h 92"/>
                <a:gd name="T40" fmla="*/ 188 w 257"/>
                <a:gd name="T41" fmla="*/ 86 h 92"/>
                <a:gd name="T42" fmla="*/ 158 w 257"/>
                <a:gd name="T43" fmla="*/ 84 h 92"/>
                <a:gd name="T44" fmla="*/ 172 w 257"/>
                <a:gd name="T45" fmla="*/ 87 h 92"/>
                <a:gd name="T46" fmla="*/ 195 w 257"/>
                <a:gd name="T47" fmla="*/ 74 h 92"/>
                <a:gd name="T48" fmla="*/ 202 w 257"/>
                <a:gd name="T49" fmla="*/ 72 h 92"/>
                <a:gd name="T50" fmla="*/ 211 w 257"/>
                <a:gd name="T51" fmla="*/ 78 h 92"/>
                <a:gd name="T52" fmla="*/ 148 w 257"/>
                <a:gd name="T53" fmla="*/ 85 h 92"/>
                <a:gd name="T54" fmla="*/ 132 w 257"/>
                <a:gd name="T55" fmla="*/ 72 h 92"/>
                <a:gd name="T56" fmla="*/ 139 w 257"/>
                <a:gd name="T57" fmla="*/ 85 h 92"/>
                <a:gd name="T58" fmla="*/ 122 w 257"/>
                <a:gd name="T59" fmla="*/ 58 h 92"/>
                <a:gd name="T60" fmla="*/ 130 w 257"/>
                <a:gd name="T61" fmla="*/ 71 h 92"/>
                <a:gd name="T62" fmla="*/ 70 w 257"/>
                <a:gd name="T63" fmla="*/ 56 h 92"/>
                <a:gd name="T64" fmla="*/ 110 w 257"/>
                <a:gd name="T65" fmla="*/ 76 h 92"/>
                <a:gd name="T66" fmla="*/ 120 w 257"/>
                <a:gd name="T67" fmla="*/ 57 h 92"/>
                <a:gd name="T68" fmla="*/ 74 w 257"/>
                <a:gd name="T69" fmla="*/ 31 h 92"/>
                <a:gd name="T70" fmla="*/ 111 w 257"/>
                <a:gd name="T71" fmla="*/ 55 h 92"/>
                <a:gd name="T72" fmla="*/ 91 w 257"/>
                <a:gd name="T73" fmla="*/ 60 h 92"/>
                <a:gd name="T74" fmla="*/ 53 w 257"/>
                <a:gd name="T75" fmla="*/ 37 h 92"/>
                <a:gd name="T76" fmla="*/ 34 w 257"/>
                <a:gd name="T77" fmla="*/ 10 h 92"/>
                <a:gd name="T78" fmla="*/ 112 w 257"/>
                <a:gd name="T79" fmla="*/ 59 h 92"/>
                <a:gd name="T80" fmla="*/ 77 w 257"/>
                <a:gd name="T81" fmla="*/ 39 h 92"/>
                <a:gd name="T82" fmla="*/ 49 w 257"/>
                <a:gd name="T83" fmla="*/ 22 h 92"/>
                <a:gd name="T84" fmla="*/ 58 w 257"/>
                <a:gd name="T85" fmla="*/ 39 h 92"/>
                <a:gd name="T86" fmla="*/ 113 w 257"/>
                <a:gd name="T87" fmla="*/ 60 h 92"/>
                <a:gd name="T88" fmla="*/ 110 w 257"/>
                <a:gd name="T89" fmla="*/ 78 h 92"/>
                <a:gd name="T90" fmla="*/ 67 w 257"/>
                <a:gd name="T91" fmla="*/ 57 h 92"/>
                <a:gd name="T92" fmla="*/ 21 w 257"/>
                <a:gd name="T93" fmla="*/ 38 h 92"/>
                <a:gd name="T94" fmla="*/ 102 w 257"/>
                <a:gd name="T95" fmla="*/ 75 h 92"/>
                <a:gd name="T96" fmla="*/ 32 w 257"/>
                <a:gd name="T97" fmla="*/ 8 h 92"/>
                <a:gd name="T98" fmla="*/ 18 w 257"/>
                <a:gd name="T99" fmla="*/ 37 h 92"/>
                <a:gd name="T100" fmla="*/ 8 w 257"/>
                <a:gd name="T101" fmla="*/ 9 h 92"/>
                <a:gd name="T102" fmla="*/ 7 w 257"/>
                <a:gd name="T103" fmla="*/ 28 h 92"/>
                <a:gd name="T104" fmla="*/ 20 w 257"/>
                <a:gd name="T105" fmla="*/ 4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57" h="92">
                  <a:moveTo>
                    <a:pt x="256" y="83"/>
                  </a:moveTo>
                  <a:cubicBezTo>
                    <a:pt x="256" y="84"/>
                    <a:pt x="257" y="87"/>
                    <a:pt x="256" y="89"/>
                  </a:cubicBezTo>
                  <a:cubicBezTo>
                    <a:pt x="253" y="89"/>
                    <a:pt x="253" y="88"/>
                    <a:pt x="250" y="87"/>
                  </a:cubicBezTo>
                  <a:cubicBezTo>
                    <a:pt x="244" y="86"/>
                    <a:pt x="238" y="83"/>
                    <a:pt x="231" y="84"/>
                  </a:cubicBezTo>
                  <a:cubicBezTo>
                    <a:pt x="229" y="84"/>
                    <a:pt x="227" y="86"/>
                    <a:pt x="225" y="86"/>
                  </a:cubicBezTo>
                  <a:cubicBezTo>
                    <a:pt x="221" y="86"/>
                    <a:pt x="219" y="84"/>
                    <a:pt x="215" y="84"/>
                  </a:cubicBezTo>
                  <a:cubicBezTo>
                    <a:pt x="212" y="82"/>
                    <a:pt x="208" y="79"/>
                    <a:pt x="205" y="76"/>
                  </a:cubicBezTo>
                  <a:cubicBezTo>
                    <a:pt x="206" y="79"/>
                    <a:pt x="208" y="81"/>
                    <a:pt x="208" y="84"/>
                  </a:cubicBezTo>
                  <a:cubicBezTo>
                    <a:pt x="207" y="86"/>
                    <a:pt x="205" y="86"/>
                    <a:pt x="204" y="87"/>
                  </a:cubicBezTo>
                  <a:cubicBezTo>
                    <a:pt x="196" y="87"/>
                    <a:pt x="189" y="90"/>
                    <a:pt x="183" y="91"/>
                  </a:cubicBezTo>
                  <a:cubicBezTo>
                    <a:pt x="172" y="91"/>
                    <a:pt x="163" y="85"/>
                    <a:pt x="152" y="86"/>
                  </a:cubicBezTo>
                  <a:cubicBezTo>
                    <a:pt x="150" y="87"/>
                    <a:pt x="148" y="88"/>
                    <a:pt x="146" y="88"/>
                  </a:cubicBezTo>
                  <a:cubicBezTo>
                    <a:pt x="142" y="88"/>
                    <a:pt x="138" y="87"/>
                    <a:pt x="134" y="87"/>
                  </a:cubicBezTo>
                  <a:cubicBezTo>
                    <a:pt x="130" y="87"/>
                    <a:pt x="125" y="86"/>
                    <a:pt x="121" y="86"/>
                  </a:cubicBezTo>
                  <a:cubicBezTo>
                    <a:pt x="119" y="87"/>
                    <a:pt x="117" y="87"/>
                    <a:pt x="116" y="85"/>
                  </a:cubicBezTo>
                  <a:cubicBezTo>
                    <a:pt x="105" y="79"/>
                    <a:pt x="94" y="73"/>
                    <a:pt x="83" y="67"/>
                  </a:cubicBezTo>
                  <a:cubicBezTo>
                    <a:pt x="79" y="65"/>
                    <a:pt x="76" y="63"/>
                    <a:pt x="72" y="61"/>
                  </a:cubicBezTo>
                  <a:cubicBezTo>
                    <a:pt x="66" y="59"/>
                    <a:pt x="60" y="57"/>
                    <a:pt x="54" y="54"/>
                  </a:cubicBezTo>
                  <a:cubicBezTo>
                    <a:pt x="43" y="49"/>
                    <a:pt x="31" y="46"/>
                    <a:pt x="21" y="40"/>
                  </a:cubicBezTo>
                  <a:cubicBezTo>
                    <a:pt x="17" y="38"/>
                    <a:pt x="12" y="36"/>
                    <a:pt x="8" y="34"/>
                  </a:cubicBezTo>
                  <a:cubicBezTo>
                    <a:pt x="6" y="32"/>
                    <a:pt x="4" y="32"/>
                    <a:pt x="2" y="30"/>
                  </a:cubicBezTo>
                  <a:cubicBezTo>
                    <a:pt x="1" y="28"/>
                    <a:pt x="0" y="26"/>
                    <a:pt x="0" y="24"/>
                  </a:cubicBezTo>
                  <a:cubicBezTo>
                    <a:pt x="0" y="18"/>
                    <a:pt x="5" y="9"/>
                    <a:pt x="8" y="5"/>
                  </a:cubicBezTo>
                  <a:cubicBezTo>
                    <a:pt x="10" y="3"/>
                    <a:pt x="13" y="1"/>
                    <a:pt x="16" y="0"/>
                  </a:cubicBezTo>
                  <a:cubicBezTo>
                    <a:pt x="17" y="0"/>
                    <a:pt x="19" y="0"/>
                    <a:pt x="20" y="0"/>
                  </a:cubicBezTo>
                  <a:cubicBezTo>
                    <a:pt x="26" y="3"/>
                    <a:pt x="33" y="7"/>
                    <a:pt x="39" y="10"/>
                  </a:cubicBezTo>
                  <a:cubicBezTo>
                    <a:pt x="40" y="11"/>
                    <a:pt x="41" y="11"/>
                    <a:pt x="42" y="12"/>
                  </a:cubicBezTo>
                  <a:cubicBezTo>
                    <a:pt x="45" y="13"/>
                    <a:pt x="48" y="15"/>
                    <a:pt x="52" y="17"/>
                  </a:cubicBezTo>
                  <a:cubicBezTo>
                    <a:pt x="58" y="20"/>
                    <a:pt x="64" y="23"/>
                    <a:pt x="70" y="26"/>
                  </a:cubicBezTo>
                  <a:cubicBezTo>
                    <a:pt x="73" y="28"/>
                    <a:pt x="75" y="30"/>
                    <a:pt x="78" y="31"/>
                  </a:cubicBezTo>
                  <a:cubicBezTo>
                    <a:pt x="91" y="39"/>
                    <a:pt x="104" y="46"/>
                    <a:pt x="117" y="53"/>
                  </a:cubicBezTo>
                  <a:cubicBezTo>
                    <a:pt x="120" y="55"/>
                    <a:pt x="123" y="56"/>
                    <a:pt x="126" y="57"/>
                  </a:cubicBezTo>
                  <a:cubicBezTo>
                    <a:pt x="128" y="59"/>
                    <a:pt x="131" y="61"/>
                    <a:pt x="134" y="61"/>
                  </a:cubicBezTo>
                  <a:cubicBezTo>
                    <a:pt x="139" y="68"/>
                    <a:pt x="145" y="74"/>
                    <a:pt x="150" y="82"/>
                  </a:cubicBezTo>
                  <a:cubicBezTo>
                    <a:pt x="153" y="81"/>
                    <a:pt x="157" y="82"/>
                    <a:pt x="162" y="82"/>
                  </a:cubicBezTo>
                  <a:cubicBezTo>
                    <a:pt x="165" y="82"/>
                    <a:pt x="168" y="83"/>
                    <a:pt x="171" y="84"/>
                  </a:cubicBezTo>
                  <a:cubicBezTo>
                    <a:pt x="176" y="84"/>
                    <a:pt x="181" y="84"/>
                    <a:pt x="185" y="84"/>
                  </a:cubicBezTo>
                  <a:cubicBezTo>
                    <a:pt x="191" y="85"/>
                    <a:pt x="196" y="83"/>
                    <a:pt x="200" y="80"/>
                  </a:cubicBezTo>
                  <a:cubicBezTo>
                    <a:pt x="198" y="75"/>
                    <a:pt x="188" y="78"/>
                    <a:pt x="186" y="72"/>
                  </a:cubicBezTo>
                  <a:cubicBezTo>
                    <a:pt x="185" y="67"/>
                    <a:pt x="190" y="65"/>
                    <a:pt x="195" y="66"/>
                  </a:cubicBezTo>
                  <a:cubicBezTo>
                    <a:pt x="196" y="66"/>
                    <a:pt x="197" y="66"/>
                    <a:pt x="198" y="67"/>
                  </a:cubicBezTo>
                  <a:cubicBezTo>
                    <a:pt x="201" y="68"/>
                    <a:pt x="203" y="70"/>
                    <a:pt x="206" y="71"/>
                  </a:cubicBezTo>
                  <a:cubicBezTo>
                    <a:pt x="208" y="73"/>
                    <a:pt x="211" y="76"/>
                    <a:pt x="213" y="77"/>
                  </a:cubicBezTo>
                  <a:cubicBezTo>
                    <a:pt x="214" y="78"/>
                    <a:pt x="216" y="78"/>
                    <a:pt x="218" y="79"/>
                  </a:cubicBezTo>
                  <a:cubicBezTo>
                    <a:pt x="221" y="80"/>
                    <a:pt x="222" y="80"/>
                    <a:pt x="225" y="79"/>
                  </a:cubicBezTo>
                  <a:cubicBezTo>
                    <a:pt x="228" y="79"/>
                    <a:pt x="232" y="78"/>
                    <a:pt x="235" y="78"/>
                  </a:cubicBezTo>
                  <a:cubicBezTo>
                    <a:pt x="238" y="78"/>
                    <a:pt x="242" y="80"/>
                    <a:pt x="246" y="81"/>
                  </a:cubicBezTo>
                  <a:cubicBezTo>
                    <a:pt x="249" y="82"/>
                    <a:pt x="253" y="82"/>
                    <a:pt x="254" y="82"/>
                  </a:cubicBezTo>
                  <a:cubicBezTo>
                    <a:pt x="255" y="83"/>
                    <a:pt x="255" y="82"/>
                    <a:pt x="256" y="83"/>
                  </a:cubicBezTo>
                  <a:close/>
                  <a:moveTo>
                    <a:pt x="244" y="82"/>
                  </a:moveTo>
                  <a:cubicBezTo>
                    <a:pt x="242" y="82"/>
                    <a:pt x="239" y="81"/>
                    <a:pt x="237" y="80"/>
                  </a:cubicBezTo>
                  <a:cubicBezTo>
                    <a:pt x="231" y="80"/>
                    <a:pt x="226" y="82"/>
                    <a:pt x="221" y="82"/>
                  </a:cubicBezTo>
                  <a:cubicBezTo>
                    <a:pt x="217" y="81"/>
                    <a:pt x="215" y="80"/>
                    <a:pt x="212" y="79"/>
                  </a:cubicBezTo>
                  <a:cubicBezTo>
                    <a:pt x="213" y="80"/>
                    <a:pt x="215" y="82"/>
                    <a:pt x="217" y="82"/>
                  </a:cubicBezTo>
                  <a:cubicBezTo>
                    <a:pt x="223" y="84"/>
                    <a:pt x="227" y="82"/>
                    <a:pt x="232" y="82"/>
                  </a:cubicBezTo>
                  <a:cubicBezTo>
                    <a:pt x="241" y="81"/>
                    <a:pt x="247" y="85"/>
                    <a:pt x="254" y="86"/>
                  </a:cubicBezTo>
                  <a:cubicBezTo>
                    <a:pt x="254" y="82"/>
                    <a:pt x="249" y="83"/>
                    <a:pt x="244" y="82"/>
                  </a:cubicBezTo>
                  <a:close/>
                  <a:moveTo>
                    <a:pt x="205" y="74"/>
                  </a:moveTo>
                  <a:cubicBezTo>
                    <a:pt x="204" y="71"/>
                    <a:pt x="201" y="70"/>
                    <a:pt x="198" y="69"/>
                  </a:cubicBezTo>
                  <a:cubicBezTo>
                    <a:pt x="195" y="68"/>
                    <a:pt x="188" y="65"/>
                    <a:pt x="187" y="70"/>
                  </a:cubicBezTo>
                  <a:cubicBezTo>
                    <a:pt x="187" y="75"/>
                    <a:pt x="194" y="74"/>
                    <a:pt x="198" y="76"/>
                  </a:cubicBezTo>
                  <a:cubicBezTo>
                    <a:pt x="200" y="76"/>
                    <a:pt x="203" y="79"/>
                    <a:pt x="203" y="81"/>
                  </a:cubicBezTo>
                  <a:cubicBezTo>
                    <a:pt x="202" y="83"/>
                    <a:pt x="192" y="86"/>
                    <a:pt x="188" y="86"/>
                  </a:cubicBezTo>
                  <a:cubicBezTo>
                    <a:pt x="183" y="86"/>
                    <a:pt x="178" y="86"/>
                    <a:pt x="174" y="85"/>
                  </a:cubicBezTo>
                  <a:cubicBezTo>
                    <a:pt x="170" y="85"/>
                    <a:pt x="165" y="83"/>
                    <a:pt x="161" y="83"/>
                  </a:cubicBezTo>
                  <a:cubicBezTo>
                    <a:pt x="160" y="83"/>
                    <a:pt x="159" y="84"/>
                    <a:pt x="158" y="84"/>
                  </a:cubicBezTo>
                  <a:cubicBezTo>
                    <a:pt x="155" y="83"/>
                    <a:pt x="152" y="82"/>
                    <a:pt x="151" y="85"/>
                  </a:cubicBezTo>
                  <a:cubicBezTo>
                    <a:pt x="155" y="85"/>
                    <a:pt x="160" y="85"/>
                    <a:pt x="164" y="85"/>
                  </a:cubicBezTo>
                  <a:cubicBezTo>
                    <a:pt x="167" y="86"/>
                    <a:pt x="169" y="88"/>
                    <a:pt x="172" y="87"/>
                  </a:cubicBezTo>
                  <a:cubicBezTo>
                    <a:pt x="184" y="92"/>
                    <a:pt x="193" y="85"/>
                    <a:pt x="205" y="85"/>
                  </a:cubicBezTo>
                  <a:cubicBezTo>
                    <a:pt x="208" y="82"/>
                    <a:pt x="204" y="79"/>
                    <a:pt x="203" y="77"/>
                  </a:cubicBezTo>
                  <a:cubicBezTo>
                    <a:pt x="200" y="76"/>
                    <a:pt x="198" y="74"/>
                    <a:pt x="195" y="74"/>
                  </a:cubicBezTo>
                  <a:cubicBezTo>
                    <a:pt x="195" y="73"/>
                    <a:pt x="195" y="73"/>
                    <a:pt x="195" y="73"/>
                  </a:cubicBezTo>
                  <a:cubicBezTo>
                    <a:pt x="193" y="73"/>
                    <a:pt x="192" y="72"/>
                    <a:pt x="193" y="70"/>
                  </a:cubicBezTo>
                  <a:cubicBezTo>
                    <a:pt x="197" y="68"/>
                    <a:pt x="200" y="72"/>
                    <a:pt x="202" y="72"/>
                  </a:cubicBezTo>
                  <a:cubicBezTo>
                    <a:pt x="203" y="73"/>
                    <a:pt x="205" y="74"/>
                    <a:pt x="207" y="75"/>
                  </a:cubicBezTo>
                  <a:cubicBezTo>
                    <a:pt x="208" y="76"/>
                    <a:pt x="210" y="78"/>
                    <a:pt x="212" y="78"/>
                  </a:cubicBezTo>
                  <a:cubicBezTo>
                    <a:pt x="211" y="78"/>
                    <a:pt x="211" y="78"/>
                    <a:pt x="211" y="78"/>
                  </a:cubicBezTo>
                  <a:cubicBezTo>
                    <a:pt x="209" y="76"/>
                    <a:pt x="208" y="74"/>
                    <a:pt x="205" y="74"/>
                  </a:cubicBezTo>
                  <a:close/>
                  <a:moveTo>
                    <a:pt x="139" y="85"/>
                  </a:moveTo>
                  <a:cubicBezTo>
                    <a:pt x="142" y="85"/>
                    <a:pt x="147" y="87"/>
                    <a:pt x="148" y="85"/>
                  </a:cubicBezTo>
                  <a:cubicBezTo>
                    <a:pt x="148" y="84"/>
                    <a:pt x="148" y="84"/>
                    <a:pt x="148" y="84"/>
                  </a:cubicBezTo>
                  <a:cubicBezTo>
                    <a:pt x="144" y="77"/>
                    <a:pt x="140" y="69"/>
                    <a:pt x="133" y="64"/>
                  </a:cubicBezTo>
                  <a:cubicBezTo>
                    <a:pt x="132" y="67"/>
                    <a:pt x="133" y="69"/>
                    <a:pt x="132" y="72"/>
                  </a:cubicBezTo>
                  <a:cubicBezTo>
                    <a:pt x="132" y="77"/>
                    <a:pt x="128" y="80"/>
                    <a:pt x="126" y="83"/>
                  </a:cubicBezTo>
                  <a:cubicBezTo>
                    <a:pt x="125" y="83"/>
                    <a:pt x="123" y="84"/>
                    <a:pt x="124" y="85"/>
                  </a:cubicBezTo>
                  <a:cubicBezTo>
                    <a:pt x="128" y="85"/>
                    <a:pt x="134" y="84"/>
                    <a:pt x="139" y="85"/>
                  </a:cubicBezTo>
                  <a:close/>
                  <a:moveTo>
                    <a:pt x="130" y="71"/>
                  </a:moveTo>
                  <a:cubicBezTo>
                    <a:pt x="131" y="68"/>
                    <a:pt x="131" y="65"/>
                    <a:pt x="130" y="62"/>
                  </a:cubicBezTo>
                  <a:cubicBezTo>
                    <a:pt x="127" y="61"/>
                    <a:pt x="125" y="58"/>
                    <a:pt x="122" y="58"/>
                  </a:cubicBezTo>
                  <a:cubicBezTo>
                    <a:pt x="123" y="68"/>
                    <a:pt x="120" y="76"/>
                    <a:pt x="112" y="80"/>
                  </a:cubicBezTo>
                  <a:cubicBezTo>
                    <a:pt x="114" y="82"/>
                    <a:pt x="117" y="83"/>
                    <a:pt x="120" y="84"/>
                  </a:cubicBezTo>
                  <a:cubicBezTo>
                    <a:pt x="124" y="81"/>
                    <a:pt x="130" y="78"/>
                    <a:pt x="130" y="71"/>
                  </a:cubicBezTo>
                  <a:close/>
                  <a:moveTo>
                    <a:pt x="41" y="41"/>
                  </a:moveTo>
                  <a:cubicBezTo>
                    <a:pt x="45" y="43"/>
                    <a:pt x="49" y="45"/>
                    <a:pt x="54" y="47"/>
                  </a:cubicBezTo>
                  <a:cubicBezTo>
                    <a:pt x="59" y="50"/>
                    <a:pt x="64" y="54"/>
                    <a:pt x="70" y="56"/>
                  </a:cubicBezTo>
                  <a:cubicBezTo>
                    <a:pt x="75" y="58"/>
                    <a:pt x="80" y="61"/>
                    <a:pt x="86" y="64"/>
                  </a:cubicBezTo>
                  <a:cubicBezTo>
                    <a:pt x="91" y="66"/>
                    <a:pt x="96" y="69"/>
                    <a:pt x="102" y="71"/>
                  </a:cubicBezTo>
                  <a:cubicBezTo>
                    <a:pt x="105" y="73"/>
                    <a:pt x="108" y="75"/>
                    <a:pt x="110" y="76"/>
                  </a:cubicBezTo>
                  <a:cubicBezTo>
                    <a:pt x="111" y="76"/>
                    <a:pt x="113" y="76"/>
                    <a:pt x="113" y="76"/>
                  </a:cubicBezTo>
                  <a:cubicBezTo>
                    <a:pt x="115" y="76"/>
                    <a:pt x="118" y="73"/>
                    <a:pt x="119" y="71"/>
                  </a:cubicBezTo>
                  <a:cubicBezTo>
                    <a:pt x="121" y="66"/>
                    <a:pt x="121" y="61"/>
                    <a:pt x="120" y="57"/>
                  </a:cubicBezTo>
                  <a:cubicBezTo>
                    <a:pt x="112" y="52"/>
                    <a:pt x="104" y="48"/>
                    <a:pt x="97" y="44"/>
                  </a:cubicBezTo>
                  <a:cubicBezTo>
                    <a:pt x="94" y="43"/>
                    <a:pt x="92" y="41"/>
                    <a:pt x="89" y="39"/>
                  </a:cubicBezTo>
                  <a:cubicBezTo>
                    <a:pt x="84" y="37"/>
                    <a:pt x="79" y="34"/>
                    <a:pt x="74" y="31"/>
                  </a:cubicBezTo>
                  <a:cubicBezTo>
                    <a:pt x="68" y="28"/>
                    <a:pt x="62" y="24"/>
                    <a:pt x="56" y="21"/>
                  </a:cubicBezTo>
                  <a:cubicBezTo>
                    <a:pt x="55" y="21"/>
                    <a:pt x="54" y="20"/>
                    <a:pt x="53" y="20"/>
                  </a:cubicBezTo>
                  <a:cubicBezTo>
                    <a:pt x="71" y="34"/>
                    <a:pt x="90" y="45"/>
                    <a:pt x="111" y="55"/>
                  </a:cubicBezTo>
                  <a:cubicBezTo>
                    <a:pt x="111" y="56"/>
                    <a:pt x="112" y="56"/>
                    <a:pt x="113" y="56"/>
                  </a:cubicBezTo>
                  <a:cubicBezTo>
                    <a:pt x="113" y="58"/>
                    <a:pt x="114" y="59"/>
                    <a:pt x="115" y="60"/>
                  </a:cubicBezTo>
                  <a:cubicBezTo>
                    <a:pt x="112" y="70"/>
                    <a:pt x="98" y="64"/>
                    <a:pt x="91" y="60"/>
                  </a:cubicBezTo>
                  <a:cubicBezTo>
                    <a:pt x="84" y="57"/>
                    <a:pt x="77" y="53"/>
                    <a:pt x="70" y="49"/>
                  </a:cubicBezTo>
                  <a:cubicBezTo>
                    <a:pt x="66" y="47"/>
                    <a:pt x="62" y="45"/>
                    <a:pt x="60" y="43"/>
                  </a:cubicBezTo>
                  <a:cubicBezTo>
                    <a:pt x="58" y="42"/>
                    <a:pt x="55" y="39"/>
                    <a:pt x="53" y="37"/>
                  </a:cubicBezTo>
                  <a:cubicBezTo>
                    <a:pt x="51" y="35"/>
                    <a:pt x="48" y="33"/>
                    <a:pt x="46" y="31"/>
                  </a:cubicBezTo>
                  <a:cubicBezTo>
                    <a:pt x="42" y="26"/>
                    <a:pt x="46" y="19"/>
                    <a:pt x="51" y="18"/>
                  </a:cubicBezTo>
                  <a:cubicBezTo>
                    <a:pt x="45" y="16"/>
                    <a:pt x="40" y="12"/>
                    <a:pt x="34" y="10"/>
                  </a:cubicBezTo>
                  <a:cubicBezTo>
                    <a:pt x="37" y="19"/>
                    <a:pt x="31" y="26"/>
                    <a:pt x="27" y="33"/>
                  </a:cubicBezTo>
                  <a:cubicBezTo>
                    <a:pt x="31" y="36"/>
                    <a:pt x="37" y="38"/>
                    <a:pt x="41" y="41"/>
                  </a:cubicBezTo>
                  <a:close/>
                  <a:moveTo>
                    <a:pt x="112" y="59"/>
                  </a:moveTo>
                  <a:cubicBezTo>
                    <a:pt x="111" y="57"/>
                    <a:pt x="107" y="56"/>
                    <a:pt x="106" y="55"/>
                  </a:cubicBezTo>
                  <a:cubicBezTo>
                    <a:pt x="101" y="51"/>
                    <a:pt x="96" y="50"/>
                    <a:pt x="91" y="47"/>
                  </a:cubicBezTo>
                  <a:cubicBezTo>
                    <a:pt x="86" y="44"/>
                    <a:pt x="82" y="42"/>
                    <a:pt x="77" y="39"/>
                  </a:cubicBezTo>
                  <a:cubicBezTo>
                    <a:pt x="72" y="36"/>
                    <a:pt x="68" y="33"/>
                    <a:pt x="63" y="30"/>
                  </a:cubicBezTo>
                  <a:cubicBezTo>
                    <a:pt x="61" y="28"/>
                    <a:pt x="59" y="27"/>
                    <a:pt x="56" y="25"/>
                  </a:cubicBezTo>
                  <a:cubicBezTo>
                    <a:pt x="54" y="24"/>
                    <a:pt x="51" y="21"/>
                    <a:pt x="49" y="22"/>
                  </a:cubicBezTo>
                  <a:cubicBezTo>
                    <a:pt x="47" y="22"/>
                    <a:pt x="46" y="26"/>
                    <a:pt x="46" y="28"/>
                  </a:cubicBezTo>
                  <a:cubicBezTo>
                    <a:pt x="47" y="29"/>
                    <a:pt x="50" y="32"/>
                    <a:pt x="52" y="34"/>
                  </a:cubicBezTo>
                  <a:cubicBezTo>
                    <a:pt x="54" y="36"/>
                    <a:pt x="56" y="37"/>
                    <a:pt x="58" y="39"/>
                  </a:cubicBezTo>
                  <a:cubicBezTo>
                    <a:pt x="67" y="46"/>
                    <a:pt x="77" y="50"/>
                    <a:pt x="87" y="56"/>
                  </a:cubicBezTo>
                  <a:cubicBezTo>
                    <a:pt x="94" y="60"/>
                    <a:pt x="102" y="65"/>
                    <a:pt x="111" y="62"/>
                  </a:cubicBezTo>
                  <a:cubicBezTo>
                    <a:pt x="112" y="62"/>
                    <a:pt x="113" y="61"/>
                    <a:pt x="113" y="60"/>
                  </a:cubicBezTo>
                  <a:cubicBezTo>
                    <a:pt x="113" y="60"/>
                    <a:pt x="113" y="60"/>
                    <a:pt x="113" y="60"/>
                  </a:cubicBezTo>
                  <a:cubicBezTo>
                    <a:pt x="113" y="59"/>
                    <a:pt x="113" y="59"/>
                    <a:pt x="112" y="59"/>
                  </a:cubicBezTo>
                  <a:close/>
                  <a:moveTo>
                    <a:pt x="110" y="78"/>
                  </a:moveTo>
                  <a:cubicBezTo>
                    <a:pt x="107" y="76"/>
                    <a:pt x="103" y="74"/>
                    <a:pt x="99" y="72"/>
                  </a:cubicBezTo>
                  <a:cubicBezTo>
                    <a:pt x="95" y="71"/>
                    <a:pt x="91" y="69"/>
                    <a:pt x="88" y="67"/>
                  </a:cubicBezTo>
                  <a:cubicBezTo>
                    <a:pt x="81" y="63"/>
                    <a:pt x="74" y="60"/>
                    <a:pt x="67" y="57"/>
                  </a:cubicBezTo>
                  <a:cubicBezTo>
                    <a:pt x="60" y="53"/>
                    <a:pt x="53" y="49"/>
                    <a:pt x="46" y="46"/>
                  </a:cubicBezTo>
                  <a:cubicBezTo>
                    <a:pt x="39" y="42"/>
                    <a:pt x="33" y="38"/>
                    <a:pt x="26" y="35"/>
                  </a:cubicBezTo>
                  <a:cubicBezTo>
                    <a:pt x="25" y="35"/>
                    <a:pt x="22" y="37"/>
                    <a:pt x="21" y="38"/>
                  </a:cubicBezTo>
                  <a:cubicBezTo>
                    <a:pt x="32" y="44"/>
                    <a:pt x="45" y="48"/>
                    <a:pt x="56" y="53"/>
                  </a:cubicBezTo>
                  <a:cubicBezTo>
                    <a:pt x="64" y="57"/>
                    <a:pt x="73" y="59"/>
                    <a:pt x="80" y="63"/>
                  </a:cubicBezTo>
                  <a:cubicBezTo>
                    <a:pt x="88" y="67"/>
                    <a:pt x="95" y="71"/>
                    <a:pt x="102" y="75"/>
                  </a:cubicBezTo>
                  <a:cubicBezTo>
                    <a:pt x="105" y="77"/>
                    <a:pt x="107" y="79"/>
                    <a:pt x="110" y="78"/>
                  </a:cubicBezTo>
                  <a:cubicBezTo>
                    <a:pt x="110" y="78"/>
                    <a:pt x="110" y="78"/>
                    <a:pt x="110" y="78"/>
                  </a:cubicBezTo>
                  <a:close/>
                  <a:moveTo>
                    <a:pt x="32" y="8"/>
                  </a:moveTo>
                  <a:cubicBezTo>
                    <a:pt x="28" y="7"/>
                    <a:pt x="25" y="5"/>
                    <a:pt x="22" y="3"/>
                  </a:cubicBezTo>
                  <a:cubicBezTo>
                    <a:pt x="23" y="16"/>
                    <a:pt x="15" y="26"/>
                    <a:pt x="7" y="31"/>
                  </a:cubicBezTo>
                  <a:cubicBezTo>
                    <a:pt x="11" y="33"/>
                    <a:pt x="15" y="35"/>
                    <a:pt x="18" y="37"/>
                  </a:cubicBezTo>
                  <a:cubicBezTo>
                    <a:pt x="27" y="32"/>
                    <a:pt x="35" y="20"/>
                    <a:pt x="32" y="8"/>
                  </a:cubicBezTo>
                  <a:close/>
                  <a:moveTo>
                    <a:pt x="9" y="8"/>
                  </a:moveTo>
                  <a:cubicBezTo>
                    <a:pt x="9" y="8"/>
                    <a:pt x="8" y="9"/>
                    <a:pt x="8" y="9"/>
                  </a:cubicBezTo>
                  <a:cubicBezTo>
                    <a:pt x="7" y="11"/>
                    <a:pt x="6" y="12"/>
                    <a:pt x="5" y="14"/>
                  </a:cubicBezTo>
                  <a:cubicBezTo>
                    <a:pt x="4" y="16"/>
                    <a:pt x="3" y="18"/>
                    <a:pt x="2" y="20"/>
                  </a:cubicBezTo>
                  <a:cubicBezTo>
                    <a:pt x="1" y="24"/>
                    <a:pt x="3" y="30"/>
                    <a:pt x="7" y="28"/>
                  </a:cubicBezTo>
                  <a:cubicBezTo>
                    <a:pt x="10" y="27"/>
                    <a:pt x="11" y="25"/>
                    <a:pt x="13" y="22"/>
                  </a:cubicBezTo>
                  <a:cubicBezTo>
                    <a:pt x="15" y="21"/>
                    <a:pt x="16" y="20"/>
                    <a:pt x="17" y="18"/>
                  </a:cubicBezTo>
                  <a:cubicBezTo>
                    <a:pt x="19" y="15"/>
                    <a:pt x="20" y="9"/>
                    <a:pt x="20" y="4"/>
                  </a:cubicBezTo>
                  <a:cubicBezTo>
                    <a:pt x="20" y="4"/>
                    <a:pt x="18" y="3"/>
                    <a:pt x="18" y="2"/>
                  </a:cubicBezTo>
                  <a:cubicBezTo>
                    <a:pt x="14" y="3"/>
                    <a:pt x="12" y="5"/>
                    <a:pt x="9" y="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zh-CN" altLang="en-US" sz="1350">
                <a:solidFill>
                  <a:prstClr val="black"/>
                </a:solidFill>
                <a:sym typeface="Arial"/>
              </a:endParaRPr>
            </a:p>
          </p:txBody>
        </p:sp>
      </p:grpSp>
      <p:grpSp>
        <p:nvGrpSpPr>
          <p:cNvPr id="24" name="PA_组合 33"/>
          <p:cNvGrpSpPr>
            <a:grpSpLocks/>
          </p:cNvGrpSpPr>
          <p:nvPr>
            <p:custDataLst>
              <p:tags r:id="rId2"/>
            </p:custDataLst>
          </p:nvPr>
        </p:nvGrpSpPr>
        <p:grpSpPr bwMode="auto">
          <a:xfrm>
            <a:off x="4904733" y="5774235"/>
            <a:ext cx="2142907" cy="1128218"/>
            <a:chOff x="7394576" y="3627438"/>
            <a:chExt cx="1077913" cy="566738"/>
          </a:xfrm>
          <a:solidFill>
            <a:schemeClr val="tx1"/>
          </a:solidFill>
        </p:grpSpPr>
        <p:sp>
          <p:nvSpPr>
            <p:cNvPr id="25" name="Freeform 100"/>
            <p:cNvSpPr>
              <a:spLocks/>
            </p:cNvSpPr>
            <p:nvPr/>
          </p:nvSpPr>
          <p:spPr bwMode="auto">
            <a:xfrm>
              <a:off x="8122380" y="3680704"/>
              <a:ext cx="97606" cy="17045"/>
            </a:xfrm>
            <a:custGeom>
              <a:avLst/>
              <a:gdLst>
                <a:gd name="T0" fmla="*/ 31 w 31"/>
                <a:gd name="T1" fmla="*/ 2 h 5"/>
                <a:gd name="T2" fmla="*/ 30 w 31"/>
                <a:gd name="T3" fmla="*/ 5 h 5"/>
                <a:gd name="T4" fmla="*/ 0 w 31"/>
                <a:gd name="T5" fmla="*/ 4 h 5"/>
                <a:gd name="T6" fmla="*/ 12 w 31"/>
                <a:gd name="T7" fmla="*/ 1 h 5"/>
                <a:gd name="T8" fmla="*/ 18 w 31"/>
                <a:gd name="T9" fmla="*/ 0 h 5"/>
                <a:gd name="T10" fmla="*/ 26 w 31"/>
                <a:gd name="T11" fmla="*/ 2 h 5"/>
                <a:gd name="T12" fmla="*/ 31 w 31"/>
                <a:gd name="T13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5">
                  <a:moveTo>
                    <a:pt x="31" y="2"/>
                  </a:moveTo>
                  <a:cubicBezTo>
                    <a:pt x="31" y="3"/>
                    <a:pt x="31" y="4"/>
                    <a:pt x="30" y="5"/>
                  </a:cubicBezTo>
                  <a:cubicBezTo>
                    <a:pt x="21" y="2"/>
                    <a:pt x="11" y="3"/>
                    <a:pt x="0" y="4"/>
                  </a:cubicBezTo>
                  <a:cubicBezTo>
                    <a:pt x="1" y="0"/>
                    <a:pt x="8" y="1"/>
                    <a:pt x="12" y="1"/>
                  </a:cubicBezTo>
                  <a:cubicBezTo>
                    <a:pt x="14" y="1"/>
                    <a:pt x="16" y="0"/>
                    <a:pt x="18" y="0"/>
                  </a:cubicBezTo>
                  <a:cubicBezTo>
                    <a:pt x="20" y="0"/>
                    <a:pt x="23" y="1"/>
                    <a:pt x="26" y="2"/>
                  </a:cubicBezTo>
                  <a:cubicBezTo>
                    <a:pt x="28" y="2"/>
                    <a:pt x="30" y="0"/>
                    <a:pt x="31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 sz="135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6" name="Freeform 101"/>
            <p:cNvSpPr>
              <a:spLocks/>
            </p:cNvSpPr>
            <p:nvPr/>
          </p:nvSpPr>
          <p:spPr bwMode="auto">
            <a:xfrm>
              <a:off x="8128745" y="3706271"/>
              <a:ext cx="91241" cy="17045"/>
            </a:xfrm>
            <a:custGeom>
              <a:avLst/>
              <a:gdLst>
                <a:gd name="T0" fmla="*/ 28 w 29"/>
                <a:gd name="T1" fmla="*/ 2 h 5"/>
                <a:gd name="T2" fmla="*/ 29 w 29"/>
                <a:gd name="T3" fmla="*/ 5 h 5"/>
                <a:gd name="T4" fmla="*/ 21 w 29"/>
                <a:gd name="T5" fmla="*/ 3 h 5"/>
                <a:gd name="T6" fmla="*/ 0 w 29"/>
                <a:gd name="T7" fmla="*/ 5 h 5"/>
                <a:gd name="T8" fmla="*/ 0 w 29"/>
                <a:gd name="T9" fmla="*/ 3 h 5"/>
                <a:gd name="T10" fmla="*/ 18 w 29"/>
                <a:gd name="T11" fmla="*/ 0 h 5"/>
                <a:gd name="T12" fmla="*/ 28 w 29"/>
                <a:gd name="T13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" h="5">
                  <a:moveTo>
                    <a:pt x="28" y="2"/>
                  </a:moveTo>
                  <a:cubicBezTo>
                    <a:pt x="28" y="2"/>
                    <a:pt x="29" y="3"/>
                    <a:pt x="29" y="5"/>
                  </a:cubicBezTo>
                  <a:cubicBezTo>
                    <a:pt x="26" y="5"/>
                    <a:pt x="23" y="3"/>
                    <a:pt x="21" y="3"/>
                  </a:cubicBezTo>
                  <a:cubicBezTo>
                    <a:pt x="13" y="2"/>
                    <a:pt x="7" y="3"/>
                    <a:pt x="0" y="5"/>
                  </a:cubicBezTo>
                  <a:cubicBezTo>
                    <a:pt x="0" y="4"/>
                    <a:pt x="0" y="3"/>
                    <a:pt x="0" y="3"/>
                  </a:cubicBezTo>
                  <a:cubicBezTo>
                    <a:pt x="0" y="0"/>
                    <a:pt x="13" y="0"/>
                    <a:pt x="18" y="0"/>
                  </a:cubicBezTo>
                  <a:cubicBezTo>
                    <a:pt x="22" y="1"/>
                    <a:pt x="24" y="1"/>
                    <a:pt x="28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 sz="135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7" name="Freeform 102"/>
            <p:cNvSpPr>
              <a:spLocks/>
            </p:cNvSpPr>
            <p:nvPr/>
          </p:nvSpPr>
          <p:spPr bwMode="auto">
            <a:xfrm>
              <a:off x="8145720" y="3885241"/>
              <a:ext cx="70023" cy="14913"/>
            </a:xfrm>
            <a:custGeom>
              <a:avLst/>
              <a:gdLst>
                <a:gd name="T0" fmla="*/ 21 w 22"/>
                <a:gd name="T1" fmla="*/ 1 h 5"/>
                <a:gd name="T2" fmla="*/ 22 w 22"/>
                <a:gd name="T3" fmla="*/ 3 h 5"/>
                <a:gd name="T4" fmla="*/ 20 w 22"/>
                <a:gd name="T5" fmla="*/ 5 h 5"/>
                <a:gd name="T6" fmla="*/ 0 w 22"/>
                <a:gd name="T7" fmla="*/ 3 h 5"/>
                <a:gd name="T8" fmla="*/ 5 w 22"/>
                <a:gd name="T9" fmla="*/ 1 h 5"/>
                <a:gd name="T10" fmla="*/ 21 w 22"/>
                <a:gd name="T11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" h="5">
                  <a:moveTo>
                    <a:pt x="21" y="1"/>
                  </a:moveTo>
                  <a:cubicBezTo>
                    <a:pt x="21" y="2"/>
                    <a:pt x="22" y="2"/>
                    <a:pt x="22" y="3"/>
                  </a:cubicBezTo>
                  <a:cubicBezTo>
                    <a:pt x="22" y="4"/>
                    <a:pt x="21" y="4"/>
                    <a:pt x="20" y="5"/>
                  </a:cubicBezTo>
                  <a:cubicBezTo>
                    <a:pt x="15" y="2"/>
                    <a:pt x="5" y="4"/>
                    <a:pt x="0" y="3"/>
                  </a:cubicBezTo>
                  <a:cubicBezTo>
                    <a:pt x="0" y="0"/>
                    <a:pt x="4" y="1"/>
                    <a:pt x="5" y="1"/>
                  </a:cubicBezTo>
                  <a:cubicBezTo>
                    <a:pt x="9" y="0"/>
                    <a:pt x="17" y="2"/>
                    <a:pt x="2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 sz="135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8" name="Freeform 103"/>
            <p:cNvSpPr>
              <a:spLocks/>
            </p:cNvSpPr>
            <p:nvPr/>
          </p:nvSpPr>
          <p:spPr bwMode="auto">
            <a:xfrm>
              <a:off x="8145720" y="3900154"/>
              <a:ext cx="72144" cy="21306"/>
            </a:xfrm>
            <a:custGeom>
              <a:avLst/>
              <a:gdLst>
                <a:gd name="T0" fmla="*/ 22 w 23"/>
                <a:gd name="T1" fmla="*/ 3 h 7"/>
                <a:gd name="T2" fmla="*/ 22 w 23"/>
                <a:gd name="T3" fmla="*/ 7 h 7"/>
                <a:gd name="T4" fmla="*/ 8 w 23"/>
                <a:gd name="T5" fmla="*/ 4 h 7"/>
                <a:gd name="T6" fmla="*/ 0 w 23"/>
                <a:gd name="T7" fmla="*/ 3 h 7"/>
                <a:gd name="T8" fmla="*/ 22 w 2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7">
                  <a:moveTo>
                    <a:pt x="22" y="3"/>
                  </a:moveTo>
                  <a:cubicBezTo>
                    <a:pt x="23" y="4"/>
                    <a:pt x="22" y="6"/>
                    <a:pt x="22" y="7"/>
                  </a:cubicBezTo>
                  <a:cubicBezTo>
                    <a:pt x="18" y="6"/>
                    <a:pt x="13" y="5"/>
                    <a:pt x="8" y="4"/>
                  </a:cubicBezTo>
                  <a:cubicBezTo>
                    <a:pt x="5" y="4"/>
                    <a:pt x="0" y="6"/>
                    <a:pt x="0" y="3"/>
                  </a:cubicBezTo>
                  <a:cubicBezTo>
                    <a:pt x="6" y="0"/>
                    <a:pt x="13" y="4"/>
                    <a:pt x="22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 sz="135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9" name="Freeform 104"/>
            <p:cNvSpPr>
              <a:spLocks/>
            </p:cNvSpPr>
            <p:nvPr/>
          </p:nvSpPr>
          <p:spPr bwMode="auto">
            <a:xfrm>
              <a:off x="8141476" y="4072733"/>
              <a:ext cx="78510" cy="19175"/>
            </a:xfrm>
            <a:custGeom>
              <a:avLst/>
              <a:gdLst>
                <a:gd name="T0" fmla="*/ 23 w 25"/>
                <a:gd name="T1" fmla="*/ 2 h 6"/>
                <a:gd name="T2" fmla="*/ 22 w 25"/>
                <a:gd name="T3" fmla="*/ 6 h 6"/>
                <a:gd name="T4" fmla="*/ 20 w 25"/>
                <a:gd name="T5" fmla="*/ 5 h 6"/>
                <a:gd name="T6" fmla="*/ 0 w 25"/>
                <a:gd name="T7" fmla="*/ 4 h 6"/>
                <a:gd name="T8" fmla="*/ 13 w 25"/>
                <a:gd name="T9" fmla="*/ 2 h 6"/>
                <a:gd name="T10" fmla="*/ 23 w 25"/>
                <a:gd name="T11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6">
                  <a:moveTo>
                    <a:pt x="23" y="2"/>
                  </a:moveTo>
                  <a:cubicBezTo>
                    <a:pt x="25" y="3"/>
                    <a:pt x="25" y="6"/>
                    <a:pt x="22" y="6"/>
                  </a:cubicBezTo>
                  <a:cubicBezTo>
                    <a:pt x="22" y="6"/>
                    <a:pt x="21" y="6"/>
                    <a:pt x="20" y="5"/>
                  </a:cubicBezTo>
                  <a:cubicBezTo>
                    <a:pt x="15" y="4"/>
                    <a:pt x="5" y="5"/>
                    <a:pt x="0" y="4"/>
                  </a:cubicBezTo>
                  <a:cubicBezTo>
                    <a:pt x="3" y="0"/>
                    <a:pt x="10" y="2"/>
                    <a:pt x="13" y="2"/>
                  </a:cubicBezTo>
                  <a:cubicBezTo>
                    <a:pt x="18" y="2"/>
                    <a:pt x="19" y="3"/>
                    <a:pt x="23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 sz="135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0" name="Freeform 105"/>
            <p:cNvSpPr>
              <a:spLocks/>
            </p:cNvSpPr>
            <p:nvPr/>
          </p:nvSpPr>
          <p:spPr bwMode="auto">
            <a:xfrm>
              <a:off x="8139355" y="4098300"/>
              <a:ext cx="80631" cy="23436"/>
            </a:xfrm>
            <a:custGeom>
              <a:avLst/>
              <a:gdLst>
                <a:gd name="T0" fmla="*/ 25 w 26"/>
                <a:gd name="T1" fmla="*/ 1 h 7"/>
                <a:gd name="T2" fmla="*/ 26 w 26"/>
                <a:gd name="T3" fmla="*/ 4 h 7"/>
                <a:gd name="T4" fmla="*/ 20 w 26"/>
                <a:gd name="T5" fmla="*/ 5 h 7"/>
                <a:gd name="T6" fmla="*/ 5 w 26"/>
                <a:gd name="T7" fmla="*/ 4 h 7"/>
                <a:gd name="T8" fmla="*/ 0 w 26"/>
                <a:gd name="T9" fmla="*/ 3 h 7"/>
                <a:gd name="T10" fmla="*/ 25 w 26"/>
                <a:gd name="T11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7">
                  <a:moveTo>
                    <a:pt x="25" y="1"/>
                  </a:moveTo>
                  <a:cubicBezTo>
                    <a:pt x="25" y="2"/>
                    <a:pt x="26" y="3"/>
                    <a:pt x="26" y="4"/>
                  </a:cubicBezTo>
                  <a:cubicBezTo>
                    <a:pt x="25" y="7"/>
                    <a:pt x="23" y="6"/>
                    <a:pt x="20" y="5"/>
                  </a:cubicBezTo>
                  <a:cubicBezTo>
                    <a:pt x="16" y="5"/>
                    <a:pt x="10" y="4"/>
                    <a:pt x="5" y="4"/>
                  </a:cubicBezTo>
                  <a:cubicBezTo>
                    <a:pt x="3" y="4"/>
                    <a:pt x="1" y="5"/>
                    <a:pt x="0" y="3"/>
                  </a:cubicBezTo>
                  <a:cubicBezTo>
                    <a:pt x="6" y="0"/>
                    <a:pt x="17" y="5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 sz="135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8" name="Freeform 106"/>
            <p:cNvSpPr>
              <a:spLocks noEditPoints="1"/>
            </p:cNvSpPr>
            <p:nvPr/>
          </p:nvSpPr>
          <p:spPr bwMode="auto">
            <a:xfrm>
              <a:off x="7394576" y="3627438"/>
              <a:ext cx="1077913" cy="566738"/>
            </a:xfrm>
            <a:custGeom>
              <a:avLst/>
              <a:gdLst>
                <a:gd name="T0" fmla="*/ 114 w 342"/>
                <a:gd name="T1" fmla="*/ 19 h 179"/>
                <a:gd name="T2" fmla="*/ 194 w 342"/>
                <a:gd name="T3" fmla="*/ 30 h 179"/>
                <a:gd name="T4" fmla="*/ 265 w 342"/>
                <a:gd name="T5" fmla="*/ 19 h 179"/>
                <a:gd name="T6" fmla="*/ 335 w 342"/>
                <a:gd name="T7" fmla="*/ 144 h 179"/>
                <a:gd name="T8" fmla="*/ 288 w 342"/>
                <a:gd name="T9" fmla="*/ 167 h 179"/>
                <a:gd name="T10" fmla="*/ 235 w 342"/>
                <a:gd name="T11" fmla="*/ 178 h 179"/>
                <a:gd name="T12" fmla="*/ 173 w 342"/>
                <a:gd name="T13" fmla="*/ 172 h 179"/>
                <a:gd name="T14" fmla="*/ 112 w 342"/>
                <a:gd name="T15" fmla="*/ 168 h 179"/>
                <a:gd name="T16" fmla="*/ 43 w 342"/>
                <a:gd name="T17" fmla="*/ 169 h 179"/>
                <a:gd name="T18" fmla="*/ 52 w 342"/>
                <a:gd name="T19" fmla="*/ 47 h 179"/>
                <a:gd name="T20" fmla="*/ 264 w 342"/>
                <a:gd name="T21" fmla="*/ 132 h 179"/>
                <a:gd name="T22" fmla="*/ 229 w 342"/>
                <a:gd name="T23" fmla="*/ 10 h 179"/>
                <a:gd name="T24" fmla="*/ 246 w 342"/>
                <a:gd name="T25" fmla="*/ 177 h 179"/>
                <a:gd name="T26" fmla="*/ 224 w 342"/>
                <a:gd name="T27" fmla="*/ 168 h 179"/>
                <a:gd name="T28" fmla="*/ 225 w 342"/>
                <a:gd name="T29" fmla="*/ 11 h 179"/>
                <a:gd name="T30" fmla="*/ 134 w 342"/>
                <a:gd name="T31" fmla="*/ 20 h 179"/>
                <a:gd name="T32" fmla="*/ 98 w 342"/>
                <a:gd name="T33" fmla="*/ 49 h 179"/>
                <a:gd name="T34" fmla="*/ 112 w 342"/>
                <a:gd name="T35" fmla="*/ 165 h 179"/>
                <a:gd name="T36" fmla="*/ 111 w 342"/>
                <a:gd name="T37" fmla="*/ 24 h 179"/>
                <a:gd name="T38" fmla="*/ 195 w 342"/>
                <a:gd name="T39" fmla="*/ 57 h 179"/>
                <a:gd name="T40" fmla="*/ 154 w 342"/>
                <a:gd name="T41" fmla="*/ 34 h 179"/>
                <a:gd name="T42" fmla="*/ 156 w 342"/>
                <a:gd name="T43" fmla="*/ 142 h 179"/>
                <a:gd name="T44" fmla="*/ 114 w 342"/>
                <a:gd name="T45" fmla="*/ 39 h 179"/>
                <a:gd name="T46" fmla="*/ 52 w 342"/>
                <a:gd name="T47" fmla="*/ 50 h 179"/>
                <a:gd name="T48" fmla="*/ 15 w 342"/>
                <a:gd name="T49" fmla="*/ 153 h 179"/>
                <a:gd name="T50" fmla="*/ 75 w 342"/>
                <a:gd name="T51" fmla="*/ 45 h 179"/>
                <a:gd name="T52" fmla="*/ 221 w 342"/>
                <a:gd name="T53" fmla="*/ 51 h 179"/>
                <a:gd name="T54" fmla="*/ 221 w 342"/>
                <a:gd name="T55" fmla="*/ 170 h 179"/>
                <a:gd name="T56" fmla="*/ 69 w 342"/>
                <a:gd name="T57" fmla="*/ 85 h 179"/>
                <a:gd name="T58" fmla="*/ 82 w 342"/>
                <a:gd name="T59" fmla="*/ 58 h 179"/>
                <a:gd name="T60" fmla="*/ 72 w 342"/>
                <a:gd name="T61" fmla="*/ 74 h 179"/>
                <a:gd name="T62" fmla="*/ 63 w 342"/>
                <a:gd name="T63" fmla="*/ 93 h 179"/>
                <a:gd name="T64" fmla="*/ 45 w 342"/>
                <a:gd name="T65" fmla="*/ 133 h 179"/>
                <a:gd name="T66" fmla="*/ 50 w 342"/>
                <a:gd name="T67" fmla="*/ 131 h 179"/>
                <a:gd name="T68" fmla="*/ 114 w 342"/>
                <a:gd name="T69" fmla="*/ 51 h 179"/>
                <a:gd name="T70" fmla="*/ 153 w 342"/>
                <a:gd name="T71" fmla="*/ 110 h 179"/>
                <a:gd name="T72" fmla="*/ 198 w 342"/>
                <a:gd name="T73" fmla="*/ 165 h 179"/>
                <a:gd name="T74" fmla="*/ 279 w 342"/>
                <a:gd name="T75" fmla="*/ 76 h 179"/>
                <a:gd name="T76" fmla="*/ 267 w 342"/>
                <a:gd name="T77" fmla="*/ 63 h 179"/>
                <a:gd name="T78" fmla="*/ 76 w 342"/>
                <a:gd name="T79" fmla="*/ 57 h 179"/>
                <a:gd name="T80" fmla="*/ 85 w 342"/>
                <a:gd name="T81" fmla="*/ 61 h 179"/>
                <a:gd name="T82" fmla="*/ 107 w 342"/>
                <a:gd name="T83" fmla="*/ 167 h 179"/>
                <a:gd name="T84" fmla="*/ 93 w 342"/>
                <a:gd name="T85" fmla="*/ 64 h 179"/>
                <a:gd name="T86" fmla="*/ 265 w 342"/>
                <a:gd name="T87" fmla="*/ 103 h 179"/>
                <a:gd name="T88" fmla="*/ 306 w 342"/>
                <a:gd name="T89" fmla="*/ 169 h 179"/>
                <a:gd name="T90" fmla="*/ 265 w 342"/>
                <a:gd name="T91" fmla="*/ 73 h 179"/>
                <a:gd name="T92" fmla="*/ 300 w 342"/>
                <a:gd name="T93" fmla="*/ 78 h 179"/>
                <a:gd name="T94" fmla="*/ 278 w 342"/>
                <a:gd name="T95" fmla="*/ 96 h 179"/>
                <a:gd name="T96" fmla="*/ 64 w 342"/>
                <a:gd name="T97" fmla="*/ 105 h 179"/>
                <a:gd name="T98" fmla="*/ 71 w 342"/>
                <a:gd name="T99" fmla="*/ 123 h 179"/>
                <a:gd name="T100" fmla="*/ 280 w 342"/>
                <a:gd name="T101" fmla="*/ 100 h 179"/>
                <a:gd name="T102" fmla="*/ 52 w 342"/>
                <a:gd name="T103" fmla="*/ 111 h 179"/>
                <a:gd name="T104" fmla="*/ 66 w 342"/>
                <a:gd name="T105" fmla="*/ 118 h 179"/>
                <a:gd name="T106" fmla="*/ 323 w 342"/>
                <a:gd name="T107" fmla="*/ 125 h 179"/>
                <a:gd name="T108" fmla="*/ 37 w 342"/>
                <a:gd name="T109" fmla="*/ 140 h 179"/>
                <a:gd name="T110" fmla="*/ 332 w 342"/>
                <a:gd name="T111" fmla="*/ 153 h 179"/>
                <a:gd name="T112" fmla="*/ 153 w 342"/>
                <a:gd name="T113" fmla="*/ 156 h 179"/>
                <a:gd name="T114" fmla="*/ 34 w 342"/>
                <a:gd name="T115" fmla="*/ 149 h 179"/>
                <a:gd name="T116" fmla="*/ 339 w 342"/>
                <a:gd name="T117" fmla="*/ 162 h 179"/>
                <a:gd name="T118" fmla="*/ 115 w 342"/>
                <a:gd name="T119" fmla="*/ 166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42" h="179">
                  <a:moveTo>
                    <a:pt x="79" y="39"/>
                  </a:moveTo>
                  <a:cubicBezTo>
                    <a:pt x="80" y="39"/>
                    <a:pt x="82" y="40"/>
                    <a:pt x="83" y="40"/>
                  </a:cubicBezTo>
                  <a:cubicBezTo>
                    <a:pt x="84" y="37"/>
                    <a:pt x="83" y="32"/>
                    <a:pt x="85" y="30"/>
                  </a:cubicBezTo>
                  <a:cubicBezTo>
                    <a:pt x="92" y="28"/>
                    <a:pt x="99" y="28"/>
                    <a:pt x="106" y="24"/>
                  </a:cubicBezTo>
                  <a:cubicBezTo>
                    <a:pt x="108" y="23"/>
                    <a:pt x="110" y="22"/>
                    <a:pt x="111" y="21"/>
                  </a:cubicBezTo>
                  <a:cubicBezTo>
                    <a:pt x="112" y="21"/>
                    <a:pt x="112" y="20"/>
                    <a:pt x="113" y="21"/>
                  </a:cubicBezTo>
                  <a:cubicBezTo>
                    <a:pt x="113" y="20"/>
                    <a:pt x="114" y="20"/>
                    <a:pt x="114" y="19"/>
                  </a:cubicBezTo>
                  <a:cubicBezTo>
                    <a:pt x="120" y="18"/>
                    <a:pt x="126" y="17"/>
                    <a:pt x="131" y="17"/>
                  </a:cubicBezTo>
                  <a:cubicBezTo>
                    <a:pt x="136" y="17"/>
                    <a:pt x="140" y="18"/>
                    <a:pt x="145" y="19"/>
                  </a:cubicBezTo>
                  <a:cubicBezTo>
                    <a:pt x="147" y="20"/>
                    <a:pt x="150" y="20"/>
                    <a:pt x="152" y="23"/>
                  </a:cubicBezTo>
                  <a:cubicBezTo>
                    <a:pt x="153" y="25"/>
                    <a:pt x="153" y="26"/>
                    <a:pt x="153" y="28"/>
                  </a:cubicBezTo>
                  <a:cubicBezTo>
                    <a:pt x="155" y="28"/>
                    <a:pt x="157" y="27"/>
                    <a:pt x="160" y="26"/>
                  </a:cubicBezTo>
                  <a:cubicBezTo>
                    <a:pt x="164" y="26"/>
                    <a:pt x="170" y="28"/>
                    <a:pt x="176" y="28"/>
                  </a:cubicBezTo>
                  <a:cubicBezTo>
                    <a:pt x="182" y="29"/>
                    <a:pt x="190" y="26"/>
                    <a:pt x="194" y="30"/>
                  </a:cubicBezTo>
                  <a:cubicBezTo>
                    <a:pt x="196" y="32"/>
                    <a:pt x="198" y="37"/>
                    <a:pt x="198" y="41"/>
                  </a:cubicBezTo>
                  <a:cubicBezTo>
                    <a:pt x="199" y="43"/>
                    <a:pt x="198" y="45"/>
                    <a:pt x="198" y="47"/>
                  </a:cubicBezTo>
                  <a:cubicBezTo>
                    <a:pt x="201" y="47"/>
                    <a:pt x="203" y="45"/>
                    <a:pt x="205" y="45"/>
                  </a:cubicBezTo>
                  <a:cubicBezTo>
                    <a:pt x="207" y="34"/>
                    <a:pt x="204" y="22"/>
                    <a:pt x="207" y="15"/>
                  </a:cubicBezTo>
                  <a:cubicBezTo>
                    <a:pt x="214" y="14"/>
                    <a:pt x="221" y="10"/>
                    <a:pt x="228" y="7"/>
                  </a:cubicBezTo>
                  <a:cubicBezTo>
                    <a:pt x="237" y="0"/>
                    <a:pt x="250" y="1"/>
                    <a:pt x="260" y="4"/>
                  </a:cubicBezTo>
                  <a:cubicBezTo>
                    <a:pt x="265" y="6"/>
                    <a:pt x="264" y="12"/>
                    <a:pt x="265" y="19"/>
                  </a:cubicBezTo>
                  <a:cubicBezTo>
                    <a:pt x="266" y="31"/>
                    <a:pt x="266" y="47"/>
                    <a:pt x="265" y="59"/>
                  </a:cubicBezTo>
                  <a:cubicBezTo>
                    <a:pt x="271" y="54"/>
                    <a:pt x="281" y="50"/>
                    <a:pt x="291" y="52"/>
                  </a:cubicBezTo>
                  <a:cubicBezTo>
                    <a:pt x="293" y="56"/>
                    <a:pt x="294" y="60"/>
                    <a:pt x="296" y="64"/>
                  </a:cubicBezTo>
                  <a:cubicBezTo>
                    <a:pt x="297" y="66"/>
                    <a:pt x="298" y="68"/>
                    <a:pt x="299" y="70"/>
                  </a:cubicBezTo>
                  <a:cubicBezTo>
                    <a:pt x="302" y="80"/>
                    <a:pt x="309" y="89"/>
                    <a:pt x="313" y="99"/>
                  </a:cubicBezTo>
                  <a:cubicBezTo>
                    <a:pt x="314" y="101"/>
                    <a:pt x="316" y="103"/>
                    <a:pt x="317" y="106"/>
                  </a:cubicBezTo>
                  <a:cubicBezTo>
                    <a:pt x="323" y="118"/>
                    <a:pt x="329" y="132"/>
                    <a:pt x="335" y="144"/>
                  </a:cubicBezTo>
                  <a:cubicBezTo>
                    <a:pt x="336" y="145"/>
                    <a:pt x="336" y="146"/>
                    <a:pt x="337" y="147"/>
                  </a:cubicBezTo>
                  <a:cubicBezTo>
                    <a:pt x="337" y="148"/>
                    <a:pt x="337" y="148"/>
                    <a:pt x="337" y="148"/>
                  </a:cubicBezTo>
                  <a:cubicBezTo>
                    <a:pt x="339" y="151"/>
                    <a:pt x="340" y="155"/>
                    <a:pt x="342" y="158"/>
                  </a:cubicBezTo>
                  <a:cubicBezTo>
                    <a:pt x="342" y="165"/>
                    <a:pt x="335" y="174"/>
                    <a:pt x="327" y="175"/>
                  </a:cubicBezTo>
                  <a:cubicBezTo>
                    <a:pt x="321" y="176"/>
                    <a:pt x="316" y="176"/>
                    <a:pt x="311" y="174"/>
                  </a:cubicBezTo>
                  <a:cubicBezTo>
                    <a:pt x="308" y="173"/>
                    <a:pt x="306" y="172"/>
                    <a:pt x="303" y="172"/>
                  </a:cubicBezTo>
                  <a:cubicBezTo>
                    <a:pt x="299" y="170"/>
                    <a:pt x="293" y="169"/>
                    <a:pt x="288" y="167"/>
                  </a:cubicBezTo>
                  <a:cubicBezTo>
                    <a:pt x="285" y="167"/>
                    <a:pt x="282" y="165"/>
                    <a:pt x="281" y="164"/>
                  </a:cubicBezTo>
                  <a:cubicBezTo>
                    <a:pt x="280" y="163"/>
                    <a:pt x="279" y="158"/>
                    <a:pt x="278" y="156"/>
                  </a:cubicBezTo>
                  <a:cubicBezTo>
                    <a:pt x="277" y="153"/>
                    <a:pt x="275" y="150"/>
                    <a:pt x="274" y="148"/>
                  </a:cubicBezTo>
                  <a:cubicBezTo>
                    <a:pt x="272" y="142"/>
                    <a:pt x="269" y="137"/>
                    <a:pt x="267" y="132"/>
                  </a:cubicBezTo>
                  <a:cubicBezTo>
                    <a:pt x="266" y="141"/>
                    <a:pt x="266" y="156"/>
                    <a:pt x="267" y="168"/>
                  </a:cubicBezTo>
                  <a:cubicBezTo>
                    <a:pt x="267" y="178"/>
                    <a:pt x="255" y="179"/>
                    <a:pt x="247" y="179"/>
                  </a:cubicBezTo>
                  <a:cubicBezTo>
                    <a:pt x="243" y="179"/>
                    <a:pt x="239" y="178"/>
                    <a:pt x="235" y="178"/>
                  </a:cubicBezTo>
                  <a:cubicBezTo>
                    <a:pt x="232" y="176"/>
                    <a:pt x="227" y="171"/>
                    <a:pt x="222" y="172"/>
                  </a:cubicBezTo>
                  <a:cubicBezTo>
                    <a:pt x="220" y="172"/>
                    <a:pt x="219" y="174"/>
                    <a:pt x="217" y="174"/>
                  </a:cubicBezTo>
                  <a:cubicBezTo>
                    <a:pt x="212" y="175"/>
                    <a:pt x="208" y="175"/>
                    <a:pt x="205" y="171"/>
                  </a:cubicBezTo>
                  <a:cubicBezTo>
                    <a:pt x="203" y="171"/>
                    <a:pt x="200" y="170"/>
                    <a:pt x="198" y="168"/>
                  </a:cubicBezTo>
                  <a:cubicBezTo>
                    <a:pt x="195" y="168"/>
                    <a:pt x="194" y="170"/>
                    <a:pt x="193" y="171"/>
                  </a:cubicBezTo>
                  <a:cubicBezTo>
                    <a:pt x="190" y="173"/>
                    <a:pt x="186" y="172"/>
                    <a:pt x="182" y="172"/>
                  </a:cubicBezTo>
                  <a:cubicBezTo>
                    <a:pt x="179" y="172"/>
                    <a:pt x="176" y="172"/>
                    <a:pt x="173" y="172"/>
                  </a:cubicBezTo>
                  <a:cubicBezTo>
                    <a:pt x="169" y="172"/>
                    <a:pt x="165" y="170"/>
                    <a:pt x="161" y="171"/>
                  </a:cubicBezTo>
                  <a:cubicBezTo>
                    <a:pt x="158" y="170"/>
                    <a:pt x="156" y="170"/>
                    <a:pt x="154" y="169"/>
                  </a:cubicBezTo>
                  <a:cubicBezTo>
                    <a:pt x="151" y="172"/>
                    <a:pt x="140" y="173"/>
                    <a:pt x="138" y="172"/>
                  </a:cubicBezTo>
                  <a:cubicBezTo>
                    <a:pt x="137" y="172"/>
                    <a:pt x="138" y="173"/>
                    <a:pt x="137" y="173"/>
                  </a:cubicBezTo>
                  <a:cubicBezTo>
                    <a:pt x="134" y="171"/>
                    <a:pt x="122" y="171"/>
                    <a:pt x="115" y="169"/>
                  </a:cubicBezTo>
                  <a:cubicBezTo>
                    <a:pt x="114" y="169"/>
                    <a:pt x="114" y="172"/>
                    <a:pt x="113" y="171"/>
                  </a:cubicBezTo>
                  <a:cubicBezTo>
                    <a:pt x="112" y="171"/>
                    <a:pt x="112" y="170"/>
                    <a:pt x="112" y="168"/>
                  </a:cubicBezTo>
                  <a:cubicBezTo>
                    <a:pt x="111" y="170"/>
                    <a:pt x="109" y="171"/>
                    <a:pt x="109" y="171"/>
                  </a:cubicBezTo>
                  <a:cubicBezTo>
                    <a:pt x="102" y="171"/>
                    <a:pt x="94" y="173"/>
                    <a:pt x="86" y="170"/>
                  </a:cubicBezTo>
                  <a:cubicBezTo>
                    <a:pt x="81" y="165"/>
                    <a:pt x="75" y="160"/>
                    <a:pt x="68" y="157"/>
                  </a:cubicBezTo>
                  <a:cubicBezTo>
                    <a:pt x="69" y="144"/>
                    <a:pt x="69" y="131"/>
                    <a:pt x="70" y="117"/>
                  </a:cubicBezTo>
                  <a:cubicBezTo>
                    <a:pt x="65" y="128"/>
                    <a:pt x="60" y="139"/>
                    <a:pt x="55" y="150"/>
                  </a:cubicBezTo>
                  <a:cubicBezTo>
                    <a:pt x="53" y="155"/>
                    <a:pt x="51" y="162"/>
                    <a:pt x="48" y="167"/>
                  </a:cubicBezTo>
                  <a:cubicBezTo>
                    <a:pt x="46" y="169"/>
                    <a:pt x="45" y="167"/>
                    <a:pt x="43" y="169"/>
                  </a:cubicBezTo>
                  <a:cubicBezTo>
                    <a:pt x="38" y="167"/>
                    <a:pt x="31" y="166"/>
                    <a:pt x="28" y="161"/>
                  </a:cubicBezTo>
                  <a:cubicBezTo>
                    <a:pt x="19" y="157"/>
                    <a:pt x="9" y="153"/>
                    <a:pt x="0" y="150"/>
                  </a:cubicBezTo>
                  <a:cubicBezTo>
                    <a:pt x="0" y="149"/>
                    <a:pt x="1" y="147"/>
                    <a:pt x="0" y="147"/>
                  </a:cubicBezTo>
                  <a:cubicBezTo>
                    <a:pt x="7" y="132"/>
                    <a:pt x="15" y="118"/>
                    <a:pt x="22" y="104"/>
                  </a:cubicBezTo>
                  <a:cubicBezTo>
                    <a:pt x="22" y="98"/>
                    <a:pt x="26" y="94"/>
                    <a:pt x="28" y="89"/>
                  </a:cubicBezTo>
                  <a:cubicBezTo>
                    <a:pt x="32" y="79"/>
                    <a:pt x="37" y="72"/>
                    <a:pt x="41" y="63"/>
                  </a:cubicBezTo>
                  <a:cubicBezTo>
                    <a:pt x="43" y="59"/>
                    <a:pt x="48" y="49"/>
                    <a:pt x="52" y="47"/>
                  </a:cubicBezTo>
                  <a:cubicBezTo>
                    <a:pt x="54" y="45"/>
                    <a:pt x="59" y="44"/>
                    <a:pt x="62" y="44"/>
                  </a:cubicBezTo>
                  <a:cubicBezTo>
                    <a:pt x="64" y="43"/>
                    <a:pt x="66" y="43"/>
                    <a:pt x="68" y="42"/>
                  </a:cubicBezTo>
                  <a:cubicBezTo>
                    <a:pt x="72" y="41"/>
                    <a:pt x="76" y="42"/>
                    <a:pt x="79" y="39"/>
                  </a:cubicBezTo>
                  <a:close/>
                  <a:moveTo>
                    <a:pt x="246" y="177"/>
                  </a:moveTo>
                  <a:cubicBezTo>
                    <a:pt x="252" y="177"/>
                    <a:pt x="262" y="175"/>
                    <a:pt x="264" y="171"/>
                  </a:cubicBezTo>
                  <a:cubicBezTo>
                    <a:pt x="264" y="169"/>
                    <a:pt x="264" y="164"/>
                    <a:pt x="264" y="161"/>
                  </a:cubicBezTo>
                  <a:cubicBezTo>
                    <a:pt x="264" y="153"/>
                    <a:pt x="264" y="141"/>
                    <a:pt x="264" y="132"/>
                  </a:cubicBezTo>
                  <a:cubicBezTo>
                    <a:pt x="264" y="127"/>
                    <a:pt x="263" y="121"/>
                    <a:pt x="263" y="115"/>
                  </a:cubicBezTo>
                  <a:cubicBezTo>
                    <a:pt x="263" y="103"/>
                    <a:pt x="262" y="92"/>
                    <a:pt x="262" y="80"/>
                  </a:cubicBezTo>
                  <a:cubicBezTo>
                    <a:pt x="263" y="53"/>
                    <a:pt x="264" y="32"/>
                    <a:pt x="262" y="10"/>
                  </a:cubicBezTo>
                  <a:cubicBezTo>
                    <a:pt x="261" y="10"/>
                    <a:pt x="261" y="8"/>
                    <a:pt x="261" y="8"/>
                  </a:cubicBezTo>
                  <a:cubicBezTo>
                    <a:pt x="257" y="5"/>
                    <a:pt x="253" y="5"/>
                    <a:pt x="249" y="5"/>
                  </a:cubicBezTo>
                  <a:cubicBezTo>
                    <a:pt x="246" y="4"/>
                    <a:pt x="243" y="4"/>
                    <a:pt x="241" y="4"/>
                  </a:cubicBezTo>
                  <a:cubicBezTo>
                    <a:pt x="237" y="5"/>
                    <a:pt x="230" y="6"/>
                    <a:pt x="229" y="10"/>
                  </a:cubicBezTo>
                  <a:cubicBezTo>
                    <a:pt x="227" y="15"/>
                    <a:pt x="229" y="27"/>
                    <a:pt x="229" y="32"/>
                  </a:cubicBezTo>
                  <a:cubicBezTo>
                    <a:pt x="229" y="38"/>
                    <a:pt x="229" y="45"/>
                    <a:pt x="230" y="52"/>
                  </a:cubicBezTo>
                  <a:cubicBezTo>
                    <a:pt x="231" y="60"/>
                    <a:pt x="233" y="69"/>
                    <a:pt x="233" y="79"/>
                  </a:cubicBezTo>
                  <a:cubicBezTo>
                    <a:pt x="233" y="94"/>
                    <a:pt x="234" y="112"/>
                    <a:pt x="233" y="128"/>
                  </a:cubicBezTo>
                  <a:cubicBezTo>
                    <a:pt x="232" y="131"/>
                    <a:pt x="233" y="133"/>
                    <a:pt x="233" y="137"/>
                  </a:cubicBezTo>
                  <a:cubicBezTo>
                    <a:pt x="233" y="149"/>
                    <a:pt x="232" y="161"/>
                    <a:pt x="231" y="173"/>
                  </a:cubicBezTo>
                  <a:cubicBezTo>
                    <a:pt x="235" y="175"/>
                    <a:pt x="240" y="177"/>
                    <a:pt x="246" y="177"/>
                  </a:cubicBezTo>
                  <a:close/>
                  <a:moveTo>
                    <a:pt x="208" y="19"/>
                  </a:moveTo>
                  <a:cubicBezTo>
                    <a:pt x="208" y="28"/>
                    <a:pt x="208" y="39"/>
                    <a:pt x="208" y="45"/>
                  </a:cubicBezTo>
                  <a:cubicBezTo>
                    <a:pt x="212" y="46"/>
                    <a:pt x="218" y="47"/>
                    <a:pt x="222" y="48"/>
                  </a:cubicBezTo>
                  <a:cubicBezTo>
                    <a:pt x="222" y="49"/>
                    <a:pt x="223" y="49"/>
                    <a:pt x="224" y="50"/>
                  </a:cubicBezTo>
                  <a:cubicBezTo>
                    <a:pt x="225" y="55"/>
                    <a:pt x="224" y="62"/>
                    <a:pt x="224" y="68"/>
                  </a:cubicBezTo>
                  <a:cubicBezTo>
                    <a:pt x="224" y="85"/>
                    <a:pt x="226" y="104"/>
                    <a:pt x="225" y="123"/>
                  </a:cubicBezTo>
                  <a:cubicBezTo>
                    <a:pt x="225" y="137"/>
                    <a:pt x="225" y="151"/>
                    <a:pt x="224" y="168"/>
                  </a:cubicBezTo>
                  <a:cubicBezTo>
                    <a:pt x="226" y="169"/>
                    <a:pt x="226" y="170"/>
                    <a:pt x="229" y="171"/>
                  </a:cubicBezTo>
                  <a:cubicBezTo>
                    <a:pt x="231" y="152"/>
                    <a:pt x="230" y="134"/>
                    <a:pt x="230" y="111"/>
                  </a:cubicBezTo>
                  <a:cubicBezTo>
                    <a:pt x="230" y="108"/>
                    <a:pt x="231" y="105"/>
                    <a:pt x="231" y="102"/>
                  </a:cubicBezTo>
                  <a:cubicBezTo>
                    <a:pt x="231" y="94"/>
                    <a:pt x="231" y="85"/>
                    <a:pt x="231" y="77"/>
                  </a:cubicBezTo>
                  <a:cubicBezTo>
                    <a:pt x="230" y="68"/>
                    <a:pt x="228" y="58"/>
                    <a:pt x="228" y="48"/>
                  </a:cubicBezTo>
                  <a:cubicBezTo>
                    <a:pt x="227" y="38"/>
                    <a:pt x="227" y="29"/>
                    <a:pt x="226" y="19"/>
                  </a:cubicBezTo>
                  <a:cubicBezTo>
                    <a:pt x="226" y="16"/>
                    <a:pt x="227" y="14"/>
                    <a:pt x="225" y="11"/>
                  </a:cubicBezTo>
                  <a:cubicBezTo>
                    <a:pt x="219" y="14"/>
                    <a:pt x="214" y="16"/>
                    <a:pt x="208" y="19"/>
                  </a:cubicBezTo>
                  <a:close/>
                  <a:moveTo>
                    <a:pt x="123" y="38"/>
                  </a:moveTo>
                  <a:cubicBezTo>
                    <a:pt x="128" y="39"/>
                    <a:pt x="132" y="40"/>
                    <a:pt x="137" y="40"/>
                  </a:cubicBezTo>
                  <a:cubicBezTo>
                    <a:pt x="140" y="40"/>
                    <a:pt x="145" y="39"/>
                    <a:pt x="146" y="39"/>
                  </a:cubicBezTo>
                  <a:cubicBezTo>
                    <a:pt x="147" y="39"/>
                    <a:pt x="149" y="38"/>
                    <a:pt x="150" y="37"/>
                  </a:cubicBezTo>
                  <a:cubicBezTo>
                    <a:pt x="150" y="32"/>
                    <a:pt x="150" y="27"/>
                    <a:pt x="149" y="23"/>
                  </a:cubicBezTo>
                  <a:cubicBezTo>
                    <a:pt x="145" y="22"/>
                    <a:pt x="140" y="20"/>
                    <a:pt x="134" y="20"/>
                  </a:cubicBezTo>
                  <a:cubicBezTo>
                    <a:pt x="128" y="20"/>
                    <a:pt x="117" y="20"/>
                    <a:pt x="115" y="23"/>
                  </a:cubicBezTo>
                  <a:cubicBezTo>
                    <a:pt x="113" y="25"/>
                    <a:pt x="114" y="28"/>
                    <a:pt x="114" y="31"/>
                  </a:cubicBezTo>
                  <a:cubicBezTo>
                    <a:pt x="114" y="34"/>
                    <a:pt x="113" y="36"/>
                    <a:pt x="114" y="38"/>
                  </a:cubicBezTo>
                  <a:cubicBezTo>
                    <a:pt x="116" y="35"/>
                    <a:pt x="120" y="38"/>
                    <a:pt x="123" y="38"/>
                  </a:cubicBezTo>
                  <a:close/>
                  <a:moveTo>
                    <a:pt x="86" y="34"/>
                  </a:moveTo>
                  <a:cubicBezTo>
                    <a:pt x="86" y="36"/>
                    <a:pt x="85" y="39"/>
                    <a:pt x="85" y="41"/>
                  </a:cubicBezTo>
                  <a:cubicBezTo>
                    <a:pt x="90" y="42"/>
                    <a:pt x="94" y="46"/>
                    <a:pt x="98" y="49"/>
                  </a:cubicBezTo>
                  <a:cubicBezTo>
                    <a:pt x="99" y="52"/>
                    <a:pt x="96" y="57"/>
                    <a:pt x="95" y="61"/>
                  </a:cubicBezTo>
                  <a:cubicBezTo>
                    <a:pt x="101" y="60"/>
                    <a:pt x="105" y="61"/>
                    <a:pt x="109" y="63"/>
                  </a:cubicBezTo>
                  <a:cubicBezTo>
                    <a:pt x="109" y="66"/>
                    <a:pt x="108" y="69"/>
                    <a:pt x="110" y="71"/>
                  </a:cubicBezTo>
                  <a:cubicBezTo>
                    <a:pt x="111" y="87"/>
                    <a:pt x="112" y="105"/>
                    <a:pt x="111" y="121"/>
                  </a:cubicBezTo>
                  <a:cubicBezTo>
                    <a:pt x="111" y="124"/>
                    <a:pt x="110" y="126"/>
                    <a:pt x="110" y="129"/>
                  </a:cubicBezTo>
                  <a:cubicBezTo>
                    <a:pt x="110" y="138"/>
                    <a:pt x="111" y="148"/>
                    <a:pt x="111" y="157"/>
                  </a:cubicBezTo>
                  <a:cubicBezTo>
                    <a:pt x="110" y="160"/>
                    <a:pt x="109" y="163"/>
                    <a:pt x="112" y="165"/>
                  </a:cubicBezTo>
                  <a:cubicBezTo>
                    <a:pt x="111" y="163"/>
                    <a:pt x="113" y="157"/>
                    <a:pt x="111" y="154"/>
                  </a:cubicBezTo>
                  <a:cubicBezTo>
                    <a:pt x="111" y="153"/>
                    <a:pt x="112" y="154"/>
                    <a:pt x="112" y="153"/>
                  </a:cubicBezTo>
                  <a:cubicBezTo>
                    <a:pt x="112" y="139"/>
                    <a:pt x="112" y="122"/>
                    <a:pt x="112" y="108"/>
                  </a:cubicBezTo>
                  <a:cubicBezTo>
                    <a:pt x="113" y="97"/>
                    <a:pt x="112" y="85"/>
                    <a:pt x="112" y="75"/>
                  </a:cubicBezTo>
                  <a:cubicBezTo>
                    <a:pt x="112" y="66"/>
                    <a:pt x="112" y="56"/>
                    <a:pt x="112" y="48"/>
                  </a:cubicBezTo>
                  <a:cubicBezTo>
                    <a:pt x="112" y="40"/>
                    <a:pt x="112" y="32"/>
                    <a:pt x="111" y="24"/>
                  </a:cubicBezTo>
                  <a:cubicBezTo>
                    <a:pt x="111" y="24"/>
                    <a:pt x="111" y="24"/>
                    <a:pt x="111" y="24"/>
                  </a:cubicBezTo>
                  <a:cubicBezTo>
                    <a:pt x="105" y="28"/>
                    <a:pt x="93" y="31"/>
                    <a:pt x="86" y="34"/>
                  </a:cubicBezTo>
                  <a:close/>
                  <a:moveTo>
                    <a:pt x="179" y="170"/>
                  </a:moveTo>
                  <a:cubicBezTo>
                    <a:pt x="186" y="171"/>
                    <a:pt x="192" y="169"/>
                    <a:pt x="194" y="165"/>
                  </a:cubicBezTo>
                  <a:cubicBezTo>
                    <a:pt x="195" y="157"/>
                    <a:pt x="194" y="147"/>
                    <a:pt x="194" y="139"/>
                  </a:cubicBezTo>
                  <a:cubicBezTo>
                    <a:pt x="194" y="120"/>
                    <a:pt x="194" y="103"/>
                    <a:pt x="195" y="87"/>
                  </a:cubicBezTo>
                  <a:cubicBezTo>
                    <a:pt x="196" y="79"/>
                    <a:pt x="195" y="70"/>
                    <a:pt x="195" y="61"/>
                  </a:cubicBezTo>
                  <a:cubicBezTo>
                    <a:pt x="195" y="60"/>
                    <a:pt x="195" y="58"/>
                    <a:pt x="195" y="57"/>
                  </a:cubicBezTo>
                  <a:cubicBezTo>
                    <a:pt x="195" y="55"/>
                    <a:pt x="195" y="54"/>
                    <a:pt x="195" y="52"/>
                  </a:cubicBezTo>
                  <a:cubicBezTo>
                    <a:pt x="195" y="48"/>
                    <a:pt x="197" y="39"/>
                    <a:pt x="194" y="35"/>
                  </a:cubicBezTo>
                  <a:cubicBezTo>
                    <a:pt x="193" y="33"/>
                    <a:pt x="188" y="31"/>
                    <a:pt x="185" y="31"/>
                  </a:cubicBezTo>
                  <a:cubicBezTo>
                    <a:pt x="180" y="30"/>
                    <a:pt x="176" y="31"/>
                    <a:pt x="171" y="30"/>
                  </a:cubicBezTo>
                  <a:cubicBezTo>
                    <a:pt x="166" y="29"/>
                    <a:pt x="161" y="28"/>
                    <a:pt x="158" y="29"/>
                  </a:cubicBezTo>
                  <a:cubicBezTo>
                    <a:pt x="157" y="29"/>
                    <a:pt x="154" y="30"/>
                    <a:pt x="154" y="32"/>
                  </a:cubicBezTo>
                  <a:cubicBezTo>
                    <a:pt x="153" y="32"/>
                    <a:pt x="154" y="33"/>
                    <a:pt x="154" y="34"/>
                  </a:cubicBezTo>
                  <a:cubicBezTo>
                    <a:pt x="154" y="36"/>
                    <a:pt x="154" y="40"/>
                    <a:pt x="154" y="43"/>
                  </a:cubicBezTo>
                  <a:cubicBezTo>
                    <a:pt x="154" y="44"/>
                    <a:pt x="153" y="45"/>
                    <a:pt x="153" y="46"/>
                  </a:cubicBezTo>
                  <a:cubicBezTo>
                    <a:pt x="153" y="50"/>
                    <a:pt x="153" y="54"/>
                    <a:pt x="153" y="57"/>
                  </a:cubicBezTo>
                  <a:cubicBezTo>
                    <a:pt x="153" y="66"/>
                    <a:pt x="155" y="77"/>
                    <a:pt x="155" y="88"/>
                  </a:cubicBezTo>
                  <a:cubicBezTo>
                    <a:pt x="155" y="93"/>
                    <a:pt x="155" y="98"/>
                    <a:pt x="155" y="103"/>
                  </a:cubicBezTo>
                  <a:cubicBezTo>
                    <a:pt x="155" y="108"/>
                    <a:pt x="156" y="113"/>
                    <a:pt x="156" y="118"/>
                  </a:cubicBezTo>
                  <a:cubicBezTo>
                    <a:pt x="156" y="126"/>
                    <a:pt x="156" y="134"/>
                    <a:pt x="156" y="142"/>
                  </a:cubicBezTo>
                  <a:cubicBezTo>
                    <a:pt x="155" y="150"/>
                    <a:pt x="154" y="159"/>
                    <a:pt x="156" y="167"/>
                  </a:cubicBezTo>
                  <a:cubicBezTo>
                    <a:pt x="162" y="167"/>
                    <a:pt x="171" y="169"/>
                    <a:pt x="179" y="170"/>
                  </a:cubicBezTo>
                  <a:close/>
                  <a:moveTo>
                    <a:pt x="114" y="47"/>
                  </a:moveTo>
                  <a:cubicBezTo>
                    <a:pt x="118" y="47"/>
                    <a:pt x="122" y="50"/>
                    <a:pt x="127" y="51"/>
                  </a:cubicBezTo>
                  <a:cubicBezTo>
                    <a:pt x="133" y="52"/>
                    <a:pt x="146" y="53"/>
                    <a:pt x="151" y="49"/>
                  </a:cubicBezTo>
                  <a:cubicBezTo>
                    <a:pt x="150" y="45"/>
                    <a:pt x="150" y="44"/>
                    <a:pt x="151" y="40"/>
                  </a:cubicBezTo>
                  <a:cubicBezTo>
                    <a:pt x="140" y="44"/>
                    <a:pt x="126" y="42"/>
                    <a:pt x="114" y="39"/>
                  </a:cubicBezTo>
                  <a:cubicBezTo>
                    <a:pt x="113" y="42"/>
                    <a:pt x="114" y="44"/>
                    <a:pt x="114" y="47"/>
                  </a:cubicBezTo>
                  <a:close/>
                  <a:moveTo>
                    <a:pt x="94" y="49"/>
                  </a:moveTo>
                  <a:cubicBezTo>
                    <a:pt x="90" y="47"/>
                    <a:pt x="86" y="43"/>
                    <a:pt x="80" y="43"/>
                  </a:cubicBezTo>
                  <a:cubicBezTo>
                    <a:pt x="79" y="44"/>
                    <a:pt x="77" y="45"/>
                    <a:pt x="77" y="47"/>
                  </a:cubicBezTo>
                  <a:cubicBezTo>
                    <a:pt x="84" y="47"/>
                    <a:pt x="88" y="52"/>
                    <a:pt x="94" y="55"/>
                  </a:cubicBezTo>
                  <a:cubicBezTo>
                    <a:pt x="95" y="52"/>
                    <a:pt x="96" y="51"/>
                    <a:pt x="94" y="49"/>
                  </a:cubicBezTo>
                  <a:close/>
                  <a:moveTo>
                    <a:pt x="52" y="50"/>
                  </a:moveTo>
                  <a:cubicBezTo>
                    <a:pt x="43" y="64"/>
                    <a:pt x="36" y="80"/>
                    <a:pt x="28" y="95"/>
                  </a:cubicBezTo>
                  <a:cubicBezTo>
                    <a:pt x="28" y="96"/>
                    <a:pt x="27" y="97"/>
                    <a:pt x="26" y="98"/>
                  </a:cubicBezTo>
                  <a:cubicBezTo>
                    <a:pt x="25" y="100"/>
                    <a:pt x="25" y="103"/>
                    <a:pt x="24" y="105"/>
                  </a:cubicBezTo>
                  <a:cubicBezTo>
                    <a:pt x="21" y="113"/>
                    <a:pt x="15" y="121"/>
                    <a:pt x="12" y="130"/>
                  </a:cubicBezTo>
                  <a:cubicBezTo>
                    <a:pt x="8" y="135"/>
                    <a:pt x="6" y="141"/>
                    <a:pt x="4" y="147"/>
                  </a:cubicBezTo>
                  <a:cubicBezTo>
                    <a:pt x="6" y="150"/>
                    <a:pt x="11" y="151"/>
                    <a:pt x="13" y="152"/>
                  </a:cubicBezTo>
                  <a:cubicBezTo>
                    <a:pt x="14" y="153"/>
                    <a:pt x="15" y="153"/>
                    <a:pt x="15" y="153"/>
                  </a:cubicBezTo>
                  <a:cubicBezTo>
                    <a:pt x="20" y="155"/>
                    <a:pt x="24" y="156"/>
                    <a:pt x="27" y="156"/>
                  </a:cubicBezTo>
                  <a:cubicBezTo>
                    <a:pt x="28" y="155"/>
                    <a:pt x="28" y="154"/>
                    <a:pt x="28" y="152"/>
                  </a:cubicBezTo>
                  <a:cubicBezTo>
                    <a:pt x="28" y="151"/>
                    <a:pt x="29" y="152"/>
                    <a:pt x="30" y="151"/>
                  </a:cubicBezTo>
                  <a:cubicBezTo>
                    <a:pt x="37" y="135"/>
                    <a:pt x="45" y="119"/>
                    <a:pt x="51" y="102"/>
                  </a:cubicBezTo>
                  <a:cubicBezTo>
                    <a:pt x="58" y="85"/>
                    <a:pt x="65" y="65"/>
                    <a:pt x="74" y="50"/>
                  </a:cubicBezTo>
                  <a:cubicBezTo>
                    <a:pt x="73" y="49"/>
                    <a:pt x="72" y="49"/>
                    <a:pt x="72" y="48"/>
                  </a:cubicBezTo>
                  <a:cubicBezTo>
                    <a:pt x="74" y="47"/>
                    <a:pt x="75" y="47"/>
                    <a:pt x="75" y="45"/>
                  </a:cubicBezTo>
                  <a:cubicBezTo>
                    <a:pt x="69" y="44"/>
                    <a:pt x="58" y="46"/>
                    <a:pt x="52" y="50"/>
                  </a:cubicBezTo>
                  <a:close/>
                  <a:moveTo>
                    <a:pt x="222" y="152"/>
                  </a:moveTo>
                  <a:cubicBezTo>
                    <a:pt x="223" y="137"/>
                    <a:pt x="223" y="119"/>
                    <a:pt x="223" y="105"/>
                  </a:cubicBezTo>
                  <a:cubicBezTo>
                    <a:pt x="223" y="100"/>
                    <a:pt x="222" y="96"/>
                    <a:pt x="222" y="93"/>
                  </a:cubicBezTo>
                  <a:cubicBezTo>
                    <a:pt x="222" y="91"/>
                    <a:pt x="222" y="90"/>
                    <a:pt x="222" y="88"/>
                  </a:cubicBezTo>
                  <a:cubicBezTo>
                    <a:pt x="222" y="82"/>
                    <a:pt x="222" y="76"/>
                    <a:pt x="222" y="70"/>
                  </a:cubicBezTo>
                  <a:cubicBezTo>
                    <a:pt x="222" y="65"/>
                    <a:pt x="223" y="53"/>
                    <a:pt x="221" y="51"/>
                  </a:cubicBezTo>
                  <a:cubicBezTo>
                    <a:pt x="220" y="50"/>
                    <a:pt x="211" y="48"/>
                    <a:pt x="208" y="48"/>
                  </a:cubicBezTo>
                  <a:cubicBezTo>
                    <a:pt x="208" y="48"/>
                    <a:pt x="206" y="48"/>
                    <a:pt x="205" y="49"/>
                  </a:cubicBezTo>
                  <a:cubicBezTo>
                    <a:pt x="206" y="53"/>
                    <a:pt x="205" y="58"/>
                    <a:pt x="205" y="63"/>
                  </a:cubicBezTo>
                  <a:cubicBezTo>
                    <a:pt x="205" y="68"/>
                    <a:pt x="205" y="73"/>
                    <a:pt x="205" y="77"/>
                  </a:cubicBezTo>
                  <a:cubicBezTo>
                    <a:pt x="205" y="87"/>
                    <a:pt x="206" y="97"/>
                    <a:pt x="206" y="107"/>
                  </a:cubicBezTo>
                  <a:cubicBezTo>
                    <a:pt x="207" y="128"/>
                    <a:pt x="206" y="149"/>
                    <a:pt x="205" y="169"/>
                  </a:cubicBezTo>
                  <a:cubicBezTo>
                    <a:pt x="209" y="174"/>
                    <a:pt x="217" y="172"/>
                    <a:pt x="221" y="170"/>
                  </a:cubicBezTo>
                  <a:cubicBezTo>
                    <a:pt x="223" y="164"/>
                    <a:pt x="222" y="158"/>
                    <a:pt x="222" y="152"/>
                  </a:cubicBezTo>
                  <a:close/>
                  <a:moveTo>
                    <a:pt x="68" y="115"/>
                  </a:moveTo>
                  <a:cubicBezTo>
                    <a:pt x="68" y="114"/>
                    <a:pt x="69" y="113"/>
                    <a:pt x="70" y="111"/>
                  </a:cubicBezTo>
                  <a:cubicBezTo>
                    <a:pt x="69" y="112"/>
                    <a:pt x="68" y="112"/>
                    <a:pt x="67" y="111"/>
                  </a:cubicBezTo>
                  <a:cubicBezTo>
                    <a:pt x="67" y="107"/>
                    <a:pt x="62" y="108"/>
                    <a:pt x="60" y="105"/>
                  </a:cubicBezTo>
                  <a:cubicBezTo>
                    <a:pt x="60" y="105"/>
                    <a:pt x="60" y="103"/>
                    <a:pt x="62" y="103"/>
                  </a:cubicBezTo>
                  <a:cubicBezTo>
                    <a:pt x="63" y="97"/>
                    <a:pt x="68" y="93"/>
                    <a:pt x="69" y="85"/>
                  </a:cubicBezTo>
                  <a:cubicBezTo>
                    <a:pt x="72" y="82"/>
                    <a:pt x="76" y="87"/>
                    <a:pt x="79" y="88"/>
                  </a:cubicBezTo>
                  <a:cubicBezTo>
                    <a:pt x="80" y="87"/>
                    <a:pt x="81" y="86"/>
                    <a:pt x="81" y="85"/>
                  </a:cubicBezTo>
                  <a:cubicBezTo>
                    <a:pt x="78" y="82"/>
                    <a:pt x="75" y="83"/>
                    <a:pt x="72" y="81"/>
                  </a:cubicBezTo>
                  <a:cubicBezTo>
                    <a:pt x="71" y="76"/>
                    <a:pt x="76" y="76"/>
                    <a:pt x="76" y="71"/>
                  </a:cubicBezTo>
                  <a:cubicBezTo>
                    <a:pt x="78" y="69"/>
                    <a:pt x="79" y="66"/>
                    <a:pt x="80" y="63"/>
                  </a:cubicBezTo>
                  <a:cubicBezTo>
                    <a:pt x="81" y="61"/>
                    <a:pt x="81" y="57"/>
                    <a:pt x="82" y="59"/>
                  </a:cubicBezTo>
                  <a:cubicBezTo>
                    <a:pt x="82" y="58"/>
                    <a:pt x="81" y="58"/>
                    <a:pt x="82" y="58"/>
                  </a:cubicBezTo>
                  <a:cubicBezTo>
                    <a:pt x="86" y="56"/>
                    <a:pt x="89" y="59"/>
                    <a:pt x="92" y="61"/>
                  </a:cubicBezTo>
                  <a:cubicBezTo>
                    <a:pt x="92" y="60"/>
                    <a:pt x="93" y="59"/>
                    <a:pt x="93" y="58"/>
                  </a:cubicBezTo>
                  <a:cubicBezTo>
                    <a:pt x="89" y="53"/>
                    <a:pt x="83" y="50"/>
                    <a:pt x="76" y="49"/>
                  </a:cubicBezTo>
                  <a:cubicBezTo>
                    <a:pt x="76" y="51"/>
                    <a:pt x="74" y="52"/>
                    <a:pt x="75" y="53"/>
                  </a:cubicBezTo>
                  <a:cubicBezTo>
                    <a:pt x="77" y="54"/>
                    <a:pt x="82" y="57"/>
                    <a:pt x="78" y="60"/>
                  </a:cubicBezTo>
                  <a:cubicBezTo>
                    <a:pt x="78" y="61"/>
                    <a:pt x="77" y="62"/>
                    <a:pt x="77" y="63"/>
                  </a:cubicBezTo>
                  <a:cubicBezTo>
                    <a:pt x="75" y="67"/>
                    <a:pt x="73" y="71"/>
                    <a:pt x="72" y="74"/>
                  </a:cubicBezTo>
                  <a:cubicBezTo>
                    <a:pt x="71" y="76"/>
                    <a:pt x="71" y="79"/>
                    <a:pt x="69" y="80"/>
                  </a:cubicBezTo>
                  <a:cubicBezTo>
                    <a:pt x="68" y="79"/>
                    <a:pt x="67" y="78"/>
                    <a:pt x="66" y="77"/>
                  </a:cubicBezTo>
                  <a:cubicBezTo>
                    <a:pt x="65" y="78"/>
                    <a:pt x="64" y="78"/>
                    <a:pt x="63" y="78"/>
                  </a:cubicBezTo>
                  <a:cubicBezTo>
                    <a:pt x="62" y="79"/>
                    <a:pt x="62" y="80"/>
                    <a:pt x="62" y="82"/>
                  </a:cubicBezTo>
                  <a:cubicBezTo>
                    <a:pt x="63" y="83"/>
                    <a:pt x="66" y="84"/>
                    <a:pt x="66" y="86"/>
                  </a:cubicBezTo>
                  <a:cubicBezTo>
                    <a:pt x="66" y="87"/>
                    <a:pt x="64" y="88"/>
                    <a:pt x="63" y="90"/>
                  </a:cubicBezTo>
                  <a:cubicBezTo>
                    <a:pt x="63" y="91"/>
                    <a:pt x="63" y="92"/>
                    <a:pt x="63" y="93"/>
                  </a:cubicBezTo>
                  <a:cubicBezTo>
                    <a:pt x="61" y="97"/>
                    <a:pt x="59" y="102"/>
                    <a:pt x="58" y="105"/>
                  </a:cubicBezTo>
                  <a:cubicBezTo>
                    <a:pt x="57" y="105"/>
                    <a:pt x="57" y="105"/>
                    <a:pt x="56" y="105"/>
                  </a:cubicBezTo>
                  <a:cubicBezTo>
                    <a:pt x="55" y="105"/>
                    <a:pt x="55" y="104"/>
                    <a:pt x="53" y="103"/>
                  </a:cubicBezTo>
                  <a:cubicBezTo>
                    <a:pt x="52" y="105"/>
                    <a:pt x="52" y="107"/>
                    <a:pt x="51" y="108"/>
                  </a:cubicBezTo>
                  <a:cubicBezTo>
                    <a:pt x="53" y="109"/>
                    <a:pt x="55" y="110"/>
                    <a:pt x="55" y="112"/>
                  </a:cubicBezTo>
                  <a:cubicBezTo>
                    <a:pt x="51" y="117"/>
                    <a:pt x="48" y="125"/>
                    <a:pt x="48" y="131"/>
                  </a:cubicBezTo>
                  <a:cubicBezTo>
                    <a:pt x="47" y="132"/>
                    <a:pt x="46" y="132"/>
                    <a:pt x="45" y="133"/>
                  </a:cubicBezTo>
                  <a:cubicBezTo>
                    <a:pt x="44" y="132"/>
                    <a:pt x="43" y="130"/>
                    <a:pt x="42" y="130"/>
                  </a:cubicBezTo>
                  <a:cubicBezTo>
                    <a:pt x="41" y="133"/>
                    <a:pt x="39" y="135"/>
                    <a:pt x="39" y="138"/>
                  </a:cubicBezTo>
                  <a:cubicBezTo>
                    <a:pt x="45" y="136"/>
                    <a:pt x="50" y="141"/>
                    <a:pt x="55" y="143"/>
                  </a:cubicBezTo>
                  <a:cubicBezTo>
                    <a:pt x="56" y="142"/>
                    <a:pt x="57" y="141"/>
                    <a:pt x="57" y="140"/>
                  </a:cubicBezTo>
                  <a:cubicBezTo>
                    <a:pt x="55" y="137"/>
                    <a:pt x="52" y="135"/>
                    <a:pt x="49" y="134"/>
                  </a:cubicBezTo>
                  <a:cubicBezTo>
                    <a:pt x="49" y="134"/>
                    <a:pt x="49" y="133"/>
                    <a:pt x="49" y="133"/>
                  </a:cubicBezTo>
                  <a:cubicBezTo>
                    <a:pt x="49" y="132"/>
                    <a:pt x="49" y="131"/>
                    <a:pt x="50" y="131"/>
                  </a:cubicBezTo>
                  <a:cubicBezTo>
                    <a:pt x="50" y="130"/>
                    <a:pt x="50" y="130"/>
                    <a:pt x="50" y="129"/>
                  </a:cubicBezTo>
                  <a:cubicBezTo>
                    <a:pt x="54" y="126"/>
                    <a:pt x="54" y="120"/>
                    <a:pt x="58" y="117"/>
                  </a:cubicBezTo>
                  <a:cubicBezTo>
                    <a:pt x="58" y="114"/>
                    <a:pt x="58" y="112"/>
                    <a:pt x="60" y="111"/>
                  </a:cubicBezTo>
                  <a:cubicBezTo>
                    <a:pt x="63" y="112"/>
                    <a:pt x="65" y="114"/>
                    <a:pt x="68" y="115"/>
                  </a:cubicBezTo>
                  <a:close/>
                  <a:moveTo>
                    <a:pt x="140" y="54"/>
                  </a:moveTo>
                  <a:cubicBezTo>
                    <a:pt x="131" y="55"/>
                    <a:pt x="122" y="52"/>
                    <a:pt x="114" y="50"/>
                  </a:cubicBezTo>
                  <a:cubicBezTo>
                    <a:pt x="114" y="50"/>
                    <a:pt x="114" y="51"/>
                    <a:pt x="114" y="51"/>
                  </a:cubicBezTo>
                  <a:cubicBezTo>
                    <a:pt x="115" y="82"/>
                    <a:pt x="113" y="115"/>
                    <a:pt x="114" y="142"/>
                  </a:cubicBezTo>
                  <a:cubicBezTo>
                    <a:pt x="115" y="141"/>
                    <a:pt x="117" y="142"/>
                    <a:pt x="117" y="142"/>
                  </a:cubicBezTo>
                  <a:cubicBezTo>
                    <a:pt x="119" y="141"/>
                    <a:pt x="119" y="142"/>
                    <a:pt x="121" y="143"/>
                  </a:cubicBezTo>
                  <a:cubicBezTo>
                    <a:pt x="122" y="143"/>
                    <a:pt x="123" y="142"/>
                    <a:pt x="124" y="143"/>
                  </a:cubicBezTo>
                  <a:cubicBezTo>
                    <a:pt x="125" y="143"/>
                    <a:pt x="126" y="143"/>
                    <a:pt x="126" y="143"/>
                  </a:cubicBezTo>
                  <a:cubicBezTo>
                    <a:pt x="135" y="145"/>
                    <a:pt x="145" y="144"/>
                    <a:pt x="153" y="143"/>
                  </a:cubicBezTo>
                  <a:cubicBezTo>
                    <a:pt x="153" y="132"/>
                    <a:pt x="154" y="121"/>
                    <a:pt x="153" y="110"/>
                  </a:cubicBezTo>
                  <a:cubicBezTo>
                    <a:pt x="152" y="101"/>
                    <a:pt x="153" y="91"/>
                    <a:pt x="152" y="82"/>
                  </a:cubicBezTo>
                  <a:cubicBezTo>
                    <a:pt x="152" y="73"/>
                    <a:pt x="150" y="62"/>
                    <a:pt x="151" y="53"/>
                  </a:cubicBezTo>
                  <a:cubicBezTo>
                    <a:pt x="147" y="52"/>
                    <a:pt x="144" y="54"/>
                    <a:pt x="140" y="54"/>
                  </a:cubicBezTo>
                  <a:close/>
                  <a:moveTo>
                    <a:pt x="197" y="51"/>
                  </a:moveTo>
                  <a:cubicBezTo>
                    <a:pt x="197" y="57"/>
                    <a:pt x="198" y="59"/>
                    <a:pt x="197" y="62"/>
                  </a:cubicBezTo>
                  <a:cubicBezTo>
                    <a:pt x="198" y="70"/>
                    <a:pt x="199" y="78"/>
                    <a:pt x="198" y="86"/>
                  </a:cubicBezTo>
                  <a:cubicBezTo>
                    <a:pt x="196" y="112"/>
                    <a:pt x="197" y="141"/>
                    <a:pt x="198" y="165"/>
                  </a:cubicBezTo>
                  <a:cubicBezTo>
                    <a:pt x="199" y="166"/>
                    <a:pt x="201" y="168"/>
                    <a:pt x="202" y="167"/>
                  </a:cubicBezTo>
                  <a:cubicBezTo>
                    <a:pt x="205" y="146"/>
                    <a:pt x="204" y="126"/>
                    <a:pt x="204" y="105"/>
                  </a:cubicBezTo>
                  <a:cubicBezTo>
                    <a:pt x="204" y="98"/>
                    <a:pt x="203" y="92"/>
                    <a:pt x="202" y="85"/>
                  </a:cubicBezTo>
                  <a:cubicBezTo>
                    <a:pt x="202" y="74"/>
                    <a:pt x="203" y="62"/>
                    <a:pt x="203" y="51"/>
                  </a:cubicBezTo>
                  <a:cubicBezTo>
                    <a:pt x="200" y="51"/>
                    <a:pt x="199" y="52"/>
                    <a:pt x="198" y="51"/>
                  </a:cubicBezTo>
                  <a:cubicBezTo>
                    <a:pt x="198" y="51"/>
                    <a:pt x="197" y="51"/>
                    <a:pt x="197" y="51"/>
                  </a:cubicBezTo>
                  <a:close/>
                  <a:moveTo>
                    <a:pt x="279" y="76"/>
                  </a:moveTo>
                  <a:cubicBezTo>
                    <a:pt x="284" y="75"/>
                    <a:pt x="291" y="72"/>
                    <a:pt x="294" y="68"/>
                  </a:cubicBezTo>
                  <a:cubicBezTo>
                    <a:pt x="296" y="65"/>
                    <a:pt x="293" y="62"/>
                    <a:pt x="292" y="60"/>
                  </a:cubicBezTo>
                  <a:cubicBezTo>
                    <a:pt x="291" y="58"/>
                    <a:pt x="290" y="55"/>
                    <a:pt x="288" y="54"/>
                  </a:cubicBezTo>
                  <a:cubicBezTo>
                    <a:pt x="287" y="54"/>
                    <a:pt x="284" y="54"/>
                    <a:pt x="281" y="54"/>
                  </a:cubicBezTo>
                  <a:cubicBezTo>
                    <a:pt x="279" y="55"/>
                    <a:pt x="276" y="55"/>
                    <a:pt x="275" y="55"/>
                  </a:cubicBezTo>
                  <a:cubicBezTo>
                    <a:pt x="272" y="56"/>
                    <a:pt x="269" y="59"/>
                    <a:pt x="267" y="60"/>
                  </a:cubicBezTo>
                  <a:cubicBezTo>
                    <a:pt x="268" y="61"/>
                    <a:pt x="266" y="62"/>
                    <a:pt x="267" y="63"/>
                  </a:cubicBezTo>
                  <a:cubicBezTo>
                    <a:pt x="266" y="63"/>
                    <a:pt x="265" y="63"/>
                    <a:pt x="265" y="64"/>
                  </a:cubicBezTo>
                  <a:cubicBezTo>
                    <a:pt x="265" y="69"/>
                    <a:pt x="268" y="73"/>
                    <a:pt x="270" y="77"/>
                  </a:cubicBezTo>
                  <a:cubicBezTo>
                    <a:pt x="273" y="76"/>
                    <a:pt x="275" y="76"/>
                    <a:pt x="279" y="76"/>
                  </a:cubicBezTo>
                  <a:close/>
                  <a:moveTo>
                    <a:pt x="73" y="56"/>
                  </a:moveTo>
                  <a:cubicBezTo>
                    <a:pt x="70" y="62"/>
                    <a:pt x="67" y="68"/>
                    <a:pt x="64" y="75"/>
                  </a:cubicBezTo>
                  <a:cubicBezTo>
                    <a:pt x="66" y="74"/>
                    <a:pt x="66" y="76"/>
                    <a:pt x="68" y="76"/>
                  </a:cubicBezTo>
                  <a:cubicBezTo>
                    <a:pt x="71" y="70"/>
                    <a:pt x="74" y="63"/>
                    <a:pt x="76" y="57"/>
                  </a:cubicBezTo>
                  <a:cubicBezTo>
                    <a:pt x="76" y="56"/>
                    <a:pt x="75" y="55"/>
                    <a:pt x="73" y="56"/>
                  </a:cubicBezTo>
                  <a:close/>
                  <a:moveTo>
                    <a:pt x="85" y="61"/>
                  </a:moveTo>
                  <a:cubicBezTo>
                    <a:pt x="83" y="63"/>
                    <a:pt x="82" y="66"/>
                    <a:pt x="80" y="70"/>
                  </a:cubicBezTo>
                  <a:cubicBezTo>
                    <a:pt x="79" y="73"/>
                    <a:pt x="76" y="76"/>
                    <a:pt x="76" y="78"/>
                  </a:cubicBezTo>
                  <a:cubicBezTo>
                    <a:pt x="77" y="81"/>
                    <a:pt x="80" y="81"/>
                    <a:pt x="81" y="83"/>
                  </a:cubicBezTo>
                  <a:cubicBezTo>
                    <a:pt x="86" y="77"/>
                    <a:pt x="88" y="70"/>
                    <a:pt x="91" y="64"/>
                  </a:cubicBezTo>
                  <a:cubicBezTo>
                    <a:pt x="89" y="62"/>
                    <a:pt x="87" y="61"/>
                    <a:pt x="85" y="61"/>
                  </a:cubicBezTo>
                  <a:close/>
                  <a:moveTo>
                    <a:pt x="93" y="64"/>
                  </a:moveTo>
                  <a:cubicBezTo>
                    <a:pt x="91" y="70"/>
                    <a:pt x="86" y="77"/>
                    <a:pt x="84" y="83"/>
                  </a:cubicBezTo>
                  <a:cubicBezTo>
                    <a:pt x="83" y="89"/>
                    <a:pt x="84" y="98"/>
                    <a:pt x="85" y="105"/>
                  </a:cubicBezTo>
                  <a:cubicBezTo>
                    <a:pt x="85" y="111"/>
                    <a:pt x="84" y="117"/>
                    <a:pt x="84" y="123"/>
                  </a:cubicBezTo>
                  <a:cubicBezTo>
                    <a:pt x="85" y="135"/>
                    <a:pt x="85" y="150"/>
                    <a:pt x="85" y="163"/>
                  </a:cubicBezTo>
                  <a:cubicBezTo>
                    <a:pt x="85" y="164"/>
                    <a:pt x="87" y="165"/>
                    <a:pt x="86" y="167"/>
                  </a:cubicBezTo>
                  <a:cubicBezTo>
                    <a:pt x="93" y="170"/>
                    <a:pt x="101" y="169"/>
                    <a:pt x="107" y="167"/>
                  </a:cubicBezTo>
                  <a:cubicBezTo>
                    <a:pt x="109" y="159"/>
                    <a:pt x="108" y="152"/>
                    <a:pt x="108" y="144"/>
                  </a:cubicBezTo>
                  <a:cubicBezTo>
                    <a:pt x="108" y="132"/>
                    <a:pt x="109" y="119"/>
                    <a:pt x="109" y="105"/>
                  </a:cubicBezTo>
                  <a:cubicBezTo>
                    <a:pt x="109" y="101"/>
                    <a:pt x="109" y="96"/>
                    <a:pt x="109" y="93"/>
                  </a:cubicBezTo>
                  <a:cubicBezTo>
                    <a:pt x="109" y="92"/>
                    <a:pt x="108" y="91"/>
                    <a:pt x="108" y="90"/>
                  </a:cubicBezTo>
                  <a:cubicBezTo>
                    <a:pt x="108" y="87"/>
                    <a:pt x="109" y="84"/>
                    <a:pt x="108" y="81"/>
                  </a:cubicBezTo>
                  <a:cubicBezTo>
                    <a:pt x="108" y="75"/>
                    <a:pt x="106" y="70"/>
                    <a:pt x="106" y="64"/>
                  </a:cubicBezTo>
                  <a:cubicBezTo>
                    <a:pt x="102" y="62"/>
                    <a:pt x="97" y="62"/>
                    <a:pt x="93" y="64"/>
                  </a:cubicBezTo>
                  <a:close/>
                  <a:moveTo>
                    <a:pt x="271" y="79"/>
                  </a:moveTo>
                  <a:cubicBezTo>
                    <a:pt x="271" y="82"/>
                    <a:pt x="272" y="83"/>
                    <a:pt x="273" y="84"/>
                  </a:cubicBezTo>
                  <a:cubicBezTo>
                    <a:pt x="274" y="84"/>
                    <a:pt x="274" y="83"/>
                    <a:pt x="276" y="83"/>
                  </a:cubicBezTo>
                  <a:cubicBezTo>
                    <a:pt x="285" y="87"/>
                    <a:pt x="306" y="80"/>
                    <a:pt x="296" y="69"/>
                  </a:cubicBezTo>
                  <a:cubicBezTo>
                    <a:pt x="292" y="77"/>
                    <a:pt x="281" y="78"/>
                    <a:pt x="271" y="79"/>
                  </a:cubicBezTo>
                  <a:close/>
                  <a:moveTo>
                    <a:pt x="265" y="96"/>
                  </a:moveTo>
                  <a:cubicBezTo>
                    <a:pt x="265" y="98"/>
                    <a:pt x="265" y="100"/>
                    <a:pt x="265" y="103"/>
                  </a:cubicBezTo>
                  <a:cubicBezTo>
                    <a:pt x="265" y="107"/>
                    <a:pt x="265" y="112"/>
                    <a:pt x="265" y="118"/>
                  </a:cubicBezTo>
                  <a:cubicBezTo>
                    <a:pt x="265" y="121"/>
                    <a:pt x="265" y="125"/>
                    <a:pt x="266" y="127"/>
                  </a:cubicBezTo>
                  <a:cubicBezTo>
                    <a:pt x="266" y="128"/>
                    <a:pt x="268" y="130"/>
                    <a:pt x="269" y="132"/>
                  </a:cubicBezTo>
                  <a:cubicBezTo>
                    <a:pt x="272" y="136"/>
                    <a:pt x="274" y="141"/>
                    <a:pt x="276" y="147"/>
                  </a:cubicBezTo>
                  <a:cubicBezTo>
                    <a:pt x="278" y="151"/>
                    <a:pt x="281" y="160"/>
                    <a:pt x="284" y="163"/>
                  </a:cubicBezTo>
                  <a:cubicBezTo>
                    <a:pt x="285" y="164"/>
                    <a:pt x="289" y="165"/>
                    <a:pt x="291" y="166"/>
                  </a:cubicBezTo>
                  <a:cubicBezTo>
                    <a:pt x="296" y="168"/>
                    <a:pt x="302" y="168"/>
                    <a:pt x="306" y="169"/>
                  </a:cubicBezTo>
                  <a:cubicBezTo>
                    <a:pt x="304" y="166"/>
                    <a:pt x="303" y="162"/>
                    <a:pt x="302" y="159"/>
                  </a:cubicBezTo>
                  <a:cubicBezTo>
                    <a:pt x="301" y="156"/>
                    <a:pt x="299" y="153"/>
                    <a:pt x="298" y="151"/>
                  </a:cubicBezTo>
                  <a:cubicBezTo>
                    <a:pt x="298" y="150"/>
                    <a:pt x="298" y="148"/>
                    <a:pt x="298" y="147"/>
                  </a:cubicBezTo>
                  <a:cubicBezTo>
                    <a:pt x="296" y="141"/>
                    <a:pt x="292" y="135"/>
                    <a:pt x="290" y="128"/>
                  </a:cubicBezTo>
                  <a:cubicBezTo>
                    <a:pt x="287" y="122"/>
                    <a:pt x="285" y="115"/>
                    <a:pt x="282" y="109"/>
                  </a:cubicBezTo>
                  <a:cubicBezTo>
                    <a:pt x="276" y="97"/>
                    <a:pt x="271" y="84"/>
                    <a:pt x="265" y="73"/>
                  </a:cubicBezTo>
                  <a:cubicBezTo>
                    <a:pt x="265" y="72"/>
                    <a:pt x="265" y="72"/>
                    <a:pt x="265" y="73"/>
                  </a:cubicBezTo>
                  <a:cubicBezTo>
                    <a:pt x="264" y="79"/>
                    <a:pt x="265" y="87"/>
                    <a:pt x="265" y="96"/>
                  </a:cubicBezTo>
                  <a:close/>
                  <a:moveTo>
                    <a:pt x="274" y="87"/>
                  </a:moveTo>
                  <a:cubicBezTo>
                    <a:pt x="276" y="89"/>
                    <a:pt x="276" y="92"/>
                    <a:pt x="278" y="94"/>
                  </a:cubicBezTo>
                  <a:cubicBezTo>
                    <a:pt x="278" y="93"/>
                    <a:pt x="278" y="93"/>
                    <a:pt x="278" y="93"/>
                  </a:cubicBezTo>
                  <a:cubicBezTo>
                    <a:pt x="280" y="93"/>
                    <a:pt x="283" y="93"/>
                    <a:pt x="285" y="93"/>
                  </a:cubicBezTo>
                  <a:cubicBezTo>
                    <a:pt x="291" y="93"/>
                    <a:pt x="299" y="87"/>
                    <a:pt x="301" y="83"/>
                  </a:cubicBezTo>
                  <a:cubicBezTo>
                    <a:pt x="302" y="81"/>
                    <a:pt x="302" y="79"/>
                    <a:pt x="300" y="78"/>
                  </a:cubicBezTo>
                  <a:cubicBezTo>
                    <a:pt x="295" y="87"/>
                    <a:pt x="283" y="86"/>
                    <a:pt x="274" y="87"/>
                  </a:cubicBezTo>
                  <a:close/>
                  <a:moveTo>
                    <a:pt x="278" y="96"/>
                  </a:moveTo>
                  <a:cubicBezTo>
                    <a:pt x="279" y="96"/>
                    <a:pt x="279" y="97"/>
                    <a:pt x="279" y="98"/>
                  </a:cubicBezTo>
                  <a:cubicBezTo>
                    <a:pt x="283" y="98"/>
                    <a:pt x="287" y="99"/>
                    <a:pt x="290" y="98"/>
                  </a:cubicBezTo>
                  <a:cubicBezTo>
                    <a:pt x="297" y="98"/>
                    <a:pt x="302" y="92"/>
                    <a:pt x="305" y="87"/>
                  </a:cubicBezTo>
                  <a:cubicBezTo>
                    <a:pt x="304" y="86"/>
                    <a:pt x="304" y="84"/>
                    <a:pt x="303" y="84"/>
                  </a:cubicBezTo>
                  <a:cubicBezTo>
                    <a:pt x="298" y="92"/>
                    <a:pt x="289" y="97"/>
                    <a:pt x="278" y="96"/>
                  </a:cubicBezTo>
                  <a:close/>
                  <a:moveTo>
                    <a:pt x="54" y="102"/>
                  </a:moveTo>
                  <a:cubicBezTo>
                    <a:pt x="55" y="102"/>
                    <a:pt x="56" y="103"/>
                    <a:pt x="57" y="102"/>
                  </a:cubicBezTo>
                  <a:cubicBezTo>
                    <a:pt x="57" y="100"/>
                    <a:pt x="60" y="96"/>
                    <a:pt x="61" y="92"/>
                  </a:cubicBezTo>
                  <a:cubicBezTo>
                    <a:pt x="62" y="90"/>
                    <a:pt x="65" y="84"/>
                    <a:pt x="60" y="84"/>
                  </a:cubicBezTo>
                  <a:cubicBezTo>
                    <a:pt x="59" y="91"/>
                    <a:pt x="56" y="95"/>
                    <a:pt x="54" y="102"/>
                  </a:cubicBezTo>
                  <a:close/>
                  <a:moveTo>
                    <a:pt x="72" y="88"/>
                  </a:moveTo>
                  <a:cubicBezTo>
                    <a:pt x="69" y="92"/>
                    <a:pt x="66" y="99"/>
                    <a:pt x="64" y="105"/>
                  </a:cubicBezTo>
                  <a:cubicBezTo>
                    <a:pt x="66" y="106"/>
                    <a:pt x="68" y="108"/>
                    <a:pt x="70" y="110"/>
                  </a:cubicBezTo>
                  <a:cubicBezTo>
                    <a:pt x="73" y="104"/>
                    <a:pt x="76" y="98"/>
                    <a:pt x="78" y="91"/>
                  </a:cubicBezTo>
                  <a:cubicBezTo>
                    <a:pt x="77" y="89"/>
                    <a:pt x="74" y="88"/>
                    <a:pt x="72" y="88"/>
                  </a:cubicBezTo>
                  <a:close/>
                  <a:moveTo>
                    <a:pt x="79" y="94"/>
                  </a:moveTo>
                  <a:cubicBezTo>
                    <a:pt x="79" y="95"/>
                    <a:pt x="79" y="96"/>
                    <a:pt x="79" y="97"/>
                  </a:cubicBezTo>
                  <a:cubicBezTo>
                    <a:pt x="77" y="101"/>
                    <a:pt x="74" y="105"/>
                    <a:pt x="73" y="109"/>
                  </a:cubicBezTo>
                  <a:cubicBezTo>
                    <a:pt x="72" y="113"/>
                    <a:pt x="72" y="118"/>
                    <a:pt x="71" y="123"/>
                  </a:cubicBezTo>
                  <a:cubicBezTo>
                    <a:pt x="71" y="135"/>
                    <a:pt x="72" y="143"/>
                    <a:pt x="70" y="154"/>
                  </a:cubicBezTo>
                  <a:cubicBezTo>
                    <a:pt x="74" y="157"/>
                    <a:pt x="78" y="160"/>
                    <a:pt x="82" y="163"/>
                  </a:cubicBezTo>
                  <a:cubicBezTo>
                    <a:pt x="83" y="155"/>
                    <a:pt x="83" y="148"/>
                    <a:pt x="83" y="139"/>
                  </a:cubicBezTo>
                  <a:cubicBezTo>
                    <a:pt x="83" y="131"/>
                    <a:pt x="82" y="123"/>
                    <a:pt x="82" y="117"/>
                  </a:cubicBezTo>
                  <a:cubicBezTo>
                    <a:pt x="82" y="109"/>
                    <a:pt x="83" y="97"/>
                    <a:pt x="82" y="89"/>
                  </a:cubicBezTo>
                  <a:cubicBezTo>
                    <a:pt x="81" y="91"/>
                    <a:pt x="80" y="92"/>
                    <a:pt x="79" y="94"/>
                  </a:cubicBezTo>
                  <a:close/>
                  <a:moveTo>
                    <a:pt x="280" y="100"/>
                  </a:moveTo>
                  <a:cubicBezTo>
                    <a:pt x="285" y="111"/>
                    <a:pt x="290" y="124"/>
                    <a:pt x="295" y="136"/>
                  </a:cubicBezTo>
                  <a:cubicBezTo>
                    <a:pt x="305" y="137"/>
                    <a:pt x="318" y="131"/>
                    <a:pt x="322" y="122"/>
                  </a:cubicBezTo>
                  <a:cubicBezTo>
                    <a:pt x="317" y="111"/>
                    <a:pt x="312" y="100"/>
                    <a:pt x="306" y="90"/>
                  </a:cubicBezTo>
                  <a:cubicBezTo>
                    <a:pt x="302" y="97"/>
                    <a:pt x="291" y="104"/>
                    <a:pt x="280" y="100"/>
                  </a:cubicBezTo>
                  <a:close/>
                  <a:moveTo>
                    <a:pt x="43" y="128"/>
                  </a:moveTo>
                  <a:cubicBezTo>
                    <a:pt x="44" y="129"/>
                    <a:pt x="44" y="129"/>
                    <a:pt x="45" y="129"/>
                  </a:cubicBezTo>
                  <a:cubicBezTo>
                    <a:pt x="47" y="123"/>
                    <a:pt x="50" y="117"/>
                    <a:pt x="52" y="111"/>
                  </a:cubicBezTo>
                  <a:cubicBezTo>
                    <a:pt x="51" y="112"/>
                    <a:pt x="51" y="111"/>
                    <a:pt x="50" y="111"/>
                  </a:cubicBezTo>
                  <a:cubicBezTo>
                    <a:pt x="48" y="117"/>
                    <a:pt x="45" y="122"/>
                    <a:pt x="43" y="128"/>
                  </a:cubicBezTo>
                  <a:close/>
                  <a:moveTo>
                    <a:pt x="62" y="115"/>
                  </a:moveTo>
                  <a:cubicBezTo>
                    <a:pt x="59" y="116"/>
                    <a:pt x="58" y="121"/>
                    <a:pt x="57" y="124"/>
                  </a:cubicBezTo>
                  <a:cubicBezTo>
                    <a:pt x="56" y="126"/>
                    <a:pt x="53" y="129"/>
                    <a:pt x="52" y="133"/>
                  </a:cubicBezTo>
                  <a:cubicBezTo>
                    <a:pt x="54" y="134"/>
                    <a:pt x="57" y="136"/>
                    <a:pt x="58" y="138"/>
                  </a:cubicBezTo>
                  <a:cubicBezTo>
                    <a:pt x="61" y="132"/>
                    <a:pt x="64" y="125"/>
                    <a:pt x="66" y="118"/>
                  </a:cubicBezTo>
                  <a:cubicBezTo>
                    <a:pt x="65" y="117"/>
                    <a:pt x="64" y="116"/>
                    <a:pt x="62" y="115"/>
                  </a:cubicBezTo>
                  <a:close/>
                  <a:moveTo>
                    <a:pt x="297" y="139"/>
                  </a:moveTo>
                  <a:cubicBezTo>
                    <a:pt x="297" y="140"/>
                    <a:pt x="297" y="141"/>
                    <a:pt x="298" y="142"/>
                  </a:cubicBezTo>
                  <a:cubicBezTo>
                    <a:pt x="298" y="141"/>
                    <a:pt x="298" y="141"/>
                    <a:pt x="299" y="140"/>
                  </a:cubicBezTo>
                  <a:cubicBezTo>
                    <a:pt x="302" y="141"/>
                    <a:pt x="306" y="140"/>
                    <a:pt x="308" y="140"/>
                  </a:cubicBezTo>
                  <a:cubicBezTo>
                    <a:pt x="314" y="139"/>
                    <a:pt x="320" y="135"/>
                    <a:pt x="323" y="132"/>
                  </a:cubicBezTo>
                  <a:cubicBezTo>
                    <a:pt x="324" y="130"/>
                    <a:pt x="326" y="127"/>
                    <a:pt x="323" y="125"/>
                  </a:cubicBezTo>
                  <a:cubicBezTo>
                    <a:pt x="317" y="134"/>
                    <a:pt x="308" y="138"/>
                    <a:pt x="297" y="139"/>
                  </a:cubicBezTo>
                  <a:close/>
                  <a:moveTo>
                    <a:pt x="326" y="131"/>
                  </a:moveTo>
                  <a:cubicBezTo>
                    <a:pt x="321" y="139"/>
                    <a:pt x="310" y="145"/>
                    <a:pt x="298" y="142"/>
                  </a:cubicBezTo>
                  <a:cubicBezTo>
                    <a:pt x="299" y="146"/>
                    <a:pt x="301" y="150"/>
                    <a:pt x="306" y="148"/>
                  </a:cubicBezTo>
                  <a:cubicBezTo>
                    <a:pt x="316" y="150"/>
                    <a:pt x="327" y="146"/>
                    <a:pt x="330" y="137"/>
                  </a:cubicBezTo>
                  <a:cubicBezTo>
                    <a:pt x="328" y="135"/>
                    <a:pt x="328" y="132"/>
                    <a:pt x="326" y="131"/>
                  </a:cubicBezTo>
                  <a:close/>
                  <a:moveTo>
                    <a:pt x="37" y="140"/>
                  </a:moveTo>
                  <a:cubicBezTo>
                    <a:pt x="36" y="142"/>
                    <a:pt x="35" y="145"/>
                    <a:pt x="34" y="147"/>
                  </a:cubicBezTo>
                  <a:cubicBezTo>
                    <a:pt x="38" y="148"/>
                    <a:pt x="41" y="147"/>
                    <a:pt x="45" y="149"/>
                  </a:cubicBezTo>
                  <a:cubicBezTo>
                    <a:pt x="47" y="150"/>
                    <a:pt x="49" y="153"/>
                    <a:pt x="51" y="154"/>
                  </a:cubicBezTo>
                  <a:cubicBezTo>
                    <a:pt x="52" y="151"/>
                    <a:pt x="53" y="150"/>
                    <a:pt x="54" y="147"/>
                  </a:cubicBezTo>
                  <a:cubicBezTo>
                    <a:pt x="50" y="143"/>
                    <a:pt x="44" y="140"/>
                    <a:pt x="37" y="140"/>
                  </a:cubicBezTo>
                  <a:close/>
                  <a:moveTo>
                    <a:pt x="313" y="160"/>
                  </a:moveTo>
                  <a:cubicBezTo>
                    <a:pt x="320" y="161"/>
                    <a:pt x="328" y="157"/>
                    <a:pt x="332" y="153"/>
                  </a:cubicBezTo>
                  <a:cubicBezTo>
                    <a:pt x="335" y="149"/>
                    <a:pt x="334" y="145"/>
                    <a:pt x="332" y="141"/>
                  </a:cubicBezTo>
                  <a:cubicBezTo>
                    <a:pt x="332" y="141"/>
                    <a:pt x="331" y="141"/>
                    <a:pt x="331" y="141"/>
                  </a:cubicBezTo>
                  <a:cubicBezTo>
                    <a:pt x="326" y="150"/>
                    <a:pt x="312" y="151"/>
                    <a:pt x="302" y="151"/>
                  </a:cubicBezTo>
                  <a:cubicBezTo>
                    <a:pt x="303" y="154"/>
                    <a:pt x="304" y="157"/>
                    <a:pt x="306" y="159"/>
                  </a:cubicBezTo>
                  <a:cubicBezTo>
                    <a:pt x="308" y="159"/>
                    <a:pt x="311" y="160"/>
                    <a:pt x="313" y="160"/>
                  </a:cubicBezTo>
                  <a:close/>
                  <a:moveTo>
                    <a:pt x="114" y="154"/>
                  </a:moveTo>
                  <a:cubicBezTo>
                    <a:pt x="125" y="157"/>
                    <a:pt x="139" y="158"/>
                    <a:pt x="153" y="156"/>
                  </a:cubicBezTo>
                  <a:cubicBezTo>
                    <a:pt x="153" y="152"/>
                    <a:pt x="153" y="149"/>
                    <a:pt x="153" y="145"/>
                  </a:cubicBezTo>
                  <a:cubicBezTo>
                    <a:pt x="139" y="147"/>
                    <a:pt x="124" y="147"/>
                    <a:pt x="115" y="144"/>
                  </a:cubicBezTo>
                  <a:cubicBezTo>
                    <a:pt x="114" y="147"/>
                    <a:pt x="114" y="150"/>
                    <a:pt x="114" y="154"/>
                  </a:cubicBezTo>
                  <a:close/>
                  <a:moveTo>
                    <a:pt x="32" y="153"/>
                  </a:moveTo>
                  <a:cubicBezTo>
                    <a:pt x="40" y="153"/>
                    <a:pt x="44" y="158"/>
                    <a:pt x="49" y="160"/>
                  </a:cubicBezTo>
                  <a:cubicBezTo>
                    <a:pt x="49" y="159"/>
                    <a:pt x="50" y="158"/>
                    <a:pt x="50" y="157"/>
                  </a:cubicBezTo>
                  <a:cubicBezTo>
                    <a:pt x="47" y="152"/>
                    <a:pt x="41" y="150"/>
                    <a:pt x="34" y="149"/>
                  </a:cubicBezTo>
                  <a:cubicBezTo>
                    <a:pt x="34" y="149"/>
                    <a:pt x="33" y="149"/>
                    <a:pt x="33" y="149"/>
                  </a:cubicBezTo>
                  <a:cubicBezTo>
                    <a:pt x="33" y="150"/>
                    <a:pt x="32" y="151"/>
                    <a:pt x="32" y="153"/>
                  </a:cubicBezTo>
                  <a:close/>
                  <a:moveTo>
                    <a:pt x="332" y="156"/>
                  </a:moveTo>
                  <a:cubicBezTo>
                    <a:pt x="326" y="163"/>
                    <a:pt x="317" y="163"/>
                    <a:pt x="307" y="162"/>
                  </a:cubicBezTo>
                  <a:cubicBezTo>
                    <a:pt x="309" y="166"/>
                    <a:pt x="310" y="171"/>
                    <a:pt x="314" y="172"/>
                  </a:cubicBezTo>
                  <a:cubicBezTo>
                    <a:pt x="316" y="173"/>
                    <a:pt x="321" y="173"/>
                    <a:pt x="323" y="173"/>
                  </a:cubicBezTo>
                  <a:cubicBezTo>
                    <a:pt x="331" y="172"/>
                    <a:pt x="337" y="168"/>
                    <a:pt x="339" y="162"/>
                  </a:cubicBezTo>
                  <a:cubicBezTo>
                    <a:pt x="341" y="158"/>
                    <a:pt x="338" y="154"/>
                    <a:pt x="336" y="150"/>
                  </a:cubicBezTo>
                  <a:cubicBezTo>
                    <a:pt x="335" y="152"/>
                    <a:pt x="333" y="155"/>
                    <a:pt x="332" y="156"/>
                  </a:cubicBezTo>
                  <a:close/>
                  <a:moveTo>
                    <a:pt x="30" y="160"/>
                  </a:moveTo>
                  <a:cubicBezTo>
                    <a:pt x="33" y="164"/>
                    <a:pt x="45" y="169"/>
                    <a:pt x="48" y="162"/>
                  </a:cubicBezTo>
                  <a:cubicBezTo>
                    <a:pt x="42" y="159"/>
                    <a:pt x="38" y="155"/>
                    <a:pt x="31" y="154"/>
                  </a:cubicBezTo>
                  <a:cubicBezTo>
                    <a:pt x="30" y="156"/>
                    <a:pt x="30" y="158"/>
                    <a:pt x="30" y="160"/>
                  </a:cubicBezTo>
                  <a:close/>
                  <a:moveTo>
                    <a:pt x="115" y="166"/>
                  </a:moveTo>
                  <a:cubicBezTo>
                    <a:pt x="119" y="167"/>
                    <a:pt x="125" y="169"/>
                    <a:pt x="132" y="169"/>
                  </a:cubicBezTo>
                  <a:cubicBezTo>
                    <a:pt x="138" y="170"/>
                    <a:pt x="149" y="171"/>
                    <a:pt x="152" y="167"/>
                  </a:cubicBezTo>
                  <a:cubicBezTo>
                    <a:pt x="153" y="165"/>
                    <a:pt x="152" y="160"/>
                    <a:pt x="152" y="159"/>
                  </a:cubicBezTo>
                  <a:cubicBezTo>
                    <a:pt x="139" y="159"/>
                    <a:pt x="125" y="160"/>
                    <a:pt x="114" y="156"/>
                  </a:cubicBezTo>
                  <a:cubicBezTo>
                    <a:pt x="114" y="160"/>
                    <a:pt x="113" y="164"/>
                    <a:pt x="115" y="16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 sz="135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9" name="Freeform 107"/>
            <p:cNvSpPr>
              <a:spLocks noEditPoints="1"/>
            </p:cNvSpPr>
            <p:nvPr/>
          </p:nvSpPr>
          <p:spPr bwMode="auto">
            <a:xfrm>
              <a:off x="7893218" y="3755274"/>
              <a:ext cx="97606" cy="368593"/>
            </a:xfrm>
            <a:custGeom>
              <a:avLst/>
              <a:gdLst>
                <a:gd name="T0" fmla="*/ 28 w 31"/>
                <a:gd name="T1" fmla="*/ 114 h 117"/>
                <a:gd name="T2" fmla="*/ 4 w 31"/>
                <a:gd name="T3" fmla="*/ 114 h 117"/>
                <a:gd name="T4" fmla="*/ 2 w 31"/>
                <a:gd name="T5" fmla="*/ 91 h 117"/>
                <a:gd name="T6" fmla="*/ 3 w 31"/>
                <a:gd name="T7" fmla="*/ 67 h 117"/>
                <a:gd name="T8" fmla="*/ 2 w 31"/>
                <a:gd name="T9" fmla="*/ 61 h 117"/>
                <a:gd name="T10" fmla="*/ 2 w 31"/>
                <a:gd name="T11" fmla="*/ 34 h 117"/>
                <a:gd name="T12" fmla="*/ 1 w 31"/>
                <a:gd name="T13" fmla="*/ 18 h 117"/>
                <a:gd name="T14" fmla="*/ 2 w 31"/>
                <a:gd name="T15" fmla="*/ 5 h 117"/>
                <a:gd name="T16" fmla="*/ 7 w 31"/>
                <a:gd name="T17" fmla="*/ 1 h 117"/>
                <a:gd name="T18" fmla="*/ 12 w 31"/>
                <a:gd name="T19" fmla="*/ 1 h 117"/>
                <a:gd name="T20" fmla="*/ 29 w 31"/>
                <a:gd name="T21" fmla="*/ 7 h 117"/>
                <a:gd name="T22" fmla="*/ 29 w 31"/>
                <a:gd name="T23" fmla="*/ 24 h 117"/>
                <a:gd name="T24" fmla="*/ 29 w 31"/>
                <a:gd name="T25" fmla="*/ 82 h 117"/>
                <a:gd name="T26" fmla="*/ 28 w 31"/>
                <a:gd name="T27" fmla="*/ 114 h 117"/>
                <a:gd name="T28" fmla="*/ 9 w 31"/>
                <a:gd name="T29" fmla="*/ 112 h 117"/>
                <a:gd name="T30" fmla="*/ 19 w 31"/>
                <a:gd name="T31" fmla="*/ 112 h 117"/>
                <a:gd name="T32" fmla="*/ 26 w 31"/>
                <a:gd name="T33" fmla="*/ 108 h 117"/>
                <a:gd name="T34" fmla="*/ 26 w 31"/>
                <a:gd name="T35" fmla="*/ 97 h 117"/>
                <a:gd name="T36" fmla="*/ 26 w 31"/>
                <a:gd name="T37" fmla="*/ 76 h 117"/>
                <a:gd name="T38" fmla="*/ 27 w 31"/>
                <a:gd name="T39" fmla="*/ 24 h 117"/>
                <a:gd name="T40" fmla="*/ 27 w 31"/>
                <a:gd name="T41" fmla="*/ 10 h 117"/>
                <a:gd name="T42" fmla="*/ 21 w 31"/>
                <a:gd name="T43" fmla="*/ 5 h 117"/>
                <a:gd name="T44" fmla="*/ 7 w 31"/>
                <a:gd name="T45" fmla="*/ 5 h 117"/>
                <a:gd name="T46" fmla="*/ 4 w 31"/>
                <a:gd name="T47" fmla="*/ 13 h 117"/>
                <a:gd name="T48" fmla="*/ 4 w 31"/>
                <a:gd name="T49" fmla="*/ 15 h 117"/>
                <a:gd name="T50" fmla="*/ 5 w 31"/>
                <a:gd name="T51" fmla="*/ 54 h 117"/>
                <a:gd name="T52" fmla="*/ 4 w 31"/>
                <a:gd name="T53" fmla="*/ 106 h 117"/>
                <a:gd name="T54" fmla="*/ 4 w 31"/>
                <a:gd name="T55" fmla="*/ 109 h 117"/>
                <a:gd name="T56" fmla="*/ 8 w 31"/>
                <a:gd name="T57" fmla="*/ 113 h 117"/>
                <a:gd name="T58" fmla="*/ 9 w 31"/>
                <a:gd name="T59" fmla="*/ 112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1" h="117">
                  <a:moveTo>
                    <a:pt x="28" y="114"/>
                  </a:moveTo>
                  <a:cubicBezTo>
                    <a:pt x="22" y="117"/>
                    <a:pt x="12" y="117"/>
                    <a:pt x="4" y="114"/>
                  </a:cubicBezTo>
                  <a:cubicBezTo>
                    <a:pt x="0" y="108"/>
                    <a:pt x="2" y="100"/>
                    <a:pt x="2" y="91"/>
                  </a:cubicBezTo>
                  <a:cubicBezTo>
                    <a:pt x="2" y="83"/>
                    <a:pt x="3" y="75"/>
                    <a:pt x="3" y="67"/>
                  </a:cubicBezTo>
                  <a:cubicBezTo>
                    <a:pt x="3" y="65"/>
                    <a:pt x="2" y="63"/>
                    <a:pt x="2" y="61"/>
                  </a:cubicBezTo>
                  <a:cubicBezTo>
                    <a:pt x="3" y="51"/>
                    <a:pt x="2" y="42"/>
                    <a:pt x="2" y="34"/>
                  </a:cubicBezTo>
                  <a:cubicBezTo>
                    <a:pt x="1" y="28"/>
                    <a:pt x="1" y="23"/>
                    <a:pt x="1" y="18"/>
                  </a:cubicBezTo>
                  <a:cubicBezTo>
                    <a:pt x="2" y="14"/>
                    <a:pt x="0" y="9"/>
                    <a:pt x="2" y="5"/>
                  </a:cubicBezTo>
                  <a:cubicBezTo>
                    <a:pt x="3" y="3"/>
                    <a:pt x="6" y="1"/>
                    <a:pt x="7" y="1"/>
                  </a:cubicBezTo>
                  <a:cubicBezTo>
                    <a:pt x="8" y="1"/>
                    <a:pt x="10" y="1"/>
                    <a:pt x="12" y="1"/>
                  </a:cubicBezTo>
                  <a:cubicBezTo>
                    <a:pt x="19" y="1"/>
                    <a:pt x="26" y="0"/>
                    <a:pt x="29" y="7"/>
                  </a:cubicBezTo>
                  <a:cubicBezTo>
                    <a:pt x="31" y="13"/>
                    <a:pt x="29" y="19"/>
                    <a:pt x="29" y="24"/>
                  </a:cubicBezTo>
                  <a:cubicBezTo>
                    <a:pt x="28" y="41"/>
                    <a:pt x="29" y="64"/>
                    <a:pt x="29" y="82"/>
                  </a:cubicBezTo>
                  <a:cubicBezTo>
                    <a:pt x="29" y="94"/>
                    <a:pt x="30" y="104"/>
                    <a:pt x="28" y="114"/>
                  </a:cubicBezTo>
                  <a:close/>
                  <a:moveTo>
                    <a:pt x="9" y="112"/>
                  </a:moveTo>
                  <a:cubicBezTo>
                    <a:pt x="10" y="113"/>
                    <a:pt x="16" y="114"/>
                    <a:pt x="19" y="112"/>
                  </a:cubicBezTo>
                  <a:cubicBezTo>
                    <a:pt x="23" y="114"/>
                    <a:pt x="26" y="112"/>
                    <a:pt x="26" y="108"/>
                  </a:cubicBezTo>
                  <a:cubicBezTo>
                    <a:pt x="27" y="105"/>
                    <a:pt x="26" y="101"/>
                    <a:pt x="26" y="97"/>
                  </a:cubicBezTo>
                  <a:cubicBezTo>
                    <a:pt x="27" y="90"/>
                    <a:pt x="26" y="83"/>
                    <a:pt x="26" y="76"/>
                  </a:cubicBezTo>
                  <a:cubicBezTo>
                    <a:pt x="27" y="56"/>
                    <a:pt x="26" y="43"/>
                    <a:pt x="27" y="24"/>
                  </a:cubicBezTo>
                  <a:cubicBezTo>
                    <a:pt x="27" y="19"/>
                    <a:pt x="28" y="13"/>
                    <a:pt x="27" y="10"/>
                  </a:cubicBezTo>
                  <a:cubicBezTo>
                    <a:pt x="26" y="8"/>
                    <a:pt x="24" y="6"/>
                    <a:pt x="21" y="5"/>
                  </a:cubicBezTo>
                  <a:cubicBezTo>
                    <a:pt x="17" y="2"/>
                    <a:pt x="10" y="5"/>
                    <a:pt x="7" y="5"/>
                  </a:cubicBezTo>
                  <a:cubicBezTo>
                    <a:pt x="4" y="6"/>
                    <a:pt x="4" y="10"/>
                    <a:pt x="4" y="13"/>
                  </a:cubicBezTo>
                  <a:cubicBezTo>
                    <a:pt x="4" y="13"/>
                    <a:pt x="4" y="14"/>
                    <a:pt x="4" y="15"/>
                  </a:cubicBezTo>
                  <a:cubicBezTo>
                    <a:pt x="3" y="27"/>
                    <a:pt x="4" y="41"/>
                    <a:pt x="5" y="54"/>
                  </a:cubicBezTo>
                  <a:cubicBezTo>
                    <a:pt x="6" y="71"/>
                    <a:pt x="4" y="91"/>
                    <a:pt x="4" y="106"/>
                  </a:cubicBezTo>
                  <a:cubicBezTo>
                    <a:pt x="4" y="107"/>
                    <a:pt x="5" y="108"/>
                    <a:pt x="4" y="109"/>
                  </a:cubicBezTo>
                  <a:cubicBezTo>
                    <a:pt x="6" y="110"/>
                    <a:pt x="7" y="112"/>
                    <a:pt x="8" y="113"/>
                  </a:cubicBezTo>
                  <a:cubicBezTo>
                    <a:pt x="8" y="112"/>
                    <a:pt x="8" y="111"/>
                    <a:pt x="9" y="1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 sz="1350">
                <a:solidFill>
                  <a:prstClr val="black"/>
                </a:solidFill>
                <a:sym typeface="Arial"/>
              </a:endParaRPr>
            </a:p>
          </p:txBody>
        </p:sp>
      </p:grpSp>
      <p:pic>
        <p:nvPicPr>
          <p:cNvPr id="4099" name="Picture 3" descr="C:\Users\user\Desktop\5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5901" y="5309742"/>
            <a:ext cx="2364921" cy="1548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8312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2"/>
          <p:cNvSpPr txBox="1">
            <a:spLocks/>
          </p:cNvSpPr>
          <p:nvPr/>
        </p:nvSpPr>
        <p:spPr>
          <a:xfrm>
            <a:off x="56534" y="54675"/>
            <a:ext cx="3024123" cy="6715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000" b="1" smtClean="0">
                <a:solidFill>
                  <a:prstClr val="black">
                    <a:lumMod val="65000"/>
                    <a:lumOff val="3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分數的加法</a:t>
            </a:r>
            <a:endParaRPr lang="zh-TW" altLang="en-US" sz="4000" b="1" dirty="0">
              <a:solidFill>
                <a:prstClr val="black">
                  <a:lumMod val="65000"/>
                  <a:lumOff val="3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146" name="Picture 2" descr="D:\生根(CA)\生根分享報告\簡報用小插圖\math\math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9275" y="5042010"/>
            <a:ext cx="2632315" cy="1719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D:\生根(CA)\生根分享報告\簡報用小插圖\想\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7781" y="308300"/>
            <a:ext cx="2045518" cy="33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標題 2"/>
              <p:cNvSpPr txBox="1">
                <a:spLocks/>
              </p:cNvSpPr>
              <p:nvPr/>
            </p:nvSpPr>
            <p:spPr>
              <a:xfrm>
                <a:off x="905780" y="1839650"/>
                <a:ext cx="1924505" cy="1051240"/>
              </a:xfrm>
              <a:prstGeom prst="rect">
                <a:avLst/>
              </a:prstGeom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n-US" altLang="zh-TW" sz="40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</a:rPr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48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sz="4800" b="1" i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altLang="zh-TW" sz="48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en-US" altLang="zh-TW" sz="4800" b="1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en-US" altLang="zh-TW" sz="4800" b="1" i="1" smtClean="0">
                            <a:solidFill>
                              <a:srgbClr val="0066FF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sz="4800" b="1" i="1" smtClean="0">
                            <a:solidFill>
                              <a:srgbClr val="0066FF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altLang="zh-TW" sz="4800" b="1" i="1" smtClean="0">
                            <a:solidFill>
                              <a:srgbClr val="0066FF"/>
                            </a:solidFill>
                            <a:latin typeface="Cambria Math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TW" sz="40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</a:rPr>
                  <a:t>)</a:t>
                </a:r>
                <a:endParaRPr lang="zh-TW" altLang="en-US" sz="4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</a:endParaRPr>
              </a:p>
            </p:txBody>
          </p:sp>
        </mc:Choice>
        <mc:Fallback xmlns="">
          <p:sp>
            <p:nvSpPr>
              <p:cNvPr id="5" name="標題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5780" y="1839650"/>
                <a:ext cx="1924505" cy="1051240"/>
              </a:xfrm>
              <a:prstGeom prst="rect">
                <a:avLst/>
              </a:prstGeom>
              <a:blipFill rotWithShape="1">
                <a:blip r:embed="rId5"/>
                <a:stretch>
                  <a:fillRect l="-11429" r="-6667" b="-872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矩形 1"/>
          <p:cNvSpPr/>
          <p:nvPr/>
        </p:nvSpPr>
        <p:spPr>
          <a:xfrm>
            <a:off x="2830286" y="1447801"/>
            <a:ext cx="762000" cy="19050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4" name="弧形接點 3"/>
          <p:cNvCxnSpPr/>
          <p:nvPr/>
        </p:nvCxnSpPr>
        <p:spPr>
          <a:xfrm flipV="1">
            <a:off x="3614058" y="1315230"/>
            <a:ext cx="914399" cy="840132"/>
          </a:xfrm>
          <a:prstGeom prst="curvedConnector3">
            <a:avLst>
              <a:gd name="adj1" fmla="val 50000"/>
            </a:avLst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群組 13"/>
          <p:cNvGrpSpPr/>
          <p:nvPr/>
        </p:nvGrpSpPr>
        <p:grpSpPr>
          <a:xfrm>
            <a:off x="4626429" y="362730"/>
            <a:ext cx="1153885" cy="1905000"/>
            <a:chOff x="4626429" y="362730"/>
            <a:chExt cx="1153885" cy="1905000"/>
          </a:xfrm>
        </p:grpSpPr>
        <p:sp>
          <p:nvSpPr>
            <p:cNvPr id="10" name="矩形 9"/>
            <p:cNvSpPr/>
            <p:nvPr/>
          </p:nvSpPr>
          <p:spPr>
            <a:xfrm>
              <a:off x="4789715" y="362730"/>
              <a:ext cx="762000" cy="1905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1" name="直線接點 10"/>
            <p:cNvCxnSpPr/>
            <p:nvPr/>
          </p:nvCxnSpPr>
          <p:spPr>
            <a:xfrm>
              <a:off x="4626429" y="1315230"/>
              <a:ext cx="1153885" cy="0"/>
            </a:xfrm>
            <a:prstGeom prst="line">
              <a:avLst/>
            </a:prstGeom>
            <a:ln w="28575">
              <a:solidFill>
                <a:srgbClr val="0066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矩形 12"/>
            <p:cNvSpPr/>
            <p:nvPr/>
          </p:nvSpPr>
          <p:spPr>
            <a:xfrm>
              <a:off x="4811487" y="1337002"/>
              <a:ext cx="720000" cy="900000"/>
            </a:xfrm>
            <a:prstGeom prst="rect">
              <a:avLst/>
            </a:prstGeom>
            <a:pattFill prst="ltUpDiag">
              <a:fgClr>
                <a:srgbClr val="FF0000"/>
              </a:fgClr>
              <a:bgClr>
                <a:schemeClr val="bg1"/>
              </a:bgClr>
            </a:patt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cxnSp>
        <p:nvCxnSpPr>
          <p:cNvPr id="17" name="弧形接點 16"/>
          <p:cNvCxnSpPr/>
          <p:nvPr/>
        </p:nvCxnSpPr>
        <p:spPr>
          <a:xfrm>
            <a:off x="3614058" y="2512660"/>
            <a:ext cx="914399" cy="840132"/>
          </a:xfrm>
          <a:prstGeom prst="curvedConnector3">
            <a:avLst>
              <a:gd name="adj1" fmla="val 50000"/>
            </a:avLst>
          </a:prstGeom>
          <a:ln w="28575">
            <a:solidFill>
              <a:srgbClr val="0066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群組 2"/>
          <p:cNvGrpSpPr/>
          <p:nvPr/>
        </p:nvGrpSpPr>
        <p:grpSpPr>
          <a:xfrm>
            <a:off x="4561112" y="2400292"/>
            <a:ext cx="1164775" cy="1905000"/>
            <a:chOff x="4561112" y="2400292"/>
            <a:chExt cx="1164775" cy="1905000"/>
          </a:xfrm>
        </p:grpSpPr>
        <p:sp>
          <p:nvSpPr>
            <p:cNvPr id="18" name="矩形 17"/>
            <p:cNvSpPr/>
            <p:nvPr/>
          </p:nvSpPr>
          <p:spPr>
            <a:xfrm>
              <a:off x="4789715" y="2400292"/>
              <a:ext cx="762000" cy="1905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9" name="直線接點 18"/>
            <p:cNvCxnSpPr/>
            <p:nvPr/>
          </p:nvCxnSpPr>
          <p:spPr>
            <a:xfrm>
              <a:off x="4572002" y="3008928"/>
              <a:ext cx="1153885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矩形 19"/>
            <p:cNvSpPr/>
            <p:nvPr/>
          </p:nvSpPr>
          <p:spPr>
            <a:xfrm>
              <a:off x="4811487" y="3672974"/>
              <a:ext cx="720000" cy="612000"/>
            </a:xfrm>
            <a:prstGeom prst="rect">
              <a:avLst/>
            </a:prstGeom>
            <a:pattFill prst="ltDnDiag">
              <a:fgClr>
                <a:schemeClr val="accent1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22" name="直線接點 21"/>
            <p:cNvCxnSpPr/>
            <p:nvPr/>
          </p:nvCxnSpPr>
          <p:spPr>
            <a:xfrm>
              <a:off x="4561112" y="3629426"/>
              <a:ext cx="1153885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4" name="Picture 3" descr="D:\vito\分享報告\簡報用小插圖\分數\7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4744" y="2062851"/>
            <a:ext cx="695325" cy="604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標題 2"/>
          <p:cNvSpPr txBox="1">
            <a:spLocks/>
          </p:cNvSpPr>
          <p:nvPr/>
        </p:nvSpPr>
        <p:spPr>
          <a:xfrm>
            <a:off x="6573612" y="1447801"/>
            <a:ext cx="3143864" cy="177412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sz="4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ea"/>
              </a:rPr>
              <a:t>2</a:t>
            </a:r>
            <a:r>
              <a:rPr lang="zh-TW" altLang="en-US" sz="4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ea"/>
              </a:rPr>
              <a:t>塊</a:t>
            </a:r>
            <a:r>
              <a:rPr lang="en-US" altLang="zh-TW" sz="4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ea"/>
              </a:rPr>
              <a:t>?</a:t>
            </a:r>
          </a:p>
          <a:p>
            <a:pPr>
              <a:lnSpc>
                <a:spcPts val="5500"/>
              </a:lnSpc>
            </a:pPr>
            <a:r>
              <a:rPr lang="en-US" altLang="zh-TW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大塊</a:t>
            </a:r>
            <a:r>
              <a:rPr lang="en-US" altLang="zh-TW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小塊</a:t>
            </a:r>
            <a:r>
              <a:rPr lang="en-US" altLang="zh-TW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  <a:p>
            <a:r>
              <a:rPr lang="en-US" altLang="zh-TW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  <a:endParaRPr lang="zh-TW" altLang="en-US" sz="4000" b="1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弧形箭號 (上彎) 20"/>
          <p:cNvSpPr/>
          <p:nvPr/>
        </p:nvSpPr>
        <p:spPr>
          <a:xfrm>
            <a:off x="2373085" y="3853543"/>
            <a:ext cx="5660571" cy="1273628"/>
          </a:xfrm>
          <a:prstGeom prst="curvedUpArrow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pic>
        <p:nvPicPr>
          <p:cNvPr id="3076" name="Picture 4" descr="D:\生根(CA)\生根分享報告\簡報用小插圖\想\faq-icon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8536" y="4571999"/>
            <a:ext cx="1436461" cy="1436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9782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5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75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500"/>
                            </p:stCondLst>
                            <p:childTnLst>
                              <p:par>
                                <p:cTn id="3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build="p"/>
      <p:bldP spid="2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2"/>
          <p:cNvSpPr txBox="1">
            <a:spLocks/>
          </p:cNvSpPr>
          <p:nvPr/>
        </p:nvSpPr>
        <p:spPr>
          <a:xfrm>
            <a:off x="56534" y="54675"/>
            <a:ext cx="3024123" cy="6715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0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分數的加法</a:t>
            </a:r>
            <a:endParaRPr lang="zh-TW" altLang="en-US" sz="4000" b="1" dirty="0">
              <a:solidFill>
                <a:prstClr val="black">
                  <a:lumMod val="65000"/>
                  <a:lumOff val="3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21" name="群組 20"/>
          <p:cNvGrpSpPr/>
          <p:nvPr/>
        </p:nvGrpSpPr>
        <p:grpSpPr>
          <a:xfrm>
            <a:off x="1066365" y="4793310"/>
            <a:ext cx="2686506" cy="1905000"/>
            <a:chOff x="1066365" y="4510274"/>
            <a:chExt cx="2686506" cy="190500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標題 2"/>
                <p:cNvSpPr txBox="1">
                  <a:spLocks/>
                </p:cNvSpPr>
                <p:nvPr/>
              </p:nvSpPr>
              <p:spPr>
                <a:xfrm>
                  <a:off x="1066365" y="4902123"/>
                  <a:ext cx="1924505" cy="1051240"/>
                </a:xfrm>
                <a:prstGeom prst="rect">
                  <a:avLst/>
                </a:prstGeom>
              </p:spPr>
              <p:txBody>
                <a:bodyPr/>
                <a:lstStyle>
                  <a:lvl1pPr algn="l" defTabSz="914400" rtl="0" eaLnBrk="1" latinLnBrk="0" hangingPunct="1">
                    <a:lnSpc>
                      <a:spcPct val="90000"/>
                    </a:lnSpc>
                    <a:spcBef>
                      <a:spcPct val="0"/>
                    </a:spcBef>
                    <a:buNone/>
                    <a:defRPr sz="4400" kern="1200">
                      <a:solidFill>
                        <a:schemeClr val="tx1"/>
                      </a:solidFill>
                      <a:latin typeface="+mj-lt"/>
                      <a:ea typeface="+mj-ea"/>
                      <a:cs typeface="+mj-cs"/>
                    </a:defRPr>
                  </a:lvl1pPr>
                </a:lstStyle>
                <a:p>
                  <a:r>
                    <a:rPr lang="en-US" altLang="zh-TW" sz="4000" b="1" dirty="0" smtClean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ea"/>
                    </a:rPr>
                    <a:t>(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altLang="zh-TW" sz="48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altLang="zh-TW" sz="4800" b="1" i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altLang="zh-TW" sz="48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altLang="zh-TW" sz="4800" b="1" i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altLang="zh-TW" sz="4800" b="1" i="1" smtClean="0">
                              <a:solidFill>
                                <a:srgbClr val="0066FF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altLang="zh-TW" sz="4800" b="1" i="1" smtClean="0">
                              <a:solidFill>
                                <a:srgbClr val="0066FF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altLang="zh-TW" sz="4800" b="1" i="1" smtClean="0">
                              <a:solidFill>
                                <a:srgbClr val="0066FF"/>
                              </a:solidFill>
                              <a:latin typeface="Cambria Math"/>
                            </a:rPr>
                            <m:t>𝟑</m:t>
                          </m:r>
                        </m:den>
                      </m:f>
                    </m:oMath>
                  </a14:m>
                  <a:r>
                    <a:rPr lang="en-US" altLang="zh-TW" sz="4000" b="1" dirty="0" smtClean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ea"/>
                    </a:rPr>
                    <a:t>)</a:t>
                  </a:r>
                  <a:endParaRPr lang="zh-TW" altLang="en-US" sz="4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</a:endParaRPr>
                </a:p>
              </p:txBody>
            </p:sp>
          </mc:Choice>
          <mc:Fallback xmlns="">
            <p:sp>
              <p:nvSpPr>
                <p:cNvPr id="5" name="標題 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66365" y="4902123"/>
                  <a:ext cx="1924505" cy="1051240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 l="-11392" r="-6329" b="-8092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" name="矩形 1"/>
            <p:cNvSpPr/>
            <p:nvPr/>
          </p:nvSpPr>
          <p:spPr>
            <a:xfrm>
              <a:off x="2990871" y="4510274"/>
              <a:ext cx="762000" cy="1905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4" name="群組 13"/>
          <p:cNvGrpSpPr/>
          <p:nvPr/>
        </p:nvGrpSpPr>
        <p:grpSpPr>
          <a:xfrm>
            <a:off x="877435" y="952326"/>
            <a:ext cx="1153885" cy="1905000"/>
            <a:chOff x="4626429" y="362730"/>
            <a:chExt cx="1153885" cy="1905000"/>
          </a:xfrm>
        </p:grpSpPr>
        <p:sp>
          <p:nvSpPr>
            <p:cNvPr id="10" name="矩形 9"/>
            <p:cNvSpPr/>
            <p:nvPr/>
          </p:nvSpPr>
          <p:spPr>
            <a:xfrm>
              <a:off x="4789715" y="362730"/>
              <a:ext cx="762000" cy="1905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1" name="直線接點 10"/>
            <p:cNvCxnSpPr/>
            <p:nvPr/>
          </p:nvCxnSpPr>
          <p:spPr>
            <a:xfrm>
              <a:off x="4626429" y="1315230"/>
              <a:ext cx="1153885" cy="0"/>
            </a:xfrm>
            <a:prstGeom prst="line">
              <a:avLst/>
            </a:prstGeom>
            <a:ln w="28575">
              <a:solidFill>
                <a:srgbClr val="0066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矩形 12"/>
            <p:cNvSpPr/>
            <p:nvPr/>
          </p:nvSpPr>
          <p:spPr>
            <a:xfrm>
              <a:off x="4811487" y="1337002"/>
              <a:ext cx="720000" cy="900000"/>
            </a:xfrm>
            <a:prstGeom prst="rect">
              <a:avLst/>
            </a:prstGeom>
            <a:pattFill prst="ltUpDiag">
              <a:fgClr>
                <a:srgbClr val="FF0000"/>
              </a:fgClr>
              <a:bgClr>
                <a:schemeClr val="bg1"/>
              </a:bgClr>
            </a:patt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" name="群組 2"/>
          <p:cNvGrpSpPr/>
          <p:nvPr/>
        </p:nvGrpSpPr>
        <p:grpSpPr>
          <a:xfrm>
            <a:off x="10031584" y="990381"/>
            <a:ext cx="1164775" cy="1905000"/>
            <a:chOff x="4561112" y="2400292"/>
            <a:chExt cx="1164775" cy="1905000"/>
          </a:xfrm>
        </p:grpSpPr>
        <p:sp>
          <p:nvSpPr>
            <p:cNvPr id="18" name="矩形 17"/>
            <p:cNvSpPr/>
            <p:nvPr/>
          </p:nvSpPr>
          <p:spPr>
            <a:xfrm>
              <a:off x="4789715" y="2400292"/>
              <a:ext cx="762000" cy="1905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9" name="直線接點 18"/>
            <p:cNvCxnSpPr/>
            <p:nvPr/>
          </p:nvCxnSpPr>
          <p:spPr>
            <a:xfrm>
              <a:off x="4572002" y="3008928"/>
              <a:ext cx="1153885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矩形 19"/>
            <p:cNvSpPr/>
            <p:nvPr/>
          </p:nvSpPr>
          <p:spPr>
            <a:xfrm>
              <a:off x="4811487" y="3629426"/>
              <a:ext cx="720000" cy="661274"/>
            </a:xfrm>
            <a:prstGeom prst="rect">
              <a:avLst/>
            </a:prstGeom>
            <a:pattFill prst="ltDnDiag">
              <a:fgClr>
                <a:schemeClr val="accent1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22" name="直線接點 21"/>
            <p:cNvCxnSpPr/>
            <p:nvPr/>
          </p:nvCxnSpPr>
          <p:spPr>
            <a:xfrm>
              <a:off x="4561112" y="3629426"/>
              <a:ext cx="1153885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標題 2"/>
          <p:cNvSpPr txBox="1">
            <a:spLocks/>
          </p:cNvSpPr>
          <p:nvPr/>
        </p:nvSpPr>
        <p:spPr>
          <a:xfrm>
            <a:off x="8909403" y="6298902"/>
            <a:ext cx="3282597" cy="55909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28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最小公倍數的需求</a:t>
            </a:r>
            <a:endParaRPr lang="zh-TW" altLang="en-US" sz="2800" b="1" dirty="0">
              <a:solidFill>
                <a:prstClr val="black">
                  <a:lumMod val="65000"/>
                  <a:lumOff val="3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pSp>
        <p:nvGrpSpPr>
          <p:cNvPr id="34" name="群組 33"/>
          <p:cNvGrpSpPr/>
          <p:nvPr/>
        </p:nvGrpSpPr>
        <p:grpSpPr>
          <a:xfrm>
            <a:off x="3623597" y="1023131"/>
            <a:ext cx="1153886" cy="1905000"/>
            <a:chOff x="4626428" y="362730"/>
            <a:chExt cx="1153886" cy="1905000"/>
          </a:xfrm>
        </p:grpSpPr>
        <p:sp>
          <p:nvSpPr>
            <p:cNvPr id="35" name="矩形 34"/>
            <p:cNvSpPr/>
            <p:nvPr/>
          </p:nvSpPr>
          <p:spPr>
            <a:xfrm>
              <a:off x="4789715" y="362730"/>
              <a:ext cx="762000" cy="1905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36" name="直線接點 35"/>
            <p:cNvCxnSpPr/>
            <p:nvPr/>
          </p:nvCxnSpPr>
          <p:spPr>
            <a:xfrm>
              <a:off x="4626429" y="1315230"/>
              <a:ext cx="1153885" cy="0"/>
            </a:xfrm>
            <a:prstGeom prst="line">
              <a:avLst/>
            </a:prstGeom>
            <a:ln w="28575">
              <a:solidFill>
                <a:srgbClr val="0066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矩形 36"/>
            <p:cNvSpPr/>
            <p:nvPr/>
          </p:nvSpPr>
          <p:spPr>
            <a:xfrm>
              <a:off x="4811487" y="1337002"/>
              <a:ext cx="720000" cy="900000"/>
            </a:xfrm>
            <a:prstGeom prst="rect">
              <a:avLst/>
            </a:prstGeom>
            <a:pattFill prst="ltUpDiag">
              <a:fgClr>
                <a:srgbClr val="FF0000"/>
              </a:fgClr>
              <a:bgClr>
                <a:schemeClr val="bg1"/>
              </a:bgClr>
            </a:patt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38" name="直線接點 37"/>
            <p:cNvCxnSpPr/>
            <p:nvPr/>
          </p:nvCxnSpPr>
          <p:spPr>
            <a:xfrm>
              <a:off x="4626429" y="672973"/>
              <a:ext cx="1153885" cy="0"/>
            </a:xfrm>
            <a:prstGeom prst="line">
              <a:avLst/>
            </a:prstGeom>
            <a:ln w="28575">
              <a:solidFill>
                <a:srgbClr val="FF00FF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直線接點 38"/>
            <p:cNvCxnSpPr/>
            <p:nvPr/>
          </p:nvCxnSpPr>
          <p:spPr>
            <a:xfrm>
              <a:off x="4626428" y="998535"/>
              <a:ext cx="1153885" cy="0"/>
            </a:xfrm>
            <a:prstGeom prst="line">
              <a:avLst/>
            </a:prstGeom>
            <a:ln w="28575">
              <a:solidFill>
                <a:srgbClr val="FF00FF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線接點 39"/>
            <p:cNvCxnSpPr/>
            <p:nvPr/>
          </p:nvCxnSpPr>
          <p:spPr>
            <a:xfrm>
              <a:off x="4626429" y="1652687"/>
              <a:ext cx="1153885" cy="0"/>
            </a:xfrm>
            <a:prstGeom prst="line">
              <a:avLst/>
            </a:prstGeom>
            <a:ln w="28575">
              <a:solidFill>
                <a:srgbClr val="FF00FF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線接點 40"/>
            <p:cNvCxnSpPr/>
            <p:nvPr/>
          </p:nvCxnSpPr>
          <p:spPr>
            <a:xfrm>
              <a:off x="4626428" y="1978249"/>
              <a:ext cx="1153885" cy="0"/>
            </a:xfrm>
            <a:prstGeom prst="line">
              <a:avLst/>
            </a:prstGeom>
            <a:ln w="28575">
              <a:solidFill>
                <a:srgbClr val="FF00FF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群組 3"/>
          <p:cNvGrpSpPr/>
          <p:nvPr/>
        </p:nvGrpSpPr>
        <p:grpSpPr>
          <a:xfrm>
            <a:off x="2084544" y="1094441"/>
            <a:ext cx="1545914" cy="1140065"/>
            <a:chOff x="2084544" y="1094441"/>
            <a:chExt cx="1545914" cy="1140065"/>
          </a:xfrm>
        </p:grpSpPr>
        <p:pic>
          <p:nvPicPr>
            <p:cNvPr id="29" name="Picture 3" descr="D:\vito\分享報告\簡報用小插圖\分數\7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42459" y="1629668"/>
              <a:ext cx="1230084" cy="6048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標題 2"/>
            <p:cNvSpPr txBox="1">
              <a:spLocks/>
            </p:cNvSpPr>
            <p:nvPr/>
          </p:nvSpPr>
          <p:spPr>
            <a:xfrm>
              <a:off x="2084544" y="1094441"/>
              <a:ext cx="1545914" cy="559098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zh-TW" altLang="en-US" sz="3600" b="1" dirty="0" smtClean="0">
                  <a:solidFill>
                    <a:srgbClr val="FF66FF"/>
                  </a:solidFill>
                  <a:latin typeface="+mj-ea"/>
                </a:rPr>
                <a:t>再</a:t>
              </a:r>
              <a:r>
                <a:rPr lang="en-US" altLang="zh-TW" sz="3600" b="1" dirty="0" smtClean="0">
                  <a:solidFill>
                    <a:srgbClr val="FF66FF"/>
                  </a:solidFill>
                  <a:latin typeface="+mj-ea"/>
                </a:rPr>
                <a:t>3</a:t>
              </a:r>
              <a:r>
                <a:rPr lang="zh-TW" altLang="en-US" sz="3600" b="1" dirty="0" smtClean="0">
                  <a:solidFill>
                    <a:srgbClr val="FF66FF"/>
                  </a:solidFill>
                  <a:latin typeface="+mj-ea"/>
                </a:rPr>
                <a:t>分</a:t>
              </a:r>
              <a:endParaRPr lang="zh-TW" altLang="en-US" sz="3600" b="1" dirty="0">
                <a:solidFill>
                  <a:srgbClr val="FF66FF"/>
                </a:solidFill>
                <a:latin typeface="+mj-ea"/>
              </a:endParaRPr>
            </a:p>
          </p:txBody>
        </p:sp>
      </p:grpSp>
      <p:grpSp>
        <p:nvGrpSpPr>
          <p:cNvPr id="7" name="群組 6"/>
          <p:cNvGrpSpPr/>
          <p:nvPr/>
        </p:nvGrpSpPr>
        <p:grpSpPr>
          <a:xfrm>
            <a:off x="8505475" y="990381"/>
            <a:ext cx="1545914" cy="1260408"/>
            <a:chOff x="8505475" y="990381"/>
            <a:chExt cx="1545914" cy="1260408"/>
          </a:xfrm>
        </p:grpSpPr>
        <p:pic>
          <p:nvPicPr>
            <p:cNvPr id="24" name="Picture 3" descr="D:\vito\分享報告\簡報用小插圖\分數\7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4143" y="1645951"/>
              <a:ext cx="1248579" cy="6048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8" name="標題 2"/>
            <p:cNvSpPr txBox="1">
              <a:spLocks/>
            </p:cNvSpPr>
            <p:nvPr/>
          </p:nvSpPr>
          <p:spPr>
            <a:xfrm>
              <a:off x="8505475" y="990381"/>
              <a:ext cx="1545914" cy="559098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zh-TW" altLang="en-US" sz="3600" b="1" dirty="0" smtClean="0">
                  <a:solidFill>
                    <a:srgbClr val="0099FF"/>
                  </a:solidFill>
                  <a:latin typeface="+mj-ea"/>
                </a:rPr>
                <a:t>再</a:t>
              </a:r>
              <a:r>
                <a:rPr lang="en-US" altLang="zh-TW" sz="3600" b="1" dirty="0" smtClean="0">
                  <a:solidFill>
                    <a:srgbClr val="0099FF"/>
                  </a:solidFill>
                  <a:latin typeface="+mj-ea"/>
                </a:rPr>
                <a:t>2</a:t>
              </a:r>
              <a:r>
                <a:rPr lang="zh-TW" altLang="en-US" sz="3600" b="1" dirty="0" smtClean="0">
                  <a:solidFill>
                    <a:srgbClr val="0099FF"/>
                  </a:solidFill>
                  <a:latin typeface="+mj-ea"/>
                </a:rPr>
                <a:t>分</a:t>
              </a:r>
              <a:endParaRPr lang="zh-TW" altLang="en-US" sz="3600" b="1" dirty="0">
                <a:solidFill>
                  <a:srgbClr val="0099FF"/>
                </a:solidFill>
                <a:latin typeface="+mj-ea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標題 2"/>
              <p:cNvSpPr txBox="1">
                <a:spLocks/>
              </p:cNvSpPr>
              <p:nvPr/>
            </p:nvSpPr>
            <p:spPr>
              <a:xfrm>
                <a:off x="919632" y="2993226"/>
                <a:ext cx="4905649" cy="1164772"/>
              </a:xfrm>
              <a:prstGeom prst="rect">
                <a:avLst/>
              </a:prstGeom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TW" sz="3600" b="1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altLang="zh-TW" sz="3600" b="1" i="0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altLang="zh-TW" sz="3600" b="1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altLang="zh-TW" sz="3600" b="1" i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altLang="zh-TW" sz="36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altLang="zh-TW" sz="3600" b="1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altLang="zh-TW" sz="3600" b="1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×</m:t>
                          </m:r>
                          <m:r>
                            <a:rPr lang="en-US" altLang="zh-TW" sz="36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𝟑</m:t>
                          </m:r>
                        </m:num>
                        <m:den>
                          <m:r>
                            <a:rPr lang="en-US" altLang="zh-TW" sz="3600" b="1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altLang="zh-TW" sz="3600" b="1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×</m:t>
                          </m:r>
                          <m:r>
                            <a:rPr lang="en-US" altLang="zh-TW" sz="36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𝟑</m:t>
                          </m:r>
                        </m:den>
                      </m:f>
                      <m:r>
                        <a:rPr lang="en-US" altLang="zh-TW" sz="36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altLang="zh-TW" sz="36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altLang="zh-TW" sz="36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𝟑</m:t>
                          </m:r>
                        </m:num>
                        <m:den>
                          <m:r>
                            <a:rPr lang="en-US" altLang="zh-TW" sz="36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𝟔</m:t>
                          </m:r>
                        </m:den>
                      </m:f>
                      <m:r>
                        <a:rPr lang="en-US" altLang="zh-TW" sz="36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US" altLang="zh-TW" sz="36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𝟑</m:t>
                      </m:r>
                      <m:r>
                        <a:rPr lang="en-US" altLang="zh-TW" sz="36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×</m:t>
                      </m:r>
                      <m:f>
                        <m:fPr>
                          <m:ctrlPr>
                            <a:rPr lang="en-US" altLang="zh-TW" sz="36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altLang="zh-TW" sz="36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altLang="zh-TW" sz="36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zh-TW" altLang="en-US" sz="3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</a:endParaRPr>
              </a:p>
            </p:txBody>
          </p:sp>
        </mc:Choice>
        <mc:Fallback xmlns="">
          <p:sp>
            <p:nvSpPr>
              <p:cNvPr id="49" name="標題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9632" y="2993226"/>
                <a:ext cx="4905649" cy="116477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群組 5"/>
          <p:cNvGrpSpPr/>
          <p:nvPr/>
        </p:nvGrpSpPr>
        <p:grpSpPr>
          <a:xfrm>
            <a:off x="7201284" y="1023131"/>
            <a:ext cx="1225030" cy="1905000"/>
            <a:chOff x="7201284" y="1023131"/>
            <a:chExt cx="1225030" cy="1905000"/>
          </a:xfrm>
        </p:grpSpPr>
        <p:grpSp>
          <p:nvGrpSpPr>
            <p:cNvPr id="42" name="群組 41"/>
            <p:cNvGrpSpPr/>
            <p:nvPr/>
          </p:nvGrpSpPr>
          <p:grpSpPr>
            <a:xfrm>
              <a:off x="7201284" y="1023131"/>
              <a:ext cx="1164775" cy="1905000"/>
              <a:chOff x="4561112" y="2400292"/>
              <a:chExt cx="1164775" cy="1905000"/>
            </a:xfrm>
          </p:grpSpPr>
          <p:sp>
            <p:nvSpPr>
              <p:cNvPr id="43" name="矩形 42"/>
              <p:cNvSpPr/>
              <p:nvPr/>
            </p:nvSpPr>
            <p:spPr>
              <a:xfrm>
                <a:off x="4789715" y="2400292"/>
                <a:ext cx="762000" cy="1905000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cxnSp>
            <p:nvCxnSpPr>
              <p:cNvPr id="44" name="直線接點 43"/>
              <p:cNvCxnSpPr/>
              <p:nvPr/>
            </p:nvCxnSpPr>
            <p:spPr>
              <a:xfrm>
                <a:off x="4572002" y="3008928"/>
                <a:ext cx="1153885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" name="矩形 44"/>
              <p:cNvSpPr/>
              <p:nvPr/>
            </p:nvSpPr>
            <p:spPr>
              <a:xfrm>
                <a:off x="4811487" y="3629426"/>
                <a:ext cx="720000" cy="661274"/>
              </a:xfrm>
              <a:prstGeom prst="rect">
                <a:avLst/>
              </a:prstGeom>
              <a:pattFill prst="ltDnDiag">
                <a:fgClr>
                  <a:schemeClr val="accent1"/>
                </a:fgClr>
                <a:bgClr>
                  <a:schemeClr val="bg1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cxnSp>
            <p:nvCxnSpPr>
              <p:cNvPr id="46" name="直線接點 45"/>
              <p:cNvCxnSpPr/>
              <p:nvPr/>
            </p:nvCxnSpPr>
            <p:spPr>
              <a:xfrm>
                <a:off x="4561112" y="3629426"/>
                <a:ext cx="1153885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51" name="直線接點 50"/>
            <p:cNvCxnSpPr/>
            <p:nvPr/>
          </p:nvCxnSpPr>
          <p:spPr>
            <a:xfrm>
              <a:off x="7223056" y="1322488"/>
              <a:ext cx="1153885" cy="0"/>
            </a:xfrm>
            <a:prstGeom prst="line">
              <a:avLst/>
            </a:prstGeom>
            <a:ln w="28575">
              <a:solidFill>
                <a:srgbClr val="0000FF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直線接點 51"/>
            <p:cNvCxnSpPr/>
            <p:nvPr/>
          </p:nvCxnSpPr>
          <p:spPr>
            <a:xfrm>
              <a:off x="7223056" y="1953859"/>
              <a:ext cx="1153885" cy="0"/>
            </a:xfrm>
            <a:prstGeom prst="line">
              <a:avLst/>
            </a:prstGeom>
            <a:ln w="28575">
              <a:solidFill>
                <a:srgbClr val="0000FF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直線接點 52"/>
            <p:cNvCxnSpPr/>
            <p:nvPr/>
          </p:nvCxnSpPr>
          <p:spPr>
            <a:xfrm>
              <a:off x="7272429" y="2595106"/>
              <a:ext cx="1153885" cy="0"/>
            </a:xfrm>
            <a:prstGeom prst="line">
              <a:avLst/>
            </a:prstGeom>
            <a:ln w="28575">
              <a:solidFill>
                <a:srgbClr val="0000FF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標題 2"/>
              <p:cNvSpPr txBox="1">
                <a:spLocks/>
              </p:cNvSpPr>
              <p:nvPr/>
            </p:nvSpPr>
            <p:spPr>
              <a:xfrm>
                <a:off x="6307318" y="2993226"/>
                <a:ext cx="5133267" cy="1164772"/>
              </a:xfrm>
              <a:prstGeom prst="rect">
                <a:avLst/>
              </a:prstGeom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3600" b="1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altLang="zh-TW" sz="36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×</m:t>
                      </m:r>
                      <m:f>
                        <m:fPr>
                          <m:ctrlPr>
                            <a:rPr lang="en-US" altLang="zh-TW" sz="36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altLang="zh-TW" sz="36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altLang="zh-TW" sz="36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𝟔</m:t>
                          </m:r>
                        </m:den>
                      </m:f>
                      <m:r>
                        <a:rPr lang="en-US" altLang="zh-TW" sz="3600" b="1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altLang="zh-TW" sz="36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altLang="zh-TW" sz="36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𝟐</m:t>
                          </m:r>
                        </m:num>
                        <m:den>
                          <m:r>
                            <a:rPr lang="en-US" altLang="zh-TW" sz="36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𝟔</m:t>
                          </m:r>
                        </m:den>
                      </m:f>
                      <m:r>
                        <a:rPr lang="en-US" altLang="zh-TW" sz="3600" b="1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altLang="zh-TW" sz="3600" b="1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altLang="zh-TW" sz="3600" b="1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altLang="zh-TW" sz="3600" b="1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×</m:t>
                          </m:r>
                          <m:r>
                            <a:rPr lang="en-US" altLang="zh-TW" sz="3600" b="1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num>
                        <m:den>
                          <m:r>
                            <a:rPr lang="en-US" altLang="zh-TW" sz="3600" b="1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/>
                            </a:rPr>
                            <m:t>𝟑</m:t>
                          </m:r>
                          <m:r>
                            <a:rPr lang="en-US" altLang="zh-TW" sz="3600" b="1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×</m:t>
                          </m:r>
                          <m:r>
                            <a:rPr lang="en-US" altLang="zh-TW" sz="3600" b="1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r>
                        <a:rPr lang="en-US" altLang="zh-TW" sz="3600" b="1" i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altLang="zh-TW" sz="3600" b="1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altLang="zh-TW" sz="3600" b="1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altLang="zh-TW" sz="3600" b="1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zh-TW" altLang="en-US" sz="36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</a:endParaRPr>
              </a:p>
            </p:txBody>
          </p:sp>
        </mc:Choice>
        <mc:Fallback xmlns="">
          <p:sp>
            <p:nvSpPr>
              <p:cNvPr id="54" name="標題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7318" y="2993226"/>
                <a:ext cx="5133267" cy="116477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直線單箭頭接點 8"/>
          <p:cNvCxnSpPr/>
          <p:nvPr/>
        </p:nvCxnSpPr>
        <p:spPr>
          <a:xfrm>
            <a:off x="4963886" y="1333374"/>
            <a:ext cx="2016000" cy="0"/>
          </a:xfrm>
          <a:prstGeom prst="straightConnector1">
            <a:avLst/>
          </a:prstGeom>
          <a:ln w="28575">
            <a:solidFill>
              <a:srgbClr val="008000"/>
            </a:solidFill>
            <a:prstDash val="sysDot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單箭頭接點 54"/>
          <p:cNvCxnSpPr/>
          <p:nvPr/>
        </p:nvCxnSpPr>
        <p:spPr>
          <a:xfrm>
            <a:off x="4963886" y="1658936"/>
            <a:ext cx="2016000" cy="0"/>
          </a:xfrm>
          <a:prstGeom prst="straightConnector1">
            <a:avLst/>
          </a:prstGeom>
          <a:ln w="28575">
            <a:solidFill>
              <a:srgbClr val="008000"/>
            </a:solidFill>
            <a:prstDash val="sysDot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單箭頭接點 55"/>
          <p:cNvCxnSpPr/>
          <p:nvPr/>
        </p:nvCxnSpPr>
        <p:spPr>
          <a:xfrm>
            <a:off x="4963886" y="1953859"/>
            <a:ext cx="2016000" cy="0"/>
          </a:xfrm>
          <a:prstGeom prst="straightConnector1">
            <a:avLst/>
          </a:prstGeom>
          <a:ln w="28575">
            <a:solidFill>
              <a:srgbClr val="008000"/>
            </a:solidFill>
            <a:prstDash val="sysDot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單箭頭接點 56"/>
          <p:cNvCxnSpPr/>
          <p:nvPr/>
        </p:nvCxnSpPr>
        <p:spPr>
          <a:xfrm>
            <a:off x="4963886" y="2285747"/>
            <a:ext cx="2016000" cy="0"/>
          </a:xfrm>
          <a:prstGeom prst="straightConnector1">
            <a:avLst/>
          </a:prstGeom>
          <a:ln w="28575">
            <a:solidFill>
              <a:srgbClr val="008000"/>
            </a:solidFill>
            <a:prstDash val="sysDot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線單箭頭接點 57"/>
          <p:cNvCxnSpPr/>
          <p:nvPr/>
        </p:nvCxnSpPr>
        <p:spPr>
          <a:xfrm>
            <a:off x="4963886" y="2595106"/>
            <a:ext cx="2016000" cy="0"/>
          </a:xfrm>
          <a:prstGeom prst="straightConnector1">
            <a:avLst/>
          </a:prstGeom>
          <a:ln w="28575">
            <a:solidFill>
              <a:srgbClr val="008000"/>
            </a:solidFill>
            <a:prstDash val="sysDot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9" name="Picture 3" descr="D:\vito\分享報告\簡報用小插圖\分數\7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3748" y="5443391"/>
            <a:ext cx="538198" cy="604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群組 15"/>
          <p:cNvGrpSpPr/>
          <p:nvPr/>
        </p:nvGrpSpPr>
        <p:grpSpPr>
          <a:xfrm>
            <a:off x="4461801" y="4793310"/>
            <a:ext cx="2422460" cy="1930581"/>
            <a:chOff x="4461801" y="4510274"/>
            <a:chExt cx="2422460" cy="1930581"/>
          </a:xfrm>
        </p:grpSpPr>
        <p:grpSp>
          <p:nvGrpSpPr>
            <p:cNvPr id="60" name="群組 59"/>
            <p:cNvGrpSpPr/>
            <p:nvPr/>
          </p:nvGrpSpPr>
          <p:grpSpPr>
            <a:xfrm>
              <a:off x="4461801" y="4510274"/>
              <a:ext cx="1153886" cy="1905000"/>
              <a:chOff x="4626428" y="362730"/>
              <a:chExt cx="1153886" cy="1905000"/>
            </a:xfrm>
          </p:grpSpPr>
          <p:sp>
            <p:nvSpPr>
              <p:cNvPr id="61" name="矩形 60"/>
              <p:cNvSpPr/>
              <p:nvPr/>
            </p:nvSpPr>
            <p:spPr>
              <a:xfrm>
                <a:off x="4789715" y="362730"/>
                <a:ext cx="762000" cy="1905000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cxnSp>
            <p:nvCxnSpPr>
              <p:cNvPr id="62" name="直線接點 61"/>
              <p:cNvCxnSpPr/>
              <p:nvPr/>
            </p:nvCxnSpPr>
            <p:spPr>
              <a:xfrm>
                <a:off x="4626429" y="1315230"/>
                <a:ext cx="1153885" cy="0"/>
              </a:xfrm>
              <a:prstGeom prst="line">
                <a:avLst/>
              </a:prstGeom>
              <a:ln w="28575">
                <a:solidFill>
                  <a:srgbClr val="0066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3" name="矩形 62"/>
              <p:cNvSpPr/>
              <p:nvPr/>
            </p:nvSpPr>
            <p:spPr>
              <a:xfrm>
                <a:off x="4811487" y="1337002"/>
                <a:ext cx="720000" cy="900000"/>
              </a:xfrm>
              <a:prstGeom prst="rect">
                <a:avLst/>
              </a:prstGeom>
              <a:pattFill prst="ltUpDiag">
                <a:fgClr>
                  <a:srgbClr val="FF0000"/>
                </a:fgClr>
                <a:bgClr>
                  <a:schemeClr val="bg1"/>
                </a:bgClr>
              </a:patt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cxnSp>
            <p:nvCxnSpPr>
              <p:cNvPr id="64" name="直線接點 63"/>
              <p:cNvCxnSpPr/>
              <p:nvPr/>
            </p:nvCxnSpPr>
            <p:spPr>
              <a:xfrm>
                <a:off x="4626429" y="672973"/>
                <a:ext cx="1153885" cy="0"/>
              </a:xfrm>
              <a:prstGeom prst="line">
                <a:avLst/>
              </a:prstGeom>
              <a:ln w="28575">
                <a:solidFill>
                  <a:srgbClr val="FF00FF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直線接點 64"/>
              <p:cNvCxnSpPr/>
              <p:nvPr/>
            </p:nvCxnSpPr>
            <p:spPr>
              <a:xfrm>
                <a:off x="4626428" y="998535"/>
                <a:ext cx="1153885" cy="0"/>
              </a:xfrm>
              <a:prstGeom prst="line">
                <a:avLst/>
              </a:prstGeom>
              <a:ln w="28575">
                <a:solidFill>
                  <a:srgbClr val="FF00FF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直線接點 65"/>
              <p:cNvCxnSpPr/>
              <p:nvPr/>
            </p:nvCxnSpPr>
            <p:spPr>
              <a:xfrm>
                <a:off x="4626429" y="1652687"/>
                <a:ext cx="1153885" cy="0"/>
              </a:xfrm>
              <a:prstGeom prst="line">
                <a:avLst/>
              </a:prstGeom>
              <a:ln w="28575">
                <a:solidFill>
                  <a:srgbClr val="FF00FF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直線接點 66"/>
              <p:cNvCxnSpPr/>
              <p:nvPr/>
            </p:nvCxnSpPr>
            <p:spPr>
              <a:xfrm>
                <a:off x="4626428" y="1978249"/>
                <a:ext cx="1153885" cy="0"/>
              </a:xfrm>
              <a:prstGeom prst="line">
                <a:avLst/>
              </a:prstGeom>
              <a:ln w="28575">
                <a:solidFill>
                  <a:srgbClr val="FF00FF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8" name="群組 67"/>
            <p:cNvGrpSpPr/>
            <p:nvPr/>
          </p:nvGrpSpPr>
          <p:grpSpPr>
            <a:xfrm>
              <a:off x="5659231" y="4535855"/>
              <a:ext cx="1225030" cy="1905000"/>
              <a:chOff x="7201284" y="1023131"/>
              <a:chExt cx="1225030" cy="1905000"/>
            </a:xfrm>
          </p:grpSpPr>
          <p:grpSp>
            <p:nvGrpSpPr>
              <p:cNvPr id="69" name="群組 68"/>
              <p:cNvGrpSpPr/>
              <p:nvPr/>
            </p:nvGrpSpPr>
            <p:grpSpPr>
              <a:xfrm>
                <a:off x="7201284" y="1023131"/>
                <a:ext cx="1164775" cy="1905000"/>
                <a:chOff x="4561112" y="2400292"/>
                <a:chExt cx="1164775" cy="1905000"/>
              </a:xfrm>
            </p:grpSpPr>
            <p:sp>
              <p:nvSpPr>
                <p:cNvPr id="73" name="矩形 72"/>
                <p:cNvSpPr/>
                <p:nvPr/>
              </p:nvSpPr>
              <p:spPr>
                <a:xfrm>
                  <a:off x="4789715" y="2400292"/>
                  <a:ext cx="762000" cy="1905000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cxnSp>
              <p:nvCxnSpPr>
                <p:cNvPr id="74" name="直線接點 73"/>
                <p:cNvCxnSpPr/>
                <p:nvPr/>
              </p:nvCxnSpPr>
              <p:spPr>
                <a:xfrm>
                  <a:off x="4572002" y="3008928"/>
                  <a:ext cx="1153885" cy="0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5" name="矩形 74"/>
                <p:cNvSpPr/>
                <p:nvPr/>
              </p:nvSpPr>
              <p:spPr>
                <a:xfrm>
                  <a:off x="4811487" y="3629426"/>
                  <a:ext cx="720000" cy="661274"/>
                </a:xfrm>
                <a:prstGeom prst="rect">
                  <a:avLst/>
                </a:prstGeom>
                <a:pattFill prst="ltDnDiag">
                  <a:fgClr>
                    <a:schemeClr val="accent1"/>
                  </a:fgClr>
                  <a:bgClr>
                    <a:schemeClr val="bg1"/>
                  </a:bgClr>
                </a:patt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cxnSp>
              <p:nvCxnSpPr>
                <p:cNvPr id="76" name="直線接點 75"/>
                <p:cNvCxnSpPr/>
                <p:nvPr/>
              </p:nvCxnSpPr>
              <p:spPr>
                <a:xfrm>
                  <a:off x="4561112" y="3629426"/>
                  <a:ext cx="1153885" cy="0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70" name="直線接點 69"/>
              <p:cNvCxnSpPr/>
              <p:nvPr/>
            </p:nvCxnSpPr>
            <p:spPr>
              <a:xfrm>
                <a:off x="7223056" y="1322488"/>
                <a:ext cx="1153885" cy="0"/>
              </a:xfrm>
              <a:prstGeom prst="line">
                <a:avLst/>
              </a:prstGeom>
              <a:ln w="28575">
                <a:solidFill>
                  <a:srgbClr val="0000FF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直線接點 70"/>
              <p:cNvCxnSpPr/>
              <p:nvPr/>
            </p:nvCxnSpPr>
            <p:spPr>
              <a:xfrm>
                <a:off x="7223056" y="1953859"/>
                <a:ext cx="1153885" cy="0"/>
              </a:xfrm>
              <a:prstGeom prst="line">
                <a:avLst/>
              </a:prstGeom>
              <a:ln w="28575">
                <a:solidFill>
                  <a:srgbClr val="0000FF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直線接點 71"/>
              <p:cNvCxnSpPr/>
              <p:nvPr/>
            </p:nvCxnSpPr>
            <p:spPr>
              <a:xfrm>
                <a:off x="7272429" y="2595106"/>
                <a:ext cx="1153885" cy="0"/>
              </a:xfrm>
              <a:prstGeom prst="line">
                <a:avLst/>
              </a:prstGeom>
              <a:ln w="28575">
                <a:solidFill>
                  <a:srgbClr val="0000FF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77" name="Picture 3" descr="D:\vito\分享報告\簡報用小插圖\分數\7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7518" y="5478429"/>
            <a:ext cx="538198" cy="604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8" name="群組 77"/>
          <p:cNvGrpSpPr/>
          <p:nvPr/>
        </p:nvGrpSpPr>
        <p:grpSpPr>
          <a:xfrm>
            <a:off x="7508374" y="4829777"/>
            <a:ext cx="1153885" cy="1905000"/>
            <a:chOff x="7233942" y="1023131"/>
            <a:chExt cx="1153885" cy="1905000"/>
          </a:xfrm>
        </p:grpSpPr>
        <p:grpSp>
          <p:nvGrpSpPr>
            <p:cNvPr id="79" name="群組 78"/>
            <p:cNvGrpSpPr/>
            <p:nvPr/>
          </p:nvGrpSpPr>
          <p:grpSpPr>
            <a:xfrm>
              <a:off x="7233942" y="1023131"/>
              <a:ext cx="1153885" cy="1905000"/>
              <a:chOff x="4593770" y="2400292"/>
              <a:chExt cx="1153885" cy="1905000"/>
            </a:xfrm>
          </p:grpSpPr>
          <p:sp>
            <p:nvSpPr>
              <p:cNvPr id="83" name="矩形 82"/>
              <p:cNvSpPr/>
              <p:nvPr/>
            </p:nvSpPr>
            <p:spPr>
              <a:xfrm>
                <a:off x="4789715" y="2400292"/>
                <a:ext cx="762000" cy="1905000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85" name="矩形 84"/>
              <p:cNvSpPr/>
              <p:nvPr/>
            </p:nvSpPr>
            <p:spPr>
              <a:xfrm>
                <a:off x="4811487" y="2744788"/>
                <a:ext cx="720000" cy="1535026"/>
              </a:xfrm>
              <a:prstGeom prst="rect">
                <a:avLst/>
              </a:prstGeom>
              <a:pattFill prst="ltDnDiag">
                <a:fgClr>
                  <a:srgbClr val="008000"/>
                </a:fgClr>
                <a:bgClr>
                  <a:schemeClr val="bg1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cxnSp>
            <p:nvCxnSpPr>
              <p:cNvPr id="84" name="直線接點 83"/>
              <p:cNvCxnSpPr/>
              <p:nvPr/>
            </p:nvCxnSpPr>
            <p:spPr>
              <a:xfrm>
                <a:off x="4593770" y="3008928"/>
                <a:ext cx="1153885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直線接點 85"/>
              <p:cNvCxnSpPr/>
              <p:nvPr/>
            </p:nvCxnSpPr>
            <p:spPr>
              <a:xfrm>
                <a:off x="4593770" y="3629426"/>
                <a:ext cx="1153885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80" name="直線接點 79"/>
            <p:cNvCxnSpPr/>
            <p:nvPr/>
          </p:nvCxnSpPr>
          <p:spPr>
            <a:xfrm>
              <a:off x="7233942" y="1322488"/>
              <a:ext cx="1153885" cy="0"/>
            </a:xfrm>
            <a:prstGeom prst="line">
              <a:avLst/>
            </a:prstGeom>
            <a:ln w="28575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直線接點 80"/>
            <p:cNvCxnSpPr/>
            <p:nvPr/>
          </p:nvCxnSpPr>
          <p:spPr>
            <a:xfrm>
              <a:off x="7233942" y="1953859"/>
              <a:ext cx="1153885" cy="0"/>
            </a:xfrm>
            <a:prstGeom prst="line">
              <a:avLst/>
            </a:prstGeom>
            <a:ln w="28575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直線接點 81"/>
            <p:cNvCxnSpPr/>
            <p:nvPr/>
          </p:nvCxnSpPr>
          <p:spPr>
            <a:xfrm>
              <a:off x="7233942" y="2595106"/>
              <a:ext cx="1153885" cy="0"/>
            </a:xfrm>
            <a:prstGeom prst="line">
              <a:avLst/>
            </a:prstGeom>
            <a:ln w="28575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098" name="Picture 2" descr="D:\生根(CA)\生根分享報告\簡報用小插圖\math\math3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3228" y="4887001"/>
            <a:ext cx="1677462" cy="1385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3" name="群組 22"/>
          <p:cNvGrpSpPr/>
          <p:nvPr/>
        </p:nvGrpSpPr>
        <p:grpSpPr>
          <a:xfrm>
            <a:off x="2084545" y="3849843"/>
            <a:ext cx="5619774" cy="1124936"/>
            <a:chOff x="2084545" y="3566807"/>
            <a:chExt cx="5619774" cy="1124936"/>
          </a:xfrm>
        </p:grpSpPr>
        <p:sp>
          <p:nvSpPr>
            <p:cNvPr id="12" name="弧形箭號 (下彎) 11"/>
            <p:cNvSpPr/>
            <p:nvPr/>
          </p:nvSpPr>
          <p:spPr>
            <a:xfrm>
              <a:off x="2084545" y="3962400"/>
              <a:ext cx="5619774" cy="729343"/>
            </a:xfrm>
            <a:prstGeom prst="curvedDownArrow">
              <a:avLst/>
            </a:prstGeom>
            <a:noFill/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5" name="矩形 14"/>
                <p:cNvSpPr/>
                <p:nvPr/>
              </p:nvSpPr>
              <p:spPr>
                <a:xfrm>
                  <a:off x="4762001" y="3566807"/>
                  <a:ext cx="1936749" cy="969048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TW" sz="3000" b="1" i="1" smtClean="0">
                            <a:solidFill>
                              <a:srgbClr val="FF00FF"/>
                            </a:solidFill>
                            <a:latin typeface="Cambria Math"/>
                            <a:ea typeface="Cambria Math"/>
                          </a:rPr>
                          <m:t>𝟓</m:t>
                        </m:r>
                        <m:r>
                          <a:rPr lang="en-US" altLang="zh-TW" sz="3000" b="1" i="1" smtClean="0">
                            <a:solidFill>
                              <a:srgbClr val="FF00FF"/>
                            </a:solidFill>
                            <a:latin typeface="Cambria Math"/>
                            <a:ea typeface="Cambria Math"/>
                          </a:rPr>
                          <m:t>×</m:t>
                        </m:r>
                        <m:f>
                          <m:fPr>
                            <m:ctrlPr>
                              <a:rPr lang="en-US" altLang="zh-TW" sz="3000" b="1" i="1" smtClean="0">
                                <a:solidFill>
                                  <a:srgbClr val="FF00FF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altLang="zh-TW" sz="3000" b="1" i="1" smtClean="0">
                                <a:solidFill>
                                  <a:srgbClr val="FF00FF"/>
                                </a:solidFill>
                                <a:latin typeface="Cambria Math"/>
                                <a:ea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en-US" altLang="zh-TW" sz="3000" b="1" i="1" smtClean="0">
                                <a:solidFill>
                                  <a:srgbClr val="FF00FF"/>
                                </a:solidFill>
                                <a:latin typeface="Cambria Math"/>
                                <a:ea typeface="Cambria Math"/>
                              </a:rPr>
                              <m:t>𝟔</m:t>
                            </m:r>
                          </m:den>
                        </m:f>
                        <m:r>
                          <a:rPr lang="en-US" altLang="zh-TW" sz="3000" b="1" i="1" smtClean="0">
                            <a:solidFill>
                              <a:srgbClr val="FF00FF"/>
                            </a:solidFill>
                            <a:latin typeface="Cambria Math"/>
                            <a:ea typeface="Cambria Math"/>
                          </a:rPr>
                          <m:t>=</m:t>
                        </m:r>
                        <m:f>
                          <m:fPr>
                            <m:ctrlPr>
                              <a:rPr lang="en-US" altLang="zh-TW" sz="3000" b="1" i="1" smtClean="0">
                                <a:solidFill>
                                  <a:srgbClr val="FF00FF"/>
                                </a:solidFill>
                                <a:latin typeface="Cambria Math"/>
                                <a:ea typeface="+mj-ea"/>
                              </a:rPr>
                            </m:ctrlPr>
                          </m:fPr>
                          <m:num>
                            <m:r>
                              <a:rPr lang="en-US" altLang="zh-TW" sz="3000" b="1" i="1" smtClean="0">
                                <a:solidFill>
                                  <a:srgbClr val="FF00FF"/>
                                </a:solidFill>
                                <a:latin typeface="Cambria Math"/>
                                <a:ea typeface="+mj-ea"/>
                              </a:rPr>
                              <m:t>𝟓</m:t>
                            </m:r>
                          </m:num>
                          <m:den>
                            <m:r>
                              <a:rPr lang="en-US" altLang="zh-TW" sz="3000" b="1" i="1">
                                <a:solidFill>
                                  <a:srgbClr val="FF00FF"/>
                                </a:solidFill>
                                <a:latin typeface="Cambria Math"/>
                                <a:ea typeface="+mj-ea"/>
                              </a:rPr>
                              <m:t>𝟔</m:t>
                            </m:r>
                          </m:den>
                        </m:f>
                      </m:oMath>
                    </m:oMathPara>
                  </a14:m>
                  <a:endParaRPr lang="zh-TW" altLang="en-US" sz="3000" dirty="0">
                    <a:solidFill>
                      <a:schemeClr val="tx1"/>
                    </a:solidFill>
                    <a:latin typeface="+mj-ea"/>
                    <a:ea typeface="+mj-ea"/>
                  </a:endParaRPr>
                </a:p>
              </p:txBody>
            </p:sp>
          </mc:Choice>
          <mc:Fallback>
            <p:sp>
              <p:nvSpPr>
                <p:cNvPr id="15" name="矩形 1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62001" y="3566807"/>
                  <a:ext cx="1936749" cy="969048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7" name="文字方塊 16"/>
          <p:cNvSpPr txBox="1"/>
          <p:nvPr/>
        </p:nvSpPr>
        <p:spPr>
          <a:xfrm>
            <a:off x="5366860" y="838200"/>
            <a:ext cx="1446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 smtClean="0">
                <a:solidFill>
                  <a:srgbClr val="FF0000"/>
                </a:solidFill>
              </a:rPr>
              <a:t>一樣大</a:t>
            </a:r>
            <a:endParaRPr lang="zh-TW" alt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75382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5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5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50"/>
                            </p:stCondLst>
                            <p:childTnLst>
                              <p:par>
                                <p:cTn id="3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1" dur="7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5" dur="7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250"/>
                            </p:stCondLst>
                            <p:childTnLst>
                              <p:par>
                                <p:cTn id="47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9" dur="7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000"/>
                            </p:stCondLst>
                            <p:childTnLst>
                              <p:par>
                                <p:cTn id="51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3" dur="7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750"/>
                            </p:stCondLst>
                            <p:childTnLst>
                              <p:par>
                                <p:cTn id="5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7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7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7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7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750"/>
                            </p:stCondLst>
                            <p:childTnLst>
                              <p:par>
                                <p:cTn id="9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54" grpId="0"/>
      <p:bldP spid="1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2"/>
          <p:cNvSpPr txBox="1">
            <a:spLocks/>
          </p:cNvSpPr>
          <p:nvPr/>
        </p:nvSpPr>
        <p:spPr>
          <a:xfrm>
            <a:off x="56533" y="54675"/>
            <a:ext cx="4787609" cy="6715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0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短除法算最小公倍數</a:t>
            </a:r>
            <a:endParaRPr lang="zh-TW" altLang="en-US" sz="4000" b="1" dirty="0">
              <a:solidFill>
                <a:prstClr val="black">
                  <a:lumMod val="65000"/>
                  <a:lumOff val="3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146" name="Picture 2" descr="D:\生根(CA)\生根分享報告\簡報用小插圖\math\math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9275" y="5042010"/>
            <a:ext cx="2632315" cy="1719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5309" y="1088571"/>
            <a:ext cx="9177687" cy="3658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文字方塊 6"/>
          <p:cNvSpPr txBox="1"/>
          <p:nvPr/>
        </p:nvSpPr>
        <p:spPr>
          <a:xfrm>
            <a:off x="2917372" y="5098188"/>
            <a:ext cx="504008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TW" altLang="en-US" sz="5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計算哪裡有問題</a:t>
            </a:r>
            <a:r>
              <a:rPr lang="en-US" altLang="zh-TW" sz="5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?</a:t>
            </a:r>
            <a:endParaRPr lang="zh-TW" altLang="en-US" sz="5000" b="1" dirty="0">
              <a:solidFill>
                <a:schemeClr val="tx1">
                  <a:lumMod val="65000"/>
                  <a:lumOff val="35000"/>
                </a:schemeClr>
              </a:solidFill>
              <a:latin typeface="+mj-ea"/>
              <a:ea typeface="+mj-ea"/>
            </a:endParaRPr>
          </a:p>
        </p:txBody>
      </p:sp>
      <p:pic>
        <p:nvPicPr>
          <p:cNvPr id="5" name="Picture 2" descr="D:\生根(CA)\生根分享報告\簡報用小插圖\想\想(png)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273" y="4002420"/>
            <a:ext cx="1848553" cy="2471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4191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6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2"/>
          <p:cNvSpPr txBox="1">
            <a:spLocks/>
          </p:cNvSpPr>
          <p:nvPr/>
        </p:nvSpPr>
        <p:spPr>
          <a:xfrm>
            <a:off x="7317304" y="54675"/>
            <a:ext cx="4787609" cy="6715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zh-TW" altLang="en-US" sz="40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短除法的紀錄演化</a:t>
            </a:r>
            <a:endParaRPr lang="zh-TW" altLang="en-US" sz="4000" b="1" dirty="0">
              <a:solidFill>
                <a:prstClr val="black">
                  <a:lumMod val="65000"/>
                  <a:lumOff val="3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223158" y="390444"/>
            <a:ext cx="55789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TW" altLang="en-US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求</a:t>
            </a:r>
            <a:r>
              <a:rPr lang="en-US" altLang="zh-TW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24</a:t>
            </a:r>
            <a:r>
              <a:rPr lang="zh-TW" altLang="en-US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與</a:t>
            </a:r>
            <a:r>
              <a:rPr lang="en-US" altLang="zh-TW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30</a:t>
            </a:r>
            <a:r>
              <a:rPr lang="zh-TW" altLang="en-US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的最小公倍數</a:t>
            </a:r>
            <a:endParaRPr lang="zh-TW" altLang="en-US" sz="4000" b="1" dirty="0">
              <a:solidFill>
                <a:schemeClr val="tx1">
                  <a:lumMod val="65000"/>
                  <a:lumOff val="35000"/>
                </a:schemeClr>
              </a:solidFill>
              <a:latin typeface="+mj-ea"/>
              <a:ea typeface="+mj-ea"/>
            </a:endParaRPr>
          </a:p>
        </p:txBody>
      </p:sp>
      <p:pic>
        <p:nvPicPr>
          <p:cNvPr id="9" name="Picture 3" descr="C:\Users\User\Desktop\寫.png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2976" y="5402988"/>
            <a:ext cx="1943450" cy="1371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ser\Desktop\1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9026" y="1246866"/>
            <a:ext cx="4241573" cy="788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User\Desktop\2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164" y="2204811"/>
            <a:ext cx="8291804" cy="723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User\Desktop\3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587" y="3135985"/>
            <a:ext cx="8233159" cy="967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:\Users\User\Desktop\4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715" y="4283800"/>
            <a:ext cx="7815942" cy="1942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C:\Users\User\Desktop\5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5254" y="2466733"/>
            <a:ext cx="1979036" cy="1121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C:\Users\User\Desktop\6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3593" y="3702548"/>
            <a:ext cx="1944750" cy="1162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0910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25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25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125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25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25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10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C:\Users\User\Desktop\1050319\調查1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3112">
            <a:off x="8741262" y="738404"/>
            <a:ext cx="1822053" cy="1868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標題 2"/>
          <p:cNvSpPr txBox="1">
            <a:spLocks/>
          </p:cNvSpPr>
          <p:nvPr/>
        </p:nvSpPr>
        <p:spPr>
          <a:xfrm>
            <a:off x="3382895" y="1838646"/>
            <a:ext cx="6269393" cy="290156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5500"/>
              </a:lnSpc>
            </a:pPr>
            <a:r>
              <a:rPr lang="zh-TW" altLang="en-US" sz="40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分數</a:t>
            </a:r>
            <a:r>
              <a:rPr lang="zh-TW" altLang="en-US" sz="40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的</a:t>
            </a:r>
            <a:r>
              <a:rPr lang="zh-TW" altLang="en-US" sz="4000" b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加法、減法</a:t>
            </a:r>
            <a:endParaRPr lang="en-US" altLang="zh-TW" sz="4200" b="1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571500" indent="-571500">
              <a:lnSpc>
                <a:spcPts val="5500"/>
              </a:lnSpc>
              <a:buFont typeface="Wingdings" panose="05000000000000000000" pitchFamily="2" charset="2"/>
              <a:buChar char="Ø"/>
            </a:pPr>
            <a:r>
              <a:rPr lang="zh-TW" altLang="en-US" sz="4200" b="1" smtClean="0">
                <a:solidFill>
                  <a:schemeClr val="tx1">
                    <a:lumMod val="65000"/>
                    <a:lumOff val="3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分成</a:t>
            </a:r>
            <a:r>
              <a:rPr lang="zh-TW" altLang="en-US" sz="4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一樣大才能一起算</a:t>
            </a:r>
            <a:endParaRPr lang="en-US" altLang="zh-TW" sz="4200" b="1" dirty="0" smtClean="0">
              <a:solidFill>
                <a:schemeClr val="tx1">
                  <a:lumMod val="65000"/>
                  <a:lumOff val="3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571500" indent="-571500">
              <a:lnSpc>
                <a:spcPts val="5500"/>
              </a:lnSpc>
              <a:buFont typeface="Wingdings" panose="05000000000000000000" pitchFamily="2" charset="2"/>
              <a:buChar char="Ø"/>
            </a:pPr>
            <a:r>
              <a:rPr lang="zh-TW" altLang="en-US" sz="42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異分母要先通分</a:t>
            </a:r>
            <a:endParaRPr lang="en-US" altLang="zh-TW" sz="4200" b="1" dirty="0" smtClean="0">
              <a:solidFill>
                <a:schemeClr val="tx1">
                  <a:lumMod val="50000"/>
                  <a:lumOff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71500" indent="-571500">
              <a:lnSpc>
                <a:spcPts val="5500"/>
              </a:lnSpc>
              <a:buFont typeface="Wingdings" panose="05000000000000000000" pitchFamily="2" charset="2"/>
              <a:buChar char="Ø"/>
            </a:pPr>
            <a:r>
              <a:rPr lang="zh-TW" altLang="en-US" sz="4200" b="1" dirty="0">
                <a:solidFill>
                  <a:prstClr val="black"/>
                </a:solidFill>
                <a:latin typeface="+mn-ea"/>
                <a:ea typeface="+mn-ea"/>
              </a:rPr>
              <a:t>短</a:t>
            </a:r>
            <a:r>
              <a:rPr lang="zh-TW" altLang="en-US" sz="4200" b="1" dirty="0" smtClean="0">
                <a:solidFill>
                  <a:prstClr val="black"/>
                </a:solidFill>
                <a:latin typeface="+mn-ea"/>
                <a:ea typeface="+mn-ea"/>
              </a:rPr>
              <a:t>除法的演進過程</a:t>
            </a:r>
            <a:endParaRPr lang="zh-TW" altLang="en-US" sz="4200" b="1" dirty="0">
              <a:solidFill>
                <a:prstClr val="black"/>
              </a:solidFill>
              <a:latin typeface="+mn-ea"/>
              <a:ea typeface="+mn-ea"/>
            </a:endParaRPr>
          </a:p>
        </p:txBody>
      </p:sp>
      <p:pic>
        <p:nvPicPr>
          <p:cNvPr id="6" name="Picture 2" descr="D:\生根(CA)\生根分享報告\簡報用小插圖\math\mathtre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8004" y="3659544"/>
            <a:ext cx="2689225" cy="2689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3606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2"/>
          <p:cNvSpPr txBox="1">
            <a:spLocks/>
          </p:cNvSpPr>
          <p:nvPr/>
        </p:nvSpPr>
        <p:spPr>
          <a:xfrm>
            <a:off x="56534" y="54675"/>
            <a:ext cx="3024123" cy="6715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0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分數的乘法</a:t>
            </a:r>
            <a:endParaRPr lang="zh-TW" altLang="en-US" sz="4000" b="1" dirty="0">
              <a:solidFill>
                <a:prstClr val="black">
                  <a:lumMod val="65000"/>
                  <a:lumOff val="3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148" name="Picture 4" descr="D:\生根(CA)\生根分享報告\簡報用小插圖\想\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3085" y="3362004"/>
            <a:ext cx="1992099" cy="3264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User\Desktop\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967" y="2499333"/>
            <a:ext cx="827685" cy="1916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標題 2"/>
          <p:cNvSpPr txBox="1">
            <a:spLocks/>
          </p:cNvSpPr>
          <p:nvPr/>
        </p:nvSpPr>
        <p:spPr>
          <a:xfrm>
            <a:off x="2521620" y="1083092"/>
            <a:ext cx="2067234" cy="6715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0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怎麼讀</a:t>
            </a:r>
            <a:r>
              <a:rPr lang="en-US" altLang="zh-TW" sz="40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  <a:endParaRPr lang="zh-TW" altLang="en-US" sz="4000" b="1" dirty="0">
              <a:solidFill>
                <a:prstClr val="black">
                  <a:lumMod val="50000"/>
                  <a:lumOff val="50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0" name="標題 2"/>
          <p:cNvSpPr txBox="1">
            <a:spLocks/>
          </p:cNvSpPr>
          <p:nvPr/>
        </p:nvSpPr>
        <p:spPr>
          <a:xfrm>
            <a:off x="6971311" y="267817"/>
            <a:ext cx="2067234" cy="6715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0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連連看</a:t>
            </a:r>
            <a:endParaRPr lang="zh-TW" altLang="en-US" sz="4000" b="1" dirty="0">
              <a:solidFill>
                <a:prstClr val="black">
                  <a:lumMod val="65000"/>
                  <a:lumOff val="3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1" name="標題 2"/>
          <p:cNvSpPr txBox="1">
            <a:spLocks/>
          </p:cNvSpPr>
          <p:nvPr/>
        </p:nvSpPr>
        <p:spPr>
          <a:xfrm>
            <a:off x="2123767" y="2372510"/>
            <a:ext cx="2862943" cy="6715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0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微软雅黑"/>
              </a:rPr>
              <a:t>三分，之二</a:t>
            </a:r>
            <a:endParaRPr lang="zh-TW" altLang="en-US" sz="4000" b="1" dirty="0">
              <a:solidFill>
                <a:prstClr val="black">
                  <a:lumMod val="65000"/>
                  <a:lumOff val="35000"/>
                </a:prstClr>
              </a:solidFill>
              <a:latin typeface="微软雅黑"/>
            </a:endParaRPr>
          </a:p>
        </p:txBody>
      </p:sp>
      <p:sp>
        <p:nvSpPr>
          <p:cNvPr id="12" name="標題 2"/>
          <p:cNvSpPr txBox="1">
            <a:spLocks/>
          </p:cNvSpPr>
          <p:nvPr/>
        </p:nvSpPr>
        <p:spPr>
          <a:xfrm>
            <a:off x="2123766" y="3842081"/>
            <a:ext cx="2862943" cy="6715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2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三分之，二</a:t>
            </a:r>
            <a:endParaRPr lang="zh-TW" altLang="en-US" sz="4200" b="1" dirty="0">
              <a:solidFill>
                <a:prstClr val="black">
                  <a:lumMod val="75000"/>
                  <a:lumOff val="2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左大括弧 1"/>
          <p:cNvSpPr/>
          <p:nvPr/>
        </p:nvSpPr>
        <p:spPr>
          <a:xfrm>
            <a:off x="1568595" y="2708279"/>
            <a:ext cx="379948" cy="1469571"/>
          </a:xfrm>
          <a:prstGeom prst="leftBrace">
            <a:avLst>
              <a:gd name="adj1" fmla="val 28388"/>
              <a:gd name="adj2" fmla="val 47778"/>
            </a:avLst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black"/>
              </a:solidFill>
            </a:endParaRPr>
          </a:p>
        </p:txBody>
      </p:sp>
      <p:pic>
        <p:nvPicPr>
          <p:cNvPr id="1031" name="Picture 7" descr="C:\Users\User\Desktop\A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4511" y="1111123"/>
            <a:ext cx="3672000" cy="1424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User\Desktop\B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1311" y="2600458"/>
            <a:ext cx="2448000" cy="1415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User\Desktop\C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836" y="4111042"/>
            <a:ext cx="2448000" cy="270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左大括弧 18"/>
          <p:cNvSpPr/>
          <p:nvPr/>
        </p:nvSpPr>
        <p:spPr>
          <a:xfrm>
            <a:off x="5541880" y="1892433"/>
            <a:ext cx="379948" cy="3691938"/>
          </a:xfrm>
          <a:prstGeom prst="leftBrace">
            <a:avLst>
              <a:gd name="adj1" fmla="val 28388"/>
              <a:gd name="adj2" fmla="val 47778"/>
            </a:avLst>
          </a:prstGeom>
          <a:ln w="381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1485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2"/>
          <p:cNvSpPr txBox="1">
            <a:spLocks/>
          </p:cNvSpPr>
          <p:nvPr/>
        </p:nvSpPr>
        <p:spPr>
          <a:xfrm>
            <a:off x="56534" y="54675"/>
            <a:ext cx="3024123" cy="6715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000" b="1" smtClean="0">
                <a:solidFill>
                  <a:prstClr val="black">
                    <a:lumMod val="65000"/>
                    <a:lumOff val="3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分數的乘法</a:t>
            </a:r>
            <a:endParaRPr lang="zh-TW" altLang="en-US" sz="4000" b="1" dirty="0">
              <a:solidFill>
                <a:prstClr val="black">
                  <a:lumMod val="65000"/>
                  <a:lumOff val="3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4" name="群組 3"/>
          <p:cNvGrpSpPr/>
          <p:nvPr/>
        </p:nvGrpSpPr>
        <p:grpSpPr>
          <a:xfrm>
            <a:off x="1109488" y="1386463"/>
            <a:ext cx="1244919" cy="1537793"/>
            <a:chOff x="1109488" y="1386463"/>
            <a:chExt cx="1244919" cy="153779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文字方塊 364"/>
                <p:cNvSpPr txBox="1">
                  <a:spLocks noChangeArrowheads="1"/>
                </p:cNvSpPr>
                <p:nvPr/>
              </p:nvSpPr>
              <p:spPr bwMode="auto">
                <a:xfrm>
                  <a:off x="1109488" y="1386463"/>
                  <a:ext cx="535305" cy="153779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zh-TW" altLang="en-US" sz="5000" b="1" i="1" kern="100">
                                <a:solidFill>
                                  <a:srgbClr val="000000"/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fPr>
                          <m:num>
                            <m:r>
                              <a:rPr lang="en-US" sz="5000" b="1" i="1" kern="100">
                                <a:solidFill>
                                  <a:srgbClr val="00B0F0"/>
                                </a:solidFill>
                                <a:latin typeface="Cambria Math"/>
                                <a:ea typeface="華康中圓體"/>
                                <a:cs typeface="Times New Roman"/>
                              </a:rPr>
                              <m:t>𝟐</m:t>
                            </m:r>
                          </m:num>
                          <m:den>
                            <m:r>
                              <a:rPr lang="en-US" sz="5000" b="1" i="1" kern="100">
                                <a:solidFill>
                                  <a:srgbClr val="000000"/>
                                </a:solidFill>
                                <a:latin typeface="Cambria Math"/>
                                <a:ea typeface="華康中圓體"/>
                                <a:cs typeface="Times New Roman"/>
                              </a:rPr>
                              <m:t>𝟑</m:t>
                            </m:r>
                          </m:den>
                        </m:f>
                      </m:oMath>
                    </m:oMathPara>
                  </a14:m>
                  <a:endParaRPr lang="zh-TW" altLang="en-US" sz="5000" kern="100">
                    <a:solidFill>
                      <a:prstClr val="black"/>
                    </a:solidFill>
                    <a:latin typeface="Calibri"/>
                    <a:ea typeface="新細明體"/>
                    <a:cs typeface="Times New Roman"/>
                  </a:endParaRPr>
                </a:p>
              </p:txBody>
            </p:sp>
          </mc:Choice>
          <mc:Fallback xmlns="">
            <p:sp>
              <p:nvSpPr>
                <p:cNvPr id="9" name="文字方塊 36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1109488" y="1386463"/>
                  <a:ext cx="535305" cy="1537793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026" name="Picture 2" descr="C:\Users\user\Desktop\1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54332" y="1547133"/>
              <a:ext cx="600075" cy="13620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" name="Picture 3" descr="D:\vito\分享報告\簡報用小插圖\分數\7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9488" y="2144473"/>
            <a:ext cx="695325" cy="431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2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9150" y="1547133"/>
            <a:ext cx="619125" cy="1390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群組 5"/>
          <p:cNvGrpSpPr/>
          <p:nvPr/>
        </p:nvGrpSpPr>
        <p:grpSpPr>
          <a:xfrm>
            <a:off x="4125685" y="1058776"/>
            <a:ext cx="653144" cy="1401395"/>
            <a:chOff x="4125685" y="1058776"/>
            <a:chExt cx="653144" cy="140139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文字方塊 364"/>
                <p:cNvSpPr txBox="1">
                  <a:spLocks noChangeArrowheads="1"/>
                </p:cNvSpPr>
                <p:nvPr/>
              </p:nvSpPr>
              <p:spPr bwMode="auto">
                <a:xfrm>
                  <a:off x="4125685" y="1058776"/>
                  <a:ext cx="535305" cy="113306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zh-TW" altLang="en-US" sz="3600" b="1" i="1" kern="100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fPr>
                          <m:num>
                            <m:r>
                              <a:rPr lang="en-US" sz="3600" b="1" i="1" kern="100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華康中圓體"/>
                                <a:cs typeface="Times New Roman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3600" b="1" i="1" kern="100">
                                <a:solidFill>
                                  <a:srgbClr val="FF0000"/>
                                </a:solidFill>
                                <a:latin typeface="Cambria Math"/>
                                <a:ea typeface="華康中圓體"/>
                                <a:cs typeface="Times New Roman"/>
                              </a:rPr>
                              <m:t>𝟑</m:t>
                            </m:r>
                          </m:den>
                        </m:f>
                      </m:oMath>
                    </m:oMathPara>
                  </a14:m>
                  <a:endParaRPr lang="zh-TW" altLang="en-US" sz="3600" kern="100">
                    <a:solidFill>
                      <a:srgbClr val="FF0000"/>
                    </a:solidFill>
                    <a:latin typeface="Calibri"/>
                    <a:ea typeface="新細明體"/>
                    <a:cs typeface="Times New Roman"/>
                  </a:endParaRPr>
                </a:p>
              </p:txBody>
            </p:sp>
          </mc:Choice>
          <mc:Fallback xmlns="">
            <p:sp>
              <p:nvSpPr>
                <p:cNvPr id="13" name="文字方塊 36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4125685" y="1058776"/>
                  <a:ext cx="535305" cy="1133067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" name="向右箭號 1"/>
            <p:cNvSpPr/>
            <p:nvPr/>
          </p:nvSpPr>
          <p:spPr>
            <a:xfrm>
              <a:off x="4125686" y="2209800"/>
              <a:ext cx="653143" cy="250371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prstClr val="white"/>
                </a:solidFill>
              </a:endParaRPr>
            </a:p>
          </p:txBody>
        </p:sp>
      </p:grpSp>
      <p:pic>
        <p:nvPicPr>
          <p:cNvPr id="1028" name="Picture 4" descr="C:\Users\user\Desktop\5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8324" y="1547133"/>
            <a:ext cx="59055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群組 6"/>
          <p:cNvGrpSpPr/>
          <p:nvPr/>
        </p:nvGrpSpPr>
        <p:grpSpPr>
          <a:xfrm>
            <a:off x="5725886" y="1625309"/>
            <a:ext cx="653143" cy="867290"/>
            <a:chOff x="5725886" y="1625309"/>
            <a:chExt cx="653143" cy="867290"/>
          </a:xfrm>
        </p:grpSpPr>
        <p:sp>
          <p:nvSpPr>
            <p:cNvPr id="15" name="向右箭號 14"/>
            <p:cNvSpPr/>
            <p:nvPr/>
          </p:nvSpPr>
          <p:spPr>
            <a:xfrm>
              <a:off x="5725886" y="2242228"/>
              <a:ext cx="653143" cy="250371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16" name="文字方塊 364"/>
            <p:cNvSpPr txBox="1">
              <a:spLocks noChangeArrowheads="1"/>
            </p:cNvSpPr>
            <p:nvPr/>
          </p:nvSpPr>
          <p:spPr bwMode="auto">
            <a:xfrm>
              <a:off x="5784804" y="1625309"/>
              <a:ext cx="535305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spAutoFit/>
            </a:bodyPr>
            <a:lstStyle/>
            <a:p>
              <a:r>
                <a:rPr lang="en-US" altLang="zh-TW" sz="3600" b="1" kern="100" smtClean="0">
                  <a:solidFill>
                    <a:srgbClr val="FF0000"/>
                  </a:solidFill>
                  <a:latin typeface="微软雅黑"/>
                  <a:cs typeface="Times New Roman"/>
                </a:rPr>
                <a:t>2</a:t>
              </a:r>
              <a:endParaRPr lang="zh-TW" altLang="en-US" sz="3600" b="1" kern="100">
                <a:solidFill>
                  <a:srgbClr val="FF0000"/>
                </a:solidFill>
                <a:latin typeface="微软雅黑"/>
                <a:cs typeface="Times New Roman"/>
              </a:endParaRPr>
            </a:p>
          </p:txBody>
        </p:sp>
      </p:grpSp>
      <p:pic>
        <p:nvPicPr>
          <p:cNvPr id="1029" name="Picture 5" descr="C:\Users\user\Desktop\3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5588" y="1547133"/>
            <a:ext cx="1200150" cy="1419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群組 10"/>
          <p:cNvGrpSpPr/>
          <p:nvPr/>
        </p:nvGrpSpPr>
        <p:grpSpPr>
          <a:xfrm>
            <a:off x="3887901" y="185062"/>
            <a:ext cx="3317762" cy="1156194"/>
            <a:chOff x="3887901" y="185062"/>
            <a:chExt cx="3317762" cy="1156194"/>
          </a:xfrm>
        </p:grpSpPr>
        <p:sp>
          <p:nvSpPr>
            <p:cNvPr id="3" name="弧形箭號 (下彎) 2"/>
            <p:cNvSpPr/>
            <p:nvPr/>
          </p:nvSpPr>
          <p:spPr>
            <a:xfrm>
              <a:off x="3887901" y="720770"/>
              <a:ext cx="3221945" cy="620486"/>
            </a:xfrm>
            <a:prstGeom prst="curvedDownArrow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prstClr val="black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文字方塊 364"/>
                <p:cNvSpPr txBox="1">
                  <a:spLocks noChangeArrowheads="1"/>
                </p:cNvSpPr>
                <p:nvPr/>
              </p:nvSpPr>
              <p:spPr bwMode="auto">
                <a:xfrm>
                  <a:off x="3887901" y="185062"/>
                  <a:ext cx="3317762" cy="95968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zh-TW" altLang="en-US" sz="3000" b="1" i="1" kern="100" smtClean="0">
                                <a:solidFill>
                                  <a:srgbClr val="000000"/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fPr>
                          <m:num>
                            <m:r>
                              <a:rPr lang="en-US" sz="3000" b="1" i="1" kern="100">
                                <a:solidFill>
                                  <a:srgbClr val="00B0F0"/>
                                </a:solidFill>
                                <a:latin typeface="Cambria Math"/>
                                <a:ea typeface="華康中圓體"/>
                                <a:cs typeface="Times New Roman"/>
                              </a:rPr>
                              <m:t>𝟐</m:t>
                            </m:r>
                          </m:num>
                          <m:den>
                            <m:r>
                              <a:rPr lang="en-US" sz="3000" b="1" i="1" kern="100">
                                <a:solidFill>
                                  <a:srgbClr val="000000"/>
                                </a:solidFill>
                                <a:latin typeface="Cambria Math"/>
                                <a:ea typeface="華康中圓體"/>
                                <a:cs typeface="Times New Roman"/>
                              </a:rPr>
                              <m:t>𝟑</m:t>
                            </m:r>
                          </m:den>
                        </m:f>
                        <m:r>
                          <a:rPr lang="en-US" altLang="zh-TW" sz="3000" b="1" i="1" kern="100" smtClean="0">
                            <a:solidFill>
                              <a:srgbClr val="000000"/>
                            </a:solidFill>
                            <a:latin typeface="Cambria Math"/>
                            <a:ea typeface="華康中圓體"/>
                            <a:cs typeface="Times New Roman"/>
                          </a:rPr>
                          <m:t>=</m:t>
                        </m:r>
                        <m:r>
                          <a:rPr lang="en-US" altLang="zh-TW" sz="3000" b="1" i="1" kern="100" smtClean="0">
                            <a:solidFill>
                              <a:srgbClr val="000000"/>
                            </a:solidFill>
                            <a:latin typeface="Cambria Math"/>
                            <a:ea typeface="華康中圓體"/>
                            <a:cs typeface="Times New Roman"/>
                          </a:rPr>
                          <m:t>𝟏</m:t>
                        </m:r>
                        <m:r>
                          <a:rPr lang="en-US" altLang="zh-TW" sz="3000" b="1" i="1" kern="100" smtClean="0">
                            <a:solidFill>
                              <a:srgbClr val="000000"/>
                            </a:solidFill>
                            <a:latin typeface="Cambria Math"/>
                            <a:ea typeface="Cambria Math"/>
                            <a:cs typeface="Times New Roman"/>
                          </a:rPr>
                          <m:t>×</m:t>
                        </m:r>
                        <m:f>
                          <m:fPr>
                            <m:ctrlPr>
                              <a:rPr lang="en-US" altLang="zh-TW" sz="3000" b="1" i="1" kern="100" smtClean="0">
                                <a:solidFill>
                                  <a:srgbClr val="000000"/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fPr>
                          <m:num>
                            <m:r>
                              <a:rPr lang="en-US" altLang="zh-TW" sz="3000" b="1" i="1" kern="100" smtClean="0">
                                <a:solidFill>
                                  <a:srgbClr val="000000"/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  <m:t>𝟏</m:t>
                            </m:r>
                          </m:num>
                          <m:den>
                            <m:r>
                              <a:rPr lang="en-US" altLang="zh-TW" sz="3000" b="1" i="1" kern="100" smtClean="0">
                                <a:solidFill>
                                  <a:srgbClr val="000000"/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  <m:t>𝟑</m:t>
                            </m:r>
                          </m:den>
                        </m:f>
                        <m:r>
                          <a:rPr lang="en-US" altLang="zh-TW" sz="3000" b="1" i="1" kern="100" smtClean="0">
                            <a:solidFill>
                              <a:srgbClr val="0099FF"/>
                            </a:solidFill>
                            <a:latin typeface="Cambria Math"/>
                            <a:ea typeface="Cambria Math"/>
                            <a:cs typeface="Times New Roman"/>
                          </a:rPr>
                          <m:t>×</m:t>
                        </m:r>
                        <m:r>
                          <a:rPr lang="en-US" altLang="zh-TW" sz="3000" b="1" i="1" kern="100" smtClean="0">
                            <a:solidFill>
                              <a:srgbClr val="00B0F0"/>
                            </a:solidFill>
                            <a:latin typeface="Cambria Math"/>
                            <a:ea typeface="Cambria Math"/>
                            <a:cs typeface="Times New Roman"/>
                          </a:rPr>
                          <m:t>𝟐</m:t>
                        </m:r>
                      </m:oMath>
                    </m:oMathPara>
                  </a14:m>
                  <a:endParaRPr lang="zh-TW" altLang="en-US" sz="3000" kern="100">
                    <a:solidFill>
                      <a:prstClr val="black"/>
                    </a:solidFill>
                    <a:latin typeface="Calibri"/>
                    <a:ea typeface="新細明體"/>
                    <a:cs typeface="Times New Roman"/>
                  </a:endParaRPr>
                </a:p>
              </p:txBody>
            </p:sp>
          </mc:Choice>
          <mc:Fallback xmlns="">
            <p:sp>
              <p:nvSpPr>
                <p:cNvPr id="19" name="文字方塊 36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3887901" y="185062"/>
                  <a:ext cx="3317762" cy="959686"/>
                </a:xfrm>
                <a:prstGeom prst="rect">
                  <a:avLst/>
                </a:prstGeom>
                <a:blipFill rotWithShape="1">
                  <a:blip r:embed="rId10"/>
                  <a:stretch>
                    <a:fillRect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20" name="Picture 3" descr="D:\vito\分享報告\簡報用小插圖\分數\7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9282" y="2119111"/>
            <a:ext cx="695325" cy="431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user\Desktop\4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8368" y="1594758"/>
            <a:ext cx="6096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群組 11"/>
          <p:cNvGrpSpPr/>
          <p:nvPr/>
        </p:nvGrpSpPr>
        <p:grpSpPr>
          <a:xfrm>
            <a:off x="1000627" y="4543316"/>
            <a:ext cx="1253799" cy="1537793"/>
            <a:chOff x="1000627" y="4543316"/>
            <a:chExt cx="1253799" cy="153779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文字方塊 364"/>
                <p:cNvSpPr txBox="1">
                  <a:spLocks noChangeArrowheads="1"/>
                </p:cNvSpPr>
                <p:nvPr/>
              </p:nvSpPr>
              <p:spPr bwMode="auto">
                <a:xfrm>
                  <a:off x="1000627" y="4543316"/>
                  <a:ext cx="535305" cy="153779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zh-TW" altLang="en-US" sz="5000" b="1" i="1" kern="100">
                                <a:solidFill>
                                  <a:srgbClr val="000000"/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fPr>
                          <m:num>
                            <m:r>
                              <a:rPr lang="en-US" sz="5000" b="1" i="1" kern="100" smtClean="0">
                                <a:solidFill>
                                  <a:srgbClr val="00B050"/>
                                </a:solidFill>
                                <a:latin typeface="Cambria Math"/>
                                <a:ea typeface="華康中圓體"/>
                                <a:cs typeface="Times New Roman"/>
                              </a:rPr>
                              <m:t>𝟐</m:t>
                            </m:r>
                          </m:num>
                          <m:den>
                            <m:r>
                              <a:rPr lang="en-US" sz="5000" b="1" i="1" kern="100">
                                <a:solidFill>
                                  <a:srgbClr val="000000"/>
                                </a:solidFill>
                                <a:latin typeface="Cambria Math"/>
                                <a:ea typeface="華康中圓體"/>
                                <a:cs typeface="Times New Roman"/>
                              </a:rPr>
                              <m:t>𝟑</m:t>
                            </m:r>
                          </m:den>
                        </m:f>
                      </m:oMath>
                    </m:oMathPara>
                  </a14:m>
                  <a:endParaRPr lang="zh-TW" altLang="en-US" sz="5000" kern="100">
                    <a:solidFill>
                      <a:prstClr val="black"/>
                    </a:solidFill>
                    <a:latin typeface="Calibri"/>
                    <a:ea typeface="新細明體"/>
                    <a:cs typeface="Times New Roman"/>
                  </a:endParaRPr>
                </a:p>
              </p:txBody>
            </p:sp>
          </mc:Choice>
          <mc:Fallback xmlns="">
            <p:sp>
              <p:nvSpPr>
                <p:cNvPr id="22" name="文字方塊 36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1000627" y="4543316"/>
                  <a:ext cx="535305" cy="1537793"/>
                </a:xfrm>
                <a:prstGeom prst="rect">
                  <a:avLst/>
                </a:prstGeom>
                <a:blipFill rotWithShape="1">
                  <a:blip r:embed="rId12"/>
                  <a:stretch>
                    <a:fillRect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031" name="Picture 7" descr="C:\Users\user\Desktop\7.png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73401" y="4709509"/>
              <a:ext cx="581025" cy="1371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4" name="Picture 3" descr="D:\vito\分享報告\簡報用小插圖\分數\7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5944" y="5179435"/>
            <a:ext cx="695325" cy="431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7" descr="C:\Users\user\Desktop\7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3332" y="4626412"/>
            <a:ext cx="581025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群組 13"/>
          <p:cNvGrpSpPr/>
          <p:nvPr/>
        </p:nvGrpSpPr>
        <p:grpSpPr>
          <a:xfrm>
            <a:off x="3934731" y="4623792"/>
            <a:ext cx="653143" cy="896702"/>
            <a:chOff x="3934731" y="4623792"/>
            <a:chExt cx="653143" cy="896702"/>
          </a:xfrm>
        </p:grpSpPr>
        <p:sp>
          <p:nvSpPr>
            <p:cNvPr id="26" name="向右箭號 25"/>
            <p:cNvSpPr/>
            <p:nvPr/>
          </p:nvSpPr>
          <p:spPr>
            <a:xfrm>
              <a:off x="3934731" y="5270123"/>
              <a:ext cx="653143" cy="250371"/>
            </a:xfrm>
            <a:prstGeom prst="rightArrow">
              <a:avLst/>
            </a:prstGeom>
            <a:solidFill>
              <a:srgbClr val="92D050"/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27" name="文字方塊 364"/>
            <p:cNvSpPr txBox="1">
              <a:spLocks noChangeArrowheads="1"/>
            </p:cNvSpPr>
            <p:nvPr/>
          </p:nvSpPr>
          <p:spPr bwMode="auto">
            <a:xfrm>
              <a:off x="3989161" y="4623792"/>
              <a:ext cx="535305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spAutoFit/>
            </a:bodyPr>
            <a:lstStyle/>
            <a:p>
              <a:r>
                <a:rPr lang="en-US" altLang="zh-TW" sz="3600" b="1" kern="100" smtClean="0">
                  <a:solidFill>
                    <a:srgbClr val="FF00FF"/>
                  </a:solidFill>
                  <a:latin typeface="微软雅黑"/>
                  <a:cs typeface="Times New Roman"/>
                </a:rPr>
                <a:t>2</a:t>
              </a:r>
              <a:endParaRPr lang="zh-TW" altLang="en-US" sz="3600" b="1" kern="100">
                <a:solidFill>
                  <a:srgbClr val="FF00FF"/>
                </a:solidFill>
                <a:latin typeface="微软雅黑"/>
                <a:cs typeface="Times New Roman"/>
              </a:endParaRPr>
            </a:p>
          </p:txBody>
        </p:sp>
      </p:grpSp>
      <p:pic>
        <p:nvPicPr>
          <p:cNvPr id="1032" name="Picture 8" descr="C:\Users\user\Desktop\8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0824" y="4082903"/>
            <a:ext cx="600075" cy="2657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user\Desktop\10.pn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8789" y="4100497"/>
            <a:ext cx="628650" cy="261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群組 16"/>
          <p:cNvGrpSpPr/>
          <p:nvPr/>
        </p:nvGrpSpPr>
        <p:grpSpPr>
          <a:xfrm>
            <a:off x="5458232" y="4046368"/>
            <a:ext cx="653143" cy="1474125"/>
            <a:chOff x="5458232" y="4046368"/>
            <a:chExt cx="653143" cy="1474125"/>
          </a:xfrm>
        </p:grpSpPr>
        <p:sp>
          <p:nvSpPr>
            <p:cNvPr id="29" name="向右箭號 28"/>
            <p:cNvSpPr/>
            <p:nvPr/>
          </p:nvSpPr>
          <p:spPr>
            <a:xfrm>
              <a:off x="5458232" y="5270122"/>
              <a:ext cx="653143" cy="250371"/>
            </a:xfrm>
            <a:prstGeom prst="rightArrow">
              <a:avLst/>
            </a:prstGeom>
            <a:solidFill>
              <a:srgbClr val="92D050"/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prstClr val="white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文字方塊 364"/>
                <p:cNvSpPr txBox="1">
                  <a:spLocks noChangeArrowheads="1"/>
                </p:cNvSpPr>
                <p:nvPr/>
              </p:nvSpPr>
              <p:spPr bwMode="auto">
                <a:xfrm>
                  <a:off x="5489892" y="4046368"/>
                  <a:ext cx="535305" cy="113306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zh-TW" altLang="en-US" sz="3600" b="1" i="1" kern="100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fPr>
                          <m:num>
                            <m:r>
                              <a:rPr lang="en-US" sz="3600" b="1" i="1" kern="100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華康中圓體"/>
                                <a:cs typeface="Times New Roman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3600" b="1" i="1" kern="100">
                                <a:solidFill>
                                  <a:srgbClr val="FF0000"/>
                                </a:solidFill>
                                <a:latin typeface="Cambria Math"/>
                                <a:ea typeface="華康中圓體"/>
                                <a:cs typeface="Times New Roman"/>
                              </a:rPr>
                              <m:t>𝟑</m:t>
                            </m:r>
                          </m:den>
                        </m:f>
                      </m:oMath>
                    </m:oMathPara>
                  </a14:m>
                  <a:endParaRPr lang="zh-TW" altLang="en-US" sz="3600" kern="100">
                    <a:solidFill>
                      <a:srgbClr val="FF0000"/>
                    </a:solidFill>
                    <a:latin typeface="Calibri"/>
                    <a:ea typeface="新細明體"/>
                    <a:cs typeface="Times New Roman"/>
                  </a:endParaRPr>
                </a:p>
              </p:txBody>
            </p:sp>
          </mc:Choice>
          <mc:Fallback xmlns="">
            <p:sp>
              <p:nvSpPr>
                <p:cNvPr id="35" name="文字方塊 36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5489892" y="4046368"/>
                  <a:ext cx="535305" cy="1133067"/>
                </a:xfrm>
                <a:prstGeom prst="rect">
                  <a:avLst/>
                </a:prstGeom>
                <a:blipFill rotWithShape="1">
                  <a:blip r:embed="rId16"/>
                  <a:stretch>
                    <a:fillRect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8" name="群組 17"/>
          <p:cNvGrpSpPr/>
          <p:nvPr/>
        </p:nvGrpSpPr>
        <p:grpSpPr>
          <a:xfrm>
            <a:off x="3625553" y="2920094"/>
            <a:ext cx="3221945" cy="1182716"/>
            <a:chOff x="3625553" y="2920094"/>
            <a:chExt cx="3221945" cy="1182716"/>
          </a:xfrm>
        </p:grpSpPr>
        <p:sp>
          <p:nvSpPr>
            <p:cNvPr id="36" name="弧形箭號 (下彎) 35"/>
            <p:cNvSpPr/>
            <p:nvPr/>
          </p:nvSpPr>
          <p:spPr>
            <a:xfrm>
              <a:off x="3625553" y="3482324"/>
              <a:ext cx="3221945" cy="620486"/>
            </a:xfrm>
            <a:prstGeom prst="curvedDownArrow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prstClr val="black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文字方塊 364"/>
                <p:cNvSpPr txBox="1">
                  <a:spLocks noChangeArrowheads="1"/>
                </p:cNvSpPr>
                <p:nvPr/>
              </p:nvSpPr>
              <p:spPr bwMode="auto">
                <a:xfrm>
                  <a:off x="3668712" y="2920094"/>
                  <a:ext cx="3178786" cy="95968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zh-TW" altLang="en-US" sz="3000" b="1" i="1" kern="100" smtClean="0">
                                <a:solidFill>
                                  <a:srgbClr val="000000"/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fPr>
                          <m:num>
                            <m:r>
                              <a:rPr lang="en-US" sz="3000" b="1" i="1" kern="100" smtClean="0">
                                <a:solidFill>
                                  <a:srgbClr val="00B050"/>
                                </a:solidFill>
                                <a:latin typeface="Cambria Math"/>
                                <a:ea typeface="華康中圓體"/>
                                <a:cs typeface="Times New Roman"/>
                              </a:rPr>
                              <m:t>𝟐</m:t>
                            </m:r>
                          </m:num>
                          <m:den>
                            <m:r>
                              <a:rPr lang="en-US" sz="3000" b="1" i="1" kern="100">
                                <a:solidFill>
                                  <a:srgbClr val="000000"/>
                                </a:solidFill>
                                <a:latin typeface="Cambria Math"/>
                                <a:ea typeface="華康中圓體"/>
                                <a:cs typeface="Times New Roman"/>
                              </a:rPr>
                              <m:t>𝟑</m:t>
                            </m:r>
                          </m:den>
                        </m:f>
                        <m:r>
                          <a:rPr lang="en-US" altLang="zh-TW" sz="3000" b="1" i="1" kern="100" smtClean="0">
                            <a:solidFill>
                              <a:srgbClr val="000000"/>
                            </a:solidFill>
                            <a:latin typeface="Cambria Math"/>
                            <a:ea typeface="華康中圓體"/>
                            <a:cs typeface="Times New Roman"/>
                          </a:rPr>
                          <m:t>=</m:t>
                        </m:r>
                        <m:r>
                          <a:rPr lang="en-US" altLang="zh-TW" sz="3000" b="1" i="1" kern="100" smtClean="0">
                            <a:solidFill>
                              <a:srgbClr val="000000"/>
                            </a:solidFill>
                            <a:latin typeface="Cambria Math"/>
                            <a:ea typeface="華康中圓體"/>
                            <a:cs typeface="Times New Roman"/>
                          </a:rPr>
                          <m:t>𝟏</m:t>
                        </m:r>
                        <m:r>
                          <a:rPr lang="en-US" altLang="zh-TW" sz="3000" b="1" i="1" kern="100" smtClean="0">
                            <a:solidFill>
                              <a:srgbClr val="008000"/>
                            </a:solidFill>
                            <a:latin typeface="Cambria Math"/>
                            <a:ea typeface="Cambria Math"/>
                            <a:cs typeface="Times New Roman"/>
                          </a:rPr>
                          <m:t>×</m:t>
                        </m:r>
                        <m:r>
                          <a:rPr lang="en-US" altLang="zh-TW" sz="3000" b="1" i="1" kern="100" smtClean="0">
                            <a:solidFill>
                              <a:srgbClr val="008000"/>
                            </a:solidFill>
                            <a:latin typeface="Cambria Math"/>
                            <a:ea typeface="Cambria Math"/>
                            <a:cs typeface="Times New Roman"/>
                          </a:rPr>
                          <m:t>𝟐</m:t>
                        </m:r>
                        <m:r>
                          <a:rPr lang="en-US" altLang="zh-TW" sz="3000" b="1" i="1" kern="100" smtClean="0">
                            <a:solidFill>
                              <a:srgbClr val="000000"/>
                            </a:solidFill>
                            <a:latin typeface="Cambria Math"/>
                            <a:ea typeface="Cambria Math"/>
                            <a:cs typeface="Times New Roman"/>
                          </a:rPr>
                          <m:t>×</m:t>
                        </m:r>
                        <m:f>
                          <m:fPr>
                            <m:ctrlPr>
                              <a:rPr lang="en-US" altLang="zh-TW" sz="3000" b="1" i="1" kern="100" smtClean="0">
                                <a:solidFill>
                                  <a:srgbClr val="000000"/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fPr>
                          <m:num>
                            <m:r>
                              <a:rPr lang="en-US" altLang="zh-TW" sz="3000" b="1" i="1" kern="100" smtClean="0">
                                <a:solidFill>
                                  <a:srgbClr val="000000"/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  <m:t>𝟏</m:t>
                            </m:r>
                          </m:num>
                          <m:den>
                            <m:r>
                              <a:rPr lang="en-US" altLang="zh-TW" sz="3000" b="1" i="1" kern="100" smtClean="0">
                                <a:solidFill>
                                  <a:srgbClr val="000000"/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  <m:t>𝟑</m:t>
                            </m:r>
                          </m:den>
                        </m:f>
                      </m:oMath>
                    </m:oMathPara>
                  </a14:m>
                  <a:endParaRPr lang="zh-TW" altLang="en-US" sz="3000" kern="100">
                    <a:solidFill>
                      <a:prstClr val="black"/>
                    </a:solidFill>
                    <a:latin typeface="Calibri"/>
                    <a:ea typeface="新細明體"/>
                    <a:cs typeface="Times New Roman"/>
                  </a:endParaRPr>
                </a:p>
              </p:txBody>
            </p:sp>
          </mc:Choice>
          <mc:Fallback xmlns="">
            <p:sp>
              <p:nvSpPr>
                <p:cNvPr id="37" name="文字方塊 36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3668712" y="2920094"/>
                  <a:ext cx="3178786" cy="959686"/>
                </a:xfrm>
                <a:prstGeom prst="rect">
                  <a:avLst/>
                </a:prstGeom>
                <a:blipFill rotWithShape="1">
                  <a:blip r:embed="rId17"/>
                  <a:stretch>
                    <a:fillRect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1036" name="Picture 12" descr="D:\vito\分享報告\簡報用小插圖\分數\5.png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4080" y="5520494"/>
            <a:ext cx="1231985" cy="1238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D:\vito\分享報告\簡報用小插圖\分數\2.png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6268" y="4155911"/>
            <a:ext cx="1459593" cy="1156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D:\vito\分享報告\簡報用小插圖\分數\3.png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823253">
            <a:off x="10221832" y="4973510"/>
            <a:ext cx="1890748" cy="1831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5" descr="D:\vito\分享報告\簡報用小插圖\想\2.png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8012" y="269693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6602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vito\分享報告\簡報用小插圖\想\11(png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13" y="3767445"/>
            <a:ext cx="1855787" cy="2995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標題 2"/>
          <p:cNvSpPr txBox="1">
            <a:spLocks/>
          </p:cNvSpPr>
          <p:nvPr/>
        </p:nvSpPr>
        <p:spPr>
          <a:xfrm>
            <a:off x="9022734" y="95088"/>
            <a:ext cx="3024123" cy="6715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000" b="1" smtClean="0">
                <a:solidFill>
                  <a:prstClr val="black">
                    <a:lumMod val="65000"/>
                    <a:lumOff val="3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分數的乘法</a:t>
            </a:r>
            <a:endParaRPr lang="zh-TW" altLang="en-US" sz="4000" b="1" dirty="0">
              <a:solidFill>
                <a:prstClr val="black">
                  <a:lumMod val="65000"/>
                  <a:lumOff val="3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051" name="Picture 3" descr="D:\vito\分享報告\簡報用小插圖\math\math9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4779" y="4673235"/>
            <a:ext cx="3109232" cy="2035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文字方塊 364"/>
          <p:cNvSpPr txBox="1">
            <a:spLocks noChangeArrowheads="1"/>
          </p:cNvSpPr>
          <p:nvPr/>
        </p:nvSpPr>
        <p:spPr bwMode="auto">
          <a:xfrm>
            <a:off x="366713" y="621357"/>
            <a:ext cx="5456412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spAutoFit/>
          </a:bodyPr>
          <a:lstStyle/>
          <a:p>
            <a:r>
              <a:rPr lang="zh-TW" altLang="en-US" sz="5000" b="1" kern="100" smtClean="0">
                <a:solidFill>
                  <a:prstClr val="black">
                    <a:lumMod val="50000"/>
                    <a:lumOff val="50000"/>
                  </a:prstClr>
                </a:solidFill>
                <a:latin typeface="微软雅黑"/>
                <a:cs typeface="Times New Roman"/>
              </a:rPr>
              <a:t>試看看你會怎麼教</a:t>
            </a:r>
            <a:endParaRPr lang="zh-TW" altLang="en-US" sz="5000" b="1" kern="100">
              <a:solidFill>
                <a:prstClr val="black">
                  <a:lumMod val="50000"/>
                  <a:lumOff val="50000"/>
                </a:prstClr>
              </a:solidFill>
              <a:latin typeface="微软雅黑"/>
              <a:cs typeface="Times New Roman"/>
            </a:endParaRPr>
          </a:p>
        </p:txBody>
      </p:sp>
      <p:grpSp>
        <p:nvGrpSpPr>
          <p:cNvPr id="4" name="群組 3"/>
          <p:cNvGrpSpPr/>
          <p:nvPr/>
        </p:nvGrpSpPr>
        <p:grpSpPr>
          <a:xfrm>
            <a:off x="3865388" y="2291419"/>
            <a:ext cx="3365778" cy="1644831"/>
            <a:chOff x="2887488" y="1999319"/>
            <a:chExt cx="3365778" cy="164483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文字方塊 364"/>
                <p:cNvSpPr txBox="1">
                  <a:spLocks noChangeArrowheads="1"/>
                </p:cNvSpPr>
                <p:nvPr/>
              </p:nvSpPr>
              <p:spPr bwMode="auto">
                <a:xfrm>
                  <a:off x="2887488" y="1999319"/>
                  <a:ext cx="3030712" cy="153779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zh-TW" altLang="en-US" sz="5000" b="1" i="1" kern="100" smtClean="0">
                                <a:solidFill>
                                  <a:prstClr val="black">
                                    <a:lumMod val="65000"/>
                                    <a:lumOff val="35000"/>
                                  </a:prstClr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fPr>
                          <m:num>
                            <m:r>
                              <a:rPr lang="en-US" sz="5000" b="1" i="1" kern="100" smtClean="0">
                                <a:solidFill>
                                  <a:prstClr val="black">
                                    <a:lumMod val="65000"/>
                                    <a:lumOff val="35000"/>
                                  </a:prstClr>
                                </a:solidFill>
                                <a:latin typeface="Cambria Math"/>
                                <a:ea typeface="華康中圓體"/>
                                <a:cs typeface="Times New Roman"/>
                              </a:rPr>
                              <m:t>𝟐</m:t>
                            </m:r>
                          </m:num>
                          <m:den>
                            <m:r>
                              <a:rPr lang="en-US" sz="5000" b="1" i="1" kern="100" smtClean="0">
                                <a:solidFill>
                                  <a:prstClr val="black">
                                    <a:lumMod val="65000"/>
                                    <a:lumOff val="35000"/>
                                  </a:prstClr>
                                </a:solidFill>
                                <a:latin typeface="Cambria Math"/>
                                <a:ea typeface="華康中圓體"/>
                                <a:cs typeface="Times New Roman"/>
                              </a:rPr>
                              <m:t>𝟑</m:t>
                            </m:r>
                          </m:den>
                        </m:f>
                        <m:r>
                          <a:rPr lang="en-US" sz="5000" b="1" i="1" kern="100" smtClean="0">
                            <a:solidFill>
                              <a:prstClr val="black">
                                <a:lumMod val="65000"/>
                                <a:lumOff val="35000"/>
                              </a:prstClr>
                            </a:solidFill>
                            <a:latin typeface="Cambria Math"/>
                            <a:ea typeface="Cambria Math"/>
                            <a:cs typeface="Times New Roman"/>
                          </a:rPr>
                          <m:t>×</m:t>
                        </m:r>
                        <m:f>
                          <m:fPr>
                            <m:ctrlPr>
                              <a:rPr lang="en-US" altLang="zh-TW" sz="5000" b="1" i="1" kern="100" smtClean="0">
                                <a:solidFill>
                                  <a:prstClr val="black">
                                    <a:lumMod val="65000"/>
                                    <a:lumOff val="35000"/>
                                  </a:prstClr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fPr>
                          <m:num>
                            <m:r>
                              <a:rPr lang="en-US" altLang="zh-TW" sz="5000" b="1" i="1" kern="100" smtClean="0">
                                <a:solidFill>
                                  <a:prstClr val="black">
                                    <a:lumMod val="65000"/>
                                    <a:lumOff val="35000"/>
                                  </a:prstClr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  <m:t>𝟒</m:t>
                            </m:r>
                          </m:num>
                          <m:den>
                            <m:r>
                              <a:rPr lang="en-US" altLang="zh-TW" sz="5000" b="1" i="1" kern="100" smtClean="0">
                                <a:solidFill>
                                  <a:prstClr val="black">
                                    <a:lumMod val="65000"/>
                                    <a:lumOff val="35000"/>
                                  </a:prstClr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  <m:t>𝟓</m:t>
                            </m:r>
                          </m:den>
                        </m:f>
                        <m:r>
                          <a:rPr lang="en-US" altLang="zh-TW" sz="5000" b="1" i="1" kern="100" smtClean="0">
                            <a:solidFill>
                              <a:prstClr val="black">
                                <a:lumMod val="65000"/>
                                <a:lumOff val="35000"/>
                              </a:prstClr>
                            </a:solidFill>
                            <a:latin typeface="Cambria Math"/>
                            <a:ea typeface="Cambria Math"/>
                            <a:cs typeface="Times New Roman"/>
                          </a:rPr>
                          <m:t>=</m:t>
                        </m:r>
                      </m:oMath>
                    </m:oMathPara>
                  </a14:m>
                  <a:endParaRPr lang="zh-TW" altLang="en-US" sz="5000" kern="100">
                    <a:solidFill>
                      <a:prstClr val="black"/>
                    </a:solidFill>
                    <a:latin typeface="Calibri"/>
                    <a:ea typeface="新細明體"/>
                    <a:cs typeface="Times New Roman"/>
                  </a:endParaRPr>
                </a:p>
              </p:txBody>
            </p:sp>
          </mc:Choice>
          <mc:Fallback xmlns="">
            <p:sp>
              <p:nvSpPr>
                <p:cNvPr id="9" name="文字方塊 36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2887488" y="1999319"/>
                  <a:ext cx="3030712" cy="1537793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2052" name="Picture 4" descr="D:\vito\分享報告\簡報用小插圖\想\Q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40314" y="2056285"/>
              <a:ext cx="1212952" cy="15878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053" name="Picture 5" descr="D:\vito\分享報告\簡報用小插圖\分數\9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3125" y="5965058"/>
            <a:ext cx="2703512" cy="743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D:\vito\分享報告\簡報用小插圖\分數\8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4919" y="6003925"/>
            <a:ext cx="2438400" cy="70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5009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C:\Users\User\Desktop\1050319\調查1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73112">
            <a:off x="7852763" y="881017"/>
            <a:ext cx="2471976" cy="2534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標題 2"/>
          <p:cNvSpPr txBox="1">
            <a:spLocks/>
          </p:cNvSpPr>
          <p:nvPr/>
        </p:nvSpPr>
        <p:spPr>
          <a:xfrm>
            <a:off x="3263901" y="2639263"/>
            <a:ext cx="5934104" cy="143199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4800" b="1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分數乘分數</a:t>
            </a:r>
            <a:endParaRPr lang="en-US" altLang="zh-TW" sz="48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>
              <a:lnSpc>
                <a:spcPts val="5500"/>
              </a:lnSpc>
            </a:pPr>
            <a:r>
              <a:rPr lang="zh-TW" altLang="en-US" sz="4800" b="1">
                <a:solidFill>
                  <a:prstClr val="black">
                    <a:lumMod val="50000"/>
                    <a:lumOff val="50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再幾分</a:t>
            </a:r>
            <a:r>
              <a:rPr lang="zh-TW" altLang="en-US" sz="4800" b="1" smtClean="0">
                <a:solidFill>
                  <a:prstClr val="black">
                    <a:lumMod val="50000"/>
                    <a:lumOff val="50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再幾</a:t>
            </a:r>
            <a:r>
              <a:rPr lang="zh-TW" altLang="en-US" sz="4800" b="1">
                <a:solidFill>
                  <a:prstClr val="black">
                    <a:lumMod val="50000"/>
                    <a:lumOff val="50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倍取</a:t>
            </a:r>
            <a:endParaRPr lang="zh-TW" altLang="en-US" sz="4800" b="1" dirty="0">
              <a:solidFill>
                <a:prstClr val="black">
                  <a:lumMod val="50000"/>
                  <a:lumOff val="50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" name="Picture 2" descr="D:\生根(CA)\生根分享報告\簡報用小插圖\math\mathtre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8004" y="3659544"/>
            <a:ext cx="2689225" cy="2689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0413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D:\生根(CA)\生根分享報告\簡報用小插圖\想\q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0571" y="1371600"/>
            <a:ext cx="9248468" cy="5342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文本框 71"/>
          <p:cNvSpPr txBox="1"/>
          <p:nvPr/>
        </p:nvSpPr>
        <p:spPr>
          <a:xfrm>
            <a:off x="4038601" y="544286"/>
            <a:ext cx="409302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5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ea"/>
                <a:ea typeface="+mj-ea"/>
                <a:cs typeface="DFPShaoNvW5-GB" charset="-122"/>
                <a:sym typeface="Arial"/>
              </a:rPr>
              <a:t>分數動動腦</a:t>
            </a:r>
            <a:endParaRPr kumimoji="1" lang="zh-CN" altLang="en-US" sz="5000" b="1" dirty="0">
              <a:solidFill>
                <a:schemeClr val="tx1">
                  <a:lumMod val="50000"/>
                  <a:lumOff val="50000"/>
                </a:schemeClr>
              </a:solidFill>
              <a:latin typeface="+mj-ea"/>
              <a:ea typeface="+mj-ea"/>
              <a:cs typeface="DFPShaoNvW5-GB" charset="-122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6276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2"/>
          <p:cNvSpPr txBox="1">
            <a:spLocks/>
          </p:cNvSpPr>
          <p:nvPr/>
        </p:nvSpPr>
        <p:spPr>
          <a:xfrm>
            <a:off x="9022734" y="95088"/>
            <a:ext cx="3024123" cy="6715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zh-TW" altLang="en-US" sz="4000" b="1" smtClean="0">
                <a:solidFill>
                  <a:prstClr val="black">
                    <a:lumMod val="65000"/>
                    <a:lumOff val="3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分數的除法</a:t>
            </a:r>
            <a:endParaRPr lang="zh-TW" altLang="en-US" sz="4000" b="1" dirty="0">
              <a:solidFill>
                <a:prstClr val="black">
                  <a:lumMod val="65000"/>
                  <a:lumOff val="3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文字方塊 364"/>
          <p:cNvSpPr txBox="1">
            <a:spLocks noChangeArrowheads="1"/>
          </p:cNvSpPr>
          <p:nvPr/>
        </p:nvSpPr>
        <p:spPr bwMode="auto">
          <a:xfrm>
            <a:off x="150812" y="190470"/>
            <a:ext cx="6402387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spAutoFit/>
          </a:bodyPr>
          <a:lstStyle/>
          <a:p>
            <a:r>
              <a:rPr lang="zh-TW" altLang="en-US" sz="5000" b="1" kern="100" smtClean="0">
                <a:solidFill>
                  <a:prstClr val="black">
                    <a:lumMod val="50000"/>
                    <a:lumOff val="50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怎麼談分數除以分數</a:t>
            </a:r>
            <a:endParaRPr lang="zh-TW" altLang="en-US" sz="5000" b="1" kern="100">
              <a:solidFill>
                <a:prstClr val="black">
                  <a:lumMod val="50000"/>
                  <a:lumOff val="50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字方塊 364"/>
              <p:cNvSpPr txBox="1">
                <a:spLocks noChangeArrowheads="1"/>
              </p:cNvSpPr>
              <p:nvPr/>
            </p:nvSpPr>
            <p:spPr bwMode="auto">
              <a:xfrm>
                <a:off x="2079227" y="1581820"/>
                <a:ext cx="1783556" cy="15377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TW" altLang="en-US" sz="5000" b="1" i="1" kern="100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fPr>
                        <m:num>
                          <m:r>
                            <a:rPr lang="en-US" sz="5000" b="1" i="1" kern="100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/>
                              <a:ea typeface="華康中圓體"/>
                              <a:cs typeface="Times New Roman"/>
                            </a:rPr>
                            <m:t>𝟐</m:t>
                          </m:r>
                        </m:num>
                        <m:den>
                          <m:r>
                            <a:rPr lang="en-US" sz="5000" b="1" i="1" kern="100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/>
                              <a:ea typeface="華康中圓體"/>
                              <a:cs typeface="Times New Roman"/>
                            </a:rPr>
                            <m:t>𝟑</m:t>
                          </m:r>
                        </m:den>
                      </m:f>
                      <m:r>
                        <a:rPr lang="en-US" sz="5000" b="1" i="1" kern="100" smtClean="0"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latin typeface="Cambria Math"/>
                          <a:ea typeface="Cambria Math"/>
                          <a:cs typeface="Times New Roman"/>
                        </a:rPr>
                        <m:t>÷</m:t>
                      </m:r>
                      <m:f>
                        <m:fPr>
                          <m:ctrlPr>
                            <a:rPr lang="en-US" altLang="zh-TW" sz="5000" b="1" i="1" kern="100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fPr>
                        <m:num>
                          <m:r>
                            <a:rPr lang="en-US" altLang="zh-TW" sz="5000" b="1" i="1" kern="100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  <m:t>𝟑</m:t>
                          </m:r>
                        </m:num>
                        <m:den>
                          <m:r>
                            <a:rPr lang="en-US" altLang="zh-TW" sz="5000" b="1" i="1" kern="100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zh-TW" altLang="en-US" sz="5000" kern="100">
                  <a:solidFill>
                    <a:prstClr val="black"/>
                  </a:solidFill>
                  <a:latin typeface="Calibri"/>
                  <a:ea typeface="新細明體"/>
                  <a:cs typeface="Times New Roman"/>
                </a:endParaRPr>
              </a:p>
            </p:txBody>
          </p:sp>
        </mc:Choice>
        <mc:Fallback xmlns="">
          <p:sp>
            <p:nvSpPr>
              <p:cNvPr id="9" name="文字方塊 3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79227" y="1581820"/>
                <a:ext cx="1783556" cy="1537793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74" name="Picture 2" descr="D:\vito\分享報告\簡報用小插圖\math\math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8963" y="4819650"/>
            <a:ext cx="2352675" cy="194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vito\分享報告\簡報用小插圖\想\1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381500"/>
            <a:ext cx="2370666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D:\vito\分享報告\簡報用小插圖\分數\7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9915" y="2258773"/>
            <a:ext cx="695325" cy="431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字方塊 364"/>
              <p:cNvSpPr txBox="1">
                <a:spLocks noChangeArrowheads="1"/>
              </p:cNvSpPr>
              <p:nvPr/>
            </p:nvSpPr>
            <p:spPr bwMode="auto">
              <a:xfrm>
                <a:off x="4733527" y="1629550"/>
                <a:ext cx="4364436" cy="15377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TW" altLang="en-US" sz="5000" b="1" i="1" kern="100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fPr>
                        <m:num>
                          <m:r>
                            <a:rPr lang="en-US" sz="5000" b="1" i="1" kern="100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/>
                              <a:ea typeface="華康中圓體"/>
                              <a:cs typeface="Times New Roman"/>
                            </a:rPr>
                            <m:t>𝟐</m:t>
                          </m:r>
                          <m:r>
                            <a:rPr lang="en-US" sz="5000" b="1" i="1" kern="100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  <m:t>×</m:t>
                          </m:r>
                          <m:r>
                            <a:rPr lang="en-US" altLang="zh-TW" sz="5000" b="1" i="1" kern="100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  <m:t>𝟒</m:t>
                          </m:r>
                        </m:num>
                        <m:den>
                          <m:r>
                            <a:rPr lang="en-US" sz="5000" b="1" i="1" kern="100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/>
                              <a:ea typeface="華康中圓體"/>
                              <a:cs typeface="Times New Roman"/>
                            </a:rPr>
                            <m:t>𝟑</m:t>
                          </m:r>
                          <m:r>
                            <a:rPr lang="en-US" sz="5000" b="1" i="1" kern="100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  <m:t>×</m:t>
                          </m:r>
                          <m:r>
                            <a:rPr lang="en-US" altLang="zh-TW" sz="5000" b="1" i="1" kern="100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  <m:t>𝟒</m:t>
                          </m:r>
                        </m:den>
                      </m:f>
                      <m:r>
                        <a:rPr lang="en-US" sz="5000" b="1" i="1" kern="100" smtClean="0"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latin typeface="Cambria Math"/>
                          <a:ea typeface="Cambria Math"/>
                          <a:cs typeface="Times New Roman"/>
                        </a:rPr>
                        <m:t>÷</m:t>
                      </m:r>
                      <m:f>
                        <m:fPr>
                          <m:ctrlPr>
                            <a:rPr lang="en-US" altLang="zh-TW" sz="5000" b="1" i="1" kern="100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fPr>
                        <m:num>
                          <m:r>
                            <a:rPr lang="en-US" altLang="zh-TW" sz="5000" b="1" i="1" kern="100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  <m:t>𝟑</m:t>
                          </m:r>
                          <m:r>
                            <a:rPr lang="en-US" altLang="zh-TW" sz="5000" b="1" i="1" kern="100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  <m:t>×</m:t>
                          </m:r>
                          <m:r>
                            <a:rPr lang="en-US" altLang="zh-TW" sz="5000" b="1" i="1" kern="100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  <m:t>𝟑</m:t>
                          </m:r>
                        </m:num>
                        <m:den>
                          <m:r>
                            <a:rPr lang="en-US" altLang="zh-TW" sz="5000" b="1" i="1" kern="100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  <m:t>𝟒</m:t>
                          </m:r>
                          <m:r>
                            <a:rPr lang="en-US" altLang="zh-TW" sz="5000" b="1" i="1" kern="100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  <m:t>×</m:t>
                          </m:r>
                          <m:r>
                            <a:rPr lang="en-US" altLang="zh-TW" sz="5000" b="1" i="1" kern="100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zh-TW" altLang="en-US" sz="5000" kern="100">
                  <a:solidFill>
                    <a:prstClr val="black"/>
                  </a:solidFill>
                  <a:latin typeface="Calibri"/>
                  <a:ea typeface="新細明體"/>
                  <a:cs typeface="Times New Roman"/>
                </a:endParaRPr>
              </a:p>
            </p:txBody>
          </p:sp>
        </mc:Choice>
        <mc:Fallback xmlns="">
          <p:sp>
            <p:nvSpPr>
              <p:cNvPr id="14" name="文字方塊 3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733527" y="1629550"/>
                <a:ext cx="4364436" cy="1537793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群組 1"/>
          <p:cNvGrpSpPr/>
          <p:nvPr/>
        </p:nvGrpSpPr>
        <p:grpSpPr>
          <a:xfrm>
            <a:off x="4733527" y="2590800"/>
            <a:ext cx="3923992" cy="576543"/>
            <a:chOff x="4733527" y="2590800"/>
            <a:chExt cx="3923992" cy="576543"/>
          </a:xfrm>
        </p:grpSpPr>
        <p:sp>
          <p:nvSpPr>
            <p:cNvPr id="3" name="矩形 2"/>
            <p:cNvSpPr/>
            <p:nvPr/>
          </p:nvSpPr>
          <p:spPr>
            <a:xfrm>
              <a:off x="4733527" y="2590800"/>
              <a:ext cx="1705373" cy="576543"/>
            </a:xfrm>
            <a:prstGeom prst="rect">
              <a:avLst/>
            </a:prstGeom>
            <a:noFill/>
            <a:ln w="38100">
              <a:solidFill>
                <a:srgbClr val="FF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16" name="矩形 15"/>
            <p:cNvSpPr/>
            <p:nvPr/>
          </p:nvSpPr>
          <p:spPr>
            <a:xfrm>
              <a:off x="6952146" y="2590800"/>
              <a:ext cx="1705373" cy="576543"/>
            </a:xfrm>
            <a:prstGeom prst="rect">
              <a:avLst/>
            </a:prstGeom>
            <a:noFill/>
            <a:ln w="38100">
              <a:solidFill>
                <a:srgbClr val="FF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4" name="群組 3"/>
          <p:cNvGrpSpPr/>
          <p:nvPr/>
        </p:nvGrpSpPr>
        <p:grpSpPr>
          <a:xfrm>
            <a:off x="6553201" y="3276600"/>
            <a:ext cx="5372099" cy="917154"/>
            <a:chOff x="6553201" y="3276600"/>
            <a:chExt cx="5372099" cy="917154"/>
          </a:xfrm>
        </p:grpSpPr>
        <p:cxnSp>
          <p:nvCxnSpPr>
            <p:cNvPr id="6" name="直線單箭頭接點 5"/>
            <p:cNvCxnSpPr/>
            <p:nvPr/>
          </p:nvCxnSpPr>
          <p:spPr>
            <a:xfrm flipH="1" flipV="1">
              <a:off x="6553201" y="3276600"/>
              <a:ext cx="2927175" cy="440432"/>
            </a:xfrm>
            <a:prstGeom prst="straightConnector1">
              <a:avLst/>
            </a:prstGeom>
            <a:ln w="28575">
              <a:solidFill>
                <a:schemeClr val="bg1">
                  <a:lumMod val="6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線單箭頭接點 18"/>
            <p:cNvCxnSpPr/>
            <p:nvPr/>
          </p:nvCxnSpPr>
          <p:spPr>
            <a:xfrm flipH="1" flipV="1">
              <a:off x="8657520" y="3276600"/>
              <a:ext cx="821443" cy="393700"/>
            </a:xfrm>
            <a:prstGeom prst="straightConnector1">
              <a:avLst/>
            </a:prstGeom>
            <a:ln w="28575">
              <a:solidFill>
                <a:schemeClr val="bg1">
                  <a:lumMod val="6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標題 2"/>
            <p:cNvSpPr txBox="1">
              <a:spLocks/>
            </p:cNvSpPr>
            <p:nvPr/>
          </p:nvSpPr>
          <p:spPr>
            <a:xfrm>
              <a:off x="9385300" y="3522216"/>
              <a:ext cx="2540000" cy="671538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r"/>
              <a:r>
                <a:rPr lang="zh-TW" altLang="en-US" sz="3600" b="1" smtClean="0">
                  <a:solidFill>
                    <a:prstClr val="black">
                      <a:lumMod val="65000"/>
                      <a:lumOff val="35000"/>
                    </a:prstClr>
                  </a:solidFill>
                  <a:latin typeface="微软雅黑"/>
                </a:rPr>
                <a:t>分一樣大塊</a:t>
              </a:r>
              <a:endParaRPr lang="zh-TW" altLang="en-US" sz="3600" b="1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"/>
              </a:endParaRPr>
            </a:p>
          </p:txBody>
        </p:sp>
      </p:grpSp>
      <p:grpSp>
        <p:nvGrpSpPr>
          <p:cNvPr id="5" name="群組 4"/>
          <p:cNvGrpSpPr/>
          <p:nvPr/>
        </p:nvGrpSpPr>
        <p:grpSpPr>
          <a:xfrm>
            <a:off x="3465335" y="3607962"/>
            <a:ext cx="6389864" cy="861774"/>
            <a:chOff x="3465335" y="3607962"/>
            <a:chExt cx="6389864" cy="861774"/>
          </a:xfrm>
        </p:grpSpPr>
        <p:pic>
          <p:nvPicPr>
            <p:cNvPr id="24" name="Picture 3" descr="D:\vito\分享報告\簡報用小插圖\分數\7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65335" y="3814890"/>
              <a:ext cx="695325" cy="4317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文字方塊 364"/>
                <p:cNvSpPr txBox="1">
                  <a:spLocks noChangeArrowheads="1"/>
                </p:cNvSpPr>
                <p:nvPr/>
              </p:nvSpPr>
              <p:spPr bwMode="auto">
                <a:xfrm>
                  <a:off x="4247576" y="3607962"/>
                  <a:ext cx="5607623" cy="86177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US" altLang="zh-TW" sz="5000" b="1" i="1" kern="100" smtClean="0">
                            <a:solidFill>
                              <a:prstClr val="black">
                                <a:lumMod val="65000"/>
                                <a:lumOff val="35000"/>
                              </a:prstClr>
                            </a:solidFill>
                            <a:latin typeface="Cambria Math"/>
                            <a:ea typeface="Cambria Math"/>
                            <a:cs typeface="Times New Roman"/>
                          </a:rPr>
                          <m:t>(</m:t>
                        </m:r>
                        <m:r>
                          <a:rPr lang="en-US" altLang="zh-TW" sz="5000" b="1" i="1" kern="100" smtClean="0">
                            <a:solidFill>
                              <a:prstClr val="black">
                                <a:lumMod val="65000"/>
                                <a:lumOff val="35000"/>
                              </a:prstClr>
                            </a:solidFill>
                            <a:latin typeface="Cambria Math"/>
                            <a:ea typeface="Cambria Math"/>
                            <a:cs typeface="Times New Roman"/>
                          </a:rPr>
                          <m:t>𝟐</m:t>
                        </m:r>
                        <m:r>
                          <a:rPr lang="en-US" altLang="zh-TW" sz="5000" b="1" i="1" kern="100" smtClean="0">
                            <a:solidFill>
                              <a:prstClr val="black">
                                <a:lumMod val="65000"/>
                                <a:lumOff val="35000"/>
                              </a:prstClr>
                            </a:solidFill>
                            <a:latin typeface="Cambria Math"/>
                            <a:ea typeface="Cambria Math"/>
                            <a:cs typeface="Times New Roman"/>
                          </a:rPr>
                          <m:t>×</m:t>
                        </m:r>
                        <m:r>
                          <a:rPr lang="en-US" altLang="zh-TW" sz="5000" b="1" i="1" kern="100" smtClean="0">
                            <a:solidFill>
                              <a:prstClr val="black">
                                <a:lumMod val="65000"/>
                                <a:lumOff val="35000"/>
                              </a:prstClr>
                            </a:solidFill>
                            <a:latin typeface="Cambria Math"/>
                            <a:ea typeface="Cambria Math"/>
                            <a:cs typeface="Times New Roman"/>
                          </a:rPr>
                          <m:t>𝟒</m:t>
                        </m:r>
                        <m:r>
                          <a:rPr lang="en-US" altLang="zh-TW" sz="5000" b="1" i="1" kern="100" smtClean="0">
                            <a:solidFill>
                              <a:prstClr val="black">
                                <a:lumMod val="65000"/>
                                <a:lumOff val="35000"/>
                              </a:prstClr>
                            </a:solidFill>
                            <a:latin typeface="Cambria Math"/>
                            <a:ea typeface="Cambria Math"/>
                            <a:cs typeface="Times New Roman"/>
                          </a:rPr>
                          <m:t>)÷(</m:t>
                        </m:r>
                        <m:r>
                          <a:rPr lang="en-US" altLang="zh-TW" sz="5000" b="1" i="1" kern="100" smtClean="0">
                            <a:solidFill>
                              <a:prstClr val="black">
                                <a:lumMod val="65000"/>
                                <a:lumOff val="35000"/>
                              </a:prstClr>
                            </a:solidFill>
                            <a:latin typeface="Cambria Math"/>
                            <a:ea typeface="Cambria Math"/>
                            <a:cs typeface="Times New Roman"/>
                          </a:rPr>
                          <m:t>𝟑</m:t>
                        </m:r>
                        <m:r>
                          <a:rPr lang="en-US" altLang="zh-TW" sz="5000" b="1" i="1" kern="100">
                            <a:solidFill>
                              <a:prstClr val="black">
                                <a:lumMod val="65000"/>
                                <a:lumOff val="35000"/>
                              </a:prstClr>
                            </a:solidFill>
                            <a:latin typeface="Cambria Math"/>
                            <a:ea typeface="Cambria Math"/>
                            <a:cs typeface="Times New Roman"/>
                          </a:rPr>
                          <m:t>×</m:t>
                        </m:r>
                        <m:r>
                          <a:rPr lang="en-US" altLang="zh-TW" sz="5000" b="1" i="1" kern="100" smtClean="0">
                            <a:solidFill>
                              <a:prstClr val="black">
                                <a:lumMod val="65000"/>
                                <a:lumOff val="35000"/>
                              </a:prstClr>
                            </a:solidFill>
                            <a:latin typeface="Cambria Math"/>
                            <a:ea typeface="Cambria Math"/>
                            <a:cs typeface="Times New Roman"/>
                          </a:rPr>
                          <m:t>𝟑</m:t>
                        </m:r>
                        <m:r>
                          <a:rPr lang="en-US" altLang="zh-TW" sz="5000" b="1" i="1" kern="100">
                            <a:solidFill>
                              <a:prstClr val="black">
                                <a:lumMod val="65000"/>
                                <a:lumOff val="35000"/>
                              </a:prstClr>
                            </a:solidFill>
                            <a:latin typeface="Cambria Math"/>
                            <a:ea typeface="Cambria Math"/>
                            <a:cs typeface="Times New Roman"/>
                          </a:rPr>
                          <m:t>)</m:t>
                        </m:r>
                      </m:oMath>
                    </m:oMathPara>
                  </a14:m>
                  <a:endParaRPr lang="zh-TW" altLang="en-US" sz="5000" kern="100">
                    <a:solidFill>
                      <a:prstClr val="black"/>
                    </a:solidFill>
                    <a:latin typeface="Calibri"/>
                    <a:ea typeface="新細明體"/>
                    <a:cs typeface="Times New Roman"/>
                  </a:endParaRPr>
                </a:p>
              </p:txBody>
            </p:sp>
          </mc:Choice>
          <mc:Fallback xmlns="">
            <p:sp>
              <p:nvSpPr>
                <p:cNvPr id="26" name="文字方塊 36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4247576" y="3607962"/>
                  <a:ext cx="5607623" cy="861774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7" name="群組 6"/>
          <p:cNvGrpSpPr/>
          <p:nvPr/>
        </p:nvGrpSpPr>
        <p:grpSpPr>
          <a:xfrm>
            <a:off x="3466350" y="4643613"/>
            <a:ext cx="3010650" cy="1537793"/>
            <a:chOff x="3466350" y="4643613"/>
            <a:chExt cx="3010650" cy="1537793"/>
          </a:xfrm>
        </p:grpSpPr>
        <p:pic>
          <p:nvPicPr>
            <p:cNvPr id="27" name="Picture 3" descr="D:\vito\分享報告\簡報用小插圖\分數\7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66350" y="5256288"/>
              <a:ext cx="695325" cy="4317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文字方塊 364"/>
                <p:cNvSpPr txBox="1">
                  <a:spLocks noChangeArrowheads="1"/>
                </p:cNvSpPr>
                <p:nvPr/>
              </p:nvSpPr>
              <p:spPr bwMode="auto">
                <a:xfrm>
                  <a:off x="4485568" y="4643613"/>
                  <a:ext cx="1991432" cy="153779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zh-TW" altLang="en-US" sz="5000" b="1" i="1" kern="100" smtClean="0">
                                <a:solidFill>
                                  <a:prstClr val="black">
                                    <a:lumMod val="65000"/>
                                    <a:lumOff val="35000"/>
                                  </a:prstClr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fPr>
                          <m:num>
                            <m:r>
                              <a:rPr lang="en-US" sz="5000" b="1" i="1" kern="100" smtClean="0">
                                <a:solidFill>
                                  <a:prstClr val="black">
                                    <a:lumMod val="65000"/>
                                    <a:lumOff val="35000"/>
                                  </a:prstClr>
                                </a:solidFill>
                                <a:latin typeface="Cambria Math"/>
                                <a:ea typeface="華康中圓體"/>
                                <a:cs typeface="Times New Roman"/>
                              </a:rPr>
                              <m:t>𝟐</m:t>
                            </m:r>
                            <m:r>
                              <a:rPr lang="en-US" sz="5000" b="1" i="1" kern="100" smtClean="0">
                                <a:solidFill>
                                  <a:prstClr val="black">
                                    <a:lumMod val="65000"/>
                                    <a:lumOff val="35000"/>
                                  </a:prstClr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  <m:t>×</m:t>
                            </m:r>
                            <m:r>
                              <a:rPr lang="en-US" altLang="zh-TW" sz="5000" b="1" i="1" kern="100" smtClean="0">
                                <a:solidFill>
                                  <a:prstClr val="black">
                                    <a:lumMod val="65000"/>
                                    <a:lumOff val="35000"/>
                                  </a:prstClr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  <m:t>𝟒</m:t>
                            </m:r>
                          </m:num>
                          <m:den>
                            <m:r>
                              <a:rPr lang="en-US" sz="5000" b="1" i="1" kern="100" smtClean="0">
                                <a:solidFill>
                                  <a:prstClr val="black">
                                    <a:lumMod val="65000"/>
                                    <a:lumOff val="35000"/>
                                  </a:prstClr>
                                </a:solidFill>
                                <a:latin typeface="Cambria Math"/>
                                <a:ea typeface="華康中圓體"/>
                                <a:cs typeface="Times New Roman"/>
                              </a:rPr>
                              <m:t>𝟑</m:t>
                            </m:r>
                            <m:r>
                              <a:rPr lang="en-US" sz="5000" b="1" i="1" kern="100" smtClean="0">
                                <a:solidFill>
                                  <a:prstClr val="black">
                                    <a:lumMod val="65000"/>
                                    <a:lumOff val="35000"/>
                                  </a:prstClr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  <m:t>×</m:t>
                            </m:r>
                            <m:r>
                              <a:rPr lang="en-US" altLang="zh-TW" sz="5000" b="1" i="1" kern="100" smtClean="0">
                                <a:solidFill>
                                  <a:prstClr val="black">
                                    <a:lumMod val="65000"/>
                                    <a:lumOff val="35000"/>
                                  </a:prstClr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  <m:t>𝟑</m:t>
                            </m:r>
                          </m:den>
                        </m:f>
                      </m:oMath>
                    </m:oMathPara>
                  </a14:m>
                  <a:endParaRPr lang="zh-TW" altLang="en-US" sz="5000" kern="100">
                    <a:solidFill>
                      <a:prstClr val="black"/>
                    </a:solidFill>
                    <a:latin typeface="Calibri"/>
                    <a:ea typeface="新細明體"/>
                    <a:cs typeface="Times New Roman"/>
                  </a:endParaRPr>
                </a:p>
              </p:txBody>
            </p:sp>
          </mc:Choice>
          <mc:Fallback xmlns="">
            <p:sp>
              <p:nvSpPr>
                <p:cNvPr id="28" name="文字方塊 36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4485568" y="4643613"/>
                  <a:ext cx="1991432" cy="1537793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6193689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9" grpId="0"/>
      <p:bldP spid="1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2"/>
          <p:cNvSpPr txBox="1">
            <a:spLocks/>
          </p:cNvSpPr>
          <p:nvPr/>
        </p:nvSpPr>
        <p:spPr>
          <a:xfrm>
            <a:off x="9022734" y="95088"/>
            <a:ext cx="3024123" cy="6715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zh-TW" altLang="en-US" sz="4000" b="1" smtClean="0">
                <a:solidFill>
                  <a:prstClr val="black">
                    <a:lumMod val="65000"/>
                    <a:lumOff val="3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分數的除法</a:t>
            </a:r>
            <a:endParaRPr lang="zh-TW" altLang="en-US" sz="4000" b="1" dirty="0">
              <a:solidFill>
                <a:prstClr val="black">
                  <a:lumMod val="65000"/>
                  <a:lumOff val="3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文字方塊 364"/>
          <p:cNvSpPr txBox="1">
            <a:spLocks noChangeArrowheads="1"/>
          </p:cNvSpPr>
          <p:nvPr/>
        </p:nvSpPr>
        <p:spPr bwMode="auto">
          <a:xfrm>
            <a:off x="150812" y="190470"/>
            <a:ext cx="6402387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spAutoFit/>
          </a:bodyPr>
          <a:lstStyle/>
          <a:p>
            <a:r>
              <a:rPr lang="zh-TW" altLang="en-US" sz="5000" b="1" kern="100" smtClean="0">
                <a:solidFill>
                  <a:prstClr val="black">
                    <a:lumMod val="50000"/>
                    <a:lumOff val="50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怎麼談分數除以分數</a:t>
            </a:r>
            <a:endParaRPr lang="zh-TW" altLang="en-US" sz="5000" b="1" kern="100">
              <a:solidFill>
                <a:prstClr val="black">
                  <a:lumMod val="50000"/>
                  <a:lumOff val="50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/>
            </a:endParaRPr>
          </a:p>
        </p:txBody>
      </p:sp>
      <p:sp>
        <p:nvSpPr>
          <p:cNvPr id="23" name="標題 2"/>
          <p:cNvSpPr txBox="1">
            <a:spLocks/>
          </p:cNvSpPr>
          <p:nvPr/>
        </p:nvSpPr>
        <p:spPr>
          <a:xfrm>
            <a:off x="9385300" y="3709494"/>
            <a:ext cx="2540000" cy="6715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3600" b="1" smtClean="0">
                <a:solidFill>
                  <a:prstClr val="black">
                    <a:lumMod val="65000"/>
                    <a:lumOff val="3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同時縮小</a:t>
            </a:r>
            <a:endParaRPr lang="zh-TW" altLang="en-US" sz="3600" b="1" dirty="0">
              <a:solidFill>
                <a:prstClr val="black">
                  <a:lumMod val="65000"/>
                  <a:lumOff val="3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文字方塊 364"/>
              <p:cNvSpPr txBox="1">
                <a:spLocks noChangeArrowheads="1"/>
              </p:cNvSpPr>
              <p:nvPr/>
            </p:nvSpPr>
            <p:spPr bwMode="auto">
              <a:xfrm>
                <a:off x="3329427" y="2245319"/>
                <a:ext cx="2459831" cy="15377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TW" altLang="en-US" sz="5000" b="1" i="1" kern="100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fPr>
                        <m:num>
                          <m:r>
                            <a:rPr lang="en-US" sz="5000" b="1" i="1" kern="100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/>
                              <a:ea typeface="華康中圓體"/>
                              <a:cs typeface="Times New Roman"/>
                            </a:rPr>
                            <m:t>𝟐</m:t>
                          </m:r>
                        </m:num>
                        <m:den>
                          <m:r>
                            <a:rPr lang="en-US" sz="5000" b="1" i="1" kern="100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/>
                              <a:ea typeface="華康中圓體"/>
                              <a:cs typeface="Times New Roman"/>
                            </a:rPr>
                            <m:t>𝟑</m:t>
                          </m:r>
                        </m:den>
                      </m:f>
                      <m:r>
                        <a:rPr lang="en-US" sz="5000" b="1" i="1" kern="100" smtClean="0"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latin typeface="Cambria Math"/>
                          <a:ea typeface="Cambria Math"/>
                          <a:cs typeface="Times New Roman"/>
                        </a:rPr>
                        <m:t>×</m:t>
                      </m:r>
                      <m:r>
                        <a:rPr lang="en-US" altLang="zh-TW" sz="5000" b="1" i="1" kern="100" smtClean="0"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latin typeface="Cambria Math"/>
                          <a:ea typeface="Cambria Math"/>
                          <a:cs typeface="Times New Roman"/>
                        </a:rPr>
                        <m:t>𝟒</m:t>
                      </m:r>
                    </m:oMath>
                  </m:oMathPara>
                </a14:m>
                <a:endParaRPr lang="zh-TW" altLang="en-US" sz="5000" kern="100" dirty="0">
                  <a:solidFill>
                    <a:prstClr val="black"/>
                  </a:solidFill>
                  <a:latin typeface="Calibri"/>
                  <a:ea typeface="新細明體"/>
                  <a:cs typeface="Times New Roman"/>
                </a:endParaRPr>
              </a:p>
            </p:txBody>
          </p:sp>
        </mc:Choice>
        <mc:Fallback xmlns="">
          <p:sp>
            <p:nvSpPr>
              <p:cNvPr id="28" name="文字方塊 3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329427" y="2245319"/>
                <a:ext cx="2459831" cy="153779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Picture 6" descr="C:\Users\User\Desktop\mathtree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6014" y="4762500"/>
            <a:ext cx="2570843" cy="1928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群組 1"/>
          <p:cNvGrpSpPr/>
          <p:nvPr/>
        </p:nvGrpSpPr>
        <p:grpSpPr>
          <a:xfrm>
            <a:off x="56933" y="997617"/>
            <a:ext cx="7451545" cy="1593183"/>
            <a:chOff x="56933" y="997617"/>
            <a:chExt cx="7451545" cy="159318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文字方塊 364"/>
                <p:cNvSpPr txBox="1">
                  <a:spLocks noChangeArrowheads="1"/>
                </p:cNvSpPr>
                <p:nvPr/>
              </p:nvSpPr>
              <p:spPr bwMode="auto">
                <a:xfrm>
                  <a:off x="4477544" y="997620"/>
                  <a:ext cx="678656" cy="153779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zh-TW" altLang="en-US" sz="5000" b="1" i="1" kern="100" smtClean="0">
                                <a:solidFill>
                                  <a:prstClr val="black">
                                    <a:lumMod val="65000"/>
                                    <a:lumOff val="35000"/>
                                  </a:prstClr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fPr>
                          <m:num>
                            <m:r>
                              <a:rPr lang="en-US" sz="5000" b="1" i="1" kern="100" smtClean="0">
                                <a:solidFill>
                                  <a:prstClr val="black">
                                    <a:lumMod val="65000"/>
                                    <a:lumOff val="35000"/>
                                  </a:prstClr>
                                </a:solidFill>
                                <a:latin typeface="Cambria Math"/>
                                <a:ea typeface="華康中圓體"/>
                                <a:cs typeface="Times New Roman"/>
                              </a:rPr>
                              <m:t>𝟐</m:t>
                            </m:r>
                          </m:num>
                          <m:den>
                            <m:r>
                              <a:rPr lang="en-US" sz="5000" b="1" i="1" kern="100" smtClean="0">
                                <a:solidFill>
                                  <a:prstClr val="black">
                                    <a:lumMod val="65000"/>
                                    <a:lumOff val="35000"/>
                                  </a:prstClr>
                                </a:solidFill>
                                <a:latin typeface="Cambria Math"/>
                                <a:ea typeface="華康中圓體"/>
                                <a:cs typeface="Times New Roman"/>
                              </a:rPr>
                              <m:t>𝟑</m:t>
                            </m:r>
                          </m:den>
                        </m:f>
                      </m:oMath>
                    </m:oMathPara>
                  </a14:m>
                  <a:endParaRPr lang="zh-TW" altLang="en-US" sz="5000" kern="100">
                    <a:solidFill>
                      <a:prstClr val="black"/>
                    </a:solidFill>
                    <a:latin typeface="Calibri"/>
                    <a:ea typeface="新細明體"/>
                    <a:cs typeface="Times New Roman"/>
                  </a:endParaRPr>
                </a:p>
              </p:txBody>
            </p:sp>
          </mc:Choice>
          <mc:Fallback xmlns="">
            <p:sp>
              <p:nvSpPr>
                <p:cNvPr id="9" name="文字方塊 36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4477544" y="997620"/>
                  <a:ext cx="678656" cy="1537793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20" name="Picture 11" descr="C:\Users\User\Desktop\1050319\調查1.png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56933" y="1004120"/>
              <a:ext cx="2063387" cy="15866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文字方塊 364"/>
                <p:cNvSpPr txBox="1">
                  <a:spLocks noChangeArrowheads="1"/>
                </p:cNvSpPr>
                <p:nvPr/>
              </p:nvSpPr>
              <p:spPr bwMode="auto">
                <a:xfrm>
                  <a:off x="6616700" y="997617"/>
                  <a:ext cx="891778" cy="153779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altLang="zh-TW" sz="5000" b="1" i="1" kern="100" smtClean="0">
                                <a:solidFill>
                                  <a:prstClr val="black">
                                    <a:lumMod val="65000"/>
                                    <a:lumOff val="35000"/>
                                  </a:prstClr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fPr>
                          <m:num>
                            <m:r>
                              <a:rPr lang="en-US" altLang="zh-TW" sz="5000" b="1" i="1" kern="100" smtClean="0">
                                <a:solidFill>
                                  <a:prstClr val="black">
                                    <a:lumMod val="65000"/>
                                    <a:lumOff val="35000"/>
                                  </a:prstClr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  <m:t>𝟑</m:t>
                            </m:r>
                          </m:num>
                          <m:den>
                            <m:r>
                              <a:rPr lang="en-US" altLang="zh-TW" sz="5000" b="1" i="1" kern="100" smtClean="0">
                                <a:solidFill>
                                  <a:prstClr val="black">
                                    <a:lumMod val="65000"/>
                                    <a:lumOff val="35000"/>
                                  </a:prstClr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  <m:t>𝟒</m:t>
                            </m:r>
                          </m:den>
                        </m:f>
                      </m:oMath>
                    </m:oMathPara>
                  </a14:m>
                  <a:endParaRPr lang="zh-TW" altLang="en-US" sz="5000" kern="100">
                    <a:solidFill>
                      <a:prstClr val="black"/>
                    </a:solidFill>
                    <a:latin typeface="Calibri"/>
                    <a:ea typeface="新細明體"/>
                    <a:cs typeface="Times New Roman"/>
                  </a:endParaRPr>
                </a:p>
              </p:txBody>
            </p:sp>
          </mc:Choice>
          <mc:Fallback xmlns="">
            <p:sp>
              <p:nvSpPr>
                <p:cNvPr id="21" name="文字方塊 36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6616700" y="997617"/>
                  <a:ext cx="891778" cy="1537793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文字方塊 364"/>
                <p:cNvSpPr txBox="1">
                  <a:spLocks noChangeArrowheads="1"/>
                </p:cNvSpPr>
                <p:nvPr/>
              </p:nvSpPr>
              <p:spPr bwMode="auto">
                <a:xfrm>
                  <a:off x="5595584" y="1428507"/>
                  <a:ext cx="768350" cy="86177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US" sz="5000" b="1" i="1" kern="100" smtClean="0">
                            <a:solidFill>
                              <a:prstClr val="black">
                                <a:lumMod val="65000"/>
                                <a:lumOff val="35000"/>
                              </a:prstClr>
                            </a:solidFill>
                            <a:latin typeface="Cambria Math"/>
                            <a:ea typeface="Cambria Math"/>
                            <a:cs typeface="Times New Roman"/>
                          </a:rPr>
                          <m:t>÷</m:t>
                        </m:r>
                      </m:oMath>
                    </m:oMathPara>
                  </a14:m>
                  <a:endParaRPr lang="zh-TW" altLang="en-US" sz="5000" kern="100">
                    <a:solidFill>
                      <a:prstClr val="black"/>
                    </a:solidFill>
                    <a:latin typeface="Calibri"/>
                    <a:ea typeface="新細明體"/>
                    <a:cs typeface="Times New Roman"/>
                  </a:endParaRPr>
                </a:p>
              </p:txBody>
            </p:sp>
          </mc:Choice>
          <mc:Fallback xmlns="">
            <p:sp>
              <p:nvSpPr>
                <p:cNvPr id="22" name="文字方塊 36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5595584" y="1428507"/>
                  <a:ext cx="768350" cy="861774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文字方塊 364"/>
              <p:cNvSpPr txBox="1">
                <a:spLocks noChangeArrowheads="1"/>
              </p:cNvSpPr>
              <p:nvPr/>
            </p:nvSpPr>
            <p:spPr bwMode="auto">
              <a:xfrm>
                <a:off x="5570184" y="2664957"/>
                <a:ext cx="768350" cy="8617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5000" b="1" i="1" kern="100" smtClean="0"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latin typeface="Cambria Math"/>
                          <a:ea typeface="Cambria Math"/>
                          <a:cs typeface="Times New Roman"/>
                        </a:rPr>
                        <m:t>÷</m:t>
                      </m:r>
                    </m:oMath>
                  </m:oMathPara>
                </a14:m>
                <a:endParaRPr lang="zh-TW" altLang="en-US" sz="5000" kern="100">
                  <a:solidFill>
                    <a:prstClr val="black"/>
                  </a:solidFill>
                  <a:latin typeface="Calibri"/>
                  <a:ea typeface="新細明體"/>
                  <a:cs typeface="Times New Roman"/>
                </a:endParaRPr>
              </a:p>
            </p:txBody>
          </p:sp>
        </mc:Choice>
        <mc:Fallback xmlns="">
          <p:sp>
            <p:nvSpPr>
              <p:cNvPr id="25" name="文字方塊 3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570184" y="2664957"/>
                <a:ext cx="768350" cy="861774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文字方塊 364"/>
              <p:cNvSpPr txBox="1">
                <a:spLocks noChangeArrowheads="1"/>
              </p:cNvSpPr>
              <p:nvPr/>
            </p:nvSpPr>
            <p:spPr bwMode="auto">
              <a:xfrm>
                <a:off x="6427589" y="2690357"/>
                <a:ext cx="891778" cy="8617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altLang="zh-TW" sz="5000" b="1" i="1" kern="100" smtClean="0"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latin typeface="Cambria Math"/>
                          <a:ea typeface="Cambria Math"/>
                          <a:cs typeface="Times New Roman"/>
                        </a:rPr>
                        <m:t>𝟑</m:t>
                      </m:r>
                    </m:oMath>
                  </m:oMathPara>
                </a14:m>
                <a:endParaRPr lang="zh-TW" altLang="en-US" sz="5000" kern="100">
                  <a:solidFill>
                    <a:prstClr val="black"/>
                  </a:solidFill>
                  <a:latin typeface="Calibri"/>
                  <a:ea typeface="新細明體"/>
                  <a:cs typeface="Times New Roman"/>
                </a:endParaRPr>
              </a:p>
            </p:txBody>
          </p:sp>
        </mc:Choice>
        <mc:Fallback xmlns="">
          <p:sp>
            <p:nvSpPr>
              <p:cNvPr id="29" name="文字方塊 3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427589" y="2690357"/>
                <a:ext cx="891778" cy="861774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文字方塊 364"/>
              <p:cNvSpPr txBox="1">
                <a:spLocks noChangeArrowheads="1"/>
              </p:cNvSpPr>
              <p:nvPr/>
            </p:nvSpPr>
            <p:spPr bwMode="auto">
              <a:xfrm>
                <a:off x="3329427" y="3695854"/>
                <a:ext cx="2459831" cy="15377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TW" altLang="en-US" sz="5000" b="1" i="1" kern="100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fPr>
                        <m:num>
                          <m:r>
                            <a:rPr lang="en-US" sz="5000" b="1" i="1" kern="100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/>
                              <a:ea typeface="華康中圓體"/>
                              <a:cs typeface="Times New Roman"/>
                            </a:rPr>
                            <m:t>𝟐</m:t>
                          </m:r>
                        </m:num>
                        <m:den>
                          <m:r>
                            <a:rPr lang="en-US" sz="5000" b="1" i="1" kern="100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/>
                              <a:ea typeface="華康中圓體"/>
                              <a:cs typeface="Times New Roman"/>
                            </a:rPr>
                            <m:t>𝟑</m:t>
                          </m:r>
                        </m:den>
                      </m:f>
                      <m:r>
                        <a:rPr lang="en-US" sz="5000" b="1" i="1" kern="100" smtClean="0"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latin typeface="Cambria Math"/>
                          <a:ea typeface="Cambria Math"/>
                          <a:cs typeface="Times New Roman"/>
                        </a:rPr>
                        <m:t>×</m:t>
                      </m:r>
                      <m:f>
                        <m:fPr>
                          <m:ctrlPr>
                            <a:rPr lang="en-US" altLang="zh-TW" sz="5000" b="1" i="1" kern="100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fPr>
                        <m:num>
                          <m:r>
                            <a:rPr lang="en-US" altLang="zh-TW" sz="5000" b="1" i="1" kern="100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  <m:t>𝟒</m:t>
                          </m:r>
                        </m:num>
                        <m:den>
                          <m:r>
                            <a:rPr lang="en-US" altLang="zh-TW" sz="5000" b="1" i="1" kern="100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zh-TW" altLang="en-US" sz="5000" kern="100" dirty="0">
                  <a:solidFill>
                    <a:prstClr val="black"/>
                  </a:solidFill>
                  <a:latin typeface="Calibri"/>
                  <a:ea typeface="新細明體"/>
                  <a:cs typeface="Times New Roman"/>
                </a:endParaRPr>
              </a:p>
            </p:txBody>
          </p:sp>
        </mc:Choice>
        <mc:Fallback xmlns="">
          <p:sp>
            <p:nvSpPr>
              <p:cNvPr id="31" name="文字方塊 3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329427" y="3695854"/>
                <a:ext cx="2459831" cy="1537793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文字方塊 364"/>
              <p:cNvSpPr txBox="1">
                <a:spLocks noChangeArrowheads="1"/>
              </p:cNvSpPr>
              <p:nvPr/>
            </p:nvSpPr>
            <p:spPr bwMode="auto">
              <a:xfrm>
                <a:off x="5570184" y="4115492"/>
                <a:ext cx="768350" cy="8617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5000" b="1" i="1" kern="100" smtClean="0"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latin typeface="Cambria Math"/>
                          <a:ea typeface="Cambria Math"/>
                          <a:cs typeface="Times New Roman"/>
                        </a:rPr>
                        <m:t>÷</m:t>
                      </m:r>
                    </m:oMath>
                  </m:oMathPara>
                </a14:m>
                <a:endParaRPr lang="zh-TW" altLang="en-US" sz="5000" kern="100">
                  <a:solidFill>
                    <a:prstClr val="black"/>
                  </a:solidFill>
                  <a:latin typeface="Calibri"/>
                  <a:ea typeface="新細明體"/>
                  <a:cs typeface="Times New Roman"/>
                </a:endParaRPr>
              </a:p>
            </p:txBody>
          </p:sp>
        </mc:Choice>
        <mc:Fallback xmlns="">
          <p:sp>
            <p:nvSpPr>
              <p:cNvPr id="32" name="文字方塊 3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570184" y="4115492"/>
                <a:ext cx="768350" cy="861774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文字方塊 364"/>
              <p:cNvSpPr txBox="1">
                <a:spLocks noChangeArrowheads="1"/>
              </p:cNvSpPr>
              <p:nvPr/>
            </p:nvSpPr>
            <p:spPr bwMode="auto">
              <a:xfrm>
                <a:off x="6427589" y="4115492"/>
                <a:ext cx="891778" cy="8617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altLang="zh-TW" sz="5000" b="1" i="1" kern="100"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latin typeface="Cambria Math"/>
                          <a:ea typeface="Cambria Math"/>
                          <a:cs typeface="Times New Roman"/>
                        </a:rPr>
                        <m:t>1</m:t>
                      </m:r>
                    </m:oMath>
                  </m:oMathPara>
                </a14:m>
                <a:endParaRPr lang="zh-TW" altLang="en-US" sz="5000" kern="100">
                  <a:solidFill>
                    <a:prstClr val="black"/>
                  </a:solidFill>
                  <a:latin typeface="Calibri"/>
                  <a:ea typeface="新細明體"/>
                  <a:cs typeface="Times New Roman"/>
                </a:endParaRPr>
              </a:p>
            </p:txBody>
          </p:sp>
        </mc:Choice>
        <mc:Fallback xmlns="">
          <p:sp>
            <p:nvSpPr>
              <p:cNvPr id="33" name="文字方塊 3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427589" y="4115492"/>
                <a:ext cx="891778" cy="861774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弧形箭號 (左彎) 11"/>
          <p:cNvSpPr/>
          <p:nvPr/>
        </p:nvSpPr>
        <p:spPr>
          <a:xfrm>
            <a:off x="7620000" y="1656194"/>
            <a:ext cx="508000" cy="1541250"/>
          </a:xfrm>
          <a:prstGeom prst="curvedLeftArrow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文字方塊 364"/>
              <p:cNvSpPr txBox="1">
                <a:spLocks noChangeArrowheads="1"/>
              </p:cNvSpPr>
              <p:nvPr/>
            </p:nvSpPr>
            <p:spPr bwMode="auto">
              <a:xfrm>
                <a:off x="8039100" y="2034032"/>
                <a:ext cx="1348014" cy="8002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altLang="zh-TW" sz="4600" b="1" i="1" kern="100" smtClean="0">
                          <a:solidFill>
                            <a:srgbClr val="FF00FF"/>
                          </a:solidFill>
                          <a:latin typeface="Cambria Math"/>
                          <a:ea typeface="Cambria Math"/>
                          <a:cs typeface="Times New Roman"/>
                        </a:rPr>
                        <m:t>×</m:t>
                      </m:r>
                      <m:r>
                        <a:rPr lang="en-US" altLang="zh-TW" sz="4600" b="1" i="1" kern="100" smtClean="0">
                          <a:solidFill>
                            <a:srgbClr val="FF00FF"/>
                          </a:solidFill>
                          <a:latin typeface="Cambria Math"/>
                          <a:ea typeface="Cambria Math"/>
                          <a:cs typeface="Times New Roman"/>
                        </a:rPr>
                        <m:t>𝟒</m:t>
                      </m:r>
                    </m:oMath>
                  </m:oMathPara>
                </a14:m>
                <a:endParaRPr lang="zh-TW" altLang="en-US" sz="4600" kern="100">
                  <a:solidFill>
                    <a:srgbClr val="FF00FF"/>
                  </a:solidFill>
                  <a:latin typeface="Calibri"/>
                  <a:ea typeface="新細明體"/>
                  <a:cs typeface="Times New Roman"/>
                </a:endParaRPr>
              </a:p>
            </p:txBody>
          </p:sp>
        </mc:Choice>
        <mc:Fallback xmlns="">
          <p:sp>
            <p:nvSpPr>
              <p:cNvPr id="34" name="文字方塊 3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039100" y="2034032"/>
                <a:ext cx="1348014" cy="800219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弧形箭號 (左彎) 34"/>
          <p:cNvSpPr/>
          <p:nvPr/>
        </p:nvSpPr>
        <p:spPr>
          <a:xfrm flipH="1">
            <a:off x="2963751" y="1758000"/>
            <a:ext cx="508000" cy="1541250"/>
          </a:xfrm>
          <a:prstGeom prst="curvedLeftArrow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文字方塊 364"/>
              <p:cNvSpPr txBox="1">
                <a:spLocks noChangeArrowheads="1"/>
              </p:cNvSpPr>
              <p:nvPr/>
            </p:nvSpPr>
            <p:spPr bwMode="auto">
              <a:xfrm>
                <a:off x="1730037" y="2013032"/>
                <a:ext cx="1348014" cy="8002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altLang="zh-TW" sz="4600" b="1" i="1" kern="100" smtClean="0">
                          <a:solidFill>
                            <a:srgbClr val="FF00FF"/>
                          </a:solidFill>
                          <a:latin typeface="Cambria Math"/>
                          <a:ea typeface="Cambria Math"/>
                          <a:cs typeface="Times New Roman"/>
                        </a:rPr>
                        <m:t>×</m:t>
                      </m:r>
                      <m:r>
                        <a:rPr lang="en-US" altLang="zh-TW" sz="4600" b="1" i="1" kern="100" smtClean="0">
                          <a:solidFill>
                            <a:srgbClr val="FF00FF"/>
                          </a:solidFill>
                          <a:latin typeface="Cambria Math"/>
                          <a:ea typeface="Cambria Math"/>
                          <a:cs typeface="Times New Roman"/>
                        </a:rPr>
                        <m:t>𝟒</m:t>
                      </m:r>
                    </m:oMath>
                  </m:oMathPara>
                </a14:m>
                <a:endParaRPr lang="zh-TW" altLang="en-US" sz="4600" kern="100">
                  <a:solidFill>
                    <a:srgbClr val="FF00FF"/>
                  </a:solidFill>
                  <a:latin typeface="Calibri"/>
                  <a:ea typeface="新細明體"/>
                  <a:cs typeface="Times New Roman"/>
                </a:endParaRPr>
              </a:p>
            </p:txBody>
          </p:sp>
        </mc:Choice>
        <mc:Fallback xmlns="">
          <p:sp>
            <p:nvSpPr>
              <p:cNvPr id="36" name="文字方塊 3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30037" y="2013032"/>
                <a:ext cx="1348014" cy="800219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群組 2"/>
          <p:cNvGrpSpPr/>
          <p:nvPr/>
        </p:nvGrpSpPr>
        <p:grpSpPr>
          <a:xfrm>
            <a:off x="7501512" y="3351312"/>
            <a:ext cx="1767114" cy="1417632"/>
            <a:chOff x="7501512" y="3351312"/>
            <a:chExt cx="1767114" cy="1417632"/>
          </a:xfrm>
        </p:grpSpPr>
        <p:sp>
          <p:nvSpPr>
            <p:cNvPr id="37" name="弧形箭號 (左彎) 36"/>
            <p:cNvSpPr/>
            <p:nvPr/>
          </p:nvSpPr>
          <p:spPr>
            <a:xfrm>
              <a:off x="7501512" y="3506874"/>
              <a:ext cx="508000" cy="1255626"/>
            </a:xfrm>
            <a:prstGeom prst="curvedLeftArrow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prstClr val="black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文字方塊 364"/>
                <p:cNvSpPr txBox="1">
                  <a:spLocks noChangeArrowheads="1"/>
                </p:cNvSpPr>
                <p:nvPr/>
              </p:nvSpPr>
              <p:spPr bwMode="auto">
                <a:xfrm>
                  <a:off x="7920612" y="3351312"/>
                  <a:ext cx="1348014" cy="14176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altLang="zh-TW" sz="4600" b="1" i="1" kern="100" smtClean="0">
                            <a:solidFill>
                              <a:srgbClr val="FF00FF"/>
                            </a:solidFill>
                            <a:latin typeface="Cambria Math"/>
                            <a:ea typeface="Cambria Math"/>
                            <a:cs typeface="Times New Roman"/>
                          </a:rPr>
                          <m:t>×</m:t>
                        </m:r>
                        <m:f>
                          <m:fPr>
                            <m:ctrlPr>
                              <a:rPr lang="en-US" altLang="zh-TW" sz="4600" b="1" i="1" kern="100" smtClean="0">
                                <a:solidFill>
                                  <a:srgbClr val="FF00FF"/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fPr>
                          <m:num>
                            <m:r>
                              <a:rPr lang="en-US" altLang="zh-TW" sz="4600" b="1" i="1" kern="100" smtClean="0">
                                <a:solidFill>
                                  <a:srgbClr val="FF00FF"/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  <m:t>𝟏</m:t>
                            </m:r>
                          </m:num>
                          <m:den>
                            <m:r>
                              <a:rPr lang="en-US" altLang="zh-TW" sz="4600" b="1" i="1" kern="100" smtClean="0">
                                <a:solidFill>
                                  <a:srgbClr val="FF00FF"/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  <m:t>𝟑</m:t>
                            </m:r>
                          </m:den>
                        </m:f>
                      </m:oMath>
                    </m:oMathPara>
                  </a14:m>
                  <a:endParaRPr lang="zh-TW" altLang="en-US" sz="4600" kern="100">
                    <a:solidFill>
                      <a:srgbClr val="FF00FF"/>
                    </a:solidFill>
                    <a:latin typeface="Calibri"/>
                    <a:ea typeface="新細明體"/>
                    <a:cs typeface="Times New Roman"/>
                  </a:endParaRPr>
                </a:p>
              </p:txBody>
            </p:sp>
          </mc:Choice>
          <mc:Fallback xmlns="">
            <p:sp>
              <p:nvSpPr>
                <p:cNvPr id="38" name="文字方塊 36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7920612" y="3351312"/>
                  <a:ext cx="1348014" cy="1417632"/>
                </a:xfrm>
                <a:prstGeom prst="rect">
                  <a:avLst/>
                </a:prstGeom>
                <a:blipFill rotWithShape="1">
                  <a:blip r:embed="rId16"/>
                  <a:stretch>
                    <a:fillRect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" name="群組 3"/>
          <p:cNvGrpSpPr/>
          <p:nvPr/>
        </p:nvGrpSpPr>
        <p:grpSpPr>
          <a:xfrm>
            <a:off x="1635697" y="3448408"/>
            <a:ext cx="1823914" cy="1417632"/>
            <a:chOff x="1635697" y="3448408"/>
            <a:chExt cx="1823914" cy="1417632"/>
          </a:xfrm>
        </p:grpSpPr>
        <p:sp>
          <p:nvSpPr>
            <p:cNvPr id="39" name="弧形箭號 (左彎) 38"/>
            <p:cNvSpPr/>
            <p:nvPr/>
          </p:nvSpPr>
          <p:spPr>
            <a:xfrm flipH="1">
              <a:off x="2951611" y="3649270"/>
              <a:ext cx="508000" cy="1205884"/>
            </a:xfrm>
            <a:prstGeom prst="curvedLeftArrow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prstClr val="black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文字方塊 364"/>
                <p:cNvSpPr txBox="1">
                  <a:spLocks noChangeArrowheads="1"/>
                </p:cNvSpPr>
                <p:nvPr/>
              </p:nvSpPr>
              <p:spPr bwMode="auto">
                <a:xfrm>
                  <a:off x="1635697" y="3448408"/>
                  <a:ext cx="1348014" cy="14176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altLang="zh-TW" sz="4600" b="1" i="1" kern="100" smtClean="0">
                            <a:solidFill>
                              <a:srgbClr val="FF00FF"/>
                            </a:solidFill>
                            <a:latin typeface="Cambria Math"/>
                            <a:ea typeface="Cambria Math"/>
                            <a:cs typeface="Times New Roman"/>
                          </a:rPr>
                          <m:t>×</m:t>
                        </m:r>
                        <m:f>
                          <m:fPr>
                            <m:ctrlPr>
                              <a:rPr lang="en-US" altLang="zh-TW" sz="4600" b="1" i="1" kern="100" smtClean="0">
                                <a:solidFill>
                                  <a:srgbClr val="FF00FF"/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fPr>
                          <m:num>
                            <m:r>
                              <a:rPr lang="en-US" altLang="zh-TW" sz="4600" b="1" i="1" kern="100" smtClean="0">
                                <a:solidFill>
                                  <a:srgbClr val="FF00FF"/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  <m:t>𝟏</m:t>
                            </m:r>
                          </m:num>
                          <m:den>
                            <m:r>
                              <a:rPr lang="en-US" altLang="zh-TW" sz="4600" b="1" i="1" kern="100" smtClean="0">
                                <a:solidFill>
                                  <a:srgbClr val="FF00FF"/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  <m:t>𝟑</m:t>
                            </m:r>
                          </m:den>
                        </m:f>
                      </m:oMath>
                    </m:oMathPara>
                  </a14:m>
                  <a:endParaRPr lang="zh-TW" altLang="en-US" sz="4600" kern="100" dirty="0">
                    <a:solidFill>
                      <a:srgbClr val="FF00FF"/>
                    </a:solidFill>
                    <a:latin typeface="Calibri"/>
                    <a:ea typeface="新細明體"/>
                    <a:cs typeface="Times New Roman"/>
                  </a:endParaRPr>
                </a:p>
              </p:txBody>
            </p:sp>
          </mc:Choice>
          <mc:Fallback xmlns="">
            <p:sp>
              <p:nvSpPr>
                <p:cNvPr id="40" name="文字方塊 36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1635697" y="3448408"/>
                  <a:ext cx="1348014" cy="1417632"/>
                </a:xfrm>
                <a:prstGeom prst="rect">
                  <a:avLst/>
                </a:prstGeom>
                <a:blipFill rotWithShape="1">
                  <a:blip r:embed="rId17"/>
                  <a:stretch>
                    <a:fillRect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" name="群組 4"/>
          <p:cNvGrpSpPr/>
          <p:nvPr/>
        </p:nvGrpSpPr>
        <p:grpSpPr>
          <a:xfrm>
            <a:off x="3488516" y="5355253"/>
            <a:ext cx="2853646" cy="1422249"/>
            <a:chOff x="2335098" y="5246396"/>
            <a:chExt cx="2853646" cy="1422249"/>
          </a:xfrm>
        </p:grpSpPr>
        <p:pic>
          <p:nvPicPr>
            <p:cNvPr id="41" name="Picture 3" descr="D:\vito\分享報告\簡報用小插圖\分數\7.png"/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35098" y="5741647"/>
              <a:ext cx="695325" cy="4317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矩形 14"/>
                <p:cNvSpPr/>
                <p:nvPr/>
              </p:nvSpPr>
              <p:spPr>
                <a:xfrm>
                  <a:off x="3451537" y="5246396"/>
                  <a:ext cx="1737207" cy="1422249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zh-TW" altLang="en-US" sz="4600" b="1" i="1" kern="100" smtClean="0">
                                <a:solidFill>
                                  <a:prstClr val="black">
                                    <a:lumMod val="85000"/>
                                    <a:lumOff val="15000"/>
                                  </a:prstClr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fPr>
                          <m:num>
                            <m:r>
                              <a:rPr lang="en-US" altLang="zh-TW" sz="4600" b="1" i="1" kern="100">
                                <a:solidFill>
                                  <a:prstClr val="black">
                                    <a:lumMod val="85000"/>
                                    <a:lumOff val="15000"/>
                                  </a:prstClr>
                                </a:solidFill>
                                <a:latin typeface="Cambria Math"/>
                                <a:ea typeface="華康中圓體"/>
                                <a:cs typeface="Times New Roman"/>
                              </a:rPr>
                              <m:t>𝟐</m:t>
                            </m:r>
                          </m:num>
                          <m:den>
                            <m:r>
                              <a:rPr lang="en-US" altLang="zh-TW" sz="4600" b="1" i="1" kern="100">
                                <a:solidFill>
                                  <a:prstClr val="black">
                                    <a:lumMod val="85000"/>
                                    <a:lumOff val="15000"/>
                                  </a:prstClr>
                                </a:solidFill>
                                <a:latin typeface="Cambria Math"/>
                                <a:ea typeface="華康中圓體"/>
                                <a:cs typeface="Times New Roman"/>
                              </a:rPr>
                              <m:t>𝟑</m:t>
                            </m:r>
                          </m:den>
                        </m:f>
                        <m:r>
                          <a:rPr lang="en-US" altLang="zh-TW" sz="4600" b="1" i="1" kern="10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/>
                            <a:ea typeface="Cambria Math"/>
                            <a:cs typeface="Times New Roman"/>
                          </a:rPr>
                          <m:t>×</m:t>
                        </m:r>
                        <m:f>
                          <m:fPr>
                            <m:ctrlPr>
                              <a:rPr lang="en-US" altLang="zh-TW" sz="4600" b="1" i="1" kern="100">
                                <a:solidFill>
                                  <a:prstClr val="black">
                                    <a:lumMod val="85000"/>
                                    <a:lumOff val="15000"/>
                                  </a:prstClr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fPr>
                          <m:num>
                            <m:r>
                              <a:rPr lang="en-US" altLang="zh-TW" sz="4600" b="1" i="1" kern="100">
                                <a:solidFill>
                                  <a:prstClr val="black">
                                    <a:lumMod val="85000"/>
                                    <a:lumOff val="15000"/>
                                  </a:prstClr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  <m:t>𝟒</m:t>
                            </m:r>
                          </m:num>
                          <m:den>
                            <m:r>
                              <a:rPr lang="en-US" altLang="zh-TW" sz="4600" b="1" i="1" kern="100">
                                <a:solidFill>
                                  <a:prstClr val="black">
                                    <a:lumMod val="85000"/>
                                    <a:lumOff val="15000"/>
                                  </a:prstClr>
                                </a:solidFill>
                                <a:latin typeface="Cambria Math"/>
                                <a:ea typeface="Cambria Math"/>
                                <a:cs typeface="Times New Roman"/>
                              </a:rPr>
                              <m:t>𝟑</m:t>
                            </m:r>
                          </m:den>
                        </m:f>
                      </m:oMath>
                    </m:oMathPara>
                  </a14:m>
                  <a:endParaRPr lang="zh-TW" altLang="en-US" sz="460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</mc:Choice>
          <mc:Fallback xmlns="">
            <p:sp>
              <p:nvSpPr>
                <p:cNvPr id="15" name="矩形 1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51537" y="5246396"/>
                  <a:ext cx="1737207" cy="1422249"/>
                </a:xfrm>
                <a:prstGeom prst="rect">
                  <a:avLst/>
                </a:prstGeom>
                <a:blipFill rotWithShape="1">
                  <a:blip r:embed="rId1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7" name="標題 2"/>
          <p:cNvSpPr txBox="1">
            <a:spLocks/>
          </p:cNvSpPr>
          <p:nvPr/>
        </p:nvSpPr>
        <p:spPr>
          <a:xfrm>
            <a:off x="9385300" y="2140942"/>
            <a:ext cx="2540000" cy="6715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3600" b="1" smtClean="0">
                <a:solidFill>
                  <a:prstClr val="black">
                    <a:lumMod val="65000"/>
                    <a:lumOff val="35000"/>
                  </a:prstClr>
                </a:solidFill>
                <a:latin typeface="微软雅黑"/>
              </a:rPr>
              <a:t>同時放大</a:t>
            </a:r>
            <a:endParaRPr lang="zh-TW" altLang="en-US" sz="3600" b="1" dirty="0">
              <a:solidFill>
                <a:prstClr val="black">
                  <a:lumMod val="65000"/>
                  <a:lumOff val="35000"/>
                </a:prstClr>
              </a:solidFill>
              <a:latin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7452974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0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500"/>
                            </p:stCondLst>
                            <p:childTnLst>
                              <p:par>
                                <p:cTn id="77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8" grpId="0"/>
      <p:bldP spid="25" grpId="0"/>
      <p:bldP spid="29" grpId="0"/>
      <p:bldP spid="31" grpId="0"/>
      <p:bldP spid="32" grpId="0"/>
      <p:bldP spid="33" grpId="0"/>
      <p:bldP spid="12" grpId="0" animBg="1"/>
      <p:bldP spid="34" grpId="0"/>
      <p:bldP spid="35" grpId="0" animBg="1"/>
      <p:bldP spid="36" grpId="0"/>
      <p:bldP spid="2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C:\Users\User\Desktop\1050319\調查1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3112">
            <a:off x="9490176" y="676325"/>
            <a:ext cx="2104881" cy="2158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標題 2"/>
          <p:cNvSpPr txBox="1">
            <a:spLocks/>
          </p:cNvSpPr>
          <p:nvPr/>
        </p:nvSpPr>
        <p:spPr>
          <a:xfrm>
            <a:off x="3548742" y="2078132"/>
            <a:ext cx="6993874" cy="316282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5500"/>
              </a:lnSpc>
            </a:pPr>
            <a:r>
              <a:rPr lang="zh-TW" altLang="en-US" sz="4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分數除以分數</a:t>
            </a:r>
            <a:endParaRPr lang="en-US" altLang="zh-TW" sz="4200" b="1" dirty="0" smtClean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71500" indent="-571500">
              <a:lnSpc>
                <a:spcPts val="5500"/>
              </a:lnSpc>
              <a:buFont typeface="Wingdings" panose="05000000000000000000" pitchFamily="2" charset="2"/>
              <a:buChar char="Ø"/>
            </a:pPr>
            <a:r>
              <a:rPr lang="zh-TW" altLang="en-US" sz="42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通分分母</a:t>
            </a:r>
            <a:r>
              <a:rPr lang="en-US" altLang="zh-TW" sz="42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42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一樣大</a:t>
            </a:r>
            <a:r>
              <a:rPr lang="en-US" altLang="zh-TW" sz="42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42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比分子</a:t>
            </a:r>
            <a:endParaRPr lang="en-US" altLang="zh-TW" sz="4200" b="1" dirty="0" smtClean="0">
              <a:solidFill>
                <a:prstClr val="black">
                  <a:lumMod val="50000"/>
                  <a:lumOff val="50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571500" indent="-571500">
              <a:lnSpc>
                <a:spcPts val="5500"/>
              </a:lnSpc>
              <a:buFont typeface="Wingdings" panose="05000000000000000000" pitchFamily="2" charset="2"/>
              <a:buChar char="Ø"/>
            </a:pPr>
            <a:r>
              <a:rPr lang="zh-TW" altLang="en-US" sz="4200" b="1" dirty="0" smtClean="0">
                <a:solidFill>
                  <a:prstClr val="black"/>
                </a:solidFill>
                <a:latin typeface="新細明體"/>
              </a:rPr>
              <a:t>把除數變成</a:t>
            </a:r>
            <a:r>
              <a:rPr lang="en-US" altLang="zh-TW" sz="4200" b="1" dirty="0" smtClean="0">
                <a:solidFill>
                  <a:prstClr val="black"/>
                </a:solidFill>
                <a:latin typeface="新細明體"/>
              </a:rPr>
              <a:t>1</a:t>
            </a:r>
          </a:p>
          <a:p>
            <a:pPr marL="571500" indent="-571500">
              <a:lnSpc>
                <a:spcPts val="5500"/>
              </a:lnSpc>
              <a:buFont typeface="Wingdings" panose="05000000000000000000" pitchFamily="2" charset="2"/>
              <a:buChar char="Ø"/>
            </a:pPr>
            <a:r>
              <a:rPr lang="zh-TW" altLang="en-US" sz="40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微软雅黑"/>
                <a:ea typeface="微软雅黑"/>
                <a:cs typeface="+mn-cs"/>
              </a:rPr>
              <a:t>除以分數就是乘以倒數</a:t>
            </a:r>
            <a:endParaRPr lang="zh-TW" altLang="en-US" sz="4200" b="1" dirty="0">
              <a:solidFill>
                <a:prstClr val="black"/>
              </a:solidFill>
              <a:latin typeface="MisterEarl BT" panose="03080802020302020203" pitchFamily="66" charset="0"/>
            </a:endParaRPr>
          </a:p>
        </p:txBody>
      </p:sp>
      <p:pic>
        <p:nvPicPr>
          <p:cNvPr id="6" name="Picture 2" descr="D:\生根(CA)\生根分享報告\簡報用小插圖\math\mathtre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8004" y="3659544"/>
            <a:ext cx="2689225" cy="2689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9270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標題 2"/>
          <p:cNvSpPr txBox="1">
            <a:spLocks/>
          </p:cNvSpPr>
          <p:nvPr/>
        </p:nvSpPr>
        <p:spPr>
          <a:xfrm>
            <a:off x="3722080" y="599134"/>
            <a:ext cx="8112217" cy="128766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sz="4000" smtClean="0">
                <a:solidFill>
                  <a:schemeClr val="tx1">
                    <a:lumMod val="65000"/>
                    <a:lumOff val="35000"/>
                  </a:schemeClr>
                </a:solidFill>
                <a:latin typeface="新細明體"/>
                <a:ea typeface="新細明體"/>
              </a:rPr>
              <a:t>@</a:t>
            </a:r>
            <a:r>
              <a:rPr lang="zh-TW" altLang="en-US" sz="4000" smtClean="0">
                <a:solidFill>
                  <a:schemeClr val="bg1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分</a:t>
            </a:r>
            <a:r>
              <a:rPr lang="zh-TW" altLang="en-US" sz="4000" smtClean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數的</a:t>
            </a:r>
            <a:r>
              <a:rPr lang="zh-TW" altLang="en-US" sz="4000" smtClean="0">
                <a:solidFill>
                  <a:schemeClr val="tx1">
                    <a:lumMod val="50000"/>
                    <a:lumOff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意</a:t>
            </a:r>
            <a:r>
              <a:rPr lang="zh-TW" altLang="en-US" sz="4000" smtClean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涵</a:t>
            </a:r>
            <a:r>
              <a:rPr lang="zh-TW" altLang="en-US" sz="4000" smtClean="0">
                <a:solidFill>
                  <a:schemeClr val="tx1">
                    <a:lumMod val="85000"/>
                    <a:lumOff val="15000"/>
                  </a:schemeClr>
                </a:solidFill>
                <a:latin typeface="新細明體"/>
                <a:ea typeface="新細明體"/>
              </a:rPr>
              <a:t>：</a:t>
            </a:r>
            <a:r>
              <a:rPr lang="zh-TW" altLang="en-US" sz="4000" smtClean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先</a:t>
            </a:r>
            <a:r>
              <a:rPr lang="zh-TW" altLang="en-US" sz="400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分再</a:t>
            </a:r>
            <a:r>
              <a:rPr lang="zh-TW" altLang="en-US" sz="4000" smtClean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數</a:t>
            </a:r>
            <a:r>
              <a:rPr lang="zh-TW" altLang="en-US" sz="400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en-US" sz="4000" b="1" smtClean="0">
                <a:latin typeface="+mj-ea"/>
              </a:rPr>
              <a:t>分</a:t>
            </a:r>
            <a:r>
              <a:rPr lang="zh-TW" altLang="en-US" sz="4000" b="1" smtClean="0">
                <a:solidFill>
                  <a:schemeClr val="bg1">
                    <a:lumMod val="50000"/>
                  </a:schemeClr>
                </a:solidFill>
                <a:latin typeface="+mj-ea"/>
              </a:rPr>
              <a:t>子是</a:t>
            </a:r>
            <a:r>
              <a:rPr lang="zh-TW" altLang="en-US" sz="4000" b="1" smtClean="0">
                <a:latin typeface="+mj-ea"/>
              </a:rPr>
              <a:t> </a:t>
            </a:r>
            <a:endParaRPr lang="en-US" altLang="zh-TW" sz="4000" b="1" smtClean="0">
              <a:latin typeface="+mj-ea"/>
            </a:endParaRPr>
          </a:p>
          <a:p>
            <a:r>
              <a:rPr lang="zh-TW" altLang="en-US" sz="4000" b="1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</a:rPr>
              <a:t> </a:t>
            </a:r>
            <a:r>
              <a:rPr lang="zh-TW" altLang="en-US" sz="4000" b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</a:rPr>
              <a:t>                      分母</a:t>
            </a:r>
            <a:r>
              <a:rPr lang="zh-TW" altLang="en-US" sz="4000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的幾</a:t>
            </a:r>
            <a:r>
              <a:rPr lang="zh-TW" altLang="en-US" sz="4000" b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</a:rPr>
              <a:t>倍</a:t>
            </a:r>
            <a:r>
              <a:rPr lang="zh-TW" altLang="en-US" sz="400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</a:rPr>
              <a:t>、</a:t>
            </a:r>
            <a:r>
              <a:rPr lang="zh-TW" altLang="en-US" sz="4000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比值</a:t>
            </a:r>
            <a:endParaRPr lang="zh-TW" altLang="en-US" sz="4000" b="1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2" name="PA_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duotone>
              <a:prstClr val="black"/>
              <a:schemeClr val="tx2">
                <a:tint val="45000"/>
                <a:satMod val="400000"/>
              </a:schemeClr>
            </a:duotone>
            <a:lum bright="-40000" contrast="-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421" y="1908574"/>
            <a:ext cx="2959433" cy="3867439"/>
          </a:xfrm>
          <a:prstGeom prst="rect">
            <a:avLst/>
          </a:prstGeom>
        </p:spPr>
      </p:pic>
      <p:grpSp>
        <p:nvGrpSpPr>
          <p:cNvPr id="2" name="群組 1"/>
          <p:cNvGrpSpPr/>
          <p:nvPr/>
        </p:nvGrpSpPr>
        <p:grpSpPr>
          <a:xfrm rot="21100144">
            <a:off x="802609" y="639217"/>
            <a:ext cx="2255167" cy="583500"/>
            <a:chOff x="8494" y="734723"/>
            <a:chExt cx="2255167" cy="583500"/>
          </a:xfrm>
        </p:grpSpPr>
        <p:sp>
          <p:nvSpPr>
            <p:cNvPr id="13" name="文本框 415"/>
            <p:cNvSpPr txBox="1"/>
            <p:nvPr/>
          </p:nvSpPr>
          <p:spPr>
            <a:xfrm>
              <a:off x="8494" y="795003"/>
              <a:ext cx="162095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800" dirty="0" smtClean="0">
                  <a:solidFill>
                    <a:prstClr val="black"/>
                  </a:solidFill>
                  <a:latin typeface="標楷體" panose="03000509000000000000" pitchFamily="65" charset="-120"/>
                  <a:ea typeface="標楷體" panose="03000509000000000000" pitchFamily="65" charset="-120"/>
                  <a:cs typeface="方正苏新诗柳楷简体-yolan" panose="02000000000000000000" pitchFamily="2" charset="-122"/>
                  <a:sym typeface="Arial"/>
                </a:rPr>
                <a:t>脈絡省思</a:t>
              </a:r>
              <a:endParaRPr lang="zh-CN" altLang="en-US" sz="28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方正苏新诗柳楷简体-yolan" panose="02000000000000000000" pitchFamily="2" charset="-122"/>
                <a:sym typeface="Arial"/>
              </a:endParaRPr>
            </a:p>
          </p:txBody>
        </p:sp>
        <p:grpSp>
          <p:nvGrpSpPr>
            <p:cNvPr id="14" name="组合 416"/>
            <p:cNvGrpSpPr/>
            <p:nvPr/>
          </p:nvGrpSpPr>
          <p:grpSpPr>
            <a:xfrm>
              <a:off x="1626808" y="734723"/>
              <a:ext cx="636853" cy="393183"/>
              <a:chOff x="3610120" y="261689"/>
              <a:chExt cx="636853" cy="393183"/>
            </a:xfrm>
          </p:grpSpPr>
          <p:pic>
            <p:nvPicPr>
              <p:cNvPr id="15" name="图片 417"/>
              <p:cNvPicPr>
                <a:picLocks noChangeAspect="1"/>
              </p:cNvPicPr>
              <p:nvPr userDrawn="1"/>
            </p:nvPicPr>
            <p:blipFill>
              <a:blip r:embed="rId5" cstate="print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409115">
                <a:off x="3830226" y="261689"/>
                <a:ext cx="416747" cy="246260"/>
              </a:xfrm>
              <a:prstGeom prst="rect">
                <a:avLst/>
              </a:prstGeom>
            </p:spPr>
          </p:pic>
          <p:sp>
            <p:nvSpPr>
              <p:cNvPr id="16" name="Freeform 249"/>
              <p:cNvSpPr>
                <a:spLocks noEditPoints="1"/>
              </p:cNvSpPr>
              <p:nvPr userDrawn="1"/>
            </p:nvSpPr>
            <p:spPr bwMode="auto">
              <a:xfrm rot="2431720" flipH="1">
                <a:off x="3610120" y="366070"/>
                <a:ext cx="211706" cy="288802"/>
              </a:xfrm>
              <a:custGeom>
                <a:avLst/>
                <a:gdLst>
                  <a:gd name="T0" fmla="*/ 82 w 239"/>
                  <a:gd name="T1" fmla="*/ 301 h 301"/>
                  <a:gd name="T2" fmla="*/ 64 w 239"/>
                  <a:gd name="T3" fmla="*/ 298 h 301"/>
                  <a:gd name="T4" fmla="*/ 8 w 239"/>
                  <a:gd name="T5" fmla="*/ 212 h 301"/>
                  <a:gd name="T6" fmla="*/ 100 w 239"/>
                  <a:gd name="T7" fmla="*/ 162 h 301"/>
                  <a:gd name="T8" fmla="*/ 153 w 239"/>
                  <a:gd name="T9" fmla="*/ 182 h 301"/>
                  <a:gd name="T10" fmla="*/ 44 w 239"/>
                  <a:gd name="T11" fmla="*/ 17 h 301"/>
                  <a:gd name="T12" fmla="*/ 53 w 239"/>
                  <a:gd name="T13" fmla="*/ 47 h 301"/>
                  <a:gd name="T14" fmla="*/ 51 w 239"/>
                  <a:gd name="T15" fmla="*/ 52 h 301"/>
                  <a:gd name="T16" fmla="*/ 46 w 239"/>
                  <a:gd name="T17" fmla="*/ 50 h 301"/>
                  <a:gd name="T18" fmla="*/ 34 w 239"/>
                  <a:gd name="T19" fmla="*/ 11 h 301"/>
                  <a:gd name="T20" fmla="*/ 33 w 239"/>
                  <a:gd name="T21" fmla="*/ 8 h 301"/>
                  <a:gd name="T22" fmla="*/ 34 w 239"/>
                  <a:gd name="T23" fmla="*/ 3 h 301"/>
                  <a:gd name="T24" fmla="*/ 36 w 239"/>
                  <a:gd name="T25" fmla="*/ 3 h 301"/>
                  <a:gd name="T26" fmla="*/ 44 w 239"/>
                  <a:gd name="T27" fmla="*/ 0 h 301"/>
                  <a:gd name="T28" fmla="*/ 81 w 239"/>
                  <a:gd name="T29" fmla="*/ 6 h 301"/>
                  <a:gd name="T30" fmla="*/ 80 w 239"/>
                  <a:gd name="T31" fmla="*/ 14 h 301"/>
                  <a:gd name="T32" fmla="*/ 47 w 239"/>
                  <a:gd name="T33" fmla="*/ 9 h 301"/>
                  <a:gd name="T34" fmla="*/ 161 w 239"/>
                  <a:gd name="T35" fmla="*/ 187 h 301"/>
                  <a:gd name="T36" fmla="*/ 239 w 239"/>
                  <a:gd name="T37" fmla="*/ 288 h 301"/>
                  <a:gd name="T38" fmla="*/ 236 w 239"/>
                  <a:gd name="T39" fmla="*/ 293 h 301"/>
                  <a:gd name="T40" fmla="*/ 231 w 239"/>
                  <a:gd name="T41" fmla="*/ 291 h 301"/>
                  <a:gd name="T42" fmla="*/ 161 w 239"/>
                  <a:gd name="T43" fmla="*/ 197 h 301"/>
                  <a:gd name="T44" fmla="*/ 149 w 239"/>
                  <a:gd name="T45" fmla="*/ 252 h 301"/>
                  <a:gd name="T46" fmla="*/ 82 w 239"/>
                  <a:gd name="T47" fmla="*/ 301 h 301"/>
                  <a:gd name="T48" fmla="*/ 79 w 239"/>
                  <a:gd name="T49" fmla="*/ 168 h 301"/>
                  <a:gd name="T50" fmla="*/ 16 w 239"/>
                  <a:gd name="T51" fmla="*/ 214 h 301"/>
                  <a:gd name="T52" fmla="*/ 66 w 239"/>
                  <a:gd name="T53" fmla="*/ 291 h 301"/>
                  <a:gd name="T54" fmla="*/ 141 w 239"/>
                  <a:gd name="T55" fmla="*/ 249 h 301"/>
                  <a:gd name="T56" fmla="*/ 153 w 239"/>
                  <a:gd name="T57" fmla="*/ 191 h 301"/>
                  <a:gd name="T58" fmla="*/ 99 w 239"/>
                  <a:gd name="T59" fmla="*/ 170 h 301"/>
                  <a:gd name="T60" fmla="*/ 79 w 239"/>
                  <a:gd name="T61" fmla="*/ 168 h 3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39" h="301">
                    <a:moveTo>
                      <a:pt x="82" y="301"/>
                    </a:moveTo>
                    <a:cubicBezTo>
                      <a:pt x="76" y="301"/>
                      <a:pt x="70" y="300"/>
                      <a:pt x="64" y="298"/>
                    </a:cubicBezTo>
                    <a:cubicBezTo>
                      <a:pt x="17" y="285"/>
                      <a:pt x="0" y="245"/>
                      <a:pt x="8" y="212"/>
                    </a:cubicBezTo>
                    <a:cubicBezTo>
                      <a:pt x="15" y="180"/>
                      <a:pt x="47" y="152"/>
                      <a:pt x="100" y="162"/>
                    </a:cubicBezTo>
                    <a:cubicBezTo>
                      <a:pt x="120" y="165"/>
                      <a:pt x="137" y="173"/>
                      <a:pt x="153" y="182"/>
                    </a:cubicBezTo>
                    <a:cubicBezTo>
                      <a:pt x="148" y="130"/>
                      <a:pt x="116" y="69"/>
                      <a:pt x="44" y="17"/>
                    </a:cubicBezTo>
                    <a:cubicBezTo>
                      <a:pt x="53" y="47"/>
                      <a:pt x="53" y="47"/>
                      <a:pt x="53" y="47"/>
                    </a:cubicBezTo>
                    <a:cubicBezTo>
                      <a:pt x="54" y="49"/>
                      <a:pt x="53" y="51"/>
                      <a:pt x="51" y="52"/>
                    </a:cubicBezTo>
                    <a:cubicBezTo>
                      <a:pt x="49" y="53"/>
                      <a:pt x="46" y="52"/>
                      <a:pt x="46" y="50"/>
                    </a:cubicBezTo>
                    <a:cubicBezTo>
                      <a:pt x="41" y="41"/>
                      <a:pt x="33" y="22"/>
                      <a:pt x="34" y="11"/>
                    </a:cubicBezTo>
                    <a:cubicBezTo>
                      <a:pt x="33" y="8"/>
                      <a:pt x="33" y="8"/>
                      <a:pt x="33" y="8"/>
                    </a:cubicBezTo>
                    <a:cubicBezTo>
                      <a:pt x="32" y="6"/>
                      <a:pt x="33" y="4"/>
                      <a:pt x="34" y="3"/>
                    </a:cubicBezTo>
                    <a:cubicBezTo>
                      <a:pt x="35" y="3"/>
                      <a:pt x="35" y="3"/>
                      <a:pt x="36" y="3"/>
                    </a:cubicBezTo>
                    <a:cubicBezTo>
                      <a:pt x="37" y="1"/>
                      <a:pt x="40" y="0"/>
                      <a:pt x="44" y="0"/>
                    </a:cubicBezTo>
                    <a:cubicBezTo>
                      <a:pt x="59" y="3"/>
                      <a:pt x="81" y="6"/>
                      <a:pt x="81" y="6"/>
                    </a:cubicBezTo>
                    <a:cubicBezTo>
                      <a:pt x="80" y="14"/>
                      <a:pt x="80" y="14"/>
                      <a:pt x="80" y="14"/>
                    </a:cubicBezTo>
                    <a:cubicBezTo>
                      <a:pt x="80" y="14"/>
                      <a:pt x="62" y="11"/>
                      <a:pt x="47" y="9"/>
                    </a:cubicBezTo>
                    <a:cubicBezTo>
                      <a:pt x="125" y="66"/>
                      <a:pt x="158" y="131"/>
                      <a:pt x="161" y="187"/>
                    </a:cubicBezTo>
                    <a:cubicBezTo>
                      <a:pt x="217" y="225"/>
                      <a:pt x="238" y="287"/>
                      <a:pt x="239" y="288"/>
                    </a:cubicBezTo>
                    <a:cubicBezTo>
                      <a:pt x="239" y="290"/>
                      <a:pt x="238" y="293"/>
                      <a:pt x="236" y="293"/>
                    </a:cubicBezTo>
                    <a:cubicBezTo>
                      <a:pt x="234" y="294"/>
                      <a:pt x="232" y="293"/>
                      <a:pt x="231" y="291"/>
                    </a:cubicBezTo>
                    <a:cubicBezTo>
                      <a:pt x="231" y="290"/>
                      <a:pt x="211" y="233"/>
                      <a:pt x="161" y="197"/>
                    </a:cubicBezTo>
                    <a:cubicBezTo>
                      <a:pt x="161" y="217"/>
                      <a:pt x="156" y="236"/>
                      <a:pt x="149" y="252"/>
                    </a:cubicBezTo>
                    <a:cubicBezTo>
                      <a:pt x="134" y="283"/>
                      <a:pt x="109" y="301"/>
                      <a:pt x="82" y="301"/>
                    </a:cubicBezTo>
                    <a:close/>
                    <a:moveTo>
                      <a:pt x="79" y="168"/>
                    </a:moveTo>
                    <a:cubicBezTo>
                      <a:pt x="43" y="168"/>
                      <a:pt x="21" y="189"/>
                      <a:pt x="16" y="214"/>
                    </a:cubicBezTo>
                    <a:cubicBezTo>
                      <a:pt x="9" y="243"/>
                      <a:pt x="24" y="279"/>
                      <a:pt x="66" y="291"/>
                    </a:cubicBezTo>
                    <a:cubicBezTo>
                      <a:pt x="96" y="299"/>
                      <a:pt x="125" y="283"/>
                      <a:pt x="141" y="249"/>
                    </a:cubicBezTo>
                    <a:cubicBezTo>
                      <a:pt x="149" y="232"/>
                      <a:pt x="154" y="212"/>
                      <a:pt x="153" y="191"/>
                    </a:cubicBezTo>
                    <a:cubicBezTo>
                      <a:pt x="138" y="181"/>
                      <a:pt x="120" y="174"/>
                      <a:pt x="99" y="170"/>
                    </a:cubicBezTo>
                    <a:cubicBezTo>
                      <a:pt x="92" y="168"/>
                      <a:pt x="85" y="168"/>
                      <a:pt x="79" y="16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>
                  <a:solidFill>
                    <a:prstClr val="black"/>
                  </a:solidFill>
                  <a:sym typeface="Arial"/>
                </a:endParaRPr>
              </a:p>
            </p:txBody>
          </p:sp>
        </p:grpSp>
      </p:grpSp>
      <p:sp>
        <p:nvSpPr>
          <p:cNvPr id="17" name="標題 2"/>
          <p:cNvSpPr txBox="1">
            <a:spLocks/>
          </p:cNvSpPr>
          <p:nvPr/>
        </p:nvSpPr>
        <p:spPr>
          <a:xfrm>
            <a:off x="3666114" y="1905844"/>
            <a:ext cx="8112217" cy="124012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sz="4000" smtClean="0">
                <a:solidFill>
                  <a:schemeClr val="tx1">
                    <a:lumMod val="65000"/>
                    <a:lumOff val="35000"/>
                  </a:schemeClr>
                </a:solidFill>
                <a:latin typeface="新細明體"/>
                <a:ea typeface="新細明體"/>
              </a:rPr>
              <a:t>@</a:t>
            </a:r>
            <a:r>
              <a:rPr lang="zh-TW" altLang="en-US" sz="4000" smtClean="0">
                <a:solidFill>
                  <a:schemeClr val="tx1">
                    <a:lumMod val="65000"/>
                    <a:lumOff val="3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分</a:t>
            </a:r>
            <a:r>
              <a:rPr lang="zh-TW" altLang="en-US" sz="4000" smtClean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數</a:t>
            </a:r>
            <a:r>
              <a:rPr lang="zh-TW" altLang="en-US" sz="4000" smtClean="0"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zh-TW" altLang="en-US" sz="4000" smtClean="0">
                <a:solidFill>
                  <a:schemeClr val="tx1">
                    <a:lumMod val="65000"/>
                    <a:lumOff val="3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大小</a:t>
            </a:r>
            <a:r>
              <a:rPr lang="zh-TW" altLang="en-US" sz="4000" smtClean="0">
                <a:solidFill>
                  <a:schemeClr val="tx1">
                    <a:lumMod val="85000"/>
                    <a:lumOff val="15000"/>
                  </a:schemeClr>
                </a:solidFill>
                <a:latin typeface="新細明體"/>
                <a:ea typeface="新細明體"/>
              </a:rPr>
              <a:t>：</a:t>
            </a:r>
            <a:r>
              <a:rPr lang="zh-TW" altLang="en-US" sz="4000" smtClean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等值</a:t>
            </a:r>
            <a:r>
              <a:rPr lang="zh-TW" altLang="en-US" sz="4000" smtClean="0">
                <a:solidFill>
                  <a:schemeClr val="tx1">
                    <a:lumMod val="65000"/>
                    <a:lumOff val="3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分數、</a:t>
            </a:r>
            <a:r>
              <a:rPr lang="zh-TW" altLang="en-US" sz="400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</a:rPr>
              <a:t>因</a:t>
            </a:r>
            <a:r>
              <a:rPr lang="zh-TW" altLang="en-US" sz="4000" b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</a:rPr>
              <a:t>數</a:t>
            </a:r>
            <a:r>
              <a:rPr lang="zh-TW" altLang="en-US" sz="400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</a:rPr>
              <a:t>倍</a:t>
            </a:r>
            <a:endParaRPr lang="en-US" altLang="zh-TW" sz="4000" smtClean="0">
              <a:solidFill>
                <a:schemeClr val="tx1">
                  <a:lumMod val="85000"/>
                  <a:lumOff val="15000"/>
                </a:schemeClr>
              </a:solidFill>
              <a:latin typeface="+mj-ea"/>
            </a:endParaRPr>
          </a:p>
          <a:p>
            <a:r>
              <a:rPr lang="zh-TW" altLang="en-US" sz="400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</a:rPr>
              <a:t> </a:t>
            </a:r>
            <a:r>
              <a:rPr lang="zh-TW" altLang="en-US" sz="400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</a:rPr>
              <a:t>                      數</a:t>
            </a:r>
            <a:r>
              <a:rPr lang="zh-TW" altLang="en-US" sz="4000" b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</a:rPr>
              <a:t>分解</a:t>
            </a:r>
            <a:r>
              <a:rPr lang="zh-TW" altLang="en-US" sz="4000" smtClean="0">
                <a:solidFill>
                  <a:schemeClr val="tx1">
                    <a:lumMod val="65000"/>
                    <a:lumOff val="3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4000" b="1" smtClean="0">
                <a:latin typeface="+mj-ea"/>
              </a:rPr>
              <a:t>質</a:t>
            </a:r>
            <a:r>
              <a:rPr lang="zh-TW" altLang="en-US" sz="400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</a:rPr>
              <a:t>數</a:t>
            </a:r>
            <a:endParaRPr lang="zh-TW" altLang="en-US" sz="4000" dirty="0">
              <a:solidFill>
                <a:schemeClr val="tx1">
                  <a:lumMod val="65000"/>
                  <a:lumOff val="35000"/>
                </a:schemeClr>
              </a:solidFill>
              <a:latin typeface="+mj-ea"/>
            </a:endParaRPr>
          </a:p>
        </p:txBody>
      </p:sp>
      <p:sp>
        <p:nvSpPr>
          <p:cNvPr id="18" name="標題 2"/>
          <p:cNvSpPr txBox="1">
            <a:spLocks/>
          </p:cNvSpPr>
          <p:nvPr/>
        </p:nvSpPr>
        <p:spPr>
          <a:xfrm>
            <a:off x="3677000" y="3171437"/>
            <a:ext cx="8253733" cy="116047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sz="4000" smtClean="0">
                <a:solidFill>
                  <a:schemeClr val="tx1">
                    <a:lumMod val="65000"/>
                    <a:lumOff val="35000"/>
                  </a:schemeClr>
                </a:solidFill>
                <a:latin typeface="新細明體"/>
                <a:ea typeface="新細明體"/>
              </a:rPr>
              <a:t>@</a:t>
            </a:r>
            <a:r>
              <a:rPr lang="zh-TW" altLang="en-US" sz="40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分數</a:t>
            </a:r>
            <a:r>
              <a:rPr lang="zh-TW" altLang="en-US" sz="4000" smtClean="0">
                <a:solidFill>
                  <a:schemeClr val="tx1">
                    <a:lumMod val="65000"/>
                    <a:lumOff val="3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zh-TW" altLang="en-US" sz="4000" b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加</a:t>
            </a:r>
            <a:r>
              <a:rPr lang="zh-TW" altLang="en-US" sz="4000" smtClean="0">
                <a:solidFill>
                  <a:schemeClr val="tx1">
                    <a:lumMod val="65000"/>
                    <a:lumOff val="3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法</a:t>
            </a:r>
            <a:r>
              <a:rPr lang="zh-TW" altLang="en-US" sz="4000" smtClean="0">
                <a:solidFill>
                  <a:schemeClr val="tx1">
                    <a:lumMod val="85000"/>
                    <a:lumOff val="15000"/>
                  </a:schemeClr>
                </a:solidFill>
                <a:latin typeface="新細明體"/>
                <a:ea typeface="新細明體"/>
              </a:rPr>
              <a:t>：</a:t>
            </a:r>
            <a:r>
              <a:rPr lang="zh-TW" altLang="en-US" sz="3600" smtClean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分</a:t>
            </a:r>
            <a:r>
              <a:rPr lang="zh-TW" altLang="en-US" sz="3600" b="1" smtClean="0">
                <a:latin typeface="標楷體" panose="03000509000000000000" pitchFamily="65" charset="-120"/>
                <a:ea typeface="標楷體" panose="03000509000000000000" pitchFamily="65" charset="-120"/>
              </a:rPr>
              <a:t>一樣</a:t>
            </a:r>
            <a:r>
              <a:rPr lang="zh-TW" altLang="en-US" sz="3600" smtClean="0">
                <a:solidFill>
                  <a:schemeClr val="bg1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大塊</a:t>
            </a:r>
            <a:r>
              <a:rPr lang="zh-TW" altLang="en-US" sz="3600" smtClean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才能</a:t>
            </a:r>
            <a:r>
              <a:rPr lang="zh-TW" altLang="en-US" sz="36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一起算</a:t>
            </a:r>
            <a:endParaRPr lang="en-US" altLang="zh-TW" sz="3600" b="1" smtClean="0">
              <a:solidFill>
                <a:schemeClr val="tx1">
                  <a:lumMod val="95000"/>
                  <a:lumOff val="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600" b="1" i="1" smtClean="0">
                <a:solidFill>
                  <a:schemeClr val="tx1">
                    <a:lumMod val="95000"/>
                    <a:lumOff val="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       </a:t>
            </a:r>
            <a:r>
              <a:rPr lang="zh-TW" altLang="en-US" sz="36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</a:rPr>
              <a:t>最</a:t>
            </a:r>
            <a:r>
              <a:rPr lang="zh-TW" altLang="en-US" sz="36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+mj-ea"/>
              </a:rPr>
              <a:t>小公</a:t>
            </a:r>
            <a:r>
              <a:rPr lang="zh-TW" altLang="en-US" sz="3600" b="1" smtClean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倍</a:t>
            </a:r>
            <a:r>
              <a:rPr lang="zh-TW" altLang="en-US" sz="3600" b="1" smtClean="0">
                <a:solidFill>
                  <a:schemeClr val="tx1">
                    <a:lumMod val="85000"/>
                    <a:lumOff val="15000"/>
                  </a:schemeClr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數</a:t>
            </a:r>
            <a:endParaRPr lang="zh-TW" altLang="en-US" sz="3600" b="1" dirty="0">
              <a:solidFill>
                <a:schemeClr val="tx1">
                  <a:lumMod val="85000"/>
                  <a:lumOff val="15000"/>
                </a:schemeClr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</p:txBody>
      </p:sp>
      <p:sp>
        <p:nvSpPr>
          <p:cNvPr id="23" name="標題 2"/>
          <p:cNvSpPr txBox="1">
            <a:spLocks/>
          </p:cNvSpPr>
          <p:nvPr/>
        </p:nvSpPr>
        <p:spPr>
          <a:xfrm>
            <a:off x="3666114" y="4440771"/>
            <a:ext cx="8253733" cy="64410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sz="4000" smtClean="0">
                <a:solidFill>
                  <a:schemeClr val="tx1">
                    <a:lumMod val="65000"/>
                    <a:lumOff val="35000"/>
                  </a:schemeClr>
                </a:solidFill>
                <a:latin typeface="新細明體"/>
                <a:ea typeface="新細明體"/>
              </a:rPr>
              <a:t>@</a:t>
            </a:r>
            <a:r>
              <a:rPr lang="zh-TW" altLang="en-US" sz="40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分</a:t>
            </a:r>
            <a:r>
              <a:rPr lang="zh-TW" altLang="en-US" sz="4000" b="1" smtClean="0">
                <a:solidFill>
                  <a:schemeClr val="bg1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數乘</a:t>
            </a:r>
            <a:r>
              <a:rPr lang="zh-TW" altLang="en-US" sz="4000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分</a:t>
            </a:r>
            <a:r>
              <a:rPr lang="zh-TW" altLang="en-US" sz="40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數</a:t>
            </a:r>
            <a:r>
              <a:rPr lang="zh-TW" altLang="en-US" sz="4000" smtClean="0">
                <a:solidFill>
                  <a:schemeClr val="tx1">
                    <a:lumMod val="85000"/>
                    <a:lumOff val="15000"/>
                  </a:schemeClr>
                </a:solidFill>
                <a:latin typeface="新細明體"/>
                <a:ea typeface="新細明體"/>
              </a:rPr>
              <a:t>：</a:t>
            </a:r>
            <a:r>
              <a:rPr lang="zh-TW" altLang="en-US" sz="3600" smtClean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再</a:t>
            </a:r>
            <a:r>
              <a:rPr lang="zh-TW" altLang="en-US" sz="3600" b="1" smtClean="0">
                <a:latin typeface="+mj-ea"/>
              </a:rPr>
              <a:t>幾等</a:t>
            </a:r>
            <a:r>
              <a:rPr lang="zh-TW" altLang="en-US" sz="3600" b="1" smtClean="0">
                <a:latin typeface="標楷體" panose="03000509000000000000" pitchFamily="65" charset="-120"/>
                <a:ea typeface="標楷體" panose="03000509000000000000" pitchFamily="65" charset="-120"/>
              </a:rPr>
              <a:t>分</a:t>
            </a:r>
            <a:r>
              <a:rPr lang="zh-TW" altLang="en-US" sz="3600" smtClean="0">
                <a:solidFill>
                  <a:schemeClr val="bg1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再</a:t>
            </a:r>
            <a:r>
              <a:rPr lang="zh-TW" altLang="en-US" sz="3600" b="1" smtClean="0">
                <a:solidFill>
                  <a:schemeClr val="bg1">
                    <a:lumMod val="50000"/>
                  </a:schemeClr>
                </a:solidFill>
                <a:latin typeface="+mj-ea"/>
              </a:rPr>
              <a:t>幾倍</a:t>
            </a:r>
            <a:r>
              <a:rPr lang="zh-TW" altLang="en-US" sz="3600" smtClean="0">
                <a:solidFill>
                  <a:schemeClr val="bg1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取</a:t>
            </a:r>
            <a:endParaRPr lang="zh-TW" altLang="en-US" sz="3600" b="1" dirty="0">
              <a:solidFill>
                <a:schemeClr val="tx1">
                  <a:lumMod val="85000"/>
                  <a:lumOff val="15000"/>
                </a:schemeClr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</p:txBody>
      </p:sp>
      <p:sp>
        <p:nvSpPr>
          <p:cNvPr id="24" name="標題 2"/>
          <p:cNvSpPr txBox="1">
            <a:spLocks/>
          </p:cNvSpPr>
          <p:nvPr/>
        </p:nvSpPr>
        <p:spPr>
          <a:xfrm>
            <a:off x="3671557" y="5302535"/>
            <a:ext cx="8253733" cy="11200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sz="4000" smtClean="0">
                <a:solidFill>
                  <a:schemeClr val="tx1">
                    <a:lumMod val="65000"/>
                    <a:lumOff val="35000"/>
                  </a:schemeClr>
                </a:solidFill>
                <a:latin typeface="新細明體"/>
                <a:ea typeface="新細明體"/>
              </a:rPr>
              <a:t>@</a:t>
            </a:r>
            <a:r>
              <a:rPr lang="zh-TW" altLang="en-US" sz="4000" b="1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</a:t>
            </a:r>
            <a:r>
              <a:rPr lang="zh-TW" altLang="en-US" sz="4000" b="1" smtClean="0">
                <a:solidFill>
                  <a:schemeClr val="bg1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數</a:t>
            </a:r>
            <a:r>
              <a:rPr lang="zh-TW" altLang="en-US" sz="4000" b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除</a:t>
            </a:r>
            <a:r>
              <a:rPr lang="zh-TW" altLang="en-US" sz="4000" b="1" smtClean="0">
                <a:solidFill>
                  <a:schemeClr val="bg1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以</a:t>
            </a:r>
            <a:r>
              <a:rPr lang="zh-TW" altLang="en-US" sz="400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</a:t>
            </a:r>
            <a:r>
              <a:rPr lang="zh-TW" altLang="en-US" sz="40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數</a:t>
            </a:r>
            <a:r>
              <a:rPr lang="zh-TW" altLang="en-US" sz="4000" smtClean="0">
                <a:solidFill>
                  <a:schemeClr val="tx1">
                    <a:lumMod val="85000"/>
                    <a:lumOff val="15000"/>
                  </a:schemeClr>
                </a:solidFill>
                <a:latin typeface="新細明體"/>
                <a:ea typeface="新細明體"/>
              </a:rPr>
              <a:t>：</a:t>
            </a:r>
            <a:r>
              <a:rPr lang="zh-TW" altLang="en-US" sz="360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分</a:t>
            </a:r>
            <a:r>
              <a:rPr lang="zh-TW" altLang="en-US" sz="3600" b="1">
                <a:latin typeface="標楷體" panose="03000509000000000000" pitchFamily="65" charset="-120"/>
                <a:ea typeface="標楷體" panose="03000509000000000000" pitchFamily="65" charset="-120"/>
              </a:rPr>
              <a:t>一樣</a:t>
            </a:r>
            <a:r>
              <a:rPr lang="zh-TW" altLang="en-US" sz="3600" smtClean="0">
                <a:solidFill>
                  <a:schemeClr val="bg1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大</a:t>
            </a:r>
            <a:r>
              <a:rPr lang="zh-TW" altLang="en-US" sz="3600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比</a:t>
            </a:r>
            <a:r>
              <a:rPr lang="zh-TW" altLang="en-US" sz="360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塊</a:t>
            </a:r>
            <a:r>
              <a:rPr lang="zh-TW" altLang="en-US" sz="3600" b="1" smtClean="0">
                <a:solidFill>
                  <a:schemeClr val="bg1">
                    <a:lumMod val="50000"/>
                  </a:schemeClr>
                </a:solidFill>
                <a:latin typeface="+mj-ea"/>
              </a:rPr>
              <a:t>數、</a:t>
            </a:r>
            <a:endParaRPr lang="en-US" altLang="zh-TW" sz="3600" b="1" smtClean="0">
              <a:solidFill>
                <a:schemeClr val="bg1">
                  <a:lumMod val="50000"/>
                </a:schemeClr>
              </a:solidFill>
              <a:latin typeface="+mj-ea"/>
            </a:endParaRPr>
          </a:p>
          <a:p>
            <a:r>
              <a:rPr lang="zh-TW" altLang="en-US" sz="3600" b="1">
                <a:solidFill>
                  <a:schemeClr val="bg1">
                    <a:lumMod val="50000"/>
                  </a:schemeClr>
                </a:solidFill>
                <a:latin typeface="+mj-ea"/>
              </a:rPr>
              <a:t> </a:t>
            </a:r>
            <a:r>
              <a:rPr lang="zh-TW" altLang="en-US" sz="3600" b="1" smtClean="0">
                <a:solidFill>
                  <a:schemeClr val="bg1">
                    <a:lumMod val="50000"/>
                  </a:schemeClr>
                </a:solidFill>
                <a:latin typeface="+mj-ea"/>
              </a:rPr>
              <a:t>                            把</a:t>
            </a:r>
            <a:r>
              <a:rPr lang="zh-TW" altLang="en-US" sz="3600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除</a:t>
            </a:r>
            <a:r>
              <a:rPr lang="zh-TW" altLang="en-US" sz="3600" smtClean="0">
                <a:solidFill>
                  <a:schemeClr val="tx1">
                    <a:lumMod val="75000"/>
                    <a:lumOff val="2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數</a:t>
            </a:r>
            <a:r>
              <a:rPr lang="zh-TW" altLang="en-US" sz="3600" b="1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變</a:t>
            </a:r>
            <a:r>
              <a:rPr lang="zh-TW" altLang="en-US" sz="3600" smtClean="0">
                <a:solidFill>
                  <a:schemeClr val="tx1">
                    <a:lumMod val="75000"/>
                    <a:lumOff val="2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成</a:t>
            </a:r>
            <a:r>
              <a:rPr lang="en-US" altLang="zh-TW" sz="3600" b="1" smtClean="0">
                <a:latin typeface="+mj-ea"/>
              </a:rPr>
              <a:t>1</a:t>
            </a:r>
            <a:endParaRPr lang="zh-TW" altLang="en-US" sz="3600" b="1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042072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7" grpId="0"/>
      <p:bldP spid="18" grpId="0"/>
      <p:bldP spid="23" grpId="0"/>
      <p:bldP spid="24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"/>
          <p:cNvGrpSpPr/>
          <p:nvPr/>
        </p:nvGrpSpPr>
        <p:grpSpPr>
          <a:xfrm rot="21140313">
            <a:off x="243372" y="394124"/>
            <a:ext cx="2209685" cy="446276"/>
            <a:chOff x="282804" y="244311"/>
            <a:chExt cx="2209685" cy="446276"/>
          </a:xfrm>
        </p:grpSpPr>
        <p:sp>
          <p:nvSpPr>
            <p:cNvPr id="14" name="文本框 13"/>
            <p:cNvSpPr txBox="1"/>
            <p:nvPr/>
          </p:nvSpPr>
          <p:spPr>
            <a:xfrm>
              <a:off x="282804" y="244311"/>
              <a:ext cx="1364476" cy="4462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300" smtClean="0">
                  <a:solidFill>
                    <a:prstClr val="black"/>
                  </a:solidFill>
                  <a:latin typeface="標楷體" panose="03000509000000000000" pitchFamily="65" charset="-120"/>
                  <a:ea typeface="標楷體" panose="03000509000000000000" pitchFamily="65" charset="-120"/>
                  <a:cs typeface="方正苏新诗柳楷简体-yolan" panose="02000000000000000000" pitchFamily="2" charset="-122"/>
                  <a:sym typeface="Arial"/>
                </a:rPr>
                <a:t>問題交流</a:t>
              </a:r>
              <a:endParaRPr lang="zh-CN" altLang="en-US" sz="23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方正苏新诗柳楷简体-yolan" panose="02000000000000000000" pitchFamily="2" charset="-122"/>
                <a:sym typeface="Arial"/>
              </a:endParaRPr>
            </a:p>
          </p:txBody>
        </p:sp>
        <p:grpSp>
          <p:nvGrpSpPr>
            <p:cNvPr id="15" name="组合 14"/>
            <p:cNvGrpSpPr/>
            <p:nvPr/>
          </p:nvGrpSpPr>
          <p:grpSpPr>
            <a:xfrm>
              <a:off x="1855636" y="244313"/>
              <a:ext cx="636853" cy="393183"/>
              <a:chOff x="3610120" y="261689"/>
              <a:chExt cx="636853" cy="393183"/>
            </a:xfrm>
          </p:grpSpPr>
          <p:pic>
            <p:nvPicPr>
              <p:cNvPr id="16" name="图片 15"/>
              <p:cNvPicPr>
                <a:picLocks noChangeAspect="1"/>
              </p:cNvPicPr>
              <p:nvPr userDrawn="1"/>
            </p:nvPicPr>
            <p:blipFill>
              <a:blip r:embed="rId3" cstate="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409115">
                <a:off x="3830226" y="261689"/>
                <a:ext cx="416747" cy="246260"/>
              </a:xfrm>
              <a:prstGeom prst="rect">
                <a:avLst/>
              </a:prstGeom>
            </p:spPr>
          </p:pic>
          <p:sp>
            <p:nvSpPr>
              <p:cNvPr id="17" name="Freeform 249"/>
              <p:cNvSpPr>
                <a:spLocks noEditPoints="1"/>
              </p:cNvSpPr>
              <p:nvPr userDrawn="1"/>
            </p:nvSpPr>
            <p:spPr bwMode="auto">
              <a:xfrm rot="2431720" flipH="1">
                <a:off x="3610120" y="366070"/>
                <a:ext cx="211706" cy="288802"/>
              </a:xfrm>
              <a:custGeom>
                <a:avLst/>
                <a:gdLst>
                  <a:gd name="T0" fmla="*/ 82 w 239"/>
                  <a:gd name="T1" fmla="*/ 301 h 301"/>
                  <a:gd name="T2" fmla="*/ 64 w 239"/>
                  <a:gd name="T3" fmla="*/ 298 h 301"/>
                  <a:gd name="T4" fmla="*/ 8 w 239"/>
                  <a:gd name="T5" fmla="*/ 212 h 301"/>
                  <a:gd name="T6" fmla="*/ 100 w 239"/>
                  <a:gd name="T7" fmla="*/ 162 h 301"/>
                  <a:gd name="T8" fmla="*/ 153 w 239"/>
                  <a:gd name="T9" fmla="*/ 182 h 301"/>
                  <a:gd name="T10" fmla="*/ 44 w 239"/>
                  <a:gd name="T11" fmla="*/ 17 h 301"/>
                  <a:gd name="T12" fmla="*/ 53 w 239"/>
                  <a:gd name="T13" fmla="*/ 47 h 301"/>
                  <a:gd name="T14" fmla="*/ 51 w 239"/>
                  <a:gd name="T15" fmla="*/ 52 h 301"/>
                  <a:gd name="T16" fmla="*/ 46 w 239"/>
                  <a:gd name="T17" fmla="*/ 50 h 301"/>
                  <a:gd name="T18" fmla="*/ 34 w 239"/>
                  <a:gd name="T19" fmla="*/ 11 h 301"/>
                  <a:gd name="T20" fmla="*/ 33 w 239"/>
                  <a:gd name="T21" fmla="*/ 8 h 301"/>
                  <a:gd name="T22" fmla="*/ 34 w 239"/>
                  <a:gd name="T23" fmla="*/ 3 h 301"/>
                  <a:gd name="T24" fmla="*/ 36 w 239"/>
                  <a:gd name="T25" fmla="*/ 3 h 301"/>
                  <a:gd name="T26" fmla="*/ 44 w 239"/>
                  <a:gd name="T27" fmla="*/ 0 h 301"/>
                  <a:gd name="T28" fmla="*/ 81 w 239"/>
                  <a:gd name="T29" fmla="*/ 6 h 301"/>
                  <a:gd name="T30" fmla="*/ 80 w 239"/>
                  <a:gd name="T31" fmla="*/ 14 h 301"/>
                  <a:gd name="T32" fmla="*/ 47 w 239"/>
                  <a:gd name="T33" fmla="*/ 9 h 301"/>
                  <a:gd name="T34" fmla="*/ 161 w 239"/>
                  <a:gd name="T35" fmla="*/ 187 h 301"/>
                  <a:gd name="T36" fmla="*/ 239 w 239"/>
                  <a:gd name="T37" fmla="*/ 288 h 301"/>
                  <a:gd name="T38" fmla="*/ 236 w 239"/>
                  <a:gd name="T39" fmla="*/ 293 h 301"/>
                  <a:gd name="T40" fmla="*/ 231 w 239"/>
                  <a:gd name="T41" fmla="*/ 291 h 301"/>
                  <a:gd name="T42" fmla="*/ 161 w 239"/>
                  <a:gd name="T43" fmla="*/ 197 h 301"/>
                  <a:gd name="T44" fmla="*/ 149 w 239"/>
                  <a:gd name="T45" fmla="*/ 252 h 301"/>
                  <a:gd name="T46" fmla="*/ 82 w 239"/>
                  <a:gd name="T47" fmla="*/ 301 h 301"/>
                  <a:gd name="T48" fmla="*/ 79 w 239"/>
                  <a:gd name="T49" fmla="*/ 168 h 301"/>
                  <a:gd name="T50" fmla="*/ 16 w 239"/>
                  <a:gd name="T51" fmla="*/ 214 h 301"/>
                  <a:gd name="T52" fmla="*/ 66 w 239"/>
                  <a:gd name="T53" fmla="*/ 291 h 301"/>
                  <a:gd name="T54" fmla="*/ 141 w 239"/>
                  <a:gd name="T55" fmla="*/ 249 h 301"/>
                  <a:gd name="T56" fmla="*/ 153 w 239"/>
                  <a:gd name="T57" fmla="*/ 191 h 301"/>
                  <a:gd name="T58" fmla="*/ 99 w 239"/>
                  <a:gd name="T59" fmla="*/ 170 h 301"/>
                  <a:gd name="T60" fmla="*/ 79 w 239"/>
                  <a:gd name="T61" fmla="*/ 168 h 3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39" h="301">
                    <a:moveTo>
                      <a:pt x="82" y="301"/>
                    </a:moveTo>
                    <a:cubicBezTo>
                      <a:pt x="76" y="301"/>
                      <a:pt x="70" y="300"/>
                      <a:pt x="64" y="298"/>
                    </a:cubicBezTo>
                    <a:cubicBezTo>
                      <a:pt x="17" y="285"/>
                      <a:pt x="0" y="245"/>
                      <a:pt x="8" y="212"/>
                    </a:cubicBezTo>
                    <a:cubicBezTo>
                      <a:pt x="15" y="180"/>
                      <a:pt x="47" y="152"/>
                      <a:pt x="100" y="162"/>
                    </a:cubicBezTo>
                    <a:cubicBezTo>
                      <a:pt x="120" y="165"/>
                      <a:pt x="137" y="173"/>
                      <a:pt x="153" y="182"/>
                    </a:cubicBezTo>
                    <a:cubicBezTo>
                      <a:pt x="148" y="130"/>
                      <a:pt x="116" y="69"/>
                      <a:pt x="44" y="17"/>
                    </a:cubicBezTo>
                    <a:cubicBezTo>
                      <a:pt x="53" y="47"/>
                      <a:pt x="53" y="47"/>
                      <a:pt x="53" y="47"/>
                    </a:cubicBezTo>
                    <a:cubicBezTo>
                      <a:pt x="54" y="49"/>
                      <a:pt x="53" y="51"/>
                      <a:pt x="51" y="52"/>
                    </a:cubicBezTo>
                    <a:cubicBezTo>
                      <a:pt x="49" y="53"/>
                      <a:pt x="46" y="52"/>
                      <a:pt x="46" y="50"/>
                    </a:cubicBezTo>
                    <a:cubicBezTo>
                      <a:pt x="41" y="41"/>
                      <a:pt x="33" y="22"/>
                      <a:pt x="34" y="11"/>
                    </a:cubicBezTo>
                    <a:cubicBezTo>
                      <a:pt x="33" y="8"/>
                      <a:pt x="33" y="8"/>
                      <a:pt x="33" y="8"/>
                    </a:cubicBezTo>
                    <a:cubicBezTo>
                      <a:pt x="32" y="6"/>
                      <a:pt x="33" y="4"/>
                      <a:pt x="34" y="3"/>
                    </a:cubicBezTo>
                    <a:cubicBezTo>
                      <a:pt x="35" y="3"/>
                      <a:pt x="35" y="3"/>
                      <a:pt x="36" y="3"/>
                    </a:cubicBezTo>
                    <a:cubicBezTo>
                      <a:pt x="37" y="1"/>
                      <a:pt x="40" y="0"/>
                      <a:pt x="44" y="0"/>
                    </a:cubicBezTo>
                    <a:cubicBezTo>
                      <a:pt x="59" y="3"/>
                      <a:pt x="81" y="6"/>
                      <a:pt x="81" y="6"/>
                    </a:cubicBezTo>
                    <a:cubicBezTo>
                      <a:pt x="80" y="14"/>
                      <a:pt x="80" y="14"/>
                      <a:pt x="80" y="14"/>
                    </a:cubicBezTo>
                    <a:cubicBezTo>
                      <a:pt x="80" y="14"/>
                      <a:pt x="62" y="11"/>
                      <a:pt x="47" y="9"/>
                    </a:cubicBezTo>
                    <a:cubicBezTo>
                      <a:pt x="125" y="66"/>
                      <a:pt x="158" y="131"/>
                      <a:pt x="161" y="187"/>
                    </a:cubicBezTo>
                    <a:cubicBezTo>
                      <a:pt x="217" y="225"/>
                      <a:pt x="238" y="287"/>
                      <a:pt x="239" y="288"/>
                    </a:cubicBezTo>
                    <a:cubicBezTo>
                      <a:pt x="239" y="290"/>
                      <a:pt x="238" y="293"/>
                      <a:pt x="236" y="293"/>
                    </a:cubicBezTo>
                    <a:cubicBezTo>
                      <a:pt x="234" y="294"/>
                      <a:pt x="232" y="293"/>
                      <a:pt x="231" y="291"/>
                    </a:cubicBezTo>
                    <a:cubicBezTo>
                      <a:pt x="231" y="290"/>
                      <a:pt x="211" y="233"/>
                      <a:pt x="161" y="197"/>
                    </a:cubicBezTo>
                    <a:cubicBezTo>
                      <a:pt x="161" y="217"/>
                      <a:pt x="156" y="236"/>
                      <a:pt x="149" y="252"/>
                    </a:cubicBezTo>
                    <a:cubicBezTo>
                      <a:pt x="134" y="283"/>
                      <a:pt x="109" y="301"/>
                      <a:pt x="82" y="301"/>
                    </a:cubicBezTo>
                    <a:close/>
                    <a:moveTo>
                      <a:pt x="79" y="168"/>
                    </a:moveTo>
                    <a:cubicBezTo>
                      <a:pt x="43" y="168"/>
                      <a:pt x="21" y="189"/>
                      <a:pt x="16" y="214"/>
                    </a:cubicBezTo>
                    <a:cubicBezTo>
                      <a:pt x="9" y="243"/>
                      <a:pt x="24" y="279"/>
                      <a:pt x="66" y="291"/>
                    </a:cubicBezTo>
                    <a:cubicBezTo>
                      <a:pt x="96" y="299"/>
                      <a:pt x="125" y="283"/>
                      <a:pt x="141" y="249"/>
                    </a:cubicBezTo>
                    <a:cubicBezTo>
                      <a:pt x="149" y="232"/>
                      <a:pt x="154" y="212"/>
                      <a:pt x="153" y="191"/>
                    </a:cubicBezTo>
                    <a:cubicBezTo>
                      <a:pt x="138" y="181"/>
                      <a:pt x="120" y="174"/>
                      <a:pt x="99" y="170"/>
                    </a:cubicBezTo>
                    <a:cubicBezTo>
                      <a:pt x="92" y="168"/>
                      <a:pt x="85" y="168"/>
                      <a:pt x="79" y="16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>
                  <a:solidFill>
                    <a:prstClr val="black"/>
                  </a:solidFill>
                  <a:sym typeface="Arial"/>
                </a:endParaRPr>
              </a:p>
            </p:txBody>
          </p:sp>
        </p:grpSp>
      </p:grpSp>
      <p:grpSp>
        <p:nvGrpSpPr>
          <p:cNvPr id="18" name="群組 17"/>
          <p:cNvGrpSpPr/>
          <p:nvPr/>
        </p:nvGrpSpPr>
        <p:grpSpPr>
          <a:xfrm>
            <a:off x="1647285" y="860902"/>
            <a:ext cx="9041783" cy="5645255"/>
            <a:chOff x="1560149" y="1268760"/>
            <a:chExt cx="5964179" cy="3744416"/>
          </a:xfrm>
        </p:grpSpPr>
        <p:sp>
          <p:nvSpPr>
            <p:cNvPr id="19" name="Rectangle 24">
              <a:hlinkClick r:id="rId5" action="ppaction://hlinkfile"/>
            </p:cNvPr>
            <p:cNvSpPr>
              <a:spLocks noChangeArrowheads="1"/>
            </p:cNvSpPr>
            <p:nvPr/>
          </p:nvSpPr>
          <p:spPr bwMode="auto">
            <a:xfrm>
              <a:off x="6636626" y="2547392"/>
              <a:ext cx="721692" cy="2393776"/>
            </a:xfrm>
            <a:prstGeom prst="rect">
              <a:avLst/>
            </a:prstGeom>
            <a:solidFill>
              <a:srgbClr val="99FF33">
                <a:alpha val="45882"/>
              </a:srgbClr>
            </a:solidFill>
            <a:ln w="9525">
              <a:noFill/>
              <a:miter lim="800000"/>
              <a:headEnd/>
              <a:tailEnd/>
            </a:ln>
            <a:extLst/>
          </p:spPr>
          <p:txBody>
            <a:bodyPr wrap="none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20" name="Rectangle 23">
              <a:hlinkClick r:id="rId6" action="ppaction://hlinkfile"/>
            </p:cNvPr>
            <p:cNvSpPr>
              <a:spLocks noChangeArrowheads="1"/>
            </p:cNvSpPr>
            <p:nvPr/>
          </p:nvSpPr>
          <p:spPr bwMode="auto">
            <a:xfrm>
              <a:off x="6763626" y="1268760"/>
              <a:ext cx="760702" cy="2393776"/>
            </a:xfrm>
            <a:prstGeom prst="rect">
              <a:avLst/>
            </a:prstGeom>
            <a:solidFill>
              <a:srgbClr val="99CCFF">
                <a:alpha val="45882"/>
              </a:srgbClr>
            </a:solidFill>
            <a:ln w="9525">
              <a:noFill/>
              <a:miter lim="800000"/>
              <a:headEnd/>
              <a:tailEnd/>
            </a:ln>
            <a:extLst/>
          </p:spPr>
          <p:txBody>
            <a:bodyPr wrap="none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zh-TW" altLang="en-US" smtClean="0">
                <a:solidFill>
                  <a:srgbClr val="000000"/>
                </a:solidFill>
              </a:endParaRPr>
            </a:p>
          </p:txBody>
        </p:sp>
        <p:pic>
          <p:nvPicPr>
            <p:cNvPr id="21" name="Picture 16" descr="Shocked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60149" y="1344960"/>
              <a:ext cx="4890955" cy="36682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Text Box 17"/>
            <p:cNvSpPr txBox="1">
              <a:spLocks noChangeArrowheads="1"/>
            </p:cNvSpPr>
            <p:nvPr/>
          </p:nvSpPr>
          <p:spPr bwMode="auto">
            <a:xfrm>
              <a:off x="6839451" y="1344960"/>
              <a:ext cx="609051" cy="3362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eaVert" wrap="squar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9pPr>
            </a:lstStyle>
            <a:p>
              <a:pPr algn="dist"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zh-TW" altLang="en-US" sz="4800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ea typeface="標楷體" pitchFamily="65" charset="-120"/>
                </a:rPr>
                <a:t>交流頻道</a:t>
              </a:r>
            </a:p>
          </p:txBody>
        </p:sp>
      </p:grpSp>
      <p:sp>
        <p:nvSpPr>
          <p:cNvPr id="26" name="文字方塊 25"/>
          <p:cNvSpPr txBox="1"/>
          <p:nvPr/>
        </p:nvSpPr>
        <p:spPr>
          <a:xfrm rot="792189">
            <a:off x="2363108" y="4866199"/>
            <a:ext cx="456603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000" b="1" dirty="0" smtClean="0">
                <a:solidFill>
                  <a:srgbClr val="FF0000"/>
                </a:solidFill>
                <a:latin typeface="+mn-ea"/>
              </a:rPr>
              <a:t>ㄜ</a:t>
            </a:r>
            <a:r>
              <a:rPr lang="en-US" altLang="zh-TW" sz="5000" b="1" dirty="0" smtClean="0">
                <a:solidFill>
                  <a:srgbClr val="FF0000"/>
                </a:solidFill>
                <a:latin typeface="+mn-ea"/>
              </a:rPr>
              <a:t>…</a:t>
            </a:r>
            <a:r>
              <a:rPr lang="zh-TW" altLang="en-US" sz="5000" b="1" dirty="0" smtClean="0">
                <a:solidFill>
                  <a:srgbClr val="FF0000"/>
                </a:solidFill>
                <a:latin typeface="+mn-ea"/>
              </a:rPr>
              <a:t>別問太難</a:t>
            </a:r>
            <a:r>
              <a:rPr lang="en-US" altLang="zh-TW" sz="5000" b="1" dirty="0" smtClean="0">
                <a:solidFill>
                  <a:srgbClr val="FF0000"/>
                </a:solidFill>
                <a:latin typeface="+mn-ea"/>
              </a:rPr>
              <a:t>!!</a:t>
            </a:r>
            <a:endParaRPr lang="zh-TW" altLang="en-US" sz="5000" b="1" dirty="0">
              <a:solidFill>
                <a:srgbClr val="FF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639461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/>
          <p:cNvGrpSpPr/>
          <p:nvPr/>
        </p:nvGrpSpPr>
        <p:grpSpPr>
          <a:xfrm>
            <a:off x="-82936" y="-21769"/>
            <a:ext cx="12340797" cy="6912000"/>
            <a:chOff x="-82936" y="-21769"/>
            <a:chExt cx="12340797" cy="6912000"/>
          </a:xfrm>
        </p:grpSpPr>
        <p:pic>
          <p:nvPicPr>
            <p:cNvPr id="10" name="Picture 2" descr="9863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82936" y="-21769"/>
              <a:ext cx="12340797" cy="691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Text Box 4"/>
            <p:cNvSpPr txBox="1">
              <a:spLocks noChangeArrowheads="1"/>
            </p:cNvSpPr>
            <p:nvPr/>
          </p:nvSpPr>
          <p:spPr bwMode="auto">
            <a:xfrm>
              <a:off x="3287688" y="2691342"/>
              <a:ext cx="5460155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SzPct val="100000"/>
                <a:buBlip>
                  <a:blip r:embed="rId4"/>
                </a:buBlip>
                <a:defRPr sz="3200"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1pPr>
              <a:lvl2pPr marL="742950" indent="-285750">
                <a:spcBef>
                  <a:spcPct val="20000"/>
                </a:spcBef>
                <a:buSzPct val="100000"/>
                <a:buBlip>
                  <a:blip r:embed="rId5"/>
                </a:buBlip>
                <a:defRPr sz="2800"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9pPr>
            </a:lstStyle>
            <a:p>
              <a:pPr algn="ctr">
                <a:spcBef>
                  <a:spcPct val="50000"/>
                </a:spcBef>
                <a:buSzTx/>
                <a:buFontTx/>
                <a:buNone/>
              </a:pPr>
              <a:r>
                <a:rPr kumimoji="1" lang="zh-TW" altLang="en-US" sz="4800" b="1" dirty="0">
                  <a:solidFill>
                    <a:srgbClr val="FF33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感謝聆聽 敬請指教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7559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71"/>
          <p:cNvSpPr txBox="1"/>
          <p:nvPr/>
        </p:nvSpPr>
        <p:spPr>
          <a:xfrm>
            <a:off x="8937172" y="-1"/>
            <a:ext cx="32548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FPShaoNvW5-GB" charset="-122"/>
                <a:sym typeface="Arial"/>
              </a:rPr>
              <a:t>分數迷思概念</a:t>
            </a:r>
            <a:endParaRPr kumimoji="1" lang="zh-CN" altLang="en-US" sz="4000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DFPShaoNvW5-GB" charset="-122"/>
              <a:sym typeface="Arial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3951515" y="4514869"/>
            <a:ext cx="46590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 smtClean="0">
                <a:solidFill>
                  <a:srgbClr val="00B0F0"/>
                </a:solidFill>
                <a:latin typeface="華康中圓體(P)" panose="020F0500000000000000" pitchFamily="34" charset="-120"/>
                <a:ea typeface="華康中圓體(P)" panose="020F0500000000000000" pitchFamily="34" charset="-120"/>
              </a:rPr>
              <a:t>若</a:t>
            </a:r>
            <a:r>
              <a:rPr lang="zh-TW" alt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華康中圓體(P)" panose="020F0500000000000000" pitchFamily="34" charset="-120"/>
                <a:ea typeface="華康中圓體(P)" panose="020F0500000000000000" pitchFamily="34" charset="-120"/>
              </a:rPr>
              <a:t>灰色方塊大小相同</a:t>
            </a:r>
            <a:endParaRPr lang="en-US" altLang="zh-TW" sz="3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華康中圓體(P)" panose="020F0500000000000000" pitchFamily="34" charset="-120"/>
              <a:ea typeface="華康中圓體(P)" panose="020F0500000000000000" pitchFamily="34" charset="-120"/>
            </a:endParaRPr>
          </a:p>
          <a:p>
            <a:r>
              <a:rPr lang="zh-TW" alt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華康中圓體(P)" panose="020F0500000000000000" pitchFamily="34" charset="-120"/>
                <a:ea typeface="華康中圓體(P)" panose="020F0500000000000000" pitchFamily="34" charset="-120"/>
              </a:rPr>
              <a:t>請列出上圖的</a:t>
            </a:r>
            <a:r>
              <a:rPr lang="zh-TW" altLang="en-US" sz="3600" b="1" dirty="0" smtClean="0">
                <a:solidFill>
                  <a:srgbClr val="00B0F0"/>
                </a:solidFill>
                <a:latin typeface="華康中圓體(P)" panose="020F0500000000000000" pitchFamily="34" charset="-120"/>
                <a:ea typeface="華康中圓體(P)" panose="020F0500000000000000" pitchFamily="34" charset="-120"/>
              </a:rPr>
              <a:t>算式</a:t>
            </a:r>
            <a:r>
              <a:rPr lang="en-US" altLang="zh-TW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華康中圓體(P)" panose="020F0500000000000000" pitchFamily="34" charset="-120"/>
                <a:ea typeface="華康中圓體(P)" panose="020F0500000000000000" pitchFamily="34" charset="-120"/>
              </a:rPr>
              <a:t>?</a:t>
            </a:r>
            <a:endParaRPr lang="zh-TW" altLang="en-US" sz="3600" b="1" dirty="0">
              <a:solidFill>
                <a:schemeClr val="tx1">
                  <a:lumMod val="75000"/>
                  <a:lumOff val="25000"/>
                </a:schemeClr>
              </a:solidFill>
              <a:latin typeface="華康中圓體(P)" panose="020F0500000000000000" pitchFamily="34" charset="-120"/>
              <a:ea typeface="華康中圓體(P)" panose="020F0500000000000000" pitchFamily="34" charset="-120"/>
            </a:endParaRPr>
          </a:p>
        </p:txBody>
      </p:sp>
      <p:pic>
        <p:nvPicPr>
          <p:cNvPr id="7" name="Picture 3" descr="D:\生根(CA)\生根分享報告\簡報用小插圖\想\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997" y="3709457"/>
            <a:ext cx="2231572" cy="2630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user\Desktop\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0569" y="1123269"/>
            <a:ext cx="7188108" cy="2730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D:\生根(CA)\生根分享報告\簡報用小插圖\math\math1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7772" y="4855601"/>
            <a:ext cx="2632315" cy="1719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8198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25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71"/>
          <p:cNvSpPr txBox="1"/>
          <p:nvPr/>
        </p:nvSpPr>
        <p:spPr>
          <a:xfrm>
            <a:off x="8937172" y="-1"/>
            <a:ext cx="32548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FPShaoNvW5-GB" charset="-122"/>
                <a:sym typeface="Arial"/>
              </a:rPr>
              <a:t>分數迷思概念</a:t>
            </a:r>
            <a:endParaRPr kumimoji="1" lang="zh-CN" altLang="en-US" sz="4000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DFPShaoNvW5-GB" charset="-122"/>
              <a:sym typeface="Arial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59006">
            <a:off x="678426" y="902186"/>
            <a:ext cx="2626375" cy="2042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 descr="C:\Users\user\Desktop\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22248">
            <a:off x="988834" y="3920652"/>
            <a:ext cx="2903137" cy="2283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user\Desktop\3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27986">
            <a:off x="8032297" y="1376699"/>
            <a:ext cx="2967630" cy="3136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user\Desktop\2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80467">
            <a:off x="4870000" y="1376699"/>
            <a:ext cx="1623190" cy="2051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字方塊 9"/>
              <p:cNvSpPr txBox="1"/>
              <p:nvPr/>
            </p:nvSpPr>
            <p:spPr>
              <a:xfrm>
                <a:off x="3979381" y="4558786"/>
                <a:ext cx="5536732" cy="16875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36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華康中圓體(P)" panose="020F0500000000000000" pitchFamily="34" charset="-120"/>
                    <a:ea typeface="華康中圓體(P)" panose="020F0500000000000000" pitchFamily="34" charset="-120"/>
                  </a:rPr>
                  <a:t>這些都是</a:t>
                </a:r>
                <a14:m>
                  <m:oMath xmlns:m="http://schemas.openxmlformats.org/officeDocument/2006/math">
                    <m:r>
                      <a:rPr lang="zh-TW" altLang="en-US" sz="3600" b="1" i="1" smtClean="0">
                        <a:solidFill>
                          <a:srgbClr val="FF0000"/>
                        </a:solidFill>
                        <a:latin typeface="Cambria Math"/>
                        <a:ea typeface="華康中圓體(P)" panose="020F0500000000000000" pitchFamily="34" charset="-120"/>
                      </a:rPr>
                      <m:t> </m:t>
                    </m:r>
                    <m:f>
                      <m:fPr>
                        <m:ctrlPr>
                          <a:rPr lang="en-US" altLang="zh-TW" sz="3600" b="1" i="1" smtClean="0">
                            <a:solidFill>
                              <a:srgbClr val="FF0000"/>
                            </a:solidFill>
                            <a:latin typeface="Cambria Math"/>
                            <a:ea typeface="華康中圓體(P)" panose="020F0500000000000000" pitchFamily="34" charset="-120"/>
                          </a:rPr>
                        </m:ctrlPr>
                      </m:fPr>
                      <m:num>
                        <m:r>
                          <a:rPr lang="en-US" altLang="zh-TW" sz="3600" b="1" i="1" smtClean="0">
                            <a:solidFill>
                              <a:srgbClr val="FF0000"/>
                            </a:solidFill>
                            <a:latin typeface="Cambria Math"/>
                            <a:ea typeface="華康中圓體(P)" panose="020F0500000000000000" pitchFamily="34" charset="-120"/>
                          </a:rPr>
                          <m:t>𝟏</m:t>
                        </m:r>
                      </m:num>
                      <m:den>
                        <m:r>
                          <a:rPr lang="en-US" altLang="zh-TW" sz="3600" b="1" i="1" smtClean="0">
                            <a:solidFill>
                              <a:srgbClr val="FF0000"/>
                            </a:solidFill>
                            <a:latin typeface="Cambria Math"/>
                            <a:ea typeface="華康中圓體(P)" panose="020F0500000000000000" pitchFamily="34" charset="-120"/>
                          </a:rPr>
                          <m:t>𝟐</m:t>
                        </m:r>
                      </m:den>
                    </m:f>
                  </m:oMath>
                </a14:m>
                <a:r>
                  <a:rPr lang="zh-TW" altLang="en-US" sz="36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華康中圓體(P)" panose="020F0500000000000000" pitchFamily="34" charset="-120"/>
                    <a:ea typeface="華康中圓體(P)" panose="020F0500000000000000" pitchFamily="34" charset="-120"/>
                  </a:rPr>
                  <a:t> </a:t>
                </a:r>
                <a:r>
                  <a:rPr lang="en-US" altLang="zh-TW" sz="36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華康中圓體(P)" panose="020F0500000000000000" pitchFamily="34" charset="-120"/>
                    <a:ea typeface="華康中圓體(P)" panose="020F0500000000000000" pitchFamily="34" charset="-120"/>
                  </a:rPr>
                  <a:t>?</a:t>
                </a:r>
                <a:r>
                  <a:rPr lang="zh-TW" altLang="en-US" sz="36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華康中圓體(P)" panose="020F0500000000000000" pitchFamily="34" charset="-120"/>
                    <a:ea typeface="華康中圓體(P)" panose="020F0500000000000000" pitchFamily="34" charset="-120"/>
                  </a:rPr>
                  <a:t>怎麼都不相同</a:t>
                </a:r>
                <a:r>
                  <a:rPr lang="en-US" altLang="zh-TW" sz="36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華康中圓體(P)" panose="020F0500000000000000" pitchFamily="34" charset="-120"/>
                    <a:ea typeface="華康中圓體(P)" panose="020F0500000000000000" pitchFamily="34" charset="-120"/>
                  </a:rPr>
                  <a:t>!</a:t>
                </a:r>
              </a:p>
              <a:p>
                <a:r>
                  <a:rPr lang="zh-TW" altLang="en-US" sz="36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華康中圓體(P)" panose="020F0500000000000000" pitchFamily="34" charset="-120"/>
                    <a:ea typeface="華康中圓體(P)" panose="020F0500000000000000" pitchFamily="34" charset="-120"/>
                  </a:rPr>
                  <a:t>請要怎麼</a:t>
                </a:r>
                <a:r>
                  <a:rPr lang="zh-TW" altLang="en-US" sz="3600" b="1" dirty="0" smtClean="0">
                    <a:solidFill>
                      <a:srgbClr val="FF00FF"/>
                    </a:solidFill>
                    <a:latin typeface="華康中圓體(P)" panose="020F0500000000000000" pitchFamily="34" charset="-120"/>
                    <a:ea typeface="華康中圓體(P)" panose="020F0500000000000000" pitchFamily="34" charset="-120"/>
                  </a:rPr>
                  <a:t>修正</a:t>
                </a:r>
                <a:r>
                  <a:rPr lang="zh-TW" altLang="en-US" sz="36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華康中圓體(P)" panose="020F0500000000000000" pitchFamily="34" charset="-120"/>
                    <a:ea typeface="華康中圓體(P)" panose="020F0500000000000000" pitchFamily="34" charset="-120"/>
                  </a:rPr>
                  <a:t>才能</a:t>
                </a:r>
                <a:r>
                  <a:rPr lang="zh-TW" altLang="en-US" sz="3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華康中圓體(P)" panose="020F0500000000000000" pitchFamily="34" charset="-120"/>
                    <a:ea typeface="華康中圓體(P)" panose="020F0500000000000000" pitchFamily="34" charset="-120"/>
                  </a:rPr>
                  <a:t>表示</a:t>
                </a:r>
                <a14:m>
                  <m:oMath xmlns:m="http://schemas.openxmlformats.org/officeDocument/2006/math">
                    <m:r>
                      <a:rPr lang="zh-TW" altLang="en-US" sz="3600" b="1" i="1" smtClean="0">
                        <a:solidFill>
                          <a:srgbClr val="FF0000"/>
                        </a:solidFill>
                        <a:latin typeface="Cambria Math"/>
                        <a:ea typeface="華康中圓體(P)" panose="020F0500000000000000" pitchFamily="34" charset="-120"/>
                      </a:rPr>
                      <m:t> </m:t>
                    </m:r>
                    <m:f>
                      <m:fPr>
                        <m:ctrlPr>
                          <a:rPr lang="en-US" altLang="zh-TW" sz="3600" b="1" i="1">
                            <a:solidFill>
                              <a:srgbClr val="FF0000"/>
                            </a:solidFill>
                            <a:latin typeface="Cambria Math"/>
                            <a:ea typeface="華康中圓體(P)" panose="020F0500000000000000" pitchFamily="34" charset="-120"/>
                          </a:rPr>
                        </m:ctrlPr>
                      </m:fPr>
                      <m:num>
                        <m:r>
                          <a:rPr lang="en-US" altLang="zh-TW" sz="3600" b="1" i="1">
                            <a:solidFill>
                              <a:srgbClr val="FF0000"/>
                            </a:solidFill>
                            <a:latin typeface="Cambria Math"/>
                            <a:ea typeface="華康中圓體(P)" panose="020F0500000000000000" pitchFamily="34" charset="-120"/>
                          </a:rPr>
                          <m:t>𝟏</m:t>
                        </m:r>
                      </m:num>
                      <m:den>
                        <m:r>
                          <a:rPr lang="en-US" altLang="zh-TW" sz="3600" b="1" i="1">
                            <a:solidFill>
                              <a:srgbClr val="FF0000"/>
                            </a:solidFill>
                            <a:latin typeface="Cambria Math"/>
                            <a:ea typeface="華康中圓體(P)" panose="020F0500000000000000" pitchFamily="34" charset="-120"/>
                          </a:rPr>
                          <m:t>𝟐</m:t>
                        </m:r>
                      </m:den>
                    </m:f>
                  </m:oMath>
                </a14:m>
                <a:r>
                  <a:rPr lang="zh-TW" altLang="en-US" sz="3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華康中圓體(P)" panose="020F0500000000000000" pitchFamily="34" charset="-120"/>
                    <a:ea typeface="華康中圓體(P)" panose="020F0500000000000000" pitchFamily="34" charset="-120"/>
                  </a:rPr>
                  <a:t> </a:t>
                </a:r>
                <a:r>
                  <a:rPr lang="en-US" altLang="zh-TW" sz="36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華康中圓體(P)" panose="020F0500000000000000" pitchFamily="34" charset="-120"/>
                    <a:ea typeface="華康中圓體(P)" panose="020F0500000000000000" pitchFamily="34" charset="-120"/>
                  </a:rPr>
                  <a:t>?</a:t>
                </a:r>
                <a:endParaRPr lang="zh-TW" altLang="en-US" sz="3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華康中圓體(P)" panose="020F0500000000000000" pitchFamily="34" charset="-120"/>
                  <a:ea typeface="華康中圓體(P)" panose="020F0500000000000000" pitchFamily="34" charset="-120"/>
                </a:endParaRPr>
              </a:p>
            </p:txBody>
          </p:sp>
        </mc:Choice>
        <mc:Fallback xmlns="">
          <p:sp>
            <p:nvSpPr>
              <p:cNvPr id="10" name="文字方塊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9381" y="4558786"/>
                <a:ext cx="5536732" cy="1687513"/>
              </a:xfrm>
              <a:prstGeom prst="rect">
                <a:avLst/>
              </a:prstGeom>
              <a:blipFill rotWithShape="1">
                <a:blip r:embed="rId7"/>
                <a:stretch>
                  <a:fillRect l="-3414" r="-5727" b="-541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3" descr="D:\vito\分享報告\簡報用小插圖\math\math5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9048" y="4514869"/>
            <a:ext cx="2209666" cy="2209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1838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125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25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A_任意多边形 5"/>
          <p:cNvSpPr>
            <a:spLocks noEditPoints="1" noChangeArrowheads="1"/>
          </p:cNvSpPr>
          <p:nvPr>
            <p:custDataLst>
              <p:tags r:id="rId1"/>
            </p:custDataLst>
          </p:nvPr>
        </p:nvSpPr>
        <p:spPr bwMode="auto">
          <a:xfrm>
            <a:off x="3734554" y="1677468"/>
            <a:ext cx="4337233" cy="2102713"/>
          </a:xfrm>
          <a:custGeom>
            <a:avLst/>
            <a:gdLst>
              <a:gd name="T0" fmla="*/ 342 w 2787"/>
              <a:gd name="T1" fmla="*/ 280 h 1349"/>
              <a:gd name="T2" fmla="*/ 170 w 2787"/>
              <a:gd name="T3" fmla="*/ 344 h 1349"/>
              <a:gd name="T4" fmla="*/ 143 w 2787"/>
              <a:gd name="T5" fmla="*/ 698 h 1349"/>
              <a:gd name="T6" fmla="*/ 214 w 2787"/>
              <a:gd name="T7" fmla="*/ 912 h 1349"/>
              <a:gd name="T8" fmla="*/ 230 w 2787"/>
              <a:gd name="T9" fmla="*/ 1199 h 1349"/>
              <a:gd name="T10" fmla="*/ 506 w 2787"/>
              <a:gd name="T11" fmla="*/ 1115 h 1349"/>
              <a:gd name="T12" fmla="*/ 727 w 2787"/>
              <a:gd name="T13" fmla="*/ 1124 h 1349"/>
              <a:gd name="T14" fmla="*/ 944 w 2787"/>
              <a:gd name="T15" fmla="*/ 1141 h 1349"/>
              <a:gd name="T16" fmla="*/ 1129 w 2787"/>
              <a:gd name="T17" fmla="*/ 1226 h 1349"/>
              <a:gd name="T18" fmla="*/ 1335 w 2787"/>
              <a:gd name="T19" fmla="*/ 1185 h 1349"/>
              <a:gd name="T20" fmla="*/ 1521 w 2787"/>
              <a:gd name="T21" fmla="*/ 1247 h 1349"/>
              <a:gd name="T22" fmla="*/ 1690 w 2787"/>
              <a:gd name="T23" fmla="*/ 1203 h 1349"/>
              <a:gd name="T24" fmla="*/ 1912 w 2787"/>
              <a:gd name="T25" fmla="*/ 1176 h 1349"/>
              <a:gd name="T26" fmla="*/ 2077 w 2787"/>
              <a:gd name="T27" fmla="*/ 1212 h 1349"/>
              <a:gd name="T28" fmla="*/ 2177 w 2787"/>
              <a:gd name="T29" fmla="*/ 1253 h 1349"/>
              <a:gd name="T30" fmla="*/ 2397 w 2787"/>
              <a:gd name="T31" fmla="*/ 1269 h 1349"/>
              <a:gd name="T32" fmla="*/ 2570 w 2787"/>
              <a:gd name="T33" fmla="*/ 1313 h 1349"/>
              <a:gd name="T34" fmla="*/ 2721 w 2787"/>
              <a:gd name="T35" fmla="*/ 1127 h 1349"/>
              <a:gd name="T36" fmla="*/ 2731 w 2787"/>
              <a:gd name="T37" fmla="*/ 940 h 1349"/>
              <a:gd name="T38" fmla="*/ 2713 w 2787"/>
              <a:gd name="T39" fmla="*/ 775 h 1349"/>
              <a:gd name="T40" fmla="*/ 2754 w 2787"/>
              <a:gd name="T41" fmla="*/ 619 h 1349"/>
              <a:gd name="T42" fmla="*/ 2679 w 2787"/>
              <a:gd name="T43" fmla="*/ 606 h 1349"/>
              <a:gd name="T44" fmla="*/ 2628 w 2787"/>
              <a:gd name="T45" fmla="*/ 456 h 1349"/>
              <a:gd name="T46" fmla="*/ 2656 w 2787"/>
              <a:gd name="T47" fmla="*/ 409 h 1349"/>
              <a:gd name="T48" fmla="*/ 2663 w 2787"/>
              <a:gd name="T49" fmla="*/ 320 h 1349"/>
              <a:gd name="T50" fmla="*/ 2553 w 2787"/>
              <a:gd name="T51" fmla="*/ 287 h 1349"/>
              <a:gd name="T52" fmla="*/ 2432 w 2787"/>
              <a:gd name="T53" fmla="*/ 203 h 1349"/>
              <a:gd name="T54" fmla="*/ 2270 w 2787"/>
              <a:gd name="T55" fmla="*/ 177 h 1349"/>
              <a:gd name="T56" fmla="*/ 2019 w 2787"/>
              <a:gd name="T57" fmla="*/ 176 h 1349"/>
              <a:gd name="T58" fmla="*/ 1872 w 2787"/>
              <a:gd name="T59" fmla="*/ 84 h 1349"/>
              <a:gd name="T60" fmla="*/ 1773 w 2787"/>
              <a:gd name="T61" fmla="*/ 58 h 1349"/>
              <a:gd name="T62" fmla="*/ 1403 w 2787"/>
              <a:gd name="T63" fmla="*/ 190 h 1349"/>
              <a:gd name="T64" fmla="*/ 1482 w 2787"/>
              <a:gd name="T65" fmla="*/ 56 h 1349"/>
              <a:gd name="T66" fmla="*/ 922 w 2787"/>
              <a:gd name="T67" fmla="*/ 148 h 1349"/>
              <a:gd name="T68" fmla="*/ 311 w 2787"/>
              <a:gd name="T69" fmla="*/ 791 h 1349"/>
              <a:gd name="T70" fmla="*/ 784 w 2787"/>
              <a:gd name="T71" fmla="*/ 160 h 1349"/>
              <a:gd name="T72" fmla="*/ 404 w 2787"/>
              <a:gd name="T73" fmla="*/ 437 h 1349"/>
              <a:gd name="T74" fmla="*/ 758 w 2787"/>
              <a:gd name="T75" fmla="*/ 62 h 1349"/>
              <a:gd name="T76" fmla="*/ 1093 w 2787"/>
              <a:gd name="T77" fmla="*/ 148 h 1349"/>
              <a:gd name="T78" fmla="*/ 1230 w 2787"/>
              <a:gd name="T79" fmla="*/ 120 h 1349"/>
              <a:gd name="T80" fmla="*/ 494 w 2787"/>
              <a:gd name="T81" fmla="*/ 771 h 1349"/>
              <a:gd name="T82" fmla="*/ 665 w 2787"/>
              <a:gd name="T83" fmla="*/ 689 h 1349"/>
              <a:gd name="T84" fmla="*/ 633 w 2787"/>
              <a:gd name="T85" fmla="*/ 1098 h 1349"/>
              <a:gd name="T86" fmla="*/ 1051 w 2787"/>
              <a:gd name="T87" fmla="*/ 834 h 1349"/>
              <a:gd name="T88" fmla="*/ 1129 w 2787"/>
              <a:gd name="T89" fmla="*/ 605 h 1349"/>
              <a:gd name="T90" fmla="*/ 1207 w 2787"/>
              <a:gd name="T91" fmla="*/ 805 h 1349"/>
              <a:gd name="T92" fmla="*/ 1880 w 2787"/>
              <a:gd name="T93" fmla="*/ 220 h 1349"/>
              <a:gd name="T94" fmla="*/ 1469 w 2787"/>
              <a:gd name="T95" fmla="*/ 729 h 1349"/>
              <a:gd name="T96" fmla="*/ 1829 w 2787"/>
              <a:gd name="T97" fmla="*/ 257 h 1349"/>
              <a:gd name="T98" fmla="*/ 1600 w 2787"/>
              <a:gd name="T99" fmla="*/ 706 h 1349"/>
              <a:gd name="T100" fmla="*/ 2342 w 2787"/>
              <a:gd name="T101" fmla="*/ 327 h 1349"/>
              <a:gd name="T102" fmla="*/ 2264 w 2787"/>
              <a:gd name="T103" fmla="*/ 375 h 1349"/>
              <a:gd name="T104" fmla="*/ 1893 w 2787"/>
              <a:gd name="T105" fmla="*/ 989 h 13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2787" h="1349">
                <a:moveTo>
                  <a:pt x="573" y="70"/>
                </a:moveTo>
                <a:cubicBezTo>
                  <a:pt x="569" y="74"/>
                  <a:pt x="565" y="78"/>
                  <a:pt x="561" y="82"/>
                </a:cubicBezTo>
                <a:cubicBezTo>
                  <a:pt x="556" y="85"/>
                  <a:pt x="552" y="88"/>
                  <a:pt x="548" y="92"/>
                </a:cubicBezTo>
                <a:cubicBezTo>
                  <a:pt x="537" y="102"/>
                  <a:pt x="527" y="112"/>
                  <a:pt x="517" y="123"/>
                </a:cubicBezTo>
                <a:cubicBezTo>
                  <a:pt x="494" y="144"/>
                  <a:pt x="472" y="163"/>
                  <a:pt x="450" y="183"/>
                </a:cubicBezTo>
                <a:cubicBezTo>
                  <a:pt x="415" y="213"/>
                  <a:pt x="379" y="245"/>
                  <a:pt x="342" y="280"/>
                </a:cubicBezTo>
                <a:cubicBezTo>
                  <a:pt x="387" y="230"/>
                  <a:pt x="436" y="183"/>
                  <a:pt x="486" y="135"/>
                </a:cubicBezTo>
                <a:cubicBezTo>
                  <a:pt x="495" y="127"/>
                  <a:pt x="500" y="115"/>
                  <a:pt x="500" y="103"/>
                </a:cubicBezTo>
                <a:cubicBezTo>
                  <a:pt x="500" y="92"/>
                  <a:pt x="496" y="81"/>
                  <a:pt x="488" y="72"/>
                </a:cubicBezTo>
                <a:cubicBezTo>
                  <a:pt x="471" y="54"/>
                  <a:pt x="442" y="53"/>
                  <a:pt x="424" y="70"/>
                </a:cubicBezTo>
                <a:cubicBezTo>
                  <a:pt x="345" y="144"/>
                  <a:pt x="270" y="218"/>
                  <a:pt x="206" y="304"/>
                </a:cubicBezTo>
                <a:cubicBezTo>
                  <a:pt x="200" y="312"/>
                  <a:pt x="185" y="328"/>
                  <a:pt x="170" y="344"/>
                </a:cubicBezTo>
                <a:cubicBezTo>
                  <a:pt x="98" y="420"/>
                  <a:pt x="0" y="524"/>
                  <a:pt x="52" y="605"/>
                </a:cubicBezTo>
                <a:cubicBezTo>
                  <a:pt x="60" y="617"/>
                  <a:pt x="74" y="625"/>
                  <a:pt x="89" y="626"/>
                </a:cubicBezTo>
                <a:cubicBezTo>
                  <a:pt x="136" y="627"/>
                  <a:pt x="166" y="586"/>
                  <a:pt x="186" y="558"/>
                </a:cubicBezTo>
                <a:cubicBezTo>
                  <a:pt x="190" y="552"/>
                  <a:pt x="194" y="547"/>
                  <a:pt x="197" y="544"/>
                </a:cubicBezTo>
                <a:cubicBezTo>
                  <a:pt x="216" y="522"/>
                  <a:pt x="237" y="501"/>
                  <a:pt x="259" y="479"/>
                </a:cubicBezTo>
                <a:cubicBezTo>
                  <a:pt x="211" y="547"/>
                  <a:pt x="167" y="621"/>
                  <a:pt x="143" y="698"/>
                </a:cubicBezTo>
                <a:cubicBezTo>
                  <a:pt x="142" y="703"/>
                  <a:pt x="138" y="712"/>
                  <a:pt x="134" y="720"/>
                </a:cubicBezTo>
                <a:cubicBezTo>
                  <a:pt x="122" y="746"/>
                  <a:pt x="105" y="785"/>
                  <a:pt x="105" y="822"/>
                </a:cubicBezTo>
                <a:cubicBezTo>
                  <a:pt x="105" y="847"/>
                  <a:pt x="113" y="872"/>
                  <a:pt x="136" y="890"/>
                </a:cubicBezTo>
                <a:cubicBezTo>
                  <a:pt x="151" y="901"/>
                  <a:pt x="168" y="905"/>
                  <a:pt x="187" y="901"/>
                </a:cubicBezTo>
                <a:cubicBezTo>
                  <a:pt x="191" y="900"/>
                  <a:pt x="196" y="899"/>
                  <a:pt x="200" y="897"/>
                </a:cubicBezTo>
                <a:cubicBezTo>
                  <a:pt x="204" y="903"/>
                  <a:pt x="208" y="908"/>
                  <a:pt x="214" y="912"/>
                </a:cubicBezTo>
                <a:cubicBezTo>
                  <a:pt x="229" y="924"/>
                  <a:pt x="247" y="929"/>
                  <a:pt x="267" y="926"/>
                </a:cubicBezTo>
                <a:cubicBezTo>
                  <a:pt x="273" y="925"/>
                  <a:pt x="280" y="924"/>
                  <a:pt x="287" y="921"/>
                </a:cubicBezTo>
                <a:cubicBezTo>
                  <a:pt x="274" y="955"/>
                  <a:pt x="262" y="989"/>
                  <a:pt x="251" y="1024"/>
                </a:cubicBezTo>
                <a:cubicBezTo>
                  <a:pt x="251" y="1024"/>
                  <a:pt x="244" y="1044"/>
                  <a:pt x="244" y="1044"/>
                </a:cubicBezTo>
                <a:cubicBezTo>
                  <a:pt x="233" y="1075"/>
                  <a:pt x="219" y="1115"/>
                  <a:pt x="219" y="1151"/>
                </a:cubicBezTo>
                <a:cubicBezTo>
                  <a:pt x="219" y="1168"/>
                  <a:pt x="222" y="1184"/>
                  <a:pt x="230" y="1199"/>
                </a:cubicBezTo>
                <a:cubicBezTo>
                  <a:pt x="236" y="1209"/>
                  <a:pt x="246" y="1216"/>
                  <a:pt x="258" y="1219"/>
                </a:cubicBezTo>
                <a:cubicBezTo>
                  <a:pt x="270" y="1222"/>
                  <a:pt x="282" y="1220"/>
                  <a:pt x="293" y="1214"/>
                </a:cubicBezTo>
                <a:cubicBezTo>
                  <a:pt x="310" y="1203"/>
                  <a:pt x="326" y="1188"/>
                  <a:pt x="340" y="1172"/>
                </a:cubicBezTo>
                <a:cubicBezTo>
                  <a:pt x="340" y="1180"/>
                  <a:pt x="342" y="1188"/>
                  <a:pt x="345" y="1196"/>
                </a:cubicBezTo>
                <a:cubicBezTo>
                  <a:pt x="353" y="1216"/>
                  <a:pt x="374" y="1228"/>
                  <a:pt x="396" y="1223"/>
                </a:cubicBezTo>
                <a:cubicBezTo>
                  <a:pt x="447" y="1213"/>
                  <a:pt x="481" y="1156"/>
                  <a:pt x="506" y="1115"/>
                </a:cubicBezTo>
                <a:cubicBezTo>
                  <a:pt x="506" y="1115"/>
                  <a:pt x="508" y="1112"/>
                  <a:pt x="508" y="1111"/>
                </a:cubicBezTo>
                <a:cubicBezTo>
                  <a:pt x="514" y="1118"/>
                  <a:pt x="521" y="1124"/>
                  <a:pt x="529" y="1127"/>
                </a:cubicBezTo>
                <a:cubicBezTo>
                  <a:pt x="526" y="1142"/>
                  <a:pt x="524" y="1156"/>
                  <a:pt x="524" y="1169"/>
                </a:cubicBezTo>
                <a:cubicBezTo>
                  <a:pt x="524" y="1195"/>
                  <a:pt x="531" y="1216"/>
                  <a:pt x="549" y="1231"/>
                </a:cubicBezTo>
                <a:cubicBezTo>
                  <a:pt x="560" y="1241"/>
                  <a:pt x="575" y="1244"/>
                  <a:pt x="590" y="1241"/>
                </a:cubicBezTo>
                <a:cubicBezTo>
                  <a:pt x="649" y="1225"/>
                  <a:pt x="694" y="1167"/>
                  <a:pt x="727" y="1124"/>
                </a:cubicBezTo>
                <a:cubicBezTo>
                  <a:pt x="740" y="1107"/>
                  <a:pt x="740" y="1107"/>
                  <a:pt x="740" y="1107"/>
                </a:cubicBezTo>
                <a:cubicBezTo>
                  <a:pt x="763" y="1079"/>
                  <a:pt x="784" y="1050"/>
                  <a:pt x="806" y="1021"/>
                </a:cubicBezTo>
                <a:cubicBezTo>
                  <a:pt x="790" y="1064"/>
                  <a:pt x="778" y="1106"/>
                  <a:pt x="778" y="1142"/>
                </a:cubicBezTo>
                <a:cubicBezTo>
                  <a:pt x="778" y="1166"/>
                  <a:pt x="783" y="1187"/>
                  <a:pt x="796" y="1204"/>
                </a:cubicBezTo>
                <a:cubicBezTo>
                  <a:pt x="807" y="1217"/>
                  <a:pt x="824" y="1223"/>
                  <a:pt x="840" y="1220"/>
                </a:cubicBezTo>
                <a:cubicBezTo>
                  <a:pt x="883" y="1212"/>
                  <a:pt x="917" y="1176"/>
                  <a:pt x="944" y="1141"/>
                </a:cubicBezTo>
                <a:cubicBezTo>
                  <a:pt x="944" y="1156"/>
                  <a:pt x="947" y="1169"/>
                  <a:pt x="952" y="1181"/>
                </a:cubicBezTo>
                <a:cubicBezTo>
                  <a:pt x="959" y="1199"/>
                  <a:pt x="977" y="1210"/>
                  <a:pt x="997" y="1208"/>
                </a:cubicBezTo>
                <a:cubicBezTo>
                  <a:pt x="1015" y="1207"/>
                  <a:pt x="1032" y="1200"/>
                  <a:pt x="1046" y="1190"/>
                </a:cubicBezTo>
                <a:cubicBezTo>
                  <a:pt x="1051" y="1191"/>
                  <a:pt x="1056" y="1191"/>
                  <a:pt x="1062" y="1191"/>
                </a:cubicBezTo>
                <a:cubicBezTo>
                  <a:pt x="1075" y="1190"/>
                  <a:pt x="1088" y="1186"/>
                  <a:pt x="1100" y="1180"/>
                </a:cubicBezTo>
                <a:cubicBezTo>
                  <a:pt x="1103" y="1199"/>
                  <a:pt x="1112" y="1215"/>
                  <a:pt x="1129" y="1226"/>
                </a:cubicBezTo>
                <a:cubicBezTo>
                  <a:pt x="1146" y="1237"/>
                  <a:pt x="1163" y="1238"/>
                  <a:pt x="1180" y="1233"/>
                </a:cubicBezTo>
                <a:cubicBezTo>
                  <a:pt x="1182" y="1239"/>
                  <a:pt x="1185" y="1244"/>
                  <a:pt x="1190" y="1248"/>
                </a:cubicBezTo>
                <a:cubicBezTo>
                  <a:pt x="1200" y="1258"/>
                  <a:pt x="1214" y="1262"/>
                  <a:pt x="1228" y="1260"/>
                </a:cubicBezTo>
                <a:cubicBezTo>
                  <a:pt x="1275" y="1253"/>
                  <a:pt x="1308" y="1210"/>
                  <a:pt x="1331" y="1179"/>
                </a:cubicBezTo>
                <a:cubicBezTo>
                  <a:pt x="1331" y="1179"/>
                  <a:pt x="1332" y="1179"/>
                  <a:pt x="1332" y="1179"/>
                </a:cubicBezTo>
                <a:cubicBezTo>
                  <a:pt x="1333" y="1181"/>
                  <a:pt x="1334" y="1183"/>
                  <a:pt x="1335" y="1185"/>
                </a:cubicBezTo>
                <a:cubicBezTo>
                  <a:pt x="1339" y="1190"/>
                  <a:pt x="1343" y="1194"/>
                  <a:pt x="1349" y="1198"/>
                </a:cubicBezTo>
                <a:cubicBezTo>
                  <a:pt x="1343" y="1218"/>
                  <a:pt x="1339" y="1238"/>
                  <a:pt x="1339" y="1258"/>
                </a:cubicBezTo>
                <a:cubicBezTo>
                  <a:pt x="1339" y="1259"/>
                  <a:pt x="1339" y="1260"/>
                  <a:pt x="1339" y="1262"/>
                </a:cubicBezTo>
                <a:cubicBezTo>
                  <a:pt x="1340" y="1284"/>
                  <a:pt x="1357" y="1303"/>
                  <a:pt x="1379" y="1305"/>
                </a:cubicBezTo>
                <a:cubicBezTo>
                  <a:pt x="1426" y="1311"/>
                  <a:pt x="1465" y="1273"/>
                  <a:pt x="1506" y="1222"/>
                </a:cubicBezTo>
                <a:cubicBezTo>
                  <a:pt x="1508" y="1232"/>
                  <a:pt x="1513" y="1240"/>
                  <a:pt x="1521" y="1247"/>
                </a:cubicBezTo>
                <a:cubicBezTo>
                  <a:pt x="1532" y="1256"/>
                  <a:pt x="1547" y="1259"/>
                  <a:pt x="1561" y="1256"/>
                </a:cubicBezTo>
                <a:cubicBezTo>
                  <a:pt x="1597" y="1246"/>
                  <a:pt x="1622" y="1213"/>
                  <a:pt x="1639" y="1189"/>
                </a:cubicBezTo>
                <a:cubicBezTo>
                  <a:pt x="1648" y="1177"/>
                  <a:pt x="1648" y="1177"/>
                  <a:pt x="1648" y="1177"/>
                </a:cubicBezTo>
                <a:cubicBezTo>
                  <a:pt x="1673" y="1147"/>
                  <a:pt x="1698" y="1117"/>
                  <a:pt x="1722" y="1088"/>
                </a:cubicBezTo>
                <a:cubicBezTo>
                  <a:pt x="1722" y="1089"/>
                  <a:pt x="1721" y="1091"/>
                  <a:pt x="1721" y="1092"/>
                </a:cubicBezTo>
                <a:cubicBezTo>
                  <a:pt x="1707" y="1126"/>
                  <a:pt x="1690" y="1166"/>
                  <a:pt x="1690" y="1203"/>
                </a:cubicBezTo>
                <a:cubicBezTo>
                  <a:pt x="1690" y="1217"/>
                  <a:pt x="1692" y="1230"/>
                  <a:pt x="1698" y="1243"/>
                </a:cubicBezTo>
                <a:cubicBezTo>
                  <a:pt x="1703" y="1255"/>
                  <a:pt x="1713" y="1264"/>
                  <a:pt x="1726" y="1268"/>
                </a:cubicBezTo>
                <a:cubicBezTo>
                  <a:pt x="1738" y="1272"/>
                  <a:pt x="1752" y="1270"/>
                  <a:pt x="1763" y="1263"/>
                </a:cubicBezTo>
                <a:cubicBezTo>
                  <a:pt x="1784" y="1249"/>
                  <a:pt x="1803" y="1231"/>
                  <a:pt x="1821" y="1211"/>
                </a:cubicBezTo>
                <a:cubicBezTo>
                  <a:pt x="1823" y="1212"/>
                  <a:pt x="1826" y="1212"/>
                  <a:pt x="1829" y="1213"/>
                </a:cubicBezTo>
                <a:cubicBezTo>
                  <a:pt x="1862" y="1216"/>
                  <a:pt x="1889" y="1196"/>
                  <a:pt x="1912" y="1176"/>
                </a:cubicBezTo>
                <a:cubicBezTo>
                  <a:pt x="1913" y="1183"/>
                  <a:pt x="1916" y="1190"/>
                  <a:pt x="1921" y="1196"/>
                </a:cubicBezTo>
                <a:cubicBezTo>
                  <a:pt x="1933" y="1210"/>
                  <a:pt x="1952" y="1216"/>
                  <a:pt x="1969" y="1210"/>
                </a:cubicBezTo>
                <a:cubicBezTo>
                  <a:pt x="1992" y="1203"/>
                  <a:pt x="2012" y="1188"/>
                  <a:pt x="2029" y="1172"/>
                </a:cubicBezTo>
                <a:cubicBezTo>
                  <a:pt x="2038" y="1184"/>
                  <a:pt x="2052" y="1191"/>
                  <a:pt x="2067" y="1190"/>
                </a:cubicBezTo>
                <a:cubicBezTo>
                  <a:pt x="2072" y="1190"/>
                  <a:pt x="2078" y="1189"/>
                  <a:pt x="2083" y="1188"/>
                </a:cubicBezTo>
                <a:cubicBezTo>
                  <a:pt x="2080" y="1196"/>
                  <a:pt x="2078" y="1204"/>
                  <a:pt x="2077" y="1212"/>
                </a:cubicBezTo>
                <a:cubicBezTo>
                  <a:pt x="2077" y="1214"/>
                  <a:pt x="2077" y="1215"/>
                  <a:pt x="2077" y="1216"/>
                </a:cubicBezTo>
                <a:cubicBezTo>
                  <a:pt x="2077" y="1231"/>
                  <a:pt x="2084" y="1245"/>
                  <a:pt x="2096" y="1253"/>
                </a:cubicBezTo>
                <a:cubicBezTo>
                  <a:pt x="2110" y="1263"/>
                  <a:pt x="2127" y="1264"/>
                  <a:pt x="2142" y="1257"/>
                </a:cubicBezTo>
                <a:cubicBezTo>
                  <a:pt x="2157" y="1249"/>
                  <a:pt x="2171" y="1240"/>
                  <a:pt x="2183" y="1229"/>
                </a:cubicBezTo>
                <a:cubicBezTo>
                  <a:pt x="2181" y="1233"/>
                  <a:pt x="2180" y="1237"/>
                  <a:pt x="2179" y="1241"/>
                </a:cubicBezTo>
                <a:cubicBezTo>
                  <a:pt x="2178" y="1245"/>
                  <a:pt x="2177" y="1249"/>
                  <a:pt x="2177" y="1253"/>
                </a:cubicBezTo>
                <a:cubicBezTo>
                  <a:pt x="2177" y="1264"/>
                  <a:pt x="2182" y="1276"/>
                  <a:pt x="2190" y="1284"/>
                </a:cubicBezTo>
                <a:cubicBezTo>
                  <a:pt x="2201" y="1296"/>
                  <a:pt x="2218" y="1300"/>
                  <a:pt x="2233" y="1296"/>
                </a:cubicBezTo>
                <a:cubicBezTo>
                  <a:pt x="2235" y="1296"/>
                  <a:pt x="2237" y="1295"/>
                  <a:pt x="2239" y="1295"/>
                </a:cubicBezTo>
                <a:cubicBezTo>
                  <a:pt x="2239" y="1297"/>
                  <a:pt x="2240" y="1300"/>
                  <a:pt x="2242" y="1303"/>
                </a:cubicBezTo>
                <a:cubicBezTo>
                  <a:pt x="2250" y="1317"/>
                  <a:pt x="2264" y="1325"/>
                  <a:pt x="2280" y="1326"/>
                </a:cubicBezTo>
                <a:cubicBezTo>
                  <a:pt x="2319" y="1326"/>
                  <a:pt x="2357" y="1304"/>
                  <a:pt x="2397" y="1269"/>
                </a:cubicBezTo>
                <a:cubicBezTo>
                  <a:pt x="2397" y="1281"/>
                  <a:pt x="2402" y="1292"/>
                  <a:pt x="2411" y="1301"/>
                </a:cubicBezTo>
                <a:cubicBezTo>
                  <a:pt x="2428" y="1316"/>
                  <a:pt x="2454" y="1316"/>
                  <a:pt x="2471" y="1301"/>
                </a:cubicBezTo>
                <a:cubicBezTo>
                  <a:pt x="2472" y="1301"/>
                  <a:pt x="2473" y="1300"/>
                  <a:pt x="2473" y="1300"/>
                </a:cubicBezTo>
                <a:cubicBezTo>
                  <a:pt x="2473" y="1311"/>
                  <a:pt x="2477" y="1322"/>
                  <a:pt x="2485" y="1330"/>
                </a:cubicBezTo>
                <a:cubicBezTo>
                  <a:pt x="2502" y="1348"/>
                  <a:pt x="2530" y="1349"/>
                  <a:pt x="2548" y="1333"/>
                </a:cubicBezTo>
                <a:cubicBezTo>
                  <a:pt x="2570" y="1313"/>
                  <a:pt x="2570" y="1313"/>
                  <a:pt x="2570" y="1313"/>
                </a:cubicBezTo>
                <a:cubicBezTo>
                  <a:pt x="2595" y="1290"/>
                  <a:pt x="2628" y="1260"/>
                  <a:pt x="2660" y="1239"/>
                </a:cubicBezTo>
                <a:cubicBezTo>
                  <a:pt x="2675" y="1254"/>
                  <a:pt x="2698" y="1258"/>
                  <a:pt x="2716" y="1247"/>
                </a:cubicBezTo>
                <a:cubicBezTo>
                  <a:pt x="2744" y="1230"/>
                  <a:pt x="2762" y="1203"/>
                  <a:pt x="2763" y="1174"/>
                </a:cubicBezTo>
                <a:cubicBezTo>
                  <a:pt x="2763" y="1174"/>
                  <a:pt x="2763" y="1173"/>
                  <a:pt x="2763" y="1172"/>
                </a:cubicBezTo>
                <a:cubicBezTo>
                  <a:pt x="2763" y="1160"/>
                  <a:pt x="2759" y="1149"/>
                  <a:pt x="2751" y="1140"/>
                </a:cubicBezTo>
                <a:cubicBezTo>
                  <a:pt x="2743" y="1132"/>
                  <a:pt x="2732" y="1127"/>
                  <a:pt x="2721" y="1127"/>
                </a:cubicBezTo>
                <a:cubicBezTo>
                  <a:pt x="2741" y="1097"/>
                  <a:pt x="2759" y="1065"/>
                  <a:pt x="2766" y="1032"/>
                </a:cubicBezTo>
                <a:cubicBezTo>
                  <a:pt x="2766" y="1029"/>
                  <a:pt x="2767" y="1025"/>
                  <a:pt x="2767" y="1022"/>
                </a:cubicBezTo>
                <a:cubicBezTo>
                  <a:pt x="2767" y="1011"/>
                  <a:pt x="2763" y="1001"/>
                  <a:pt x="2755" y="992"/>
                </a:cubicBezTo>
                <a:cubicBezTo>
                  <a:pt x="2747" y="984"/>
                  <a:pt x="2737" y="979"/>
                  <a:pt x="2725" y="978"/>
                </a:cubicBezTo>
                <a:cubicBezTo>
                  <a:pt x="2729" y="967"/>
                  <a:pt x="2731" y="956"/>
                  <a:pt x="2731" y="945"/>
                </a:cubicBezTo>
                <a:cubicBezTo>
                  <a:pt x="2731" y="944"/>
                  <a:pt x="2731" y="942"/>
                  <a:pt x="2731" y="940"/>
                </a:cubicBezTo>
                <a:cubicBezTo>
                  <a:pt x="2731" y="928"/>
                  <a:pt x="2725" y="917"/>
                  <a:pt x="2716" y="909"/>
                </a:cubicBezTo>
                <a:cubicBezTo>
                  <a:pt x="2716" y="909"/>
                  <a:pt x="2716" y="909"/>
                  <a:pt x="2715" y="909"/>
                </a:cubicBezTo>
                <a:cubicBezTo>
                  <a:pt x="2737" y="885"/>
                  <a:pt x="2758" y="862"/>
                  <a:pt x="2777" y="837"/>
                </a:cubicBezTo>
                <a:cubicBezTo>
                  <a:pt x="2784" y="829"/>
                  <a:pt x="2787" y="819"/>
                  <a:pt x="2787" y="809"/>
                </a:cubicBezTo>
                <a:cubicBezTo>
                  <a:pt x="2787" y="797"/>
                  <a:pt x="2783" y="785"/>
                  <a:pt x="2774" y="777"/>
                </a:cubicBezTo>
                <a:cubicBezTo>
                  <a:pt x="2757" y="760"/>
                  <a:pt x="2731" y="760"/>
                  <a:pt x="2713" y="775"/>
                </a:cubicBezTo>
                <a:cubicBezTo>
                  <a:pt x="2663" y="818"/>
                  <a:pt x="2609" y="858"/>
                  <a:pt x="2556" y="896"/>
                </a:cubicBezTo>
                <a:cubicBezTo>
                  <a:pt x="2552" y="899"/>
                  <a:pt x="2548" y="902"/>
                  <a:pt x="2544" y="905"/>
                </a:cubicBezTo>
                <a:cubicBezTo>
                  <a:pt x="2595" y="839"/>
                  <a:pt x="2648" y="771"/>
                  <a:pt x="2709" y="715"/>
                </a:cubicBezTo>
                <a:cubicBezTo>
                  <a:pt x="2722" y="704"/>
                  <a:pt x="2735" y="693"/>
                  <a:pt x="2748" y="682"/>
                </a:cubicBezTo>
                <a:cubicBezTo>
                  <a:pt x="2759" y="673"/>
                  <a:pt x="2764" y="660"/>
                  <a:pt x="2764" y="647"/>
                </a:cubicBezTo>
                <a:cubicBezTo>
                  <a:pt x="2764" y="637"/>
                  <a:pt x="2761" y="627"/>
                  <a:pt x="2754" y="619"/>
                </a:cubicBezTo>
                <a:cubicBezTo>
                  <a:pt x="2738" y="600"/>
                  <a:pt x="2711" y="597"/>
                  <a:pt x="2691" y="612"/>
                </a:cubicBezTo>
                <a:cubicBezTo>
                  <a:pt x="2691" y="612"/>
                  <a:pt x="2690" y="613"/>
                  <a:pt x="2690" y="613"/>
                </a:cubicBezTo>
                <a:cubicBezTo>
                  <a:pt x="2690" y="613"/>
                  <a:pt x="2690" y="613"/>
                  <a:pt x="2690" y="613"/>
                </a:cubicBezTo>
                <a:cubicBezTo>
                  <a:pt x="2690" y="614"/>
                  <a:pt x="2689" y="614"/>
                  <a:pt x="2689" y="614"/>
                </a:cubicBezTo>
                <a:cubicBezTo>
                  <a:pt x="2684" y="618"/>
                  <a:pt x="2678" y="623"/>
                  <a:pt x="2673" y="627"/>
                </a:cubicBezTo>
                <a:cubicBezTo>
                  <a:pt x="2677" y="621"/>
                  <a:pt x="2679" y="614"/>
                  <a:pt x="2679" y="606"/>
                </a:cubicBezTo>
                <a:cubicBezTo>
                  <a:pt x="2679" y="598"/>
                  <a:pt x="2676" y="589"/>
                  <a:pt x="2671" y="582"/>
                </a:cubicBezTo>
                <a:cubicBezTo>
                  <a:pt x="2662" y="568"/>
                  <a:pt x="2647" y="561"/>
                  <a:pt x="2631" y="562"/>
                </a:cubicBezTo>
                <a:cubicBezTo>
                  <a:pt x="2645" y="551"/>
                  <a:pt x="2660" y="542"/>
                  <a:pt x="2674" y="533"/>
                </a:cubicBezTo>
                <a:cubicBezTo>
                  <a:pt x="2688" y="524"/>
                  <a:pt x="2696" y="509"/>
                  <a:pt x="2696" y="494"/>
                </a:cubicBezTo>
                <a:cubicBezTo>
                  <a:pt x="2696" y="486"/>
                  <a:pt x="2694" y="478"/>
                  <a:pt x="2689" y="471"/>
                </a:cubicBezTo>
                <a:cubicBezTo>
                  <a:pt x="2676" y="450"/>
                  <a:pt x="2649" y="443"/>
                  <a:pt x="2628" y="456"/>
                </a:cubicBezTo>
                <a:cubicBezTo>
                  <a:pt x="2628" y="456"/>
                  <a:pt x="2627" y="456"/>
                  <a:pt x="2627" y="456"/>
                </a:cubicBezTo>
                <a:cubicBezTo>
                  <a:pt x="2627" y="456"/>
                  <a:pt x="2627" y="456"/>
                  <a:pt x="2627" y="456"/>
                </a:cubicBezTo>
                <a:cubicBezTo>
                  <a:pt x="2627" y="456"/>
                  <a:pt x="2627" y="456"/>
                  <a:pt x="2627" y="456"/>
                </a:cubicBezTo>
                <a:cubicBezTo>
                  <a:pt x="2624" y="458"/>
                  <a:pt x="2620" y="460"/>
                  <a:pt x="2617" y="462"/>
                </a:cubicBezTo>
                <a:cubicBezTo>
                  <a:pt x="2625" y="456"/>
                  <a:pt x="2632" y="450"/>
                  <a:pt x="2640" y="443"/>
                </a:cubicBezTo>
                <a:cubicBezTo>
                  <a:pt x="2650" y="435"/>
                  <a:pt x="2656" y="422"/>
                  <a:pt x="2656" y="409"/>
                </a:cubicBezTo>
                <a:cubicBezTo>
                  <a:pt x="2656" y="400"/>
                  <a:pt x="2654" y="392"/>
                  <a:pt x="2649" y="384"/>
                </a:cubicBezTo>
                <a:cubicBezTo>
                  <a:pt x="2644" y="376"/>
                  <a:pt x="2636" y="371"/>
                  <a:pt x="2628" y="367"/>
                </a:cubicBezTo>
                <a:cubicBezTo>
                  <a:pt x="2633" y="364"/>
                  <a:pt x="2638" y="360"/>
                  <a:pt x="2643" y="357"/>
                </a:cubicBezTo>
                <a:cubicBezTo>
                  <a:pt x="2643" y="357"/>
                  <a:pt x="2642" y="357"/>
                  <a:pt x="2642" y="358"/>
                </a:cubicBezTo>
                <a:cubicBezTo>
                  <a:pt x="2643" y="357"/>
                  <a:pt x="2644" y="357"/>
                  <a:pt x="2644" y="356"/>
                </a:cubicBezTo>
                <a:cubicBezTo>
                  <a:pt x="2657" y="348"/>
                  <a:pt x="2663" y="334"/>
                  <a:pt x="2663" y="320"/>
                </a:cubicBezTo>
                <a:cubicBezTo>
                  <a:pt x="2663" y="311"/>
                  <a:pt x="2661" y="302"/>
                  <a:pt x="2656" y="294"/>
                </a:cubicBezTo>
                <a:cubicBezTo>
                  <a:pt x="2642" y="274"/>
                  <a:pt x="2614" y="269"/>
                  <a:pt x="2594" y="282"/>
                </a:cubicBezTo>
                <a:cubicBezTo>
                  <a:pt x="2593" y="282"/>
                  <a:pt x="2593" y="283"/>
                  <a:pt x="2592" y="283"/>
                </a:cubicBezTo>
                <a:cubicBezTo>
                  <a:pt x="2572" y="298"/>
                  <a:pt x="2547" y="309"/>
                  <a:pt x="2521" y="321"/>
                </a:cubicBezTo>
                <a:cubicBezTo>
                  <a:pt x="2516" y="323"/>
                  <a:pt x="2512" y="325"/>
                  <a:pt x="2508" y="327"/>
                </a:cubicBezTo>
                <a:cubicBezTo>
                  <a:pt x="2524" y="315"/>
                  <a:pt x="2540" y="302"/>
                  <a:pt x="2553" y="287"/>
                </a:cubicBezTo>
                <a:cubicBezTo>
                  <a:pt x="2561" y="278"/>
                  <a:pt x="2566" y="267"/>
                  <a:pt x="2566" y="256"/>
                </a:cubicBezTo>
                <a:cubicBezTo>
                  <a:pt x="2566" y="249"/>
                  <a:pt x="2564" y="241"/>
                  <a:pt x="2560" y="234"/>
                </a:cubicBezTo>
                <a:cubicBezTo>
                  <a:pt x="2550" y="217"/>
                  <a:pt x="2531" y="208"/>
                  <a:pt x="2512" y="212"/>
                </a:cubicBezTo>
                <a:cubicBezTo>
                  <a:pt x="2484" y="218"/>
                  <a:pt x="2457" y="232"/>
                  <a:pt x="2431" y="249"/>
                </a:cubicBezTo>
                <a:cubicBezTo>
                  <a:pt x="2436" y="242"/>
                  <a:pt x="2438" y="234"/>
                  <a:pt x="2438" y="226"/>
                </a:cubicBezTo>
                <a:cubicBezTo>
                  <a:pt x="2438" y="218"/>
                  <a:pt x="2436" y="210"/>
                  <a:pt x="2432" y="203"/>
                </a:cubicBezTo>
                <a:cubicBezTo>
                  <a:pt x="2421" y="184"/>
                  <a:pt x="2399" y="176"/>
                  <a:pt x="2378" y="183"/>
                </a:cubicBezTo>
                <a:cubicBezTo>
                  <a:pt x="2301" y="211"/>
                  <a:pt x="2231" y="266"/>
                  <a:pt x="2175" y="310"/>
                </a:cubicBezTo>
                <a:cubicBezTo>
                  <a:pt x="2086" y="380"/>
                  <a:pt x="2003" y="462"/>
                  <a:pt x="1913" y="568"/>
                </a:cubicBezTo>
                <a:cubicBezTo>
                  <a:pt x="1982" y="478"/>
                  <a:pt x="2056" y="390"/>
                  <a:pt x="2141" y="311"/>
                </a:cubicBezTo>
                <a:cubicBezTo>
                  <a:pt x="2148" y="305"/>
                  <a:pt x="2159" y="296"/>
                  <a:pt x="2172" y="286"/>
                </a:cubicBezTo>
                <a:cubicBezTo>
                  <a:pt x="2213" y="255"/>
                  <a:pt x="2259" y="219"/>
                  <a:pt x="2270" y="177"/>
                </a:cubicBezTo>
                <a:cubicBezTo>
                  <a:pt x="2271" y="174"/>
                  <a:pt x="2271" y="170"/>
                  <a:pt x="2271" y="166"/>
                </a:cubicBezTo>
                <a:cubicBezTo>
                  <a:pt x="2271" y="154"/>
                  <a:pt x="2266" y="142"/>
                  <a:pt x="2257" y="133"/>
                </a:cubicBezTo>
                <a:cubicBezTo>
                  <a:pt x="2246" y="122"/>
                  <a:pt x="2228" y="118"/>
                  <a:pt x="2213" y="123"/>
                </a:cubicBezTo>
                <a:cubicBezTo>
                  <a:pt x="2201" y="127"/>
                  <a:pt x="2189" y="132"/>
                  <a:pt x="2177" y="138"/>
                </a:cubicBezTo>
                <a:cubicBezTo>
                  <a:pt x="2175" y="136"/>
                  <a:pt x="2173" y="135"/>
                  <a:pt x="2170" y="135"/>
                </a:cubicBezTo>
                <a:cubicBezTo>
                  <a:pt x="2126" y="119"/>
                  <a:pt x="2074" y="143"/>
                  <a:pt x="2019" y="176"/>
                </a:cubicBezTo>
                <a:cubicBezTo>
                  <a:pt x="2025" y="160"/>
                  <a:pt x="2029" y="145"/>
                  <a:pt x="2029" y="130"/>
                </a:cubicBezTo>
                <a:cubicBezTo>
                  <a:pt x="2029" y="126"/>
                  <a:pt x="2028" y="122"/>
                  <a:pt x="2028" y="119"/>
                </a:cubicBezTo>
                <a:cubicBezTo>
                  <a:pt x="2025" y="98"/>
                  <a:pt x="2009" y="82"/>
                  <a:pt x="1988" y="80"/>
                </a:cubicBezTo>
                <a:cubicBezTo>
                  <a:pt x="1970" y="78"/>
                  <a:pt x="1952" y="81"/>
                  <a:pt x="1934" y="86"/>
                </a:cubicBezTo>
                <a:cubicBezTo>
                  <a:pt x="1934" y="86"/>
                  <a:pt x="1934" y="86"/>
                  <a:pt x="1934" y="86"/>
                </a:cubicBezTo>
                <a:cubicBezTo>
                  <a:pt x="1918" y="69"/>
                  <a:pt x="1890" y="68"/>
                  <a:pt x="1872" y="84"/>
                </a:cubicBezTo>
                <a:cubicBezTo>
                  <a:pt x="1866" y="88"/>
                  <a:pt x="1861" y="94"/>
                  <a:pt x="1856" y="99"/>
                </a:cubicBezTo>
                <a:cubicBezTo>
                  <a:pt x="1845" y="108"/>
                  <a:pt x="1833" y="117"/>
                  <a:pt x="1821" y="126"/>
                </a:cubicBezTo>
                <a:cubicBezTo>
                  <a:pt x="1823" y="121"/>
                  <a:pt x="1824" y="115"/>
                  <a:pt x="1825" y="109"/>
                </a:cubicBezTo>
                <a:cubicBezTo>
                  <a:pt x="1825" y="107"/>
                  <a:pt x="1825" y="105"/>
                  <a:pt x="1825" y="102"/>
                </a:cubicBezTo>
                <a:cubicBezTo>
                  <a:pt x="1825" y="90"/>
                  <a:pt x="1821" y="79"/>
                  <a:pt x="1812" y="70"/>
                </a:cubicBezTo>
                <a:cubicBezTo>
                  <a:pt x="1802" y="60"/>
                  <a:pt x="1787" y="56"/>
                  <a:pt x="1773" y="58"/>
                </a:cubicBezTo>
                <a:cubicBezTo>
                  <a:pt x="1714" y="68"/>
                  <a:pt x="1657" y="106"/>
                  <a:pt x="1611" y="136"/>
                </a:cubicBezTo>
                <a:cubicBezTo>
                  <a:pt x="1611" y="136"/>
                  <a:pt x="1610" y="137"/>
                  <a:pt x="1610" y="137"/>
                </a:cubicBezTo>
                <a:cubicBezTo>
                  <a:pt x="1610" y="135"/>
                  <a:pt x="1610" y="134"/>
                  <a:pt x="1610" y="132"/>
                </a:cubicBezTo>
                <a:cubicBezTo>
                  <a:pt x="1610" y="124"/>
                  <a:pt x="1608" y="116"/>
                  <a:pt x="1603" y="109"/>
                </a:cubicBezTo>
                <a:cubicBezTo>
                  <a:pt x="1593" y="91"/>
                  <a:pt x="1571" y="83"/>
                  <a:pt x="1551" y="89"/>
                </a:cubicBezTo>
                <a:cubicBezTo>
                  <a:pt x="1495" y="108"/>
                  <a:pt x="1446" y="151"/>
                  <a:pt x="1403" y="190"/>
                </a:cubicBezTo>
                <a:cubicBezTo>
                  <a:pt x="1405" y="183"/>
                  <a:pt x="1407" y="176"/>
                  <a:pt x="1408" y="169"/>
                </a:cubicBezTo>
                <a:cubicBezTo>
                  <a:pt x="1408" y="167"/>
                  <a:pt x="1408" y="165"/>
                  <a:pt x="1408" y="163"/>
                </a:cubicBezTo>
                <a:cubicBezTo>
                  <a:pt x="1408" y="162"/>
                  <a:pt x="1408" y="160"/>
                  <a:pt x="1408" y="159"/>
                </a:cubicBezTo>
                <a:cubicBezTo>
                  <a:pt x="1429" y="143"/>
                  <a:pt x="1450" y="127"/>
                  <a:pt x="1470" y="110"/>
                </a:cubicBezTo>
                <a:cubicBezTo>
                  <a:pt x="1481" y="101"/>
                  <a:pt x="1486" y="88"/>
                  <a:pt x="1486" y="76"/>
                </a:cubicBezTo>
                <a:cubicBezTo>
                  <a:pt x="1486" y="69"/>
                  <a:pt x="1485" y="62"/>
                  <a:pt x="1482" y="56"/>
                </a:cubicBezTo>
                <a:cubicBezTo>
                  <a:pt x="1472" y="37"/>
                  <a:pt x="1452" y="27"/>
                  <a:pt x="1431" y="32"/>
                </a:cubicBezTo>
                <a:cubicBezTo>
                  <a:pt x="1397" y="39"/>
                  <a:pt x="1365" y="56"/>
                  <a:pt x="1334" y="77"/>
                </a:cubicBezTo>
                <a:cubicBezTo>
                  <a:pt x="1321" y="43"/>
                  <a:pt x="1293" y="22"/>
                  <a:pt x="1254" y="17"/>
                </a:cubicBezTo>
                <a:cubicBezTo>
                  <a:pt x="1228" y="13"/>
                  <a:pt x="1202" y="17"/>
                  <a:pt x="1180" y="21"/>
                </a:cubicBezTo>
                <a:cubicBezTo>
                  <a:pt x="1084" y="39"/>
                  <a:pt x="1001" y="92"/>
                  <a:pt x="927" y="156"/>
                </a:cubicBezTo>
                <a:cubicBezTo>
                  <a:pt x="926" y="153"/>
                  <a:pt x="924" y="151"/>
                  <a:pt x="922" y="148"/>
                </a:cubicBezTo>
                <a:cubicBezTo>
                  <a:pt x="911" y="134"/>
                  <a:pt x="892" y="128"/>
                  <a:pt x="874" y="133"/>
                </a:cubicBezTo>
                <a:cubicBezTo>
                  <a:pt x="800" y="155"/>
                  <a:pt x="699" y="288"/>
                  <a:pt x="540" y="502"/>
                </a:cubicBezTo>
                <a:cubicBezTo>
                  <a:pt x="538" y="506"/>
                  <a:pt x="535" y="509"/>
                  <a:pt x="533" y="512"/>
                </a:cubicBezTo>
                <a:cubicBezTo>
                  <a:pt x="510" y="542"/>
                  <a:pt x="487" y="573"/>
                  <a:pt x="466" y="603"/>
                </a:cubicBezTo>
                <a:cubicBezTo>
                  <a:pt x="430" y="651"/>
                  <a:pt x="394" y="696"/>
                  <a:pt x="363" y="734"/>
                </a:cubicBezTo>
                <a:cubicBezTo>
                  <a:pt x="342" y="758"/>
                  <a:pt x="325" y="777"/>
                  <a:pt x="311" y="791"/>
                </a:cubicBezTo>
                <a:cubicBezTo>
                  <a:pt x="353" y="736"/>
                  <a:pt x="406" y="656"/>
                  <a:pt x="474" y="545"/>
                </a:cubicBezTo>
                <a:cubicBezTo>
                  <a:pt x="490" y="519"/>
                  <a:pt x="505" y="495"/>
                  <a:pt x="509" y="489"/>
                </a:cubicBezTo>
                <a:cubicBezTo>
                  <a:pt x="576" y="398"/>
                  <a:pt x="634" y="324"/>
                  <a:pt x="705" y="260"/>
                </a:cubicBezTo>
                <a:cubicBezTo>
                  <a:pt x="717" y="249"/>
                  <a:pt x="717" y="249"/>
                  <a:pt x="717" y="249"/>
                </a:cubicBezTo>
                <a:cubicBezTo>
                  <a:pt x="739" y="231"/>
                  <a:pt x="763" y="210"/>
                  <a:pt x="778" y="182"/>
                </a:cubicBezTo>
                <a:cubicBezTo>
                  <a:pt x="782" y="175"/>
                  <a:pt x="784" y="167"/>
                  <a:pt x="784" y="160"/>
                </a:cubicBezTo>
                <a:cubicBezTo>
                  <a:pt x="784" y="148"/>
                  <a:pt x="779" y="136"/>
                  <a:pt x="770" y="127"/>
                </a:cubicBezTo>
                <a:cubicBezTo>
                  <a:pt x="755" y="113"/>
                  <a:pt x="732" y="111"/>
                  <a:pt x="715" y="122"/>
                </a:cubicBezTo>
                <a:cubicBezTo>
                  <a:pt x="605" y="192"/>
                  <a:pt x="514" y="303"/>
                  <a:pt x="433" y="402"/>
                </a:cubicBezTo>
                <a:cubicBezTo>
                  <a:pt x="420" y="418"/>
                  <a:pt x="420" y="418"/>
                  <a:pt x="420" y="418"/>
                </a:cubicBezTo>
                <a:cubicBezTo>
                  <a:pt x="376" y="472"/>
                  <a:pt x="332" y="529"/>
                  <a:pt x="293" y="590"/>
                </a:cubicBezTo>
                <a:cubicBezTo>
                  <a:pt x="327" y="536"/>
                  <a:pt x="367" y="484"/>
                  <a:pt x="404" y="437"/>
                </a:cubicBezTo>
                <a:cubicBezTo>
                  <a:pt x="433" y="400"/>
                  <a:pt x="459" y="360"/>
                  <a:pt x="484" y="321"/>
                </a:cubicBezTo>
                <a:cubicBezTo>
                  <a:pt x="515" y="272"/>
                  <a:pt x="545" y="226"/>
                  <a:pt x="580" y="187"/>
                </a:cubicBezTo>
                <a:cubicBezTo>
                  <a:pt x="592" y="177"/>
                  <a:pt x="603" y="166"/>
                  <a:pt x="615" y="155"/>
                </a:cubicBezTo>
                <a:cubicBezTo>
                  <a:pt x="625" y="150"/>
                  <a:pt x="640" y="146"/>
                  <a:pt x="651" y="143"/>
                </a:cubicBezTo>
                <a:cubicBezTo>
                  <a:pt x="687" y="134"/>
                  <a:pt x="732" y="122"/>
                  <a:pt x="753" y="82"/>
                </a:cubicBezTo>
                <a:cubicBezTo>
                  <a:pt x="756" y="76"/>
                  <a:pt x="758" y="69"/>
                  <a:pt x="758" y="62"/>
                </a:cubicBezTo>
                <a:cubicBezTo>
                  <a:pt x="758" y="56"/>
                  <a:pt x="757" y="50"/>
                  <a:pt x="754" y="44"/>
                </a:cubicBezTo>
                <a:cubicBezTo>
                  <a:pt x="749" y="32"/>
                  <a:pt x="739" y="23"/>
                  <a:pt x="726" y="19"/>
                </a:cubicBezTo>
                <a:cubicBezTo>
                  <a:pt x="669" y="0"/>
                  <a:pt x="594" y="50"/>
                  <a:pt x="573" y="70"/>
                </a:cubicBezTo>
                <a:close/>
                <a:moveTo>
                  <a:pt x="1117" y="136"/>
                </a:moveTo>
                <a:cubicBezTo>
                  <a:pt x="1109" y="140"/>
                  <a:pt x="1102" y="144"/>
                  <a:pt x="1095" y="149"/>
                </a:cubicBezTo>
                <a:cubicBezTo>
                  <a:pt x="1094" y="149"/>
                  <a:pt x="1094" y="148"/>
                  <a:pt x="1093" y="148"/>
                </a:cubicBezTo>
                <a:cubicBezTo>
                  <a:pt x="1101" y="143"/>
                  <a:pt x="1109" y="139"/>
                  <a:pt x="1117" y="136"/>
                </a:cubicBezTo>
                <a:close/>
                <a:moveTo>
                  <a:pt x="1249" y="107"/>
                </a:moveTo>
                <a:cubicBezTo>
                  <a:pt x="1250" y="108"/>
                  <a:pt x="1250" y="108"/>
                  <a:pt x="1250" y="108"/>
                </a:cubicBezTo>
                <a:cubicBezTo>
                  <a:pt x="1250" y="108"/>
                  <a:pt x="1250" y="109"/>
                  <a:pt x="1250" y="110"/>
                </a:cubicBezTo>
                <a:cubicBezTo>
                  <a:pt x="1250" y="115"/>
                  <a:pt x="1249" y="125"/>
                  <a:pt x="1240" y="146"/>
                </a:cubicBezTo>
                <a:cubicBezTo>
                  <a:pt x="1239" y="137"/>
                  <a:pt x="1236" y="128"/>
                  <a:pt x="1230" y="120"/>
                </a:cubicBezTo>
                <a:cubicBezTo>
                  <a:pt x="1225" y="114"/>
                  <a:pt x="1218" y="110"/>
                  <a:pt x="1211" y="107"/>
                </a:cubicBezTo>
                <a:cubicBezTo>
                  <a:pt x="1237" y="104"/>
                  <a:pt x="1246" y="105"/>
                  <a:pt x="1249" y="107"/>
                </a:cubicBezTo>
                <a:close/>
                <a:moveTo>
                  <a:pt x="590" y="586"/>
                </a:moveTo>
                <a:cubicBezTo>
                  <a:pt x="580" y="605"/>
                  <a:pt x="569" y="624"/>
                  <a:pt x="559" y="643"/>
                </a:cubicBezTo>
                <a:cubicBezTo>
                  <a:pt x="543" y="673"/>
                  <a:pt x="543" y="673"/>
                  <a:pt x="543" y="673"/>
                </a:cubicBezTo>
                <a:cubicBezTo>
                  <a:pt x="527" y="702"/>
                  <a:pt x="509" y="735"/>
                  <a:pt x="494" y="771"/>
                </a:cubicBezTo>
                <a:cubicBezTo>
                  <a:pt x="473" y="803"/>
                  <a:pt x="452" y="836"/>
                  <a:pt x="432" y="869"/>
                </a:cubicBezTo>
                <a:cubicBezTo>
                  <a:pt x="409" y="905"/>
                  <a:pt x="385" y="942"/>
                  <a:pt x="361" y="979"/>
                </a:cubicBezTo>
                <a:cubicBezTo>
                  <a:pt x="395" y="888"/>
                  <a:pt x="440" y="801"/>
                  <a:pt x="496" y="717"/>
                </a:cubicBezTo>
                <a:cubicBezTo>
                  <a:pt x="510" y="695"/>
                  <a:pt x="526" y="674"/>
                  <a:pt x="541" y="652"/>
                </a:cubicBezTo>
                <a:cubicBezTo>
                  <a:pt x="557" y="631"/>
                  <a:pt x="573" y="609"/>
                  <a:pt x="590" y="586"/>
                </a:cubicBezTo>
                <a:close/>
                <a:moveTo>
                  <a:pt x="665" y="689"/>
                </a:moveTo>
                <a:cubicBezTo>
                  <a:pt x="675" y="674"/>
                  <a:pt x="684" y="659"/>
                  <a:pt x="694" y="645"/>
                </a:cubicBezTo>
                <a:cubicBezTo>
                  <a:pt x="667" y="690"/>
                  <a:pt x="642" y="734"/>
                  <a:pt x="620" y="775"/>
                </a:cubicBezTo>
                <a:cubicBezTo>
                  <a:pt x="615" y="779"/>
                  <a:pt x="611" y="783"/>
                  <a:pt x="606" y="787"/>
                </a:cubicBezTo>
                <a:cubicBezTo>
                  <a:pt x="625" y="755"/>
                  <a:pt x="645" y="722"/>
                  <a:pt x="665" y="689"/>
                </a:cubicBezTo>
                <a:close/>
                <a:moveTo>
                  <a:pt x="636" y="1095"/>
                </a:moveTo>
                <a:cubicBezTo>
                  <a:pt x="635" y="1096"/>
                  <a:pt x="634" y="1097"/>
                  <a:pt x="633" y="1098"/>
                </a:cubicBezTo>
                <a:cubicBezTo>
                  <a:pt x="633" y="1098"/>
                  <a:pt x="633" y="1097"/>
                  <a:pt x="633" y="1097"/>
                </a:cubicBezTo>
                <a:cubicBezTo>
                  <a:pt x="634" y="1096"/>
                  <a:pt x="635" y="1095"/>
                  <a:pt x="636" y="1095"/>
                </a:cubicBezTo>
                <a:close/>
                <a:moveTo>
                  <a:pt x="1275" y="453"/>
                </a:moveTo>
                <a:cubicBezTo>
                  <a:pt x="1244" y="495"/>
                  <a:pt x="1217" y="535"/>
                  <a:pt x="1196" y="569"/>
                </a:cubicBezTo>
                <a:cubicBezTo>
                  <a:pt x="1154" y="636"/>
                  <a:pt x="1115" y="711"/>
                  <a:pt x="1074" y="800"/>
                </a:cubicBezTo>
                <a:cubicBezTo>
                  <a:pt x="1066" y="811"/>
                  <a:pt x="1059" y="823"/>
                  <a:pt x="1051" y="834"/>
                </a:cubicBezTo>
                <a:cubicBezTo>
                  <a:pt x="1004" y="903"/>
                  <a:pt x="956" y="975"/>
                  <a:pt x="905" y="1042"/>
                </a:cubicBezTo>
                <a:cubicBezTo>
                  <a:pt x="891" y="1061"/>
                  <a:pt x="891" y="1061"/>
                  <a:pt x="891" y="1061"/>
                </a:cubicBezTo>
                <a:cubicBezTo>
                  <a:pt x="889" y="1064"/>
                  <a:pt x="886" y="1068"/>
                  <a:pt x="882" y="1073"/>
                </a:cubicBezTo>
                <a:cubicBezTo>
                  <a:pt x="893" y="1042"/>
                  <a:pt x="906" y="1011"/>
                  <a:pt x="916" y="988"/>
                </a:cubicBezTo>
                <a:cubicBezTo>
                  <a:pt x="926" y="964"/>
                  <a:pt x="926" y="964"/>
                  <a:pt x="926" y="964"/>
                </a:cubicBezTo>
                <a:cubicBezTo>
                  <a:pt x="974" y="842"/>
                  <a:pt x="1042" y="721"/>
                  <a:pt x="1129" y="605"/>
                </a:cubicBezTo>
                <a:cubicBezTo>
                  <a:pt x="1145" y="584"/>
                  <a:pt x="1162" y="563"/>
                  <a:pt x="1179" y="542"/>
                </a:cubicBezTo>
                <a:cubicBezTo>
                  <a:pt x="1210" y="511"/>
                  <a:pt x="1242" y="482"/>
                  <a:pt x="1275" y="453"/>
                </a:cubicBezTo>
                <a:close/>
                <a:moveTo>
                  <a:pt x="1253" y="701"/>
                </a:moveTo>
                <a:cubicBezTo>
                  <a:pt x="1290" y="652"/>
                  <a:pt x="1332" y="597"/>
                  <a:pt x="1378" y="541"/>
                </a:cubicBezTo>
                <a:cubicBezTo>
                  <a:pt x="1360" y="567"/>
                  <a:pt x="1341" y="594"/>
                  <a:pt x="1322" y="623"/>
                </a:cubicBezTo>
                <a:cubicBezTo>
                  <a:pt x="1282" y="683"/>
                  <a:pt x="1244" y="745"/>
                  <a:pt x="1207" y="805"/>
                </a:cubicBezTo>
                <a:cubicBezTo>
                  <a:pt x="1198" y="820"/>
                  <a:pt x="1188" y="836"/>
                  <a:pt x="1179" y="851"/>
                </a:cubicBezTo>
                <a:cubicBezTo>
                  <a:pt x="1190" y="819"/>
                  <a:pt x="1202" y="787"/>
                  <a:pt x="1214" y="755"/>
                </a:cubicBezTo>
                <a:cubicBezTo>
                  <a:pt x="1227" y="737"/>
                  <a:pt x="1240" y="719"/>
                  <a:pt x="1253" y="701"/>
                </a:cubicBezTo>
                <a:close/>
                <a:moveTo>
                  <a:pt x="1852" y="240"/>
                </a:moveTo>
                <a:cubicBezTo>
                  <a:pt x="1872" y="226"/>
                  <a:pt x="1872" y="226"/>
                  <a:pt x="1872" y="226"/>
                </a:cubicBezTo>
                <a:cubicBezTo>
                  <a:pt x="1874" y="224"/>
                  <a:pt x="1877" y="222"/>
                  <a:pt x="1880" y="220"/>
                </a:cubicBezTo>
                <a:cubicBezTo>
                  <a:pt x="1866" y="236"/>
                  <a:pt x="1852" y="251"/>
                  <a:pt x="1839" y="264"/>
                </a:cubicBezTo>
                <a:cubicBezTo>
                  <a:pt x="1825" y="279"/>
                  <a:pt x="1813" y="292"/>
                  <a:pt x="1805" y="302"/>
                </a:cubicBezTo>
                <a:cubicBezTo>
                  <a:pt x="1788" y="323"/>
                  <a:pt x="1771" y="345"/>
                  <a:pt x="1753" y="367"/>
                </a:cubicBezTo>
                <a:cubicBezTo>
                  <a:pt x="1683" y="431"/>
                  <a:pt x="1622" y="502"/>
                  <a:pt x="1572" y="578"/>
                </a:cubicBezTo>
                <a:cubicBezTo>
                  <a:pt x="1555" y="603"/>
                  <a:pt x="1539" y="629"/>
                  <a:pt x="1525" y="656"/>
                </a:cubicBezTo>
                <a:cubicBezTo>
                  <a:pt x="1506" y="680"/>
                  <a:pt x="1487" y="704"/>
                  <a:pt x="1469" y="729"/>
                </a:cubicBezTo>
                <a:cubicBezTo>
                  <a:pt x="1449" y="756"/>
                  <a:pt x="1429" y="783"/>
                  <a:pt x="1410" y="811"/>
                </a:cubicBezTo>
                <a:cubicBezTo>
                  <a:pt x="1419" y="788"/>
                  <a:pt x="1428" y="766"/>
                  <a:pt x="1438" y="743"/>
                </a:cubicBezTo>
                <a:cubicBezTo>
                  <a:pt x="1444" y="735"/>
                  <a:pt x="1450" y="727"/>
                  <a:pt x="1455" y="719"/>
                </a:cubicBezTo>
                <a:cubicBezTo>
                  <a:pt x="1549" y="587"/>
                  <a:pt x="1647" y="462"/>
                  <a:pt x="1749" y="349"/>
                </a:cubicBezTo>
                <a:cubicBezTo>
                  <a:pt x="1749" y="349"/>
                  <a:pt x="1797" y="294"/>
                  <a:pt x="1797" y="294"/>
                </a:cubicBezTo>
                <a:cubicBezTo>
                  <a:pt x="1807" y="281"/>
                  <a:pt x="1818" y="269"/>
                  <a:pt x="1829" y="257"/>
                </a:cubicBezTo>
                <a:cubicBezTo>
                  <a:pt x="1837" y="251"/>
                  <a:pt x="1844" y="245"/>
                  <a:pt x="1852" y="240"/>
                </a:cubicBezTo>
                <a:close/>
                <a:moveTo>
                  <a:pt x="1894" y="365"/>
                </a:moveTo>
                <a:cubicBezTo>
                  <a:pt x="1808" y="450"/>
                  <a:pt x="1732" y="541"/>
                  <a:pt x="1666" y="637"/>
                </a:cubicBezTo>
                <a:cubicBezTo>
                  <a:pt x="1654" y="654"/>
                  <a:pt x="1643" y="672"/>
                  <a:pt x="1632" y="689"/>
                </a:cubicBezTo>
                <a:cubicBezTo>
                  <a:pt x="1613" y="709"/>
                  <a:pt x="1595" y="729"/>
                  <a:pt x="1577" y="748"/>
                </a:cubicBezTo>
                <a:cubicBezTo>
                  <a:pt x="1584" y="734"/>
                  <a:pt x="1592" y="720"/>
                  <a:pt x="1600" y="706"/>
                </a:cubicBezTo>
                <a:cubicBezTo>
                  <a:pt x="1674" y="609"/>
                  <a:pt x="1749" y="515"/>
                  <a:pt x="1818" y="429"/>
                </a:cubicBezTo>
                <a:cubicBezTo>
                  <a:pt x="1842" y="407"/>
                  <a:pt x="1868" y="386"/>
                  <a:pt x="1894" y="365"/>
                </a:cubicBezTo>
                <a:close/>
                <a:moveTo>
                  <a:pt x="2264" y="375"/>
                </a:moveTo>
                <a:cubicBezTo>
                  <a:pt x="2282" y="361"/>
                  <a:pt x="2301" y="348"/>
                  <a:pt x="2321" y="335"/>
                </a:cubicBezTo>
                <a:cubicBezTo>
                  <a:pt x="2335" y="325"/>
                  <a:pt x="2350" y="315"/>
                  <a:pt x="2364" y="305"/>
                </a:cubicBezTo>
                <a:cubicBezTo>
                  <a:pt x="2357" y="312"/>
                  <a:pt x="2349" y="320"/>
                  <a:pt x="2342" y="327"/>
                </a:cubicBezTo>
                <a:cubicBezTo>
                  <a:pt x="2336" y="331"/>
                  <a:pt x="2329" y="335"/>
                  <a:pt x="2323" y="340"/>
                </a:cubicBezTo>
                <a:cubicBezTo>
                  <a:pt x="2134" y="479"/>
                  <a:pt x="1989" y="622"/>
                  <a:pt x="1879" y="775"/>
                </a:cubicBezTo>
                <a:cubicBezTo>
                  <a:pt x="1873" y="785"/>
                  <a:pt x="1866" y="795"/>
                  <a:pt x="1859" y="805"/>
                </a:cubicBezTo>
                <a:cubicBezTo>
                  <a:pt x="1837" y="827"/>
                  <a:pt x="1816" y="850"/>
                  <a:pt x="1794" y="873"/>
                </a:cubicBezTo>
                <a:cubicBezTo>
                  <a:pt x="1822" y="832"/>
                  <a:pt x="1852" y="791"/>
                  <a:pt x="1883" y="751"/>
                </a:cubicBezTo>
                <a:cubicBezTo>
                  <a:pt x="1979" y="634"/>
                  <a:pt x="2107" y="491"/>
                  <a:pt x="2264" y="375"/>
                </a:cubicBezTo>
                <a:close/>
                <a:moveTo>
                  <a:pt x="1932" y="859"/>
                </a:moveTo>
                <a:cubicBezTo>
                  <a:pt x="2029" y="762"/>
                  <a:pt x="2029" y="762"/>
                  <a:pt x="2029" y="762"/>
                </a:cubicBezTo>
                <a:cubicBezTo>
                  <a:pt x="2033" y="757"/>
                  <a:pt x="2038" y="752"/>
                  <a:pt x="2043" y="748"/>
                </a:cubicBezTo>
                <a:cubicBezTo>
                  <a:pt x="2009" y="799"/>
                  <a:pt x="1977" y="852"/>
                  <a:pt x="1946" y="903"/>
                </a:cubicBezTo>
                <a:cubicBezTo>
                  <a:pt x="1923" y="943"/>
                  <a:pt x="1923" y="943"/>
                  <a:pt x="1923" y="943"/>
                </a:cubicBezTo>
                <a:cubicBezTo>
                  <a:pt x="1914" y="958"/>
                  <a:pt x="1903" y="973"/>
                  <a:pt x="1893" y="989"/>
                </a:cubicBezTo>
                <a:cubicBezTo>
                  <a:pt x="1871" y="1013"/>
                  <a:pt x="1849" y="1037"/>
                  <a:pt x="1829" y="1060"/>
                </a:cubicBezTo>
                <a:cubicBezTo>
                  <a:pt x="1856" y="989"/>
                  <a:pt x="1889" y="923"/>
                  <a:pt x="1929" y="862"/>
                </a:cubicBezTo>
                <a:cubicBezTo>
                  <a:pt x="1930" y="861"/>
                  <a:pt x="1931" y="860"/>
                  <a:pt x="1932" y="859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/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393172" y="3974545"/>
            <a:ext cx="30635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kumimoji="1" lang="zh-TW" altLang="en-US" sz="4000">
                <a:solidFill>
                  <a:srgbClr val="44546A">
                    <a:lumMod val="75000"/>
                  </a:srgb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DFPShaoNvW5-GB" charset="-122"/>
                <a:sym typeface="Arial"/>
              </a:rPr>
              <a:t>分數的</a:t>
            </a:r>
            <a:r>
              <a:rPr kumimoji="1" lang="zh-TW" altLang="en-US" sz="4000" smtClean="0">
                <a:solidFill>
                  <a:srgbClr val="44546A">
                    <a:lumMod val="75000"/>
                  </a:srgb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DFPShaoNvW5-GB" charset="-122"/>
                <a:sym typeface="Arial"/>
              </a:rPr>
              <a:t>意義</a:t>
            </a:r>
            <a:endParaRPr kumimoji="1" lang="zh-CN" altLang="en-US" sz="4000" dirty="0">
              <a:solidFill>
                <a:srgbClr val="44546A">
                  <a:lumMod val="75000"/>
                </a:srgbClr>
              </a:solidFill>
              <a:latin typeface="標楷體" panose="03000509000000000000" pitchFamily="65" charset="-120"/>
              <a:ea typeface="標楷體" panose="03000509000000000000" pitchFamily="65" charset="-120"/>
              <a:cs typeface="DFPShaoNvW5-GB" charset="-122"/>
              <a:sym typeface="Arial"/>
            </a:endParaRPr>
          </a:p>
        </p:txBody>
      </p:sp>
      <p:grpSp>
        <p:nvGrpSpPr>
          <p:cNvPr id="31" name="Group 70"/>
          <p:cNvGrpSpPr/>
          <p:nvPr/>
        </p:nvGrpSpPr>
        <p:grpSpPr>
          <a:xfrm>
            <a:off x="2769611" y="795562"/>
            <a:ext cx="6600172" cy="5135635"/>
            <a:chOff x="-1" y="0"/>
            <a:chExt cx="2335461" cy="1802808"/>
          </a:xfrm>
        </p:grpSpPr>
        <p:sp>
          <p:nvSpPr>
            <p:cNvPr id="32" name="chenying0907 66"/>
            <p:cNvSpPr/>
            <p:nvPr/>
          </p:nvSpPr>
          <p:spPr>
            <a:xfrm>
              <a:off x="88900" y="177800"/>
              <a:ext cx="2125877" cy="14255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39" h="21550" extrusionOk="0">
                  <a:moveTo>
                    <a:pt x="21281" y="131"/>
                  </a:moveTo>
                  <a:cubicBezTo>
                    <a:pt x="20628" y="31"/>
                    <a:pt x="2649" y="215"/>
                    <a:pt x="166" y="0"/>
                  </a:cubicBezTo>
                  <a:cubicBezTo>
                    <a:pt x="70" y="3334"/>
                    <a:pt x="43" y="6398"/>
                    <a:pt x="99" y="9794"/>
                  </a:cubicBezTo>
                  <a:cubicBezTo>
                    <a:pt x="201" y="15985"/>
                    <a:pt x="-129" y="17592"/>
                    <a:pt x="60" y="21542"/>
                  </a:cubicBezTo>
                  <a:cubicBezTo>
                    <a:pt x="1560" y="21600"/>
                    <a:pt x="19091" y="21287"/>
                    <a:pt x="21090" y="21542"/>
                  </a:cubicBezTo>
                  <a:cubicBezTo>
                    <a:pt x="21175" y="18119"/>
                    <a:pt x="21202" y="17551"/>
                    <a:pt x="21175" y="14349"/>
                  </a:cubicBezTo>
                  <a:cubicBezTo>
                    <a:pt x="21134" y="9458"/>
                    <a:pt x="21471" y="5014"/>
                    <a:pt x="21281" y="131"/>
                  </a:cubicBezTo>
                  <a:close/>
                </a:path>
              </a:pathLst>
            </a:custGeom>
            <a:noFill/>
            <a:ln w="3810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33" name="chenying0907 67"/>
            <p:cNvSpPr/>
            <p:nvPr/>
          </p:nvSpPr>
          <p:spPr>
            <a:xfrm>
              <a:off x="-1" y="0"/>
              <a:ext cx="2335461" cy="1844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11" h="19061" extrusionOk="0">
                  <a:moveTo>
                    <a:pt x="902" y="18172"/>
                  </a:moveTo>
                  <a:cubicBezTo>
                    <a:pt x="357" y="17727"/>
                    <a:pt x="-200" y="12317"/>
                    <a:pt x="71" y="5707"/>
                  </a:cubicBezTo>
                  <a:cubicBezTo>
                    <a:pt x="379" y="-1823"/>
                    <a:pt x="1461" y="270"/>
                    <a:pt x="2010" y="259"/>
                  </a:cubicBezTo>
                  <a:cubicBezTo>
                    <a:pt x="7486" y="145"/>
                    <a:pt x="12959" y="733"/>
                    <a:pt x="18433" y="1907"/>
                  </a:cubicBezTo>
                  <a:cubicBezTo>
                    <a:pt x="19405" y="2115"/>
                    <a:pt x="21400" y="-2382"/>
                    <a:pt x="21308" y="14217"/>
                  </a:cubicBezTo>
                  <a:cubicBezTo>
                    <a:pt x="21311" y="19032"/>
                    <a:pt x="20486" y="19218"/>
                    <a:pt x="19999" y="19008"/>
                  </a:cubicBezTo>
                </a:path>
              </a:pathLst>
            </a:custGeom>
            <a:noFill/>
            <a:ln w="3810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34" name="chenying0907 68"/>
            <p:cNvSpPr/>
            <p:nvPr/>
          </p:nvSpPr>
          <p:spPr>
            <a:xfrm>
              <a:off x="1130300" y="1600199"/>
              <a:ext cx="20498" cy="20260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6358" h="19845" extrusionOk="0">
                  <a:moveTo>
                    <a:pt x="0" y="0"/>
                  </a:moveTo>
                  <a:cubicBezTo>
                    <a:pt x="21600" y="4703"/>
                    <a:pt x="13319" y="10461"/>
                    <a:pt x="16331" y="15310"/>
                  </a:cubicBezTo>
                  <a:cubicBezTo>
                    <a:pt x="16793" y="16055"/>
                    <a:pt x="11256" y="21600"/>
                    <a:pt x="11542" y="19282"/>
                  </a:cubicBezTo>
                </a:path>
              </a:pathLst>
            </a:custGeom>
            <a:noFill/>
            <a:ln w="3810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>
                <a:latin typeface="Arial"/>
                <a:ea typeface="微软雅黑"/>
                <a:sym typeface="Arial"/>
              </a:endParaRPr>
            </a:p>
          </p:txBody>
        </p:sp>
      </p:grpSp>
      <p:grpSp>
        <p:nvGrpSpPr>
          <p:cNvPr id="2" name="组 1"/>
          <p:cNvGrpSpPr/>
          <p:nvPr/>
        </p:nvGrpSpPr>
        <p:grpSpPr>
          <a:xfrm>
            <a:off x="5084257" y="1965052"/>
            <a:ext cx="1623568" cy="1509690"/>
            <a:chOff x="4431238" y="1508012"/>
            <a:chExt cx="2360904" cy="2195308"/>
          </a:xfrm>
        </p:grpSpPr>
        <p:sp>
          <p:nvSpPr>
            <p:cNvPr id="37" name="chenying0907 201"/>
            <p:cNvSpPr/>
            <p:nvPr/>
          </p:nvSpPr>
          <p:spPr>
            <a:xfrm>
              <a:off x="4431238" y="1508012"/>
              <a:ext cx="2360904" cy="21953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010" y="4955"/>
                  </a:moveTo>
                  <a:cubicBezTo>
                    <a:pt x="18465" y="9425"/>
                    <a:pt x="18297" y="14113"/>
                    <a:pt x="21600" y="18296"/>
                  </a:cubicBezTo>
                  <a:cubicBezTo>
                    <a:pt x="14274" y="17484"/>
                    <a:pt x="12639" y="14333"/>
                    <a:pt x="6691" y="21600"/>
                  </a:cubicBezTo>
                  <a:cubicBezTo>
                    <a:pt x="10802" y="16578"/>
                    <a:pt x="3281" y="10613"/>
                    <a:pt x="0" y="8990"/>
                  </a:cubicBezTo>
                  <a:cubicBezTo>
                    <a:pt x="4976" y="11451"/>
                    <a:pt x="9737" y="4157"/>
                    <a:pt x="10108" y="0"/>
                  </a:cubicBezTo>
                  <a:cubicBezTo>
                    <a:pt x="12265" y="4785"/>
                    <a:pt x="16387" y="6388"/>
                    <a:pt x="21010" y="4955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38100">
              <a:solidFill>
                <a:schemeClr val="tx1">
                  <a:lumMod val="75000"/>
                  <a:lumOff val="25000"/>
                </a:schemeClr>
              </a:solidFill>
              <a:miter lim="400000"/>
            </a:ln>
          </p:spPr>
          <p:txBody>
            <a:bodyPr lIns="38100" tIns="38100" rIns="38100" bIns="38100" anchor="ctr"/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36" name="文本框 35"/>
            <p:cNvSpPr txBox="1"/>
            <p:nvPr/>
          </p:nvSpPr>
          <p:spPr>
            <a:xfrm>
              <a:off x="5464597" y="1860569"/>
              <a:ext cx="827972" cy="134265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kumimoji="1" lang="en-US" altLang="zh-CN" sz="5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/>
                  <a:ea typeface="微软雅黑"/>
                  <a:cs typeface="DFPShaoNvW5-GB" charset="-122"/>
                  <a:sym typeface="Arial"/>
                </a:rPr>
                <a:t>1</a:t>
              </a:r>
              <a:endParaRPr kumimoji="1" lang="zh-CN" altLang="en-US" sz="5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微软雅黑"/>
                <a:cs typeface="DFPShaoNvW5-GB" charset="-122"/>
                <a:sym typeface="Arial"/>
              </a:endParaRPr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4425829" y="4118780"/>
            <a:ext cx="3876891" cy="646273"/>
            <a:chOff x="7637775" y="5530041"/>
            <a:chExt cx="4000129" cy="646029"/>
          </a:xfrm>
        </p:grpSpPr>
        <p:sp>
          <p:nvSpPr>
            <p:cNvPr id="22" name="任意多边形 21"/>
            <p:cNvSpPr/>
            <p:nvPr/>
          </p:nvSpPr>
          <p:spPr>
            <a:xfrm>
              <a:off x="7637775" y="6096678"/>
              <a:ext cx="2494104" cy="79392"/>
            </a:xfrm>
            <a:custGeom>
              <a:avLst/>
              <a:gdLst>
                <a:gd name="connsiteX0" fmla="*/ 2569580 w 2569580"/>
                <a:gd name="connsiteY0" fmla="*/ 13982 h 95004"/>
                <a:gd name="connsiteX1" fmla="*/ 2187616 w 2569580"/>
                <a:gd name="connsiteY1" fmla="*/ 13982 h 95004"/>
                <a:gd name="connsiteX2" fmla="*/ 2118167 w 2569580"/>
                <a:gd name="connsiteY2" fmla="*/ 37131 h 95004"/>
                <a:gd name="connsiteX3" fmla="*/ 1481560 w 2569580"/>
                <a:gd name="connsiteY3" fmla="*/ 60280 h 95004"/>
                <a:gd name="connsiteX4" fmla="*/ 1388962 w 2569580"/>
                <a:gd name="connsiteY4" fmla="*/ 71855 h 95004"/>
                <a:gd name="connsiteX5" fmla="*/ 1307940 w 2569580"/>
                <a:gd name="connsiteY5" fmla="*/ 83430 h 95004"/>
                <a:gd name="connsiteX6" fmla="*/ 844952 w 2569580"/>
                <a:gd name="connsiteY6" fmla="*/ 71855 h 95004"/>
                <a:gd name="connsiteX7" fmla="*/ 775504 w 2569580"/>
                <a:gd name="connsiteY7" fmla="*/ 48706 h 95004"/>
                <a:gd name="connsiteX8" fmla="*/ 740780 w 2569580"/>
                <a:gd name="connsiteY8" fmla="*/ 37131 h 95004"/>
                <a:gd name="connsiteX9" fmla="*/ 254643 w 2569580"/>
                <a:gd name="connsiteY9" fmla="*/ 48706 h 95004"/>
                <a:gd name="connsiteX10" fmla="*/ 219919 w 2569580"/>
                <a:gd name="connsiteY10" fmla="*/ 60280 h 95004"/>
                <a:gd name="connsiteX11" fmla="*/ 196770 w 2569580"/>
                <a:gd name="connsiteY11" fmla="*/ 95004 h 95004"/>
                <a:gd name="connsiteX12" fmla="*/ 0 w 2569580"/>
                <a:gd name="connsiteY12" fmla="*/ 83430 h 95004"/>
                <a:gd name="connsiteX0" fmla="*/ 2541747 w 2541747"/>
                <a:gd name="connsiteY0" fmla="*/ 13982 h 95004"/>
                <a:gd name="connsiteX1" fmla="*/ 2159783 w 2541747"/>
                <a:gd name="connsiteY1" fmla="*/ 13982 h 95004"/>
                <a:gd name="connsiteX2" fmla="*/ 2090334 w 2541747"/>
                <a:gd name="connsiteY2" fmla="*/ 37131 h 95004"/>
                <a:gd name="connsiteX3" fmla="*/ 1453727 w 2541747"/>
                <a:gd name="connsiteY3" fmla="*/ 60280 h 95004"/>
                <a:gd name="connsiteX4" fmla="*/ 1361129 w 2541747"/>
                <a:gd name="connsiteY4" fmla="*/ 71855 h 95004"/>
                <a:gd name="connsiteX5" fmla="*/ 1280107 w 2541747"/>
                <a:gd name="connsiteY5" fmla="*/ 83430 h 95004"/>
                <a:gd name="connsiteX6" fmla="*/ 817119 w 2541747"/>
                <a:gd name="connsiteY6" fmla="*/ 71855 h 95004"/>
                <a:gd name="connsiteX7" fmla="*/ 747671 w 2541747"/>
                <a:gd name="connsiteY7" fmla="*/ 48706 h 95004"/>
                <a:gd name="connsiteX8" fmla="*/ 712947 w 2541747"/>
                <a:gd name="connsiteY8" fmla="*/ 37131 h 95004"/>
                <a:gd name="connsiteX9" fmla="*/ 226810 w 2541747"/>
                <a:gd name="connsiteY9" fmla="*/ 48706 h 95004"/>
                <a:gd name="connsiteX10" fmla="*/ 192086 w 2541747"/>
                <a:gd name="connsiteY10" fmla="*/ 60280 h 95004"/>
                <a:gd name="connsiteX11" fmla="*/ 168937 w 2541747"/>
                <a:gd name="connsiteY11" fmla="*/ 95004 h 95004"/>
                <a:gd name="connsiteX12" fmla="*/ 0 w 2541747"/>
                <a:gd name="connsiteY12" fmla="*/ 24815 h 95004"/>
                <a:gd name="connsiteX0" fmla="*/ 2541747 w 2541747"/>
                <a:gd name="connsiteY0" fmla="*/ 13982 h 95004"/>
                <a:gd name="connsiteX1" fmla="*/ 2159783 w 2541747"/>
                <a:gd name="connsiteY1" fmla="*/ 13982 h 95004"/>
                <a:gd name="connsiteX2" fmla="*/ 2090334 w 2541747"/>
                <a:gd name="connsiteY2" fmla="*/ 37131 h 95004"/>
                <a:gd name="connsiteX3" fmla="*/ 1453727 w 2541747"/>
                <a:gd name="connsiteY3" fmla="*/ 60280 h 95004"/>
                <a:gd name="connsiteX4" fmla="*/ 1361129 w 2541747"/>
                <a:gd name="connsiteY4" fmla="*/ 71855 h 95004"/>
                <a:gd name="connsiteX5" fmla="*/ 1280107 w 2541747"/>
                <a:gd name="connsiteY5" fmla="*/ 83430 h 95004"/>
                <a:gd name="connsiteX6" fmla="*/ 817119 w 2541747"/>
                <a:gd name="connsiteY6" fmla="*/ 71855 h 95004"/>
                <a:gd name="connsiteX7" fmla="*/ 747671 w 2541747"/>
                <a:gd name="connsiteY7" fmla="*/ 48706 h 95004"/>
                <a:gd name="connsiteX8" fmla="*/ 712947 w 2541747"/>
                <a:gd name="connsiteY8" fmla="*/ 37131 h 95004"/>
                <a:gd name="connsiteX9" fmla="*/ 226810 w 2541747"/>
                <a:gd name="connsiteY9" fmla="*/ 48706 h 95004"/>
                <a:gd name="connsiteX10" fmla="*/ 192086 w 2541747"/>
                <a:gd name="connsiteY10" fmla="*/ 60280 h 95004"/>
                <a:gd name="connsiteX11" fmla="*/ 168937 w 2541747"/>
                <a:gd name="connsiteY11" fmla="*/ 95004 h 95004"/>
                <a:gd name="connsiteX12" fmla="*/ 0 w 2541747"/>
                <a:gd name="connsiteY12" fmla="*/ 24815 h 95004"/>
                <a:gd name="connsiteX0" fmla="*/ 2537771 w 2537771"/>
                <a:gd name="connsiteY0" fmla="*/ 13982 h 95004"/>
                <a:gd name="connsiteX1" fmla="*/ 2155807 w 2537771"/>
                <a:gd name="connsiteY1" fmla="*/ 13982 h 95004"/>
                <a:gd name="connsiteX2" fmla="*/ 2086358 w 2537771"/>
                <a:gd name="connsiteY2" fmla="*/ 37131 h 95004"/>
                <a:gd name="connsiteX3" fmla="*/ 1449751 w 2537771"/>
                <a:gd name="connsiteY3" fmla="*/ 60280 h 95004"/>
                <a:gd name="connsiteX4" fmla="*/ 1357153 w 2537771"/>
                <a:gd name="connsiteY4" fmla="*/ 71855 h 95004"/>
                <a:gd name="connsiteX5" fmla="*/ 1276131 w 2537771"/>
                <a:gd name="connsiteY5" fmla="*/ 83430 h 95004"/>
                <a:gd name="connsiteX6" fmla="*/ 813143 w 2537771"/>
                <a:gd name="connsiteY6" fmla="*/ 71855 h 95004"/>
                <a:gd name="connsiteX7" fmla="*/ 743695 w 2537771"/>
                <a:gd name="connsiteY7" fmla="*/ 48706 h 95004"/>
                <a:gd name="connsiteX8" fmla="*/ 708971 w 2537771"/>
                <a:gd name="connsiteY8" fmla="*/ 37131 h 95004"/>
                <a:gd name="connsiteX9" fmla="*/ 222834 w 2537771"/>
                <a:gd name="connsiteY9" fmla="*/ 48706 h 95004"/>
                <a:gd name="connsiteX10" fmla="*/ 188110 w 2537771"/>
                <a:gd name="connsiteY10" fmla="*/ 60280 h 95004"/>
                <a:gd name="connsiteX11" fmla="*/ 164961 w 2537771"/>
                <a:gd name="connsiteY11" fmla="*/ 95004 h 95004"/>
                <a:gd name="connsiteX12" fmla="*/ 0 w 2537771"/>
                <a:gd name="connsiteY12" fmla="*/ 1369 h 95004"/>
                <a:gd name="connsiteX0" fmla="*/ 2537771 w 2537771"/>
                <a:gd name="connsiteY0" fmla="*/ 13982 h 83430"/>
                <a:gd name="connsiteX1" fmla="*/ 2155807 w 2537771"/>
                <a:gd name="connsiteY1" fmla="*/ 13982 h 83430"/>
                <a:gd name="connsiteX2" fmla="*/ 2086358 w 2537771"/>
                <a:gd name="connsiteY2" fmla="*/ 37131 h 83430"/>
                <a:gd name="connsiteX3" fmla="*/ 1449751 w 2537771"/>
                <a:gd name="connsiteY3" fmla="*/ 60280 h 83430"/>
                <a:gd name="connsiteX4" fmla="*/ 1357153 w 2537771"/>
                <a:gd name="connsiteY4" fmla="*/ 71855 h 83430"/>
                <a:gd name="connsiteX5" fmla="*/ 1276131 w 2537771"/>
                <a:gd name="connsiteY5" fmla="*/ 83430 h 83430"/>
                <a:gd name="connsiteX6" fmla="*/ 813143 w 2537771"/>
                <a:gd name="connsiteY6" fmla="*/ 71855 h 83430"/>
                <a:gd name="connsiteX7" fmla="*/ 743695 w 2537771"/>
                <a:gd name="connsiteY7" fmla="*/ 48706 h 83430"/>
                <a:gd name="connsiteX8" fmla="*/ 708971 w 2537771"/>
                <a:gd name="connsiteY8" fmla="*/ 37131 h 83430"/>
                <a:gd name="connsiteX9" fmla="*/ 222834 w 2537771"/>
                <a:gd name="connsiteY9" fmla="*/ 48706 h 83430"/>
                <a:gd name="connsiteX10" fmla="*/ 188110 w 2537771"/>
                <a:gd name="connsiteY10" fmla="*/ 60280 h 83430"/>
                <a:gd name="connsiteX11" fmla="*/ 93392 w 2537771"/>
                <a:gd name="connsiteY11" fmla="*/ 83281 h 83430"/>
                <a:gd name="connsiteX12" fmla="*/ 0 w 2537771"/>
                <a:gd name="connsiteY12" fmla="*/ 1369 h 83430"/>
                <a:gd name="connsiteX0" fmla="*/ 2537771 w 2537771"/>
                <a:gd name="connsiteY0" fmla="*/ 13982 h 83430"/>
                <a:gd name="connsiteX1" fmla="*/ 2155807 w 2537771"/>
                <a:gd name="connsiteY1" fmla="*/ 13982 h 83430"/>
                <a:gd name="connsiteX2" fmla="*/ 2086358 w 2537771"/>
                <a:gd name="connsiteY2" fmla="*/ 37131 h 83430"/>
                <a:gd name="connsiteX3" fmla="*/ 1449751 w 2537771"/>
                <a:gd name="connsiteY3" fmla="*/ 60280 h 83430"/>
                <a:gd name="connsiteX4" fmla="*/ 1357153 w 2537771"/>
                <a:gd name="connsiteY4" fmla="*/ 71855 h 83430"/>
                <a:gd name="connsiteX5" fmla="*/ 1276131 w 2537771"/>
                <a:gd name="connsiteY5" fmla="*/ 83430 h 83430"/>
                <a:gd name="connsiteX6" fmla="*/ 813143 w 2537771"/>
                <a:gd name="connsiteY6" fmla="*/ 71855 h 83430"/>
                <a:gd name="connsiteX7" fmla="*/ 743695 w 2537771"/>
                <a:gd name="connsiteY7" fmla="*/ 48706 h 83430"/>
                <a:gd name="connsiteX8" fmla="*/ 708971 w 2537771"/>
                <a:gd name="connsiteY8" fmla="*/ 37131 h 83430"/>
                <a:gd name="connsiteX9" fmla="*/ 254643 w 2537771"/>
                <a:gd name="connsiteY9" fmla="*/ 72152 h 83430"/>
                <a:gd name="connsiteX10" fmla="*/ 188110 w 2537771"/>
                <a:gd name="connsiteY10" fmla="*/ 60280 h 83430"/>
                <a:gd name="connsiteX11" fmla="*/ 93392 w 2537771"/>
                <a:gd name="connsiteY11" fmla="*/ 83281 h 83430"/>
                <a:gd name="connsiteX12" fmla="*/ 0 w 2537771"/>
                <a:gd name="connsiteY12" fmla="*/ 1369 h 83430"/>
                <a:gd name="connsiteX0" fmla="*/ 2537771 w 2537771"/>
                <a:gd name="connsiteY0" fmla="*/ 13982 h 83430"/>
                <a:gd name="connsiteX1" fmla="*/ 2155807 w 2537771"/>
                <a:gd name="connsiteY1" fmla="*/ 13982 h 83430"/>
                <a:gd name="connsiteX2" fmla="*/ 2086358 w 2537771"/>
                <a:gd name="connsiteY2" fmla="*/ 37131 h 83430"/>
                <a:gd name="connsiteX3" fmla="*/ 1449751 w 2537771"/>
                <a:gd name="connsiteY3" fmla="*/ 60280 h 83430"/>
                <a:gd name="connsiteX4" fmla="*/ 1357153 w 2537771"/>
                <a:gd name="connsiteY4" fmla="*/ 71855 h 83430"/>
                <a:gd name="connsiteX5" fmla="*/ 1276131 w 2537771"/>
                <a:gd name="connsiteY5" fmla="*/ 83430 h 83430"/>
                <a:gd name="connsiteX6" fmla="*/ 813143 w 2537771"/>
                <a:gd name="connsiteY6" fmla="*/ 71855 h 83430"/>
                <a:gd name="connsiteX7" fmla="*/ 743695 w 2537771"/>
                <a:gd name="connsiteY7" fmla="*/ 48706 h 83430"/>
                <a:gd name="connsiteX8" fmla="*/ 708971 w 2537771"/>
                <a:gd name="connsiteY8" fmla="*/ 37131 h 83430"/>
                <a:gd name="connsiteX9" fmla="*/ 254643 w 2537771"/>
                <a:gd name="connsiteY9" fmla="*/ 72152 h 83430"/>
                <a:gd name="connsiteX10" fmla="*/ 180158 w 2537771"/>
                <a:gd name="connsiteY10" fmla="*/ 48557 h 83430"/>
                <a:gd name="connsiteX11" fmla="*/ 93392 w 2537771"/>
                <a:gd name="connsiteY11" fmla="*/ 83281 h 83430"/>
                <a:gd name="connsiteX12" fmla="*/ 0 w 2537771"/>
                <a:gd name="connsiteY12" fmla="*/ 1369 h 83430"/>
                <a:gd name="connsiteX0" fmla="*/ 2537771 w 2537771"/>
                <a:gd name="connsiteY0" fmla="*/ 13982 h 83430"/>
                <a:gd name="connsiteX1" fmla="*/ 2155807 w 2537771"/>
                <a:gd name="connsiteY1" fmla="*/ 13982 h 83430"/>
                <a:gd name="connsiteX2" fmla="*/ 2086358 w 2537771"/>
                <a:gd name="connsiteY2" fmla="*/ 37131 h 83430"/>
                <a:gd name="connsiteX3" fmla="*/ 1449751 w 2537771"/>
                <a:gd name="connsiteY3" fmla="*/ 60280 h 83430"/>
                <a:gd name="connsiteX4" fmla="*/ 1357153 w 2537771"/>
                <a:gd name="connsiteY4" fmla="*/ 71855 h 83430"/>
                <a:gd name="connsiteX5" fmla="*/ 1276131 w 2537771"/>
                <a:gd name="connsiteY5" fmla="*/ 83430 h 83430"/>
                <a:gd name="connsiteX6" fmla="*/ 813143 w 2537771"/>
                <a:gd name="connsiteY6" fmla="*/ 71855 h 83430"/>
                <a:gd name="connsiteX7" fmla="*/ 743695 w 2537771"/>
                <a:gd name="connsiteY7" fmla="*/ 48706 h 83430"/>
                <a:gd name="connsiteX8" fmla="*/ 605592 w 2537771"/>
                <a:gd name="connsiteY8" fmla="*/ 60577 h 83430"/>
                <a:gd name="connsiteX9" fmla="*/ 254643 w 2537771"/>
                <a:gd name="connsiteY9" fmla="*/ 72152 h 83430"/>
                <a:gd name="connsiteX10" fmla="*/ 180158 w 2537771"/>
                <a:gd name="connsiteY10" fmla="*/ 48557 h 83430"/>
                <a:gd name="connsiteX11" fmla="*/ 93392 w 2537771"/>
                <a:gd name="connsiteY11" fmla="*/ 83281 h 83430"/>
                <a:gd name="connsiteX12" fmla="*/ 0 w 2537771"/>
                <a:gd name="connsiteY12" fmla="*/ 1369 h 83430"/>
                <a:gd name="connsiteX0" fmla="*/ 2537771 w 2537771"/>
                <a:gd name="connsiteY0" fmla="*/ 13982 h 83430"/>
                <a:gd name="connsiteX1" fmla="*/ 2155807 w 2537771"/>
                <a:gd name="connsiteY1" fmla="*/ 13982 h 83430"/>
                <a:gd name="connsiteX2" fmla="*/ 2086358 w 2537771"/>
                <a:gd name="connsiteY2" fmla="*/ 37131 h 83430"/>
                <a:gd name="connsiteX3" fmla="*/ 1449751 w 2537771"/>
                <a:gd name="connsiteY3" fmla="*/ 60280 h 83430"/>
                <a:gd name="connsiteX4" fmla="*/ 1357153 w 2537771"/>
                <a:gd name="connsiteY4" fmla="*/ 71855 h 83430"/>
                <a:gd name="connsiteX5" fmla="*/ 1276131 w 2537771"/>
                <a:gd name="connsiteY5" fmla="*/ 83430 h 83430"/>
                <a:gd name="connsiteX6" fmla="*/ 813143 w 2537771"/>
                <a:gd name="connsiteY6" fmla="*/ 71855 h 83430"/>
                <a:gd name="connsiteX7" fmla="*/ 747671 w 2537771"/>
                <a:gd name="connsiteY7" fmla="*/ 60429 h 83430"/>
                <a:gd name="connsiteX8" fmla="*/ 605592 w 2537771"/>
                <a:gd name="connsiteY8" fmla="*/ 60577 h 83430"/>
                <a:gd name="connsiteX9" fmla="*/ 254643 w 2537771"/>
                <a:gd name="connsiteY9" fmla="*/ 72152 h 83430"/>
                <a:gd name="connsiteX10" fmla="*/ 180158 w 2537771"/>
                <a:gd name="connsiteY10" fmla="*/ 48557 h 83430"/>
                <a:gd name="connsiteX11" fmla="*/ 93392 w 2537771"/>
                <a:gd name="connsiteY11" fmla="*/ 83281 h 83430"/>
                <a:gd name="connsiteX12" fmla="*/ 0 w 2537771"/>
                <a:gd name="connsiteY12" fmla="*/ 1369 h 83430"/>
                <a:gd name="connsiteX0" fmla="*/ 2537771 w 2537771"/>
                <a:gd name="connsiteY0" fmla="*/ 13982 h 83430"/>
                <a:gd name="connsiteX1" fmla="*/ 2155807 w 2537771"/>
                <a:gd name="connsiteY1" fmla="*/ 13982 h 83430"/>
                <a:gd name="connsiteX2" fmla="*/ 2086358 w 2537771"/>
                <a:gd name="connsiteY2" fmla="*/ 37131 h 83430"/>
                <a:gd name="connsiteX3" fmla="*/ 1449751 w 2537771"/>
                <a:gd name="connsiteY3" fmla="*/ 60280 h 83430"/>
                <a:gd name="connsiteX4" fmla="*/ 1357153 w 2537771"/>
                <a:gd name="connsiteY4" fmla="*/ 71855 h 83430"/>
                <a:gd name="connsiteX5" fmla="*/ 1276131 w 2537771"/>
                <a:gd name="connsiteY5" fmla="*/ 83430 h 83430"/>
                <a:gd name="connsiteX6" fmla="*/ 813143 w 2537771"/>
                <a:gd name="connsiteY6" fmla="*/ 71855 h 83430"/>
                <a:gd name="connsiteX7" fmla="*/ 747671 w 2537771"/>
                <a:gd name="connsiteY7" fmla="*/ 60429 h 83430"/>
                <a:gd name="connsiteX8" fmla="*/ 526070 w 2537771"/>
                <a:gd name="connsiteY8" fmla="*/ 33224 h 83430"/>
                <a:gd name="connsiteX9" fmla="*/ 254643 w 2537771"/>
                <a:gd name="connsiteY9" fmla="*/ 72152 h 83430"/>
                <a:gd name="connsiteX10" fmla="*/ 180158 w 2537771"/>
                <a:gd name="connsiteY10" fmla="*/ 48557 h 83430"/>
                <a:gd name="connsiteX11" fmla="*/ 93392 w 2537771"/>
                <a:gd name="connsiteY11" fmla="*/ 83281 h 83430"/>
                <a:gd name="connsiteX12" fmla="*/ 0 w 2537771"/>
                <a:gd name="connsiteY12" fmla="*/ 1369 h 83430"/>
                <a:gd name="connsiteX0" fmla="*/ 2537771 w 2537771"/>
                <a:gd name="connsiteY0" fmla="*/ 13982 h 83934"/>
                <a:gd name="connsiteX1" fmla="*/ 2155807 w 2537771"/>
                <a:gd name="connsiteY1" fmla="*/ 13982 h 83934"/>
                <a:gd name="connsiteX2" fmla="*/ 2086358 w 2537771"/>
                <a:gd name="connsiteY2" fmla="*/ 37131 h 83934"/>
                <a:gd name="connsiteX3" fmla="*/ 1449751 w 2537771"/>
                <a:gd name="connsiteY3" fmla="*/ 60280 h 83934"/>
                <a:gd name="connsiteX4" fmla="*/ 1357153 w 2537771"/>
                <a:gd name="connsiteY4" fmla="*/ 71855 h 83934"/>
                <a:gd name="connsiteX5" fmla="*/ 1276131 w 2537771"/>
                <a:gd name="connsiteY5" fmla="*/ 83430 h 83934"/>
                <a:gd name="connsiteX6" fmla="*/ 960259 w 2537771"/>
                <a:gd name="connsiteY6" fmla="*/ 79670 h 83934"/>
                <a:gd name="connsiteX7" fmla="*/ 747671 w 2537771"/>
                <a:gd name="connsiteY7" fmla="*/ 60429 h 83934"/>
                <a:gd name="connsiteX8" fmla="*/ 526070 w 2537771"/>
                <a:gd name="connsiteY8" fmla="*/ 33224 h 83934"/>
                <a:gd name="connsiteX9" fmla="*/ 254643 w 2537771"/>
                <a:gd name="connsiteY9" fmla="*/ 72152 h 83934"/>
                <a:gd name="connsiteX10" fmla="*/ 180158 w 2537771"/>
                <a:gd name="connsiteY10" fmla="*/ 48557 h 83934"/>
                <a:gd name="connsiteX11" fmla="*/ 93392 w 2537771"/>
                <a:gd name="connsiteY11" fmla="*/ 83281 h 83934"/>
                <a:gd name="connsiteX12" fmla="*/ 0 w 2537771"/>
                <a:gd name="connsiteY12" fmla="*/ 1369 h 83934"/>
                <a:gd name="connsiteX0" fmla="*/ 2537771 w 2537771"/>
                <a:gd name="connsiteY0" fmla="*/ 13982 h 83934"/>
                <a:gd name="connsiteX1" fmla="*/ 2155807 w 2537771"/>
                <a:gd name="connsiteY1" fmla="*/ 13982 h 83934"/>
                <a:gd name="connsiteX2" fmla="*/ 2086358 w 2537771"/>
                <a:gd name="connsiteY2" fmla="*/ 37131 h 83934"/>
                <a:gd name="connsiteX3" fmla="*/ 1449751 w 2537771"/>
                <a:gd name="connsiteY3" fmla="*/ 60280 h 83934"/>
                <a:gd name="connsiteX4" fmla="*/ 1357153 w 2537771"/>
                <a:gd name="connsiteY4" fmla="*/ 71855 h 83934"/>
                <a:gd name="connsiteX5" fmla="*/ 1276131 w 2537771"/>
                <a:gd name="connsiteY5" fmla="*/ 83430 h 83934"/>
                <a:gd name="connsiteX6" fmla="*/ 960259 w 2537771"/>
                <a:gd name="connsiteY6" fmla="*/ 79670 h 83934"/>
                <a:gd name="connsiteX7" fmla="*/ 747671 w 2537771"/>
                <a:gd name="connsiteY7" fmla="*/ 60429 h 83934"/>
                <a:gd name="connsiteX8" fmla="*/ 526070 w 2537771"/>
                <a:gd name="connsiteY8" fmla="*/ 33224 h 83934"/>
                <a:gd name="connsiteX9" fmla="*/ 254643 w 2537771"/>
                <a:gd name="connsiteY9" fmla="*/ 72152 h 83934"/>
                <a:gd name="connsiteX10" fmla="*/ 180158 w 2537771"/>
                <a:gd name="connsiteY10" fmla="*/ 48557 h 83934"/>
                <a:gd name="connsiteX11" fmla="*/ 93392 w 2537771"/>
                <a:gd name="connsiteY11" fmla="*/ 83281 h 83934"/>
                <a:gd name="connsiteX12" fmla="*/ 0 w 2537771"/>
                <a:gd name="connsiteY12" fmla="*/ 1369 h 83934"/>
                <a:gd name="connsiteX0" fmla="*/ 2537771 w 2537771"/>
                <a:gd name="connsiteY0" fmla="*/ 13982 h 85357"/>
                <a:gd name="connsiteX1" fmla="*/ 2155807 w 2537771"/>
                <a:gd name="connsiteY1" fmla="*/ 13982 h 85357"/>
                <a:gd name="connsiteX2" fmla="*/ 2086358 w 2537771"/>
                <a:gd name="connsiteY2" fmla="*/ 37131 h 85357"/>
                <a:gd name="connsiteX3" fmla="*/ 1449751 w 2537771"/>
                <a:gd name="connsiteY3" fmla="*/ 60280 h 85357"/>
                <a:gd name="connsiteX4" fmla="*/ 1365106 w 2537771"/>
                <a:gd name="connsiteY4" fmla="*/ 52317 h 85357"/>
                <a:gd name="connsiteX5" fmla="*/ 1276131 w 2537771"/>
                <a:gd name="connsiteY5" fmla="*/ 83430 h 85357"/>
                <a:gd name="connsiteX6" fmla="*/ 960259 w 2537771"/>
                <a:gd name="connsiteY6" fmla="*/ 79670 h 85357"/>
                <a:gd name="connsiteX7" fmla="*/ 747671 w 2537771"/>
                <a:gd name="connsiteY7" fmla="*/ 60429 h 85357"/>
                <a:gd name="connsiteX8" fmla="*/ 526070 w 2537771"/>
                <a:gd name="connsiteY8" fmla="*/ 33224 h 85357"/>
                <a:gd name="connsiteX9" fmla="*/ 254643 w 2537771"/>
                <a:gd name="connsiteY9" fmla="*/ 72152 h 85357"/>
                <a:gd name="connsiteX10" fmla="*/ 180158 w 2537771"/>
                <a:gd name="connsiteY10" fmla="*/ 48557 h 85357"/>
                <a:gd name="connsiteX11" fmla="*/ 93392 w 2537771"/>
                <a:gd name="connsiteY11" fmla="*/ 83281 h 85357"/>
                <a:gd name="connsiteX12" fmla="*/ 0 w 2537771"/>
                <a:gd name="connsiteY12" fmla="*/ 1369 h 85357"/>
                <a:gd name="connsiteX0" fmla="*/ 2537771 w 2537771"/>
                <a:gd name="connsiteY0" fmla="*/ 13982 h 85357"/>
                <a:gd name="connsiteX1" fmla="*/ 2155807 w 2537771"/>
                <a:gd name="connsiteY1" fmla="*/ 13982 h 85357"/>
                <a:gd name="connsiteX2" fmla="*/ 2086358 w 2537771"/>
                <a:gd name="connsiteY2" fmla="*/ 37131 h 85357"/>
                <a:gd name="connsiteX3" fmla="*/ 1604819 w 2537771"/>
                <a:gd name="connsiteY3" fmla="*/ 72003 h 85357"/>
                <a:gd name="connsiteX4" fmla="*/ 1365106 w 2537771"/>
                <a:gd name="connsiteY4" fmla="*/ 52317 h 85357"/>
                <a:gd name="connsiteX5" fmla="*/ 1276131 w 2537771"/>
                <a:gd name="connsiteY5" fmla="*/ 83430 h 85357"/>
                <a:gd name="connsiteX6" fmla="*/ 960259 w 2537771"/>
                <a:gd name="connsiteY6" fmla="*/ 79670 h 85357"/>
                <a:gd name="connsiteX7" fmla="*/ 747671 w 2537771"/>
                <a:gd name="connsiteY7" fmla="*/ 60429 h 85357"/>
                <a:gd name="connsiteX8" fmla="*/ 526070 w 2537771"/>
                <a:gd name="connsiteY8" fmla="*/ 33224 h 85357"/>
                <a:gd name="connsiteX9" fmla="*/ 254643 w 2537771"/>
                <a:gd name="connsiteY9" fmla="*/ 72152 h 85357"/>
                <a:gd name="connsiteX10" fmla="*/ 180158 w 2537771"/>
                <a:gd name="connsiteY10" fmla="*/ 48557 h 85357"/>
                <a:gd name="connsiteX11" fmla="*/ 93392 w 2537771"/>
                <a:gd name="connsiteY11" fmla="*/ 83281 h 85357"/>
                <a:gd name="connsiteX12" fmla="*/ 0 w 2537771"/>
                <a:gd name="connsiteY12" fmla="*/ 1369 h 85357"/>
                <a:gd name="connsiteX0" fmla="*/ 2537771 w 2537771"/>
                <a:gd name="connsiteY0" fmla="*/ 13982 h 83281"/>
                <a:gd name="connsiteX1" fmla="*/ 2155807 w 2537771"/>
                <a:gd name="connsiteY1" fmla="*/ 13982 h 83281"/>
                <a:gd name="connsiteX2" fmla="*/ 2086358 w 2537771"/>
                <a:gd name="connsiteY2" fmla="*/ 37131 h 83281"/>
                <a:gd name="connsiteX3" fmla="*/ 1604819 w 2537771"/>
                <a:gd name="connsiteY3" fmla="*/ 72003 h 83281"/>
                <a:gd name="connsiteX4" fmla="*/ 1365106 w 2537771"/>
                <a:gd name="connsiteY4" fmla="*/ 52317 h 83281"/>
                <a:gd name="connsiteX5" fmla="*/ 1188657 w 2537771"/>
                <a:gd name="connsiteY5" fmla="*/ 71707 h 83281"/>
                <a:gd name="connsiteX6" fmla="*/ 960259 w 2537771"/>
                <a:gd name="connsiteY6" fmla="*/ 79670 h 83281"/>
                <a:gd name="connsiteX7" fmla="*/ 747671 w 2537771"/>
                <a:gd name="connsiteY7" fmla="*/ 60429 h 83281"/>
                <a:gd name="connsiteX8" fmla="*/ 526070 w 2537771"/>
                <a:gd name="connsiteY8" fmla="*/ 33224 h 83281"/>
                <a:gd name="connsiteX9" fmla="*/ 254643 w 2537771"/>
                <a:gd name="connsiteY9" fmla="*/ 72152 h 83281"/>
                <a:gd name="connsiteX10" fmla="*/ 180158 w 2537771"/>
                <a:gd name="connsiteY10" fmla="*/ 48557 h 83281"/>
                <a:gd name="connsiteX11" fmla="*/ 93392 w 2537771"/>
                <a:gd name="connsiteY11" fmla="*/ 83281 h 83281"/>
                <a:gd name="connsiteX12" fmla="*/ 0 w 2537771"/>
                <a:gd name="connsiteY12" fmla="*/ 1369 h 83281"/>
                <a:gd name="connsiteX0" fmla="*/ 2537771 w 2537771"/>
                <a:gd name="connsiteY0" fmla="*/ 12613 h 81912"/>
                <a:gd name="connsiteX1" fmla="*/ 2191592 w 2537771"/>
                <a:gd name="connsiteY1" fmla="*/ 39967 h 81912"/>
                <a:gd name="connsiteX2" fmla="*/ 2086358 w 2537771"/>
                <a:gd name="connsiteY2" fmla="*/ 35762 h 81912"/>
                <a:gd name="connsiteX3" fmla="*/ 1604819 w 2537771"/>
                <a:gd name="connsiteY3" fmla="*/ 70634 h 81912"/>
                <a:gd name="connsiteX4" fmla="*/ 1365106 w 2537771"/>
                <a:gd name="connsiteY4" fmla="*/ 50948 h 81912"/>
                <a:gd name="connsiteX5" fmla="*/ 1188657 w 2537771"/>
                <a:gd name="connsiteY5" fmla="*/ 70338 h 81912"/>
                <a:gd name="connsiteX6" fmla="*/ 960259 w 2537771"/>
                <a:gd name="connsiteY6" fmla="*/ 78301 h 81912"/>
                <a:gd name="connsiteX7" fmla="*/ 747671 w 2537771"/>
                <a:gd name="connsiteY7" fmla="*/ 59060 h 81912"/>
                <a:gd name="connsiteX8" fmla="*/ 526070 w 2537771"/>
                <a:gd name="connsiteY8" fmla="*/ 31855 h 81912"/>
                <a:gd name="connsiteX9" fmla="*/ 254643 w 2537771"/>
                <a:gd name="connsiteY9" fmla="*/ 70783 h 81912"/>
                <a:gd name="connsiteX10" fmla="*/ 180158 w 2537771"/>
                <a:gd name="connsiteY10" fmla="*/ 47188 h 81912"/>
                <a:gd name="connsiteX11" fmla="*/ 93392 w 2537771"/>
                <a:gd name="connsiteY11" fmla="*/ 81912 h 81912"/>
                <a:gd name="connsiteX12" fmla="*/ 0 w 2537771"/>
                <a:gd name="connsiteY12" fmla="*/ 0 h 81912"/>
                <a:gd name="connsiteX0" fmla="*/ 2537771 w 2537771"/>
                <a:gd name="connsiteY0" fmla="*/ 12613 h 81912"/>
                <a:gd name="connsiteX1" fmla="*/ 2191592 w 2537771"/>
                <a:gd name="connsiteY1" fmla="*/ 39967 h 81912"/>
                <a:gd name="connsiteX2" fmla="*/ 2054548 w 2537771"/>
                <a:gd name="connsiteY2" fmla="*/ 27946 h 81912"/>
                <a:gd name="connsiteX3" fmla="*/ 1604819 w 2537771"/>
                <a:gd name="connsiteY3" fmla="*/ 70634 h 81912"/>
                <a:gd name="connsiteX4" fmla="*/ 1365106 w 2537771"/>
                <a:gd name="connsiteY4" fmla="*/ 50948 h 81912"/>
                <a:gd name="connsiteX5" fmla="*/ 1188657 w 2537771"/>
                <a:gd name="connsiteY5" fmla="*/ 70338 h 81912"/>
                <a:gd name="connsiteX6" fmla="*/ 960259 w 2537771"/>
                <a:gd name="connsiteY6" fmla="*/ 78301 h 81912"/>
                <a:gd name="connsiteX7" fmla="*/ 747671 w 2537771"/>
                <a:gd name="connsiteY7" fmla="*/ 59060 h 81912"/>
                <a:gd name="connsiteX8" fmla="*/ 526070 w 2537771"/>
                <a:gd name="connsiteY8" fmla="*/ 31855 h 81912"/>
                <a:gd name="connsiteX9" fmla="*/ 254643 w 2537771"/>
                <a:gd name="connsiteY9" fmla="*/ 70783 h 81912"/>
                <a:gd name="connsiteX10" fmla="*/ 180158 w 2537771"/>
                <a:gd name="connsiteY10" fmla="*/ 47188 h 81912"/>
                <a:gd name="connsiteX11" fmla="*/ 93392 w 2537771"/>
                <a:gd name="connsiteY11" fmla="*/ 81912 h 81912"/>
                <a:gd name="connsiteX12" fmla="*/ 0 w 2537771"/>
                <a:gd name="connsiteY12" fmla="*/ 0 h 81912"/>
                <a:gd name="connsiteX0" fmla="*/ 2537771 w 2537771"/>
                <a:gd name="connsiteY0" fmla="*/ 12613 h 79392"/>
                <a:gd name="connsiteX1" fmla="*/ 2191592 w 2537771"/>
                <a:gd name="connsiteY1" fmla="*/ 39967 h 79392"/>
                <a:gd name="connsiteX2" fmla="*/ 2054548 w 2537771"/>
                <a:gd name="connsiteY2" fmla="*/ 27946 h 79392"/>
                <a:gd name="connsiteX3" fmla="*/ 1604819 w 2537771"/>
                <a:gd name="connsiteY3" fmla="*/ 70634 h 79392"/>
                <a:gd name="connsiteX4" fmla="*/ 1365106 w 2537771"/>
                <a:gd name="connsiteY4" fmla="*/ 50948 h 79392"/>
                <a:gd name="connsiteX5" fmla="*/ 1188657 w 2537771"/>
                <a:gd name="connsiteY5" fmla="*/ 70338 h 79392"/>
                <a:gd name="connsiteX6" fmla="*/ 960259 w 2537771"/>
                <a:gd name="connsiteY6" fmla="*/ 78301 h 79392"/>
                <a:gd name="connsiteX7" fmla="*/ 747671 w 2537771"/>
                <a:gd name="connsiteY7" fmla="*/ 59060 h 79392"/>
                <a:gd name="connsiteX8" fmla="*/ 526070 w 2537771"/>
                <a:gd name="connsiteY8" fmla="*/ 31855 h 79392"/>
                <a:gd name="connsiteX9" fmla="*/ 254643 w 2537771"/>
                <a:gd name="connsiteY9" fmla="*/ 70783 h 79392"/>
                <a:gd name="connsiteX10" fmla="*/ 180158 w 2537771"/>
                <a:gd name="connsiteY10" fmla="*/ 47188 h 79392"/>
                <a:gd name="connsiteX11" fmla="*/ 105320 w 2537771"/>
                <a:gd name="connsiteY11" fmla="*/ 62373 h 79392"/>
                <a:gd name="connsiteX12" fmla="*/ 0 w 2537771"/>
                <a:gd name="connsiteY12" fmla="*/ 0 h 79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37771" h="79392">
                  <a:moveTo>
                    <a:pt x="2537771" y="12613"/>
                  </a:moveTo>
                  <a:cubicBezTo>
                    <a:pt x="2372259" y="-2434"/>
                    <a:pt x="2272129" y="37412"/>
                    <a:pt x="2191592" y="39967"/>
                  </a:cubicBezTo>
                  <a:cubicBezTo>
                    <a:pt x="2111055" y="42522"/>
                    <a:pt x="2152344" y="22835"/>
                    <a:pt x="2054548" y="27946"/>
                  </a:cubicBezTo>
                  <a:cubicBezTo>
                    <a:pt x="1956753" y="33057"/>
                    <a:pt x="2056264" y="56072"/>
                    <a:pt x="1604819" y="70634"/>
                  </a:cubicBezTo>
                  <a:cubicBezTo>
                    <a:pt x="1524915" y="64072"/>
                    <a:pt x="1434466" y="50997"/>
                    <a:pt x="1365106" y="50948"/>
                  </a:cubicBezTo>
                  <a:cubicBezTo>
                    <a:pt x="1295746" y="50899"/>
                    <a:pt x="1256132" y="65779"/>
                    <a:pt x="1188657" y="70338"/>
                  </a:cubicBezTo>
                  <a:cubicBezTo>
                    <a:pt x="1121183" y="74897"/>
                    <a:pt x="1114588" y="82159"/>
                    <a:pt x="960259" y="78301"/>
                  </a:cubicBezTo>
                  <a:cubicBezTo>
                    <a:pt x="937110" y="70585"/>
                    <a:pt x="820036" y="66801"/>
                    <a:pt x="747671" y="59060"/>
                  </a:cubicBezTo>
                  <a:cubicBezTo>
                    <a:pt x="675306" y="51319"/>
                    <a:pt x="608241" y="29901"/>
                    <a:pt x="526070" y="31855"/>
                  </a:cubicBezTo>
                  <a:cubicBezTo>
                    <a:pt x="443899" y="33809"/>
                    <a:pt x="312295" y="68228"/>
                    <a:pt x="254643" y="70783"/>
                  </a:cubicBezTo>
                  <a:cubicBezTo>
                    <a:pt x="196991" y="73338"/>
                    <a:pt x="205045" y="48590"/>
                    <a:pt x="180158" y="47188"/>
                  </a:cubicBezTo>
                  <a:cubicBezTo>
                    <a:pt x="155271" y="45786"/>
                    <a:pt x="113036" y="50798"/>
                    <a:pt x="105320" y="62373"/>
                  </a:cubicBezTo>
                  <a:cubicBezTo>
                    <a:pt x="49008" y="38977"/>
                    <a:pt x="8599" y="82012"/>
                    <a:pt x="0" y="0"/>
                  </a:cubicBezTo>
                </a:path>
              </a:pathLst>
            </a:custGeom>
            <a:noFill/>
            <a:ln w="34925" cmpd="dbl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23" name="Freeform 118"/>
            <p:cNvSpPr>
              <a:spLocks noEditPoints="1"/>
            </p:cNvSpPr>
            <p:nvPr/>
          </p:nvSpPr>
          <p:spPr bwMode="auto">
            <a:xfrm flipH="1">
              <a:off x="10124063" y="5530041"/>
              <a:ext cx="1513841" cy="619089"/>
            </a:xfrm>
            <a:custGeom>
              <a:avLst/>
              <a:gdLst>
                <a:gd name="T0" fmla="*/ 250 w 257"/>
                <a:gd name="T1" fmla="*/ 87 h 92"/>
                <a:gd name="T2" fmla="*/ 215 w 257"/>
                <a:gd name="T3" fmla="*/ 84 h 92"/>
                <a:gd name="T4" fmla="*/ 204 w 257"/>
                <a:gd name="T5" fmla="*/ 87 h 92"/>
                <a:gd name="T6" fmla="*/ 146 w 257"/>
                <a:gd name="T7" fmla="*/ 88 h 92"/>
                <a:gd name="T8" fmla="*/ 116 w 257"/>
                <a:gd name="T9" fmla="*/ 85 h 92"/>
                <a:gd name="T10" fmla="*/ 54 w 257"/>
                <a:gd name="T11" fmla="*/ 54 h 92"/>
                <a:gd name="T12" fmla="*/ 2 w 257"/>
                <a:gd name="T13" fmla="*/ 30 h 92"/>
                <a:gd name="T14" fmla="*/ 16 w 257"/>
                <a:gd name="T15" fmla="*/ 0 h 92"/>
                <a:gd name="T16" fmla="*/ 42 w 257"/>
                <a:gd name="T17" fmla="*/ 12 h 92"/>
                <a:gd name="T18" fmla="*/ 78 w 257"/>
                <a:gd name="T19" fmla="*/ 31 h 92"/>
                <a:gd name="T20" fmla="*/ 134 w 257"/>
                <a:gd name="T21" fmla="*/ 61 h 92"/>
                <a:gd name="T22" fmla="*/ 171 w 257"/>
                <a:gd name="T23" fmla="*/ 84 h 92"/>
                <a:gd name="T24" fmla="*/ 186 w 257"/>
                <a:gd name="T25" fmla="*/ 72 h 92"/>
                <a:gd name="T26" fmla="*/ 206 w 257"/>
                <a:gd name="T27" fmla="*/ 71 h 92"/>
                <a:gd name="T28" fmla="*/ 225 w 257"/>
                <a:gd name="T29" fmla="*/ 79 h 92"/>
                <a:gd name="T30" fmla="*/ 254 w 257"/>
                <a:gd name="T31" fmla="*/ 82 h 92"/>
                <a:gd name="T32" fmla="*/ 237 w 257"/>
                <a:gd name="T33" fmla="*/ 80 h 92"/>
                <a:gd name="T34" fmla="*/ 217 w 257"/>
                <a:gd name="T35" fmla="*/ 82 h 92"/>
                <a:gd name="T36" fmla="*/ 244 w 257"/>
                <a:gd name="T37" fmla="*/ 82 h 92"/>
                <a:gd name="T38" fmla="*/ 187 w 257"/>
                <a:gd name="T39" fmla="*/ 70 h 92"/>
                <a:gd name="T40" fmla="*/ 188 w 257"/>
                <a:gd name="T41" fmla="*/ 86 h 92"/>
                <a:gd name="T42" fmla="*/ 158 w 257"/>
                <a:gd name="T43" fmla="*/ 84 h 92"/>
                <a:gd name="T44" fmla="*/ 172 w 257"/>
                <a:gd name="T45" fmla="*/ 87 h 92"/>
                <a:gd name="T46" fmla="*/ 195 w 257"/>
                <a:gd name="T47" fmla="*/ 74 h 92"/>
                <a:gd name="T48" fmla="*/ 202 w 257"/>
                <a:gd name="T49" fmla="*/ 72 h 92"/>
                <a:gd name="T50" fmla="*/ 211 w 257"/>
                <a:gd name="T51" fmla="*/ 78 h 92"/>
                <a:gd name="T52" fmla="*/ 148 w 257"/>
                <a:gd name="T53" fmla="*/ 85 h 92"/>
                <a:gd name="T54" fmla="*/ 132 w 257"/>
                <a:gd name="T55" fmla="*/ 72 h 92"/>
                <a:gd name="T56" fmla="*/ 139 w 257"/>
                <a:gd name="T57" fmla="*/ 85 h 92"/>
                <a:gd name="T58" fmla="*/ 122 w 257"/>
                <a:gd name="T59" fmla="*/ 58 h 92"/>
                <a:gd name="T60" fmla="*/ 130 w 257"/>
                <a:gd name="T61" fmla="*/ 71 h 92"/>
                <a:gd name="T62" fmla="*/ 70 w 257"/>
                <a:gd name="T63" fmla="*/ 56 h 92"/>
                <a:gd name="T64" fmla="*/ 110 w 257"/>
                <a:gd name="T65" fmla="*/ 76 h 92"/>
                <a:gd name="T66" fmla="*/ 120 w 257"/>
                <a:gd name="T67" fmla="*/ 57 h 92"/>
                <a:gd name="T68" fmla="*/ 74 w 257"/>
                <a:gd name="T69" fmla="*/ 31 h 92"/>
                <a:gd name="T70" fmla="*/ 111 w 257"/>
                <a:gd name="T71" fmla="*/ 55 h 92"/>
                <a:gd name="T72" fmla="*/ 91 w 257"/>
                <a:gd name="T73" fmla="*/ 60 h 92"/>
                <a:gd name="T74" fmla="*/ 53 w 257"/>
                <a:gd name="T75" fmla="*/ 37 h 92"/>
                <a:gd name="T76" fmla="*/ 34 w 257"/>
                <a:gd name="T77" fmla="*/ 10 h 92"/>
                <a:gd name="T78" fmla="*/ 112 w 257"/>
                <a:gd name="T79" fmla="*/ 59 h 92"/>
                <a:gd name="T80" fmla="*/ 77 w 257"/>
                <a:gd name="T81" fmla="*/ 39 h 92"/>
                <a:gd name="T82" fmla="*/ 49 w 257"/>
                <a:gd name="T83" fmla="*/ 22 h 92"/>
                <a:gd name="T84" fmla="*/ 58 w 257"/>
                <a:gd name="T85" fmla="*/ 39 h 92"/>
                <a:gd name="T86" fmla="*/ 113 w 257"/>
                <a:gd name="T87" fmla="*/ 60 h 92"/>
                <a:gd name="T88" fmla="*/ 110 w 257"/>
                <a:gd name="T89" fmla="*/ 78 h 92"/>
                <a:gd name="T90" fmla="*/ 67 w 257"/>
                <a:gd name="T91" fmla="*/ 57 h 92"/>
                <a:gd name="T92" fmla="*/ 21 w 257"/>
                <a:gd name="T93" fmla="*/ 38 h 92"/>
                <a:gd name="T94" fmla="*/ 102 w 257"/>
                <a:gd name="T95" fmla="*/ 75 h 92"/>
                <a:gd name="T96" fmla="*/ 32 w 257"/>
                <a:gd name="T97" fmla="*/ 8 h 92"/>
                <a:gd name="T98" fmla="*/ 18 w 257"/>
                <a:gd name="T99" fmla="*/ 37 h 92"/>
                <a:gd name="T100" fmla="*/ 8 w 257"/>
                <a:gd name="T101" fmla="*/ 9 h 92"/>
                <a:gd name="T102" fmla="*/ 7 w 257"/>
                <a:gd name="T103" fmla="*/ 28 h 92"/>
                <a:gd name="T104" fmla="*/ 20 w 257"/>
                <a:gd name="T105" fmla="*/ 4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57" h="92">
                  <a:moveTo>
                    <a:pt x="256" y="83"/>
                  </a:moveTo>
                  <a:cubicBezTo>
                    <a:pt x="256" y="84"/>
                    <a:pt x="257" y="87"/>
                    <a:pt x="256" y="89"/>
                  </a:cubicBezTo>
                  <a:cubicBezTo>
                    <a:pt x="253" y="89"/>
                    <a:pt x="253" y="88"/>
                    <a:pt x="250" y="87"/>
                  </a:cubicBezTo>
                  <a:cubicBezTo>
                    <a:pt x="244" y="86"/>
                    <a:pt x="238" y="83"/>
                    <a:pt x="231" y="84"/>
                  </a:cubicBezTo>
                  <a:cubicBezTo>
                    <a:pt x="229" y="84"/>
                    <a:pt x="227" y="86"/>
                    <a:pt x="225" y="86"/>
                  </a:cubicBezTo>
                  <a:cubicBezTo>
                    <a:pt x="221" y="86"/>
                    <a:pt x="219" y="84"/>
                    <a:pt x="215" y="84"/>
                  </a:cubicBezTo>
                  <a:cubicBezTo>
                    <a:pt x="212" y="82"/>
                    <a:pt x="208" y="79"/>
                    <a:pt x="205" y="76"/>
                  </a:cubicBezTo>
                  <a:cubicBezTo>
                    <a:pt x="206" y="79"/>
                    <a:pt x="208" y="81"/>
                    <a:pt x="208" y="84"/>
                  </a:cubicBezTo>
                  <a:cubicBezTo>
                    <a:pt x="207" y="86"/>
                    <a:pt x="205" y="86"/>
                    <a:pt x="204" y="87"/>
                  </a:cubicBezTo>
                  <a:cubicBezTo>
                    <a:pt x="196" y="87"/>
                    <a:pt x="189" y="90"/>
                    <a:pt x="183" y="91"/>
                  </a:cubicBezTo>
                  <a:cubicBezTo>
                    <a:pt x="172" y="91"/>
                    <a:pt x="163" y="85"/>
                    <a:pt x="152" y="86"/>
                  </a:cubicBezTo>
                  <a:cubicBezTo>
                    <a:pt x="150" y="87"/>
                    <a:pt x="148" y="88"/>
                    <a:pt x="146" y="88"/>
                  </a:cubicBezTo>
                  <a:cubicBezTo>
                    <a:pt x="142" y="88"/>
                    <a:pt x="138" y="87"/>
                    <a:pt x="134" y="87"/>
                  </a:cubicBezTo>
                  <a:cubicBezTo>
                    <a:pt x="130" y="87"/>
                    <a:pt x="125" y="86"/>
                    <a:pt x="121" y="86"/>
                  </a:cubicBezTo>
                  <a:cubicBezTo>
                    <a:pt x="119" y="87"/>
                    <a:pt x="117" y="87"/>
                    <a:pt x="116" y="85"/>
                  </a:cubicBezTo>
                  <a:cubicBezTo>
                    <a:pt x="105" y="79"/>
                    <a:pt x="94" y="73"/>
                    <a:pt x="83" y="67"/>
                  </a:cubicBezTo>
                  <a:cubicBezTo>
                    <a:pt x="79" y="65"/>
                    <a:pt x="76" y="63"/>
                    <a:pt x="72" y="61"/>
                  </a:cubicBezTo>
                  <a:cubicBezTo>
                    <a:pt x="66" y="59"/>
                    <a:pt x="60" y="57"/>
                    <a:pt x="54" y="54"/>
                  </a:cubicBezTo>
                  <a:cubicBezTo>
                    <a:pt x="43" y="49"/>
                    <a:pt x="31" y="46"/>
                    <a:pt x="21" y="40"/>
                  </a:cubicBezTo>
                  <a:cubicBezTo>
                    <a:pt x="17" y="38"/>
                    <a:pt x="12" y="36"/>
                    <a:pt x="8" y="34"/>
                  </a:cubicBezTo>
                  <a:cubicBezTo>
                    <a:pt x="6" y="32"/>
                    <a:pt x="4" y="32"/>
                    <a:pt x="2" y="30"/>
                  </a:cubicBezTo>
                  <a:cubicBezTo>
                    <a:pt x="1" y="28"/>
                    <a:pt x="0" y="26"/>
                    <a:pt x="0" y="24"/>
                  </a:cubicBezTo>
                  <a:cubicBezTo>
                    <a:pt x="0" y="18"/>
                    <a:pt x="5" y="9"/>
                    <a:pt x="8" y="5"/>
                  </a:cubicBezTo>
                  <a:cubicBezTo>
                    <a:pt x="10" y="3"/>
                    <a:pt x="13" y="1"/>
                    <a:pt x="16" y="0"/>
                  </a:cubicBezTo>
                  <a:cubicBezTo>
                    <a:pt x="17" y="0"/>
                    <a:pt x="19" y="0"/>
                    <a:pt x="20" y="0"/>
                  </a:cubicBezTo>
                  <a:cubicBezTo>
                    <a:pt x="26" y="3"/>
                    <a:pt x="33" y="7"/>
                    <a:pt x="39" y="10"/>
                  </a:cubicBezTo>
                  <a:cubicBezTo>
                    <a:pt x="40" y="11"/>
                    <a:pt x="41" y="11"/>
                    <a:pt x="42" y="12"/>
                  </a:cubicBezTo>
                  <a:cubicBezTo>
                    <a:pt x="45" y="13"/>
                    <a:pt x="48" y="15"/>
                    <a:pt x="52" y="17"/>
                  </a:cubicBezTo>
                  <a:cubicBezTo>
                    <a:pt x="58" y="20"/>
                    <a:pt x="64" y="23"/>
                    <a:pt x="70" y="26"/>
                  </a:cubicBezTo>
                  <a:cubicBezTo>
                    <a:pt x="73" y="28"/>
                    <a:pt x="75" y="30"/>
                    <a:pt x="78" y="31"/>
                  </a:cubicBezTo>
                  <a:cubicBezTo>
                    <a:pt x="91" y="39"/>
                    <a:pt x="104" y="46"/>
                    <a:pt x="117" y="53"/>
                  </a:cubicBezTo>
                  <a:cubicBezTo>
                    <a:pt x="120" y="55"/>
                    <a:pt x="123" y="56"/>
                    <a:pt x="126" y="57"/>
                  </a:cubicBezTo>
                  <a:cubicBezTo>
                    <a:pt x="128" y="59"/>
                    <a:pt x="131" y="61"/>
                    <a:pt x="134" y="61"/>
                  </a:cubicBezTo>
                  <a:cubicBezTo>
                    <a:pt x="139" y="68"/>
                    <a:pt x="145" y="74"/>
                    <a:pt x="150" y="82"/>
                  </a:cubicBezTo>
                  <a:cubicBezTo>
                    <a:pt x="153" y="81"/>
                    <a:pt x="157" y="82"/>
                    <a:pt x="162" y="82"/>
                  </a:cubicBezTo>
                  <a:cubicBezTo>
                    <a:pt x="165" y="82"/>
                    <a:pt x="168" y="83"/>
                    <a:pt x="171" y="84"/>
                  </a:cubicBezTo>
                  <a:cubicBezTo>
                    <a:pt x="176" y="84"/>
                    <a:pt x="181" y="84"/>
                    <a:pt x="185" y="84"/>
                  </a:cubicBezTo>
                  <a:cubicBezTo>
                    <a:pt x="191" y="85"/>
                    <a:pt x="196" y="83"/>
                    <a:pt x="200" y="80"/>
                  </a:cubicBezTo>
                  <a:cubicBezTo>
                    <a:pt x="198" y="75"/>
                    <a:pt x="188" y="78"/>
                    <a:pt x="186" y="72"/>
                  </a:cubicBezTo>
                  <a:cubicBezTo>
                    <a:pt x="185" y="67"/>
                    <a:pt x="190" y="65"/>
                    <a:pt x="195" y="66"/>
                  </a:cubicBezTo>
                  <a:cubicBezTo>
                    <a:pt x="196" y="66"/>
                    <a:pt x="197" y="66"/>
                    <a:pt x="198" y="67"/>
                  </a:cubicBezTo>
                  <a:cubicBezTo>
                    <a:pt x="201" y="68"/>
                    <a:pt x="203" y="70"/>
                    <a:pt x="206" y="71"/>
                  </a:cubicBezTo>
                  <a:cubicBezTo>
                    <a:pt x="208" y="73"/>
                    <a:pt x="211" y="76"/>
                    <a:pt x="213" y="77"/>
                  </a:cubicBezTo>
                  <a:cubicBezTo>
                    <a:pt x="214" y="78"/>
                    <a:pt x="216" y="78"/>
                    <a:pt x="218" y="79"/>
                  </a:cubicBezTo>
                  <a:cubicBezTo>
                    <a:pt x="221" y="80"/>
                    <a:pt x="222" y="80"/>
                    <a:pt x="225" y="79"/>
                  </a:cubicBezTo>
                  <a:cubicBezTo>
                    <a:pt x="228" y="79"/>
                    <a:pt x="232" y="78"/>
                    <a:pt x="235" y="78"/>
                  </a:cubicBezTo>
                  <a:cubicBezTo>
                    <a:pt x="238" y="78"/>
                    <a:pt x="242" y="80"/>
                    <a:pt x="246" y="81"/>
                  </a:cubicBezTo>
                  <a:cubicBezTo>
                    <a:pt x="249" y="82"/>
                    <a:pt x="253" y="82"/>
                    <a:pt x="254" y="82"/>
                  </a:cubicBezTo>
                  <a:cubicBezTo>
                    <a:pt x="255" y="83"/>
                    <a:pt x="255" y="82"/>
                    <a:pt x="256" y="83"/>
                  </a:cubicBezTo>
                  <a:close/>
                  <a:moveTo>
                    <a:pt x="244" y="82"/>
                  </a:moveTo>
                  <a:cubicBezTo>
                    <a:pt x="242" y="82"/>
                    <a:pt x="239" y="81"/>
                    <a:pt x="237" y="80"/>
                  </a:cubicBezTo>
                  <a:cubicBezTo>
                    <a:pt x="231" y="80"/>
                    <a:pt x="226" y="82"/>
                    <a:pt x="221" y="82"/>
                  </a:cubicBezTo>
                  <a:cubicBezTo>
                    <a:pt x="217" y="81"/>
                    <a:pt x="215" y="80"/>
                    <a:pt x="212" y="79"/>
                  </a:cubicBezTo>
                  <a:cubicBezTo>
                    <a:pt x="213" y="80"/>
                    <a:pt x="215" y="82"/>
                    <a:pt x="217" y="82"/>
                  </a:cubicBezTo>
                  <a:cubicBezTo>
                    <a:pt x="223" y="84"/>
                    <a:pt x="227" y="82"/>
                    <a:pt x="232" y="82"/>
                  </a:cubicBezTo>
                  <a:cubicBezTo>
                    <a:pt x="241" y="81"/>
                    <a:pt x="247" y="85"/>
                    <a:pt x="254" y="86"/>
                  </a:cubicBezTo>
                  <a:cubicBezTo>
                    <a:pt x="254" y="82"/>
                    <a:pt x="249" y="83"/>
                    <a:pt x="244" y="82"/>
                  </a:cubicBezTo>
                  <a:close/>
                  <a:moveTo>
                    <a:pt x="205" y="74"/>
                  </a:moveTo>
                  <a:cubicBezTo>
                    <a:pt x="204" y="71"/>
                    <a:pt x="201" y="70"/>
                    <a:pt x="198" y="69"/>
                  </a:cubicBezTo>
                  <a:cubicBezTo>
                    <a:pt x="195" y="68"/>
                    <a:pt x="188" y="65"/>
                    <a:pt x="187" y="70"/>
                  </a:cubicBezTo>
                  <a:cubicBezTo>
                    <a:pt x="187" y="75"/>
                    <a:pt x="194" y="74"/>
                    <a:pt x="198" y="76"/>
                  </a:cubicBezTo>
                  <a:cubicBezTo>
                    <a:pt x="200" y="76"/>
                    <a:pt x="203" y="79"/>
                    <a:pt x="203" y="81"/>
                  </a:cubicBezTo>
                  <a:cubicBezTo>
                    <a:pt x="202" y="83"/>
                    <a:pt x="192" y="86"/>
                    <a:pt x="188" y="86"/>
                  </a:cubicBezTo>
                  <a:cubicBezTo>
                    <a:pt x="183" y="86"/>
                    <a:pt x="178" y="86"/>
                    <a:pt x="174" y="85"/>
                  </a:cubicBezTo>
                  <a:cubicBezTo>
                    <a:pt x="170" y="85"/>
                    <a:pt x="165" y="83"/>
                    <a:pt x="161" y="83"/>
                  </a:cubicBezTo>
                  <a:cubicBezTo>
                    <a:pt x="160" y="83"/>
                    <a:pt x="159" y="84"/>
                    <a:pt x="158" y="84"/>
                  </a:cubicBezTo>
                  <a:cubicBezTo>
                    <a:pt x="155" y="83"/>
                    <a:pt x="152" y="82"/>
                    <a:pt x="151" y="85"/>
                  </a:cubicBezTo>
                  <a:cubicBezTo>
                    <a:pt x="155" y="85"/>
                    <a:pt x="160" y="85"/>
                    <a:pt x="164" y="85"/>
                  </a:cubicBezTo>
                  <a:cubicBezTo>
                    <a:pt x="167" y="86"/>
                    <a:pt x="169" y="88"/>
                    <a:pt x="172" y="87"/>
                  </a:cubicBezTo>
                  <a:cubicBezTo>
                    <a:pt x="184" y="92"/>
                    <a:pt x="193" y="85"/>
                    <a:pt x="205" y="85"/>
                  </a:cubicBezTo>
                  <a:cubicBezTo>
                    <a:pt x="208" y="82"/>
                    <a:pt x="204" y="79"/>
                    <a:pt x="203" y="77"/>
                  </a:cubicBezTo>
                  <a:cubicBezTo>
                    <a:pt x="200" y="76"/>
                    <a:pt x="198" y="74"/>
                    <a:pt x="195" y="74"/>
                  </a:cubicBezTo>
                  <a:cubicBezTo>
                    <a:pt x="195" y="73"/>
                    <a:pt x="195" y="73"/>
                    <a:pt x="195" y="73"/>
                  </a:cubicBezTo>
                  <a:cubicBezTo>
                    <a:pt x="193" y="73"/>
                    <a:pt x="192" y="72"/>
                    <a:pt x="193" y="70"/>
                  </a:cubicBezTo>
                  <a:cubicBezTo>
                    <a:pt x="197" y="68"/>
                    <a:pt x="200" y="72"/>
                    <a:pt x="202" y="72"/>
                  </a:cubicBezTo>
                  <a:cubicBezTo>
                    <a:pt x="203" y="73"/>
                    <a:pt x="205" y="74"/>
                    <a:pt x="207" y="75"/>
                  </a:cubicBezTo>
                  <a:cubicBezTo>
                    <a:pt x="208" y="76"/>
                    <a:pt x="210" y="78"/>
                    <a:pt x="212" y="78"/>
                  </a:cubicBezTo>
                  <a:cubicBezTo>
                    <a:pt x="211" y="78"/>
                    <a:pt x="211" y="78"/>
                    <a:pt x="211" y="78"/>
                  </a:cubicBezTo>
                  <a:cubicBezTo>
                    <a:pt x="209" y="76"/>
                    <a:pt x="208" y="74"/>
                    <a:pt x="205" y="74"/>
                  </a:cubicBezTo>
                  <a:close/>
                  <a:moveTo>
                    <a:pt x="139" y="85"/>
                  </a:moveTo>
                  <a:cubicBezTo>
                    <a:pt x="142" y="85"/>
                    <a:pt x="147" y="87"/>
                    <a:pt x="148" y="85"/>
                  </a:cubicBezTo>
                  <a:cubicBezTo>
                    <a:pt x="148" y="84"/>
                    <a:pt x="148" y="84"/>
                    <a:pt x="148" y="84"/>
                  </a:cubicBezTo>
                  <a:cubicBezTo>
                    <a:pt x="144" y="77"/>
                    <a:pt x="140" y="69"/>
                    <a:pt x="133" y="64"/>
                  </a:cubicBezTo>
                  <a:cubicBezTo>
                    <a:pt x="132" y="67"/>
                    <a:pt x="133" y="69"/>
                    <a:pt x="132" y="72"/>
                  </a:cubicBezTo>
                  <a:cubicBezTo>
                    <a:pt x="132" y="77"/>
                    <a:pt x="128" y="80"/>
                    <a:pt x="126" y="83"/>
                  </a:cubicBezTo>
                  <a:cubicBezTo>
                    <a:pt x="125" y="83"/>
                    <a:pt x="123" y="84"/>
                    <a:pt x="124" y="85"/>
                  </a:cubicBezTo>
                  <a:cubicBezTo>
                    <a:pt x="128" y="85"/>
                    <a:pt x="134" y="84"/>
                    <a:pt x="139" y="85"/>
                  </a:cubicBezTo>
                  <a:close/>
                  <a:moveTo>
                    <a:pt x="130" y="71"/>
                  </a:moveTo>
                  <a:cubicBezTo>
                    <a:pt x="131" y="68"/>
                    <a:pt x="131" y="65"/>
                    <a:pt x="130" y="62"/>
                  </a:cubicBezTo>
                  <a:cubicBezTo>
                    <a:pt x="127" y="61"/>
                    <a:pt x="125" y="58"/>
                    <a:pt x="122" y="58"/>
                  </a:cubicBezTo>
                  <a:cubicBezTo>
                    <a:pt x="123" y="68"/>
                    <a:pt x="120" y="76"/>
                    <a:pt x="112" y="80"/>
                  </a:cubicBezTo>
                  <a:cubicBezTo>
                    <a:pt x="114" y="82"/>
                    <a:pt x="117" y="83"/>
                    <a:pt x="120" y="84"/>
                  </a:cubicBezTo>
                  <a:cubicBezTo>
                    <a:pt x="124" y="81"/>
                    <a:pt x="130" y="78"/>
                    <a:pt x="130" y="71"/>
                  </a:cubicBezTo>
                  <a:close/>
                  <a:moveTo>
                    <a:pt x="41" y="41"/>
                  </a:moveTo>
                  <a:cubicBezTo>
                    <a:pt x="45" y="43"/>
                    <a:pt x="49" y="45"/>
                    <a:pt x="54" y="47"/>
                  </a:cubicBezTo>
                  <a:cubicBezTo>
                    <a:pt x="59" y="50"/>
                    <a:pt x="64" y="54"/>
                    <a:pt x="70" y="56"/>
                  </a:cubicBezTo>
                  <a:cubicBezTo>
                    <a:pt x="75" y="58"/>
                    <a:pt x="80" y="61"/>
                    <a:pt x="86" y="64"/>
                  </a:cubicBezTo>
                  <a:cubicBezTo>
                    <a:pt x="91" y="66"/>
                    <a:pt x="96" y="69"/>
                    <a:pt x="102" y="71"/>
                  </a:cubicBezTo>
                  <a:cubicBezTo>
                    <a:pt x="105" y="73"/>
                    <a:pt x="108" y="75"/>
                    <a:pt x="110" y="76"/>
                  </a:cubicBezTo>
                  <a:cubicBezTo>
                    <a:pt x="111" y="76"/>
                    <a:pt x="113" y="76"/>
                    <a:pt x="113" y="76"/>
                  </a:cubicBezTo>
                  <a:cubicBezTo>
                    <a:pt x="115" y="76"/>
                    <a:pt x="118" y="73"/>
                    <a:pt x="119" y="71"/>
                  </a:cubicBezTo>
                  <a:cubicBezTo>
                    <a:pt x="121" y="66"/>
                    <a:pt x="121" y="61"/>
                    <a:pt x="120" y="57"/>
                  </a:cubicBezTo>
                  <a:cubicBezTo>
                    <a:pt x="112" y="52"/>
                    <a:pt x="104" y="48"/>
                    <a:pt x="97" y="44"/>
                  </a:cubicBezTo>
                  <a:cubicBezTo>
                    <a:pt x="94" y="43"/>
                    <a:pt x="92" y="41"/>
                    <a:pt x="89" y="39"/>
                  </a:cubicBezTo>
                  <a:cubicBezTo>
                    <a:pt x="84" y="37"/>
                    <a:pt x="79" y="34"/>
                    <a:pt x="74" y="31"/>
                  </a:cubicBezTo>
                  <a:cubicBezTo>
                    <a:pt x="68" y="28"/>
                    <a:pt x="62" y="24"/>
                    <a:pt x="56" y="21"/>
                  </a:cubicBezTo>
                  <a:cubicBezTo>
                    <a:pt x="55" y="21"/>
                    <a:pt x="54" y="20"/>
                    <a:pt x="53" y="20"/>
                  </a:cubicBezTo>
                  <a:cubicBezTo>
                    <a:pt x="71" y="34"/>
                    <a:pt x="90" y="45"/>
                    <a:pt x="111" y="55"/>
                  </a:cubicBezTo>
                  <a:cubicBezTo>
                    <a:pt x="111" y="56"/>
                    <a:pt x="112" y="56"/>
                    <a:pt x="113" y="56"/>
                  </a:cubicBezTo>
                  <a:cubicBezTo>
                    <a:pt x="113" y="58"/>
                    <a:pt x="114" y="59"/>
                    <a:pt x="115" y="60"/>
                  </a:cubicBezTo>
                  <a:cubicBezTo>
                    <a:pt x="112" y="70"/>
                    <a:pt x="98" y="64"/>
                    <a:pt x="91" y="60"/>
                  </a:cubicBezTo>
                  <a:cubicBezTo>
                    <a:pt x="84" y="57"/>
                    <a:pt x="77" y="53"/>
                    <a:pt x="70" y="49"/>
                  </a:cubicBezTo>
                  <a:cubicBezTo>
                    <a:pt x="66" y="47"/>
                    <a:pt x="62" y="45"/>
                    <a:pt x="60" y="43"/>
                  </a:cubicBezTo>
                  <a:cubicBezTo>
                    <a:pt x="58" y="42"/>
                    <a:pt x="55" y="39"/>
                    <a:pt x="53" y="37"/>
                  </a:cubicBezTo>
                  <a:cubicBezTo>
                    <a:pt x="51" y="35"/>
                    <a:pt x="48" y="33"/>
                    <a:pt x="46" y="31"/>
                  </a:cubicBezTo>
                  <a:cubicBezTo>
                    <a:pt x="42" y="26"/>
                    <a:pt x="46" y="19"/>
                    <a:pt x="51" y="18"/>
                  </a:cubicBezTo>
                  <a:cubicBezTo>
                    <a:pt x="45" y="16"/>
                    <a:pt x="40" y="12"/>
                    <a:pt x="34" y="10"/>
                  </a:cubicBezTo>
                  <a:cubicBezTo>
                    <a:pt x="37" y="19"/>
                    <a:pt x="31" y="26"/>
                    <a:pt x="27" y="33"/>
                  </a:cubicBezTo>
                  <a:cubicBezTo>
                    <a:pt x="31" y="36"/>
                    <a:pt x="37" y="38"/>
                    <a:pt x="41" y="41"/>
                  </a:cubicBezTo>
                  <a:close/>
                  <a:moveTo>
                    <a:pt x="112" y="59"/>
                  </a:moveTo>
                  <a:cubicBezTo>
                    <a:pt x="111" y="57"/>
                    <a:pt x="107" y="56"/>
                    <a:pt x="106" y="55"/>
                  </a:cubicBezTo>
                  <a:cubicBezTo>
                    <a:pt x="101" y="51"/>
                    <a:pt x="96" y="50"/>
                    <a:pt x="91" y="47"/>
                  </a:cubicBezTo>
                  <a:cubicBezTo>
                    <a:pt x="86" y="44"/>
                    <a:pt x="82" y="42"/>
                    <a:pt x="77" y="39"/>
                  </a:cubicBezTo>
                  <a:cubicBezTo>
                    <a:pt x="72" y="36"/>
                    <a:pt x="68" y="33"/>
                    <a:pt x="63" y="30"/>
                  </a:cubicBezTo>
                  <a:cubicBezTo>
                    <a:pt x="61" y="28"/>
                    <a:pt x="59" y="27"/>
                    <a:pt x="56" y="25"/>
                  </a:cubicBezTo>
                  <a:cubicBezTo>
                    <a:pt x="54" y="24"/>
                    <a:pt x="51" y="21"/>
                    <a:pt x="49" y="22"/>
                  </a:cubicBezTo>
                  <a:cubicBezTo>
                    <a:pt x="47" y="22"/>
                    <a:pt x="46" y="26"/>
                    <a:pt x="46" y="28"/>
                  </a:cubicBezTo>
                  <a:cubicBezTo>
                    <a:pt x="47" y="29"/>
                    <a:pt x="50" y="32"/>
                    <a:pt x="52" y="34"/>
                  </a:cubicBezTo>
                  <a:cubicBezTo>
                    <a:pt x="54" y="36"/>
                    <a:pt x="56" y="37"/>
                    <a:pt x="58" y="39"/>
                  </a:cubicBezTo>
                  <a:cubicBezTo>
                    <a:pt x="67" y="46"/>
                    <a:pt x="77" y="50"/>
                    <a:pt x="87" y="56"/>
                  </a:cubicBezTo>
                  <a:cubicBezTo>
                    <a:pt x="94" y="60"/>
                    <a:pt x="102" y="65"/>
                    <a:pt x="111" y="62"/>
                  </a:cubicBezTo>
                  <a:cubicBezTo>
                    <a:pt x="112" y="62"/>
                    <a:pt x="113" y="61"/>
                    <a:pt x="113" y="60"/>
                  </a:cubicBezTo>
                  <a:cubicBezTo>
                    <a:pt x="113" y="60"/>
                    <a:pt x="113" y="60"/>
                    <a:pt x="113" y="60"/>
                  </a:cubicBezTo>
                  <a:cubicBezTo>
                    <a:pt x="113" y="59"/>
                    <a:pt x="113" y="59"/>
                    <a:pt x="112" y="59"/>
                  </a:cubicBezTo>
                  <a:close/>
                  <a:moveTo>
                    <a:pt x="110" y="78"/>
                  </a:moveTo>
                  <a:cubicBezTo>
                    <a:pt x="107" y="76"/>
                    <a:pt x="103" y="74"/>
                    <a:pt x="99" y="72"/>
                  </a:cubicBezTo>
                  <a:cubicBezTo>
                    <a:pt x="95" y="71"/>
                    <a:pt x="91" y="69"/>
                    <a:pt x="88" y="67"/>
                  </a:cubicBezTo>
                  <a:cubicBezTo>
                    <a:pt x="81" y="63"/>
                    <a:pt x="74" y="60"/>
                    <a:pt x="67" y="57"/>
                  </a:cubicBezTo>
                  <a:cubicBezTo>
                    <a:pt x="60" y="53"/>
                    <a:pt x="53" y="49"/>
                    <a:pt x="46" y="46"/>
                  </a:cubicBezTo>
                  <a:cubicBezTo>
                    <a:pt x="39" y="42"/>
                    <a:pt x="33" y="38"/>
                    <a:pt x="26" y="35"/>
                  </a:cubicBezTo>
                  <a:cubicBezTo>
                    <a:pt x="25" y="35"/>
                    <a:pt x="22" y="37"/>
                    <a:pt x="21" y="38"/>
                  </a:cubicBezTo>
                  <a:cubicBezTo>
                    <a:pt x="32" y="44"/>
                    <a:pt x="45" y="48"/>
                    <a:pt x="56" y="53"/>
                  </a:cubicBezTo>
                  <a:cubicBezTo>
                    <a:pt x="64" y="57"/>
                    <a:pt x="73" y="59"/>
                    <a:pt x="80" y="63"/>
                  </a:cubicBezTo>
                  <a:cubicBezTo>
                    <a:pt x="88" y="67"/>
                    <a:pt x="95" y="71"/>
                    <a:pt x="102" y="75"/>
                  </a:cubicBezTo>
                  <a:cubicBezTo>
                    <a:pt x="105" y="77"/>
                    <a:pt x="107" y="79"/>
                    <a:pt x="110" y="78"/>
                  </a:cubicBezTo>
                  <a:cubicBezTo>
                    <a:pt x="110" y="78"/>
                    <a:pt x="110" y="78"/>
                    <a:pt x="110" y="78"/>
                  </a:cubicBezTo>
                  <a:close/>
                  <a:moveTo>
                    <a:pt x="32" y="8"/>
                  </a:moveTo>
                  <a:cubicBezTo>
                    <a:pt x="28" y="7"/>
                    <a:pt x="25" y="5"/>
                    <a:pt x="22" y="3"/>
                  </a:cubicBezTo>
                  <a:cubicBezTo>
                    <a:pt x="23" y="16"/>
                    <a:pt x="15" y="26"/>
                    <a:pt x="7" y="31"/>
                  </a:cubicBezTo>
                  <a:cubicBezTo>
                    <a:pt x="11" y="33"/>
                    <a:pt x="15" y="35"/>
                    <a:pt x="18" y="37"/>
                  </a:cubicBezTo>
                  <a:cubicBezTo>
                    <a:pt x="27" y="32"/>
                    <a:pt x="35" y="20"/>
                    <a:pt x="32" y="8"/>
                  </a:cubicBezTo>
                  <a:close/>
                  <a:moveTo>
                    <a:pt x="9" y="8"/>
                  </a:moveTo>
                  <a:cubicBezTo>
                    <a:pt x="9" y="8"/>
                    <a:pt x="8" y="9"/>
                    <a:pt x="8" y="9"/>
                  </a:cubicBezTo>
                  <a:cubicBezTo>
                    <a:pt x="7" y="11"/>
                    <a:pt x="6" y="12"/>
                    <a:pt x="5" y="14"/>
                  </a:cubicBezTo>
                  <a:cubicBezTo>
                    <a:pt x="4" y="16"/>
                    <a:pt x="3" y="18"/>
                    <a:pt x="2" y="20"/>
                  </a:cubicBezTo>
                  <a:cubicBezTo>
                    <a:pt x="1" y="24"/>
                    <a:pt x="3" y="30"/>
                    <a:pt x="7" y="28"/>
                  </a:cubicBezTo>
                  <a:cubicBezTo>
                    <a:pt x="10" y="27"/>
                    <a:pt x="11" y="25"/>
                    <a:pt x="13" y="22"/>
                  </a:cubicBezTo>
                  <a:cubicBezTo>
                    <a:pt x="15" y="21"/>
                    <a:pt x="16" y="20"/>
                    <a:pt x="17" y="18"/>
                  </a:cubicBezTo>
                  <a:cubicBezTo>
                    <a:pt x="19" y="15"/>
                    <a:pt x="20" y="9"/>
                    <a:pt x="20" y="4"/>
                  </a:cubicBezTo>
                  <a:cubicBezTo>
                    <a:pt x="20" y="4"/>
                    <a:pt x="18" y="3"/>
                    <a:pt x="18" y="2"/>
                  </a:cubicBezTo>
                  <a:cubicBezTo>
                    <a:pt x="14" y="3"/>
                    <a:pt x="12" y="5"/>
                    <a:pt x="9" y="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Arial"/>
                <a:ea typeface="微软雅黑"/>
                <a:sym typeface="Arial"/>
              </a:endParaRPr>
            </a:p>
          </p:txBody>
        </p:sp>
      </p:grpSp>
      <p:grpSp>
        <p:nvGrpSpPr>
          <p:cNvPr id="24" name="PA_组合 33"/>
          <p:cNvGrpSpPr>
            <a:grpSpLocks/>
          </p:cNvGrpSpPr>
          <p:nvPr>
            <p:custDataLst>
              <p:tags r:id="rId2"/>
            </p:custDataLst>
          </p:nvPr>
        </p:nvGrpSpPr>
        <p:grpSpPr bwMode="auto">
          <a:xfrm>
            <a:off x="4904733" y="5774235"/>
            <a:ext cx="2142907" cy="1128218"/>
            <a:chOff x="7394576" y="3627438"/>
            <a:chExt cx="1077913" cy="566738"/>
          </a:xfrm>
          <a:solidFill>
            <a:schemeClr val="tx1"/>
          </a:solidFill>
        </p:grpSpPr>
        <p:sp>
          <p:nvSpPr>
            <p:cNvPr id="25" name="Freeform 100"/>
            <p:cNvSpPr>
              <a:spLocks/>
            </p:cNvSpPr>
            <p:nvPr/>
          </p:nvSpPr>
          <p:spPr bwMode="auto">
            <a:xfrm>
              <a:off x="8122380" y="3680704"/>
              <a:ext cx="97606" cy="17045"/>
            </a:xfrm>
            <a:custGeom>
              <a:avLst/>
              <a:gdLst>
                <a:gd name="T0" fmla="*/ 31 w 31"/>
                <a:gd name="T1" fmla="*/ 2 h 5"/>
                <a:gd name="T2" fmla="*/ 30 w 31"/>
                <a:gd name="T3" fmla="*/ 5 h 5"/>
                <a:gd name="T4" fmla="*/ 0 w 31"/>
                <a:gd name="T5" fmla="*/ 4 h 5"/>
                <a:gd name="T6" fmla="*/ 12 w 31"/>
                <a:gd name="T7" fmla="*/ 1 h 5"/>
                <a:gd name="T8" fmla="*/ 18 w 31"/>
                <a:gd name="T9" fmla="*/ 0 h 5"/>
                <a:gd name="T10" fmla="*/ 26 w 31"/>
                <a:gd name="T11" fmla="*/ 2 h 5"/>
                <a:gd name="T12" fmla="*/ 31 w 31"/>
                <a:gd name="T13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5">
                  <a:moveTo>
                    <a:pt x="31" y="2"/>
                  </a:moveTo>
                  <a:cubicBezTo>
                    <a:pt x="31" y="3"/>
                    <a:pt x="31" y="4"/>
                    <a:pt x="30" y="5"/>
                  </a:cubicBezTo>
                  <a:cubicBezTo>
                    <a:pt x="21" y="2"/>
                    <a:pt x="11" y="3"/>
                    <a:pt x="0" y="4"/>
                  </a:cubicBezTo>
                  <a:cubicBezTo>
                    <a:pt x="1" y="0"/>
                    <a:pt x="8" y="1"/>
                    <a:pt x="12" y="1"/>
                  </a:cubicBezTo>
                  <a:cubicBezTo>
                    <a:pt x="14" y="1"/>
                    <a:pt x="16" y="0"/>
                    <a:pt x="18" y="0"/>
                  </a:cubicBezTo>
                  <a:cubicBezTo>
                    <a:pt x="20" y="0"/>
                    <a:pt x="23" y="1"/>
                    <a:pt x="26" y="2"/>
                  </a:cubicBezTo>
                  <a:cubicBezTo>
                    <a:pt x="28" y="2"/>
                    <a:pt x="30" y="0"/>
                    <a:pt x="31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26" name="Freeform 101"/>
            <p:cNvSpPr>
              <a:spLocks/>
            </p:cNvSpPr>
            <p:nvPr/>
          </p:nvSpPr>
          <p:spPr bwMode="auto">
            <a:xfrm>
              <a:off x="8128745" y="3706271"/>
              <a:ext cx="91241" cy="17045"/>
            </a:xfrm>
            <a:custGeom>
              <a:avLst/>
              <a:gdLst>
                <a:gd name="T0" fmla="*/ 28 w 29"/>
                <a:gd name="T1" fmla="*/ 2 h 5"/>
                <a:gd name="T2" fmla="*/ 29 w 29"/>
                <a:gd name="T3" fmla="*/ 5 h 5"/>
                <a:gd name="T4" fmla="*/ 21 w 29"/>
                <a:gd name="T5" fmla="*/ 3 h 5"/>
                <a:gd name="T6" fmla="*/ 0 w 29"/>
                <a:gd name="T7" fmla="*/ 5 h 5"/>
                <a:gd name="T8" fmla="*/ 0 w 29"/>
                <a:gd name="T9" fmla="*/ 3 h 5"/>
                <a:gd name="T10" fmla="*/ 18 w 29"/>
                <a:gd name="T11" fmla="*/ 0 h 5"/>
                <a:gd name="T12" fmla="*/ 28 w 29"/>
                <a:gd name="T13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" h="5">
                  <a:moveTo>
                    <a:pt x="28" y="2"/>
                  </a:moveTo>
                  <a:cubicBezTo>
                    <a:pt x="28" y="2"/>
                    <a:pt x="29" y="3"/>
                    <a:pt x="29" y="5"/>
                  </a:cubicBezTo>
                  <a:cubicBezTo>
                    <a:pt x="26" y="5"/>
                    <a:pt x="23" y="3"/>
                    <a:pt x="21" y="3"/>
                  </a:cubicBezTo>
                  <a:cubicBezTo>
                    <a:pt x="13" y="2"/>
                    <a:pt x="7" y="3"/>
                    <a:pt x="0" y="5"/>
                  </a:cubicBezTo>
                  <a:cubicBezTo>
                    <a:pt x="0" y="4"/>
                    <a:pt x="0" y="3"/>
                    <a:pt x="0" y="3"/>
                  </a:cubicBezTo>
                  <a:cubicBezTo>
                    <a:pt x="0" y="0"/>
                    <a:pt x="13" y="0"/>
                    <a:pt x="18" y="0"/>
                  </a:cubicBezTo>
                  <a:cubicBezTo>
                    <a:pt x="22" y="1"/>
                    <a:pt x="24" y="1"/>
                    <a:pt x="28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27" name="Freeform 102"/>
            <p:cNvSpPr>
              <a:spLocks/>
            </p:cNvSpPr>
            <p:nvPr/>
          </p:nvSpPr>
          <p:spPr bwMode="auto">
            <a:xfrm>
              <a:off x="8145720" y="3885241"/>
              <a:ext cx="70023" cy="14913"/>
            </a:xfrm>
            <a:custGeom>
              <a:avLst/>
              <a:gdLst>
                <a:gd name="T0" fmla="*/ 21 w 22"/>
                <a:gd name="T1" fmla="*/ 1 h 5"/>
                <a:gd name="T2" fmla="*/ 22 w 22"/>
                <a:gd name="T3" fmla="*/ 3 h 5"/>
                <a:gd name="T4" fmla="*/ 20 w 22"/>
                <a:gd name="T5" fmla="*/ 5 h 5"/>
                <a:gd name="T6" fmla="*/ 0 w 22"/>
                <a:gd name="T7" fmla="*/ 3 h 5"/>
                <a:gd name="T8" fmla="*/ 5 w 22"/>
                <a:gd name="T9" fmla="*/ 1 h 5"/>
                <a:gd name="T10" fmla="*/ 21 w 22"/>
                <a:gd name="T11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" h="5">
                  <a:moveTo>
                    <a:pt x="21" y="1"/>
                  </a:moveTo>
                  <a:cubicBezTo>
                    <a:pt x="21" y="2"/>
                    <a:pt x="22" y="2"/>
                    <a:pt x="22" y="3"/>
                  </a:cubicBezTo>
                  <a:cubicBezTo>
                    <a:pt x="22" y="4"/>
                    <a:pt x="21" y="4"/>
                    <a:pt x="20" y="5"/>
                  </a:cubicBezTo>
                  <a:cubicBezTo>
                    <a:pt x="15" y="2"/>
                    <a:pt x="5" y="4"/>
                    <a:pt x="0" y="3"/>
                  </a:cubicBezTo>
                  <a:cubicBezTo>
                    <a:pt x="0" y="0"/>
                    <a:pt x="4" y="1"/>
                    <a:pt x="5" y="1"/>
                  </a:cubicBezTo>
                  <a:cubicBezTo>
                    <a:pt x="9" y="0"/>
                    <a:pt x="17" y="2"/>
                    <a:pt x="2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28" name="Freeform 103"/>
            <p:cNvSpPr>
              <a:spLocks/>
            </p:cNvSpPr>
            <p:nvPr/>
          </p:nvSpPr>
          <p:spPr bwMode="auto">
            <a:xfrm>
              <a:off x="8145720" y="3900154"/>
              <a:ext cx="72144" cy="21306"/>
            </a:xfrm>
            <a:custGeom>
              <a:avLst/>
              <a:gdLst>
                <a:gd name="T0" fmla="*/ 22 w 23"/>
                <a:gd name="T1" fmla="*/ 3 h 7"/>
                <a:gd name="T2" fmla="*/ 22 w 23"/>
                <a:gd name="T3" fmla="*/ 7 h 7"/>
                <a:gd name="T4" fmla="*/ 8 w 23"/>
                <a:gd name="T5" fmla="*/ 4 h 7"/>
                <a:gd name="T6" fmla="*/ 0 w 23"/>
                <a:gd name="T7" fmla="*/ 3 h 7"/>
                <a:gd name="T8" fmla="*/ 22 w 2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7">
                  <a:moveTo>
                    <a:pt x="22" y="3"/>
                  </a:moveTo>
                  <a:cubicBezTo>
                    <a:pt x="23" y="4"/>
                    <a:pt x="22" y="6"/>
                    <a:pt x="22" y="7"/>
                  </a:cubicBezTo>
                  <a:cubicBezTo>
                    <a:pt x="18" y="6"/>
                    <a:pt x="13" y="5"/>
                    <a:pt x="8" y="4"/>
                  </a:cubicBezTo>
                  <a:cubicBezTo>
                    <a:pt x="5" y="4"/>
                    <a:pt x="0" y="6"/>
                    <a:pt x="0" y="3"/>
                  </a:cubicBezTo>
                  <a:cubicBezTo>
                    <a:pt x="6" y="0"/>
                    <a:pt x="13" y="4"/>
                    <a:pt x="22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29" name="Freeform 104"/>
            <p:cNvSpPr>
              <a:spLocks/>
            </p:cNvSpPr>
            <p:nvPr/>
          </p:nvSpPr>
          <p:spPr bwMode="auto">
            <a:xfrm>
              <a:off x="8141476" y="4072733"/>
              <a:ext cx="78510" cy="19175"/>
            </a:xfrm>
            <a:custGeom>
              <a:avLst/>
              <a:gdLst>
                <a:gd name="T0" fmla="*/ 23 w 25"/>
                <a:gd name="T1" fmla="*/ 2 h 6"/>
                <a:gd name="T2" fmla="*/ 22 w 25"/>
                <a:gd name="T3" fmla="*/ 6 h 6"/>
                <a:gd name="T4" fmla="*/ 20 w 25"/>
                <a:gd name="T5" fmla="*/ 5 h 6"/>
                <a:gd name="T6" fmla="*/ 0 w 25"/>
                <a:gd name="T7" fmla="*/ 4 h 6"/>
                <a:gd name="T8" fmla="*/ 13 w 25"/>
                <a:gd name="T9" fmla="*/ 2 h 6"/>
                <a:gd name="T10" fmla="*/ 23 w 25"/>
                <a:gd name="T11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6">
                  <a:moveTo>
                    <a:pt x="23" y="2"/>
                  </a:moveTo>
                  <a:cubicBezTo>
                    <a:pt x="25" y="3"/>
                    <a:pt x="25" y="6"/>
                    <a:pt x="22" y="6"/>
                  </a:cubicBezTo>
                  <a:cubicBezTo>
                    <a:pt x="22" y="6"/>
                    <a:pt x="21" y="6"/>
                    <a:pt x="20" y="5"/>
                  </a:cubicBezTo>
                  <a:cubicBezTo>
                    <a:pt x="15" y="4"/>
                    <a:pt x="5" y="5"/>
                    <a:pt x="0" y="4"/>
                  </a:cubicBezTo>
                  <a:cubicBezTo>
                    <a:pt x="3" y="0"/>
                    <a:pt x="10" y="2"/>
                    <a:pt x="13" y="2"/>
                  </a:cubicBezTo>
                  <a:cubicBezTo>
                    <a:pt x="18" y="2"/>
                    <a:pt x="19" y="3"/>
                    <a:pt x="23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30" name="Freeform 105"/>
            <p:cNvSpPr>
              <a:spLocks/>
            </p:cNvSpPr>
            <p:nvPr/>
          </p:nvSpPr>
          <p:spPr bwMode="auto">
            <a:xfrm>
              <a:off x="8139355" y="4098300"/>
              <a:ext cx="80631" cy="23436"/>
            </a:xfrm>
            <a:custGeom>
              <a:avLst/>
              <a:gdLst>
                <a:gd name="T0" fmla="*/ 25 w 26"/>
                <a:gd name="T1" fmla="*/ 1 h 7"/>
                <a:gd name="T2" fmla="*/ 26 w 26"/>
                <a:gd name="T3" fmla="*/ 4 h 7"/>
                <a:gd name="T4" fmla="*/ 20 w 26"/>
                <a:gd name="T5" fmla="*/ 5 h 7"/>
                <a:gd name="T6" fmla="*/ 5 w 26"/>
                <a:gd name="T7" fmla="*/ 4 h 7"/>
                <a:gd name="T8" fmla="*/ 0 w 26"/>
                <a:gd name="T9" fmla="*/ 3 h 7"/>
                <a:gd name="T10" fmla="*/ 25 w 26"/>
                <a:gd name="T11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7">
                  <a:moveTo>
                    <a:pt x="25" y="1"/>
                  </a:moveTo>
                  <a:cubicBezTo>
                    <a:pt x="25" y="2"/>
                    <a:pt x="26" y="3"/>
                    <a:pt x="26" y="4"/>
                  </a:cubicBezTo>
                  <a:cubicBezTo>
                    <a:pt x="25" y="7"/>
                    <a:pt x="23" y="6"/>
                    <a:pt x="20" y="5"/>
                  </a:cubicBezTo>
                  <a:cubicBezTo>
                    <a:pt x="16" y="5"/>
                    <a:pt x="10" y="4"/>
                    <a:pt x="5" y="4"/>
                  </a:cubicBezTo>
                  <a:cubicBezTo>
                    <a:pt x="3" y="4"/>
                    <a:pt x="1" y="5"/>
                    <a:pt x="0" y="3"/>
                  </a:cubicBezTo>
                  <a:cubicBezTo>
                    <a:pt x="6" y="0"/>
                    <a:pt x="17" y="5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38" name="Freeform 106"/>
            <p:cNvSpPr>
              <a:spLocks noEditPoints="1"/>
            </p:cNvSpPr>
            <p:nvPr/>
          </p:nvSpPr>
          <p:spPr bwMode="auto">
            <a:xfrm>
              <a:off x="7394576" y="3627438"/>
              <a:ext cx="1077913" cy="566738"/>
            </a:xfrm>
            <a:custGeom>
              <a:avLst/>
              <a:gdLst>
                <a:gd name="T0" fmla="*/ 114 w 342"/>
                <a:gd name="T1" fmla="*/ 19 h 179"/>
                <a:gd name="T2" fmla="*/ 194 w 342"/>
                <a:gd name="T3" fmla="*/ 30 h 179"/>
                <a:gd name="T4" fmla="*/ 265 w 342"/>
                <a:gd name="T5" fmla="*/ 19 h 179"/>
                <a:gd name="T6" fmla="*/ 335 w 342"/>
                <a:gd name="T7" fmla="*/ 144 h 179"/>
                <a:gd name="T8" fmla="*/ 288 w 342"/>
                <a:gd name="T9" fmla="*/ 167 h 179"/>
                <a:gd name="T10" fmla="*/ 235 w 342"/>
                <a:gd name="T11" fmla="*/ 178 h 179"/>
                <a:gd name="T12" fmla="*/ 173 w 342"/>
                <a:gd name="T13" fmla="*/ 172 h 179"/>
                <a:gd name="T14" fmla="*/ 112 w 342"/>
                <a:gd name="T15" fmla="*/ 168 h 179"/>
                <a:gd name="T16" fmla="*/ 43 w 342"/>
                <a:gd name="T17" fmla="*/ 169 h 179"/>
                <a:gd name="T18" fmla="*/ 52 w 342"/>
                <a:gd name="T19" fmla="*/ 47 h 179"/>
                <a:gd name="T20" fmla="*/ 264 w 342"/>
                <a:gd name="T21" fmla="*/ 132 h 179"/>
                <a:gd name="T22" fmla="*/ 229 w 342"/>
                <a:gd name="T23" fmla="*/ 10 h 179"/>
                <a:gd name="T24" fmla="*/ 246 w 342"/>
                <a:gd name="T25" fmla="*/ 177 h 179"/>
                <a:gd name="T26" fmla="*/ 224 w 342"/>
                <a:gd name="T27" fmla="*/ 168 h 179"/>
                <a:gd name="T28" fmla="*/ 225 w 342"/>
                <a:gd name="T29" fmla="*/ 11 h 179"/>
                <a:gd name="T30" fmla="*/ 134 w 342"/>
                <a:gd name="T31" fmla="*/ 20 h 179"/>
                <a:gd name="T32" fmla="*/ 98 w 342"/>
                <a:gd name="T33" fmla="*/ 49 h 179"/>
                <a:gd name="T34" fmla="*/ 112 w 342"/>
                <a:gd name="T35" fmla="*/ 165 h 179"/>
                <a:gd name="T36" fmla="*/ 111 w 342"/>
                <a:gd name="T37" fmla="*/ 24 h 179"/>
                <a:gd name="T38" fmla="*/ 195 w 342"/>
                <a:gd name="T39" fmla="*/ 57 h 179"/>
                <a:gd name="T40" fmla="*/ 154 w 342"/>
                <a:gd name="T41" fmla="*/ 34 h 179"/>
                <a:gd name="T42" fmla="*/ 156 w 342"/>
                <a:gd name="T43" fmla="*/ 142 h 179"/>
                <a:gd name="T44" fmla="*/ 114 w 342"/>
                <a:gd name="T45" fmla="*/ 39 h 179"/>
                <a:gd name="T46" fmla="*/ 52 w 342"/>
                <a:gd name="T47" fmla="*/ 50 h 179"/>
                <a:gd name="T48" fmla="*/ 15 w 342"/>
                <a:gd name="T49" fmla="*/ 153 h 179"/>
                <a:gd name="T50" fmla="*/ 75 w 342"/>
                <a:gd name="T51" fmla="*/ 45 h 179"/>
                <a:gd name="T52" fmla="*/ 221 w 342"/>
                <a:gd name="T53" fmla="*/ 51 h 179"/>
                <a:gd name="T54" fmla="*/ 221 w 342"/>
                <a:gd name="T55" fmla="*/ 170 h 179"/>
                <a:gd name="T56" fmla="*/ 69 w 342"/>
                <a:gd name="T57" fmla="*/ 85 h 179"/>
                <a:gd name="T58" fmla="*/ 82 w 342"/>
                <a:gd name="T59" fmla="*/ 58 h 179"/>
                <a:gd name="T60" fmla="*/ 72 w 342"/>
                <a:gd name="T61" fmla="*/ 74 h 179"/>
                <a:gd name="T62" fmla="*/ 63 w 342"/>
                <a:gd name="T63" fmla="*/ 93 h 179"/>
                <a:gd name="T64" fmla="*/ 45 w 342"/>
                <a:gd name="T65" fmla="*/ 133 h 179"/>
                <a:gd name="T66" fmla="*/ 50 w 342"/>
                <a:gd name="T67" fmla="*/ 131 h 179"/>
                <a:gd name="T68" fmla="*/ 114 w 342"/>
                <a:gd name="T69" fmla="*/ 51 h 179"/>
                <a:gd name="T70" fmla="*/ 153 w 342"/>
                <a:gd name="T71" fmla="*/ 110 h 179"/>
                <a:gd name="T72" fmla="*/ 198 w 342"/>
                <a:gd name="T73" fmla="*/ 165 h 179"/>
                <a:gd name="T74" fmla="*/ 279 w 342"/>
                <a:gd name="T75" fmla="*/ 76 h 179"/>
                <a:gd name="T76" fmla="*/ 267 w 342"/>
                <a:gd name="T77" fmla="*/ 63 h 179"/>
                <a:gd name="T78" fmla="*/ 76 w 342"/>
                <a:gd name="T79" fmla="*/ 57 h 179"/>
                <a:gd name="T80" fmla="*/ 85 w 342"/>
                <a:gd name="T81" fmla="*/ 61 h 179"/>
                <a:gd name="T82" fmla="*/ 107 w 342"/>
                <a:gd name="T83" fmla="*/ 167 h 179"/>
                <a:gd name="T84" fmla="*/ 93 w 342"/>
                <a:gd name="T85" fmla="*/ 64 h 179"/>
                <a:gd name="T86" fmla="*/ 265 w 342"/>
                <a:gd name="T87" fmla="*/ 103 h 179"/>
                <a:gd name="T88" fmla="*/ 306 w 342"/>
                <a:gd name="T89" fmla="*/ 169 h 179"/>
                <a:gd name="T90" fmla="*/ 265 w 342"/>
                <a:gd name="T91" fmla="*/ 73 h 179"/>
                <a:gd name="T92" fmla="*/ 300 w 342"/>
                <a:gd name="T93" fmla="*/ 78 h 179"/>
                <a:gd name="T94" fmla="*/ 278 w 342"/>
                <a:gd name="T95" fmla="*/ 96 h 179"/>
                <a:gd name="T96" fmla="*/ 64 w 342"/>
                <a:gd name="T97" fmla="*/ 105 h 179"/>
                <a:gd name="T98" fmla="*/ 71 w 342"/>
                <a:gd name="T99" fmla="*/ 123 h 179"/>
                <a:gd name="T100" fmla="*/ 280 w 342"/>
                <a:gd name="T101" fmla="*/ 100 h 179"/>
                <a:gd name="T102" fmla="*/ 52 w 342"/>
                <a:gd name="T103" fmla="*/ 111 h 179"/>
                <a:gd name="T104" fmla="*/ 66 w 342"/>
                <a:gd name="T105" fmla="*/ 118 h 179"/>
                <a:gd name="T106" fmla="*/ 323 w 342"/>
                <a:gd name="T107" fmla="*/ 125 h 179"/>
                <a:gd name="T108" fmla="*/ 37 w 342"/>
                <a:gd name="T109" fmla="*/ 140 h 179"/>
                <a:gd name="T110" fmla="*/ 332 w 342"/>
                <a:gd name="T111" fmla="*/ 153 h 179"/>
                <a:gd name="T112" fmla="*/ 153 w 342"/>
                <a:gd name="T113" fmla="*/ 156 h 179"/>
                <a:gd name="T114" fmla="*/ 34 w 342"/>
                <a:gd name="T115" fmla="*/ 149 h 179"/>
                <a:gd name="T116" fmla="*/ 339 w 342"/>
                <a:gd name="T117" fmla="*/ 162 h 179"/>
                <a:gd name="T118" fmla="*/ 115 w 342"/>
                <a:gd name="T119" fmla="*/ 166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42" h="179">
                  <a:moveTo>
                    <a:pt x="79" y="39"/>
                  </a:moveTo>
                  <a:cubicBezTo>
                    <a:pt x="80" y="39"/>
                    <a:pt x="82" y="40"/>
                    <a:pt x="83" y="40"/>
                  </a:cubicBezTo>
                  <a:cubicBezTo>
                    <a:pt x="84" y="37"/>
                    <a:pt x="83" y="32"/>
                    <a:pt x="85" y="30"/>
                  </a:cubicBezTo>
                  <a:cubicBezTo>
                    <a:pt x="92" y="28"/>
                    <a:pt x="99" y="28"/>
                    <a:pt x="106" y="24"/>
                  </a:cubicBezTo>
                  <a:cubicBezTo>
                    <a:pt x="108" y="23"/>
                    <a:pt x="110" y="22"/>
                    <a:pt x="111" y="21"/>
                  </a:cubicBezTo>
                  <a:cubicBezTo>
                    <a:pt x="112" y="21"/>
                    <a:pt x="112" y="20"/>
                    <a:pt x="113" y="21"/>
                  </a:cubicBezTo>
                  <a:cubicBezTo>
                    <a:pt x="113" y="20"/>
                    <a:pt x="114" y="20"/>
                    <a:pt x="114" y="19"/>
                  </a:cubicBezTo>
                  <a:cubicBezTo>
                    <a:pt x="120" y="18"/>
                    <a:pt x="126" y="17"/>
                    <a:pt x="131" y="17"/>
                  </a:cubicBezTo>
                  <a:cubicBezTo>
                    <a:pt x="136" y="17"/>
                    <a:pt x="140" y="18"/>
                    <a:pt x="145" y="19"/>
                  </a:cubicBezTo>
                  <a:cubicBezTo>
                    <a:pt x="147" y="20"/>
                    <a:pt x="150" y="20"/>
                    <a:pt x="152" y="23"/>
                  </a:cubicBezTo>
                  <a:cubicBezTo>
                    <a:pt x="153" y="25"/>
                    <a:pt x="153" y="26"/>
                    <a:pt x="153" y="28"/>
                  </a:cubicBezTo>
                  <a:cubicBezTo>
                    <a:pt x="155" y="28"/>
                    <a:pt x="157" y="27"/>
                    <a:pt x="160" y="26"/>
                  </a:cubicBezTo>
                  <a:cubicBezTo>
                    <a:pt x="164" y="26"/>
                    <a:pt x="170" y="28"/>
                    <a:pt x="176" y="28"/>
                  </a:cubicBezTo>
                  <a:cubicBezTo>
                    <a:pt x="182" y="29"/>
                    <a:pt x="190" y="26"/>
                    <a:pt x="194" y="30"/>
                  </a:cubicBezTo>
                  <a:cubicBezTo>
                    <a:pt x="196" y="32"/>
                    <a:pt x="198" y="37"/>
                    <a:pt x="198" y="41"/>
                  </a:cubicBezTo>
                  <a:cubicBezTo>
                    <a:pt x="199" y="43"/>
                    <a:pt x="198" y="45"/>
                    <a:pt x="198" y="47"/>
                  </a:cubicBezTo>
                  <a:cubicBezTo>
                    <a:pt x="201" y="47"/>
                    <a:pt x="203" y="45"/>
                    <a:pt x="205" y="45"/>
                  </a:cubicBezTo>
                  <a:cubicBezTo>
                    <a:pt x="207" y="34"/>
                    <a:pt x="204" y="22"/>
                    <a:pt x="207" y="15"/>
                  </a:cubicBezTo>
                  <a:cubicBezTo>
                    <a:pt x="214" y="14"/>
                    <a:pt x="221" y="10"/>
                    <a:pt x="228" y="7"/>
                  </a:cubicBezTo>
                  <a:cubicBezTo>
                    <a:pt x="237" y="0"/>
                    <a:pt x="250" y="1"/>
                    <a:pt x="260" y="4"/>
                  </a:cubicBezTo>
                  <a:cubicBezTo>
                    <a:pt x="265" y="6"/>
                    <a:pt x="264" y="12"/>
                    <a:pt x="265" y="19"/>
                  </a:cubicBezTo>
                  <a:cubicBezTo>
                    <a:pt x="266" y="31"/>
                    <a:pt x="266" y="47"/>
                    <a:pt x="265" y="59"/>
                  </a:cubicBezTo>
                  <a:cubicBezTo>
                    <a:pt x="271" y="54"/>
                    <a:pt x="281" y="50"/>
                    <a:pt x="291" y="52"/>
                  </a:cubicBezTo>
                  <a:cubicBezTo>
                    <a:pt x="293" y="56"/>
                    <a:pt x="294" y="60"/>
                    <a:pt x="296" y="64"/>
                  </a:cubicBezTo>
                  <a:cubicBezTo>
                    <a:pt x="297" y="66"/>
                    <a:pt x="298" y="68"/>
                    <a:pt x="299" y="70"/>
                  </a:cubicBezTo>
                  <a:cubicBezTo>
                    <a:pt x="302" y="80"/>
                    <a:pt x="309" y="89"/>
                    <a:pt x="313" y="99"/>
                  </a:cubicBezTo>
                  <a:cubicBezTo>
                    <a:pt x="314" y="101"/>
                    <a:pt x="316" y="103"/>
                    <a:pt x="317" y="106"/>
                  </a:cubicBezTo>
                  <a:cubicBezTo>
                    <a:pt x="323" y="118"/>
                    <a:pt x="329" y="132"/>
                    <a:pt x="335" y="144"/>
                  </a:cubicBezTo>
                  <a:cubicBezTo>
                    <a:pt x="336" y="145"/>
                    <a:pt x="336" y="146"/>
                    <a:pt x="337" y="147"/>
                  </a:cubicBezTo>
                  <a:cubicBezTo>
                    <a:pt x="337" y="148"/>
                    <a:pt x="337" y="148"/>
                    <a:pt x="337" y="148"/>
                  </a:cubicBezTo>
                  <a:cubicBezTo>
                    <a:pt x="339" y="151"/>
                    <a:pt x="340" y="155"/>
                    <a:pt x="342" y="158"/>
                  </a:cubicBezTo>
                  <a:cubicBezTo>
                    <a:pt x="342" y="165"/>
                    <a:pt x="335" y="174"/>
                    <a:pt x="327" y="175"/>
                  </a:cubicBezTo>
                  <a:cubicBezTo>
                    <a:pt x="321" y="176"/>
                    <a:pt x="316" y="176"/>
                    <a:pt x="311" y="174"/>
                  </a:cubicBezTo>
                  <a:cubicBezTo>
                    <a:pt x="308" y="173"/>
                    <a:pt x="306" y="172"/>
                    <a:pt x="303" y="172"/>
                  </a:cubicBezTo>
                  <a:cubicBezTo>
                    <a:pt x="299" y="170"/>
                    <a:pt x="293" y="169"/>
                    <a:pt x="288" y="167"/>
                  </a:cubicBezTo>
                  <a:cubicBezTo>
                    <a:pt x="285" y="167"/>
                    <a:pt x="282" y="165"/>
                    <a:pt x="281" y="164"/>
                  </a:cubicBezTo>
                  <a:cubicBezTo>
                    <a:pt x="280" y="163"/>
                    <a:pt x="279" y="158"/>
                    <a:pt x="278" y="156"/>
                  </a:cubicBezTo>
                  <a:cubicBezTo>
                    <a:pt x="277" y="153"/>
                    <a:pt x="275" y="150"/>
                    <a:pt x="274" y="148"/>
                  </a:cubicBezTo>
                  <a:cubicBezTo>
                    <a:pt x="272" y="142"/>
                    <a:pt x="269" y="137"/>
                    <a:pt x="267" y="132"/>
                  </a:cubicBezTo>
                  <a:cubicBezTo>
                    <a:pt x="266" y="141"/>
                    <a:pt x="266" y="156"/>
                    <a:pt x="267" y="168"/>
                  </a:cubicBezTo>
                  <a:cubicBezTo>
                    <a:pt x="267" y="178"/>
                    <a:pt x="255" y="179"/>
                    <a:pt x="247" y="179"/>
                  </a:cubicBezTo>
                  <a:cubicBezTo>
                    <a:pt x="243" y="179"/>
                    <a:pt x="239" y="178"/>
                    <a:pt x="235" y="178"/>
                  </a:cubicBezTo>
                  <a:cubicBezTo>
                    <a:pt x="232" y="176"/>
                    <a:pt x="227" y="171"/>
                    <a:pt x="222" y="172"/>
                  </a:cubicBezTo>
                  <a:cubicBezTo>
                    <a:pt x="220" y="172"/>
                    <a:pt x="219" y="174"/>
                    <a:pt x="217" y="174"/>
                  </a:cubicBezTo>
                  <a:cubicBezTo>
                    <a:pt x="212" y="175"/>
                    <a:pt x="208" y="175"/>
                    <a:pt x="205" y="171"/>
                  </a:cubicBezTo>
                  <a:cubicBezTo>
                    <a:pt x="203" y="171"/>
                    <a:pt x="200" y="170"/>
                    <a:pt x="198" y="168"/>
                  </a:cubicBezTo>
                  <a:cubicBezTo>
                    <a:pt x="195" y="168"/>
                    <a:pt x="194" y="170"/>
                    <a:pt x="193" y="171"/>
                  </a:cubicBezTo>
                  <a:cubicBezTo>
                    <a:pt x="190" y="173"/>
                    <a:pt x="186" y="172"/>
                    <a:pt x="182" y="172"/>
                  </a:cubicBezTo>
                  <a:cubicBezTo>
                    <a:pt x="179" y="172"/>
                    <a:pt x="176" y="172"/>
                    <a:pt x="173" y="172"/>
                  </a:cubicBezTo>
                  <a:cubicBezTo>
                    <a:pt x="169" y="172"/>
                    <a:pt x="165" y="170"/>
                    <a:pt x="161" y="171"/>
                  </a:cubicBezTo>
                  <a:cubicBezTo>
                    <a:pt x="158" y="170"/>
                    <a:pt x="156" y="170"/>
                    <a:pt x="154" y="169"/>
                  </a:cubicBezTo>
                  <a:cubicBezTo>
                    <a:pt x="151" y="172"/>
                    <a:pt x="140" y="173"/>
                    <a:pt x="138" y="172"/>
                  </a:cubicBezTo>
                  <a:cubicBezTo>
                    <a:pt x="137" y="172"/>
                    <a:pt x="138" y="173"/>
                    <a:pt x="137" y="173"/>
                  </a:cubicBezTo>
                  <a:cubicBezTo>
                    <a:pt x="134" y="171"/>
                    <a:pt x="122" y="171"/>
                    <a:pt x="115" y="169"/>
                  </a:cubicBezTo>
                  <a:cubicBezTo>
                    <a:pt x="114" y="169"/>
                    <a:pt x="114" y="172"/>
                    <a:pt x="113" y="171"/>
                  </a:cubicBezTo>
                  <a:cubicBezTo>
                    <a:pt x="112" y="171"/>
                    <a:pt x="112" y="170"/>
                    <a:pt x="112" y="168"/>
                  </a:cubicBezTo>
                  <a:cubicBezTo>
                    <a:pt x="111" y="170"/>
                    <a:pt x="109" y="171"/>
                    <a:pt x="109" y="171"/>
                  </a:cubicBezTo>
                  <a:cubicBezTo>
                    <a:pt x="102" y="171"/>
                    <a:pt x="94" y="173"/>
                    <a:pt x="86" y="170"/>
                  </a:cubicBezTo>
                  <a:cubicBezTo>
                    <a:pt x="81" y="165"/>
                    <a:pt x="75" y="160"/>
                    <a:pt x="68" y="157"/>
                  </a:cubicBezTo>
                  <a:cubicBezTo>
                    <a:pt x="69" y="144"/>
                    <a:pt x="69" y="131"/>
                    <a:pt x="70" y="117"/>
                  </a:cubicBezTo>
                  <a:cubicBezTo>
                    <a:pt x="65" y="128"/>
                    <a:pt x="60" y="139"/>
                    <a:pt x="55" y="150"/>
                  </a:cubicBezTo>
                  <a:cubicBezTo>
                    <a:pt x="53" y="155"/>
                    <a:pt x="51" y="162"/>
                    <a:pt x="48" y="167"/>
                  </a:cubicBezTo>
                  <a:cubicBezTo>
                    <a:pt x="46" y="169"/>
                    <a:pt x="45" y="167"/>
                    <a:pt x="43" y="169"/>
                  </a:cubicBezTo>
                  <a:cubicBezTo>
                    <a:pt x="38" y="167"/>
                    <a:pt x="31" y="166"/>
                    <a:pt x="28" y="161"/>
                  </a:cubicBezTo>
                  <a:cubicBezTo>
                    <a:pt x="19" y="157"/>
                    <a:pt x="9" y="153"/>
                    <a:pt x="0" y="150"/>
                  </a:cubicBezTo>
                  <a:cubicBezTo>
                    <a:pt x="0" y="149"/>
                    <a:pt x="1" y="147"/>
                    <a:pt x="0" y="147"/>
                  </a:cubicBezTo>
                  <a:cubicBezTo>
                    <a:pt x="7" y="132"/>
                    <a:pt x="15" y="118"/>
                    <a:pt x="22" y="104"/>
                  </a:cubicBezTo>
                  <a:cubicBezTo>
                    <a:pt x="22" y="98"/>
                    <a:pt x="26" y="94"/>
                    <a:pt x="28" y="89"/>
                  </a:cubicBezTo>
                  <a:cubicBezTo>
                    <a:pt x="32" y="79"/>
                    <a:pt x="37" y="72"/>
                    <a:pt x="41" y="63"/>
                  </a:cubicBezTo>
                  <a:cubicBezTo>
                    <a:pt x="43" y="59"/>
                    <a:pt x="48" y="49"/>
                    <a:pt x="52" y="47"/>
                  </a:cubicBezTo>
                  <a:cubicBezTo>
                    <a:pt x="54" y="45"/>
                    <a:pt x="59" y="44"/>
                    <a:pt x="62" y="44"/>
                  </a:cubicBezTo>
                  <a:cubicBezTo>
                    <a:pt x="64" y="43"/>
                    <a:pt x="66" y="43"/>
                    <a:pt x="68" y="42"/>
                  </a:cubicBezTo>
                  <a:cubicBezTo>
                    <a:pt x="72" y="41"/>
                    <a:pt x="76" y="42"/>
                    <a:pt x="79" y="39"/>
                  </a:cubicBezTo>
                  <a:close/>
                  <a:moveTo>
                    <a:pt x="246" y="177"/>
                  </a:moveTo>
                  <a:cubicBezTo>
                    <a:pt x="252" y="177"/>
                    <a:pt x="262" y="175"/>
                    <a:pt x="264" y="171"/>
                  </a:cubicBezTo>
                  <a:cubicBezTo>
                    <a:pt x="264" y="169"/>
                    <a:pt x="264" y="164"/>
                    <a:pt x="264" y="161"/>
                  </a:cubicBezTo>
                  <a:cubicBezTo>
                    <a:pt x="264" y="153"/>
                    <a:pt x="264" y="141"/>
                    <a:pt x="264" y="132"/>
                  </a:cubicBezTo>
                  <a:cubicBezTo>
                    <a:pt x="264" y="127"/>
                    <a:pt x="263" y="121"/>
                    <a:pt x="263" y="115"/>
                  </a:cubicBezTo>
                  <a:cubicBezTo>
                    <a:pt x="263" y="103"/>
                    <a:pt x="262" y="92"/>
                    <a:pt x="262" y="80"/>
                  </a:cubicBezTo>
                  <a:cubicBezTo>
                    <a:pt x="263" y="53"/>
                    <a:pt x="264" y="32"/>
                    <a:pt x="262" y="10"/>
                  </a:cubicBezTo>
                  <a:cubicBezTo>
                    <a:pt x="261" y="10"/>
                    <a:pt x="261" y="8"/>
                    <a:pt x="261" y="8"/>
                  </a:cubicBezTo>
                  <a:cubicBezTo>
                    <a:pt x="257" y="5"/>
                    <a:pt x="253" y="5"/>
                    <a:pt x="249" y="5"/>
                  </a:cubicBezTo>
                  <a:cubicBezTo>
                    <a:pt x="246" y="4"/>
                    <a:pt x="243" y="4"/>
                    <a:pt x="241" y="4"/>
                  </a:cubicBezTo>
                  <a:cubicBezTo>
                    <a:pt x="237" y="5"/>
                    <a:pt x="230" y="6"/>
                    <a:pt x="229" y="10"/>
                  </a:cubicBezTo>
                  <a:cubicBezTo>
                    <a:pt x="227" y="15"/>
                    <a:pt x="229" y="27"/>
                    <a:pt x="229" y="32"/>
                  </a:cubicBezTo>
                  <a:cubicBezTo>
                    <a:pt x="229" y="38"/>
                    <a:pt x="229" y="45"/>
                    <a:pt x="230" y="52"/>
                  </a:cubicBezTo>
                  <a:cubicBezTo>
                    <a:pt x="231" y="60"/>
                    <a:pt x="233" y="69"/>
                    <a:pt x="233" y="79"/>
                  </a:cubicBezTo>
                  <a:cubicBezTo>
                    <a:pt x="233" y="94"/>
                    <a:pt x="234" y="112"/>
                    <a:pt x="233" y="128"/>
                  </a:cubicBezTo>
                  <a:cubicBezTo>
                    <a:pt x="232" y="131"/>
                    <a:pt x="233" y="133"/>
                    <a:pt x="233" y="137"/>
                  </a:cubicBezTo>
                  <a:cubicBezTo>
                    <a:pt x="233" y="149"/>
                    <a:pt x="232" y="161"/>
                    <a:pt x="231" y="173"/>
                  </a:cubicBezTo>
                  <a:cubicBezTo>
                    <a:pt x="235" y="175"/>
                    <a:pt x="240" y="177"/>
                    <a:pt x="246" y="177"/>
                  </a:cubicBezTo>
                  <a:close/>
                  <a:moveTo>
                    <a:pt x="208" y="19"/>
                  </a:moveTo>
                  <a:cubicBezTo>
                    <a:pt x="208" y="28"/>
                    <a:pt x="208" y="39"/>
                    <a:pt x="208" y="45"/>
                  </a:cubicBezTo>
                  <a:cubicBezTo>
                    <a:pt x="212" y="46"/>
                    <a:pt x="218" y="47"/>
                    <a:pt x="222" y="48"/>
                  </a:cubicBezTo>
                  <a:cubicBezTo>
                    <a:pt x="222" y="49"/>
                    <a:pt x="223" y="49"/>
                    <a:pt x="224" y="50"/>
                  </a:cubicBezTo>
                  <a:cubicBezTo>
                    <a:pt x="225" y="55"/>
                    <a:pt x="224" y="62"/>
                    <a:pt x="224" y="68"/>
                  </a:cubicBezTo>
                  <a:cubicBezTo>
                    <a:pt x="224" y="85"/>
                    <a:pt x="226" y="104"/>
                    <a:pt x="225" y="123"/>
                  </a:cubicBezTo>
                  <a:cubicBezTo>
                    <a:pt x="225" y="137"/>
                    <a:pt x="225" y="151"/>
                    <a:pt x="224" y="168"/>
                  </a:cubicBezTo>
                  <a:cubicBezTo>
                    <a:pt x="226" y="169"/>
                    <a:pt x="226" y="170"/>
                    <a:pt x="229" y="171"/>
                  </a:cubicBezTo>
                  <a:cubicBezTo>
                    <a:pt x="231" y="152"/>
                    <a:pt x="230" y="134"/>
                    <a:pt x="230" y="111"/>
                  </a:cubicBezTo>
                  <a:cubicBezTo>
                    <a:pt x="230" y="108"/>
                    <a:pt x="231" y="105"/>
                    <a:pt x="231" y="102"/>
                  </a:cubicBezTo>
                  <a:cubicBezTo>
                    <a:pt x="231" y="94"/>
                    <a:pt x="231" y="85"/>
                    <a:pt x="231" y="77"/>
                  </a:cubicBezTo>
                  <a:cubicBezTo>
                    <a:pt x="230" y="68"/>
                    <a:pt x="228" y="58"/>
                    <a:pt x="228" y="48"/>
                  </a:cubicBezTo>
                  <a:cubicBezTo>
                    <a:pt x="227" y="38"/>
                    <a:pt x="227" y="29"/>
                    <a:pt x="226" y="19"/>
                  </a:cubicBezTo>
                  <a:cubicBezTo>
                    <a:pt x="226" y="16"/>
                    <a:pt x="227" y="14"/>
                    <a:pt x="225" y="11"/>
                  </a:cubicBezTo>
                  <a:cubicBezTo>
                    <a:pt x="219" y="14"/>
                    <a:pt x="214" y="16"/>
                    <a:pt x="208" y="19"/>
                  </a:cubicBezTo>
                  <a:close/>
                  <a:moveTo>
                    <a:pt x="123" y="38"/>
                  </a:moveTo>
                  <a:cubicBezTo>
                    <a:pt x="128" y="39"/>
                    <a:pt x="132" y="40"/>
                    <a:pt x="137" y="40"/>
                  </a:cubicBezTo>
                  <a:cubicBezTo>
                    <a:pt x="140" y="40"/>
                    <a:pt x="145" y="39"/>
                    <a:pt x="146" y="39"/>
                  </a:cubicBezTo>
                  <a:cubicBezTo>
                    <a:pt x="147" y="39"/>
                    <a:pt x="149" y="38"/>
                    <a:pt x="150" y="37"/>
                  </a:cubicBezTo>
                  <a:cubicBezTo>
                    <a:pt x="150" y="32"/>
                    <a:pt x="150" y="27"/>
                    <a:pt x="149" y="23"/>
                  </a:cubicBezTo>
                  <a:cubicBezTo>
                    <a:pt x="145" y="22"/>
                    <a:pt x="140" y="20"/>
                    <a:pt x="134" y="20"/>
                  </a:cubicBezTo>
                  <a:cubicBezTo>
                    <a:pt x="128" y="20"/>
                    <a:pt x="117" y="20"/>
                    <a:pt x="115" y="23"/>
                  </a:cubicBezTo>
                  <a:cubicBezTo>
                    <a:pt x="113" y="25"/>
                    <a:pt x="114" y="28"/>
                    <a:pt x="114" y="31"/>
                  </a:cubicBezTo>
                  <a:cubicBezTo>
                    <a:pt x="114" y="34"/>
                    <a:pt x="113" y="36"/>
                    <a:pt x="114" y="38"/>
                  </a:cubicBezTo>
                  <a:cubicBezTo>
                    <a:pt x="116" y="35"/>
                    <a:pt x="120" y="38"/>
                    <a:pt x="123" y="38"/>
                  </a:cubicBezTo>
                  <a:close/>
                  <a:moveTo>
                    <a:pt x="86" y="34"/>
                  </a:moveTo>
                  <a:cubicBezTo>
                    <a:pt x="86" y="36"/>
                    <a:pt x="85" y="39"/>
                    <a:pt x="85" y="41"/>
                  </a:cubicBezTo>
                  <a:cubicBezTo>
                    <a:pt x="90" y="42"/>
                    <a:pt x="94" y="46"/>
                    <a:pt x="98" y="49"/>
                  </a:cubicBezTo>
                  <a:cubicBezTo>
                    <a:pt x="99" y="52"/>
                    <a:pt x="96" y="57"/>
                    <a:pt x="95" y="61"/>
                  </a:cubicBezTo>
                  <a:cubicBezTo>
                    <a:pt x="101" y="60"/>
                    <a:pt x="105" y="61"/>
                    <a:pt x="109" y="63"/>
                  </a:cubicBezTo>
                  <a:cubicBezTo>
                    <a:pt x="109" y="66"/>
                    <a:pt x="108" y="69"/>
                    <a:pt x="110" y="71"/>
                  </a:cubicBezTo>
                  <a:cubicBezTo>
                    <a:pt x="111" y="87"/>
                    <a:pt x="112" y="105"/>
                    <a:pt x="111" y="121"/>
                  </a:cubicBezTo>
                  <a:cubicBezTo>
                    <a:pt x="111" y="124"/>
                    <a:pt x="110" y="126"/>
                    <a:pt x="110" y="129"/>
                  </a:cubicBezTo>
                  <a:cubicBezTo>
                    <a:pt x="110" y="138"/>
                    <a:pt x="111" y="148"/>
                    <a:pt x="111" y="157"/>
                  </a:cubicBezTo>
                  <a:cubicBezTo>
                    <a:pt x="110" y="160"/>
                    <a:pt x="109" y="163"/>
                    <a:pt x="112" y="165"/>
                  </a:cubicBezTo>
                  <a:cubicBezTo>
                    <a:pt x="111" y="163"/>
                    <a:pt x="113" y="157"/>
                    <a:pt x="111" y="154"/>
                  </a:cubicBezTo>
                  <a:cubicBezTo>
                    <a:pt x="111" y="153"/>
                    <a:pt x="112" y="154"/>
                    <a:pt x="112" y="153"/>
                  </a:cubicBezTo>
                  <a:cubicBezTo>
                    <a:pt x="112" y="139"/>
                    <a:pt x="112" y="122"/>
                    <a:pt x="112" y="108"/>
                  </a:cubicBezTo>
                  <a:cubicBezTo>
                    <a:pt x="113" y="97"/>
                    <a:pt x="112" y="85"/>
                    <a:pt x="112" y="75"/>
                  </a:cubicBezTo>
                  <a:cubicBezTo>
                    <a:pt x="112" y="66"/>
                    <a:pt x="112" y="56"/>
                    <a:pt x="112" y="48"/>
                  </a:cubicBezTo>
                  <a:cubicBezTo>
                    <a:pt x="112" y="40"/>
                    <a:pt x="112" y="32"/>
                    <a:pt x="111" y="24"/>
                  </a:cubicBezTo>
                  <a:cubicBezTo>
                    <a:pt x="111" y="24"/>
                    <a:pt x="111" y="24"/>
                    <a:pt x="111" y="24"/>
                  </a:cubicBezTo>
                  <a:cubicBezTo>
                    <a:pt x="105" y="28"/>
                    <a:pt x="93" y="31"/>
                    <a:pt x="86" y="34"/>
                  </a:cubicBezTo>
                  <a:close/>
                  <a:moveTo>
                    <a:pt x="179" y="170"/>
                  </a:moveTo>
                  <a:cubicBezTo>
                    <a:pt x="186" y="171"/>
                    <a:pt x="192" y="169"/>
                    <a:pt x="194" y="165"/>
                  </a:cubicBezTo>
                  <a:cubicBezTo>
                    <a:pt x="195" y="157"/>
                    <a:pt x="194" y="147"/>
                    <a:pt x="194" y="139"/>
                  </a:cubicBezTo>
                  <a:cubicBezTo>
                    <a:pt x="194" y="120"/>
                    <a:pt x="194" y="103"/>
                    <a:pt x="195" y="87"/>
                  </a:cubicBezTo>
                  <a:cubicBezTo>
                    <a:pt x="196" y="79"/>
                    <a:pt x="195" y="70"/>
                    <a:pt x="195" y="61"/>
                  </a:cubicBezTo>
                  <a:cubicBezTo>
                    <a:pt x="195" y="60"/>
                    <a:pt x="195" y="58"/>
                    <a:pt x="195" y="57"/>
                  </a:cubicBezTo>
                  <a:cubicBezTo>
                    <a:pt x="195" y="55"/>
                    <a:pt x="195" y="54"/>
                    <a:pt x="195" y="52"/>
                  </a:cubicBezTo>
                  <a:cubicBezTo>
                    <a:pt x="195" y="48"/>
                    <a:pt x="197" y="39"/>
                    <a:pt x="194" y="35"/>
                  </a:cubicBezTo>
                  <a:cubicBezTo>
                    <a:pt x="193" y="33"/>
                    <a:pt x="188" y="31"/>
                    <a:pt x="185" y="31"/>
                  </a:cubicBezTo>
                  <a:cubicBezTo>
                    <a:pt x="180" y="30"/>
                    <a:pt x="176" y="31"/>
                    <a:pt x="171" y="30"/>
                  </a:cubicBezTo>
                  <a:cubicBezTo>
                    <a:pt x="166" y="29"/>
                    <a:pt x="161" y="28"/>
                    <a:pt x="158" y="29"/>
                  </a:cubicBezTo>
                  <a:cubicBezTo>
                    <a:pt x="157" y="29"/>
                    <a:pt x="154" y="30"/>
                    <a:pt x="154" y="32"/>
                  </a:cubicBezTo>
                  <a:cubicBezTo>
                    <a:pt x="153" y="32"/>
                    <a:pt x="154" y="33"/>
                    <a:pt x="154" y="34"/>
                  </a:cubicBezTo>
                  <a:cubicBezTo>
                    <a:pt x="154" y="36"/>
                    <a:pt x="154" y="40"/>
                    <a:pt x="154" y="43"/>
                  </a:cubicBezTo>
                  <a:cubicBezTo>
                    <a:pt x="154" y="44"/>
                    <a:pt x="153" y="45"/>
                    <a:pt x="153" y="46"/>
                  </a:cubicBezTo>
                  <a:cubicBezTo>
                    <a:pt x="153" y="50"/>
                    <a:pt x="153" y="54"/>
                    <a:pt x="153" y="57"/>
                  </a:cubicBezTo>
                  <a:cubicBezTo>
                    <a:pt x="153" y="66"/>
                    <a:pt x="155" y="77"/>
                    <a:pt x="155" y="88"/>
                  </a:cubicBezTo>
                  <a:cubicBezTo>
                    <a:pt x="155" y="93"/>
                    <a:pt x="155" y="98"/>
                    <a:pt x="155" y="103"/>
                  </a:cubicBezTo>
                  <a:cubicBezTo>
                    <a:pt x="155" y="108"/>
                    <a:pt x="156" y="113"/>
                    <a:pt x="156" y="118"/>
                  </a:cubicBezTo>
                  <a:cubicBezTo>
                    <a:pt x="156" y="126"/>
                    <a:pt x="156" y="134"/>
                    <a:pt x="156" y="142"/>
                  </a:cubicBezTo>
                  <a:cubicBezTo>
                    <a:pt x="155" y="150"/>
                    <a:pt x="154" y="159"/>
                    <a:pt x="156" y="167"/>
                  </a:cubicBezTo>
                  <a:cubicBezTo>
                    <a:pt x="162" y="167"/>
                    <a:pt x="171" y="169"/>
                    <a:pt x="179" y="170"/>
                  </a:cubicBezTo>
                  <a:close/>
                  <a:moveTo>
                    <a:pt x="114" y="47"/>
                  </a:moveTo>
                  <a:cubicBezTo>
                    <a:pt x="118" y="47"/>
                    <a:pt x="122" y="50"/>
                    <a:pt x="127" y="51"/>
                  </a:cubicBezTo>
                  <a:cubicBezTo>
                    <a:pt x="133" y="52"/>
                    <a:pt x="146" y="53"/>
                    <a:pt x="151" y="49"/>
                  </a:cubicBezTo>
                  <a:cubicBezTo>
                    <a:pt x="150" y="45"/>
                    <a:pt x="150" y="44"/>
                    <a:pt x="151" y="40"/>
                  </a:cubicBezTo>
                  <a:cubicBezTo>
                    <a:pt x="140" y="44"/>
                    <a:pt x="126" y="42"/>
                    <a:pt x="114" y="39"/>
                  </a:cubicBezTo>
                  <a:cubicBezTo>
                    <a:pt x="113" y="42"/>
                    <a:pt x="114" y="44"/>
                    <a:pt x="114" y="47"/>
                  </a:cubicBezTo>
                  <a:close/>
                  <a:moveTo>
                    <a:pt x="94" y="49"/>
                  </a:moveTo>
                  <a:cubicBezTo>
                    <a:pt x="90" y="47"/>
                    <a:pt x="86" y="43"/>
                    <a:pt x="80" y="43"/>
                  </a:cubicBezTo>
                  <a:cubicBezTo>
                    <a:pt x="79" y="44"/>
                    <a:pt x="77" y="45"/>
                    <a:pt x="77" y="47"/>
                  </a:cubicBezTo>
                  <a:cubicBezTo>
                    <a:pt x="84" y="47"/>
                    <a:pt x="88" y="52"/>
                    <a:pt x="94" y="55"/>
                  </a:cubicBezTo>
                  <a:cubicBezTo>
                    <a:pt x="95" y="52"/>
                    <a:pt x="96" y="51"/>
                    <a:pt x="94" y="49"/>
                  </a:cubicBezTo>
                  <a:close/>
                  <a:moveTo>
                    <a:pt x="52" y="50"/>
                  </a:moveTo>
                  <a:cubicBezTo>
                    <a:pt x="43" y="64"/>
                    <a:pt x="36" y="80"/>
                    <a:pt x="28" y="95"/>
                  </a:cubicBezTo>
                  <a:cubicBezTo>
                    <a:pt x="28" y="96"/>
                    <a:pt x="27" y="97"/>
                    <a:pt x="26" y="98"/>
                  </a:cubicBezTo>
                  <a:cubicBezTo>
                    <a:pt x="25" y="100"/>
                    <a:pt x="25" y="103"/>
                    <a:pt x="24" y="105"/>
                  </a:cubicBezTo>
                  <a:cubicBezTo>
                    <a:pt x="21" y="113"/>
                    <a:pt x="15" y="121"/>
                    <a:pt x="12" y="130"/>
                  </a:cubicBezTo>
                  <a:cubicBezTo>
                    <a:pt x="8" y="135"/>
                    <a:pt x="6" y="141"/>
                    <a:pt x="4" y="147"/>
                  </a:cubicBezTo>
                  <a:cubicBezTo>
                    <a:pt x="6" y="150"/>
                    <a:pt x="11" y="151"/>
                    <a:pt x="13" y="152"/>
                  </a:cubicBezTo>
                  <a:cubicBezTo>
                    <a:pt x="14" y="153"/>
                    <a:pt x="15" y="153"/>
                    <a:pt x="15" y="153"/>
                  </a:cubicBezTo>
                  <a:cubicBezTo>
                    <a:pt x="20" y="155"/>
                    <a:pt x="24" y="156"/>
                    <a:pt x="27" y="156"/>
                  </a:cubicBezTo>
                  <a:cubicBezTo>
                    <a:pt x="28" y="155"/>
                    <a:pt x="28" y="154"/>
                    <a:pt x="28" y="152"/>
                  </a:cubicBezTo>
                  <a:cubicBezTo>
                    <a:pt x="28" y="151"/>
                    <a:pt x="29" y="152"/>
                    <a:pt x="30" y="151"/>
                  </a:cubicBezTo>
                  <a:cubicBezTo>
                    <a:pt x="37" y="135"/>
                    <a:pt x="45" y="119"/>
                    <a:pt x="51" y="102"/>
                  </a:cubicBezTo>
                  <a:cubicBezTo>
                    <a:pt x="58" y="85"/>
                    <a:pt x="65" y="65"/>
                    <a:pt x="74" y="50"/>
                  </a:cubicBezTo>
                  <a:cubicBezTo>
                    <a:pt x="73" y="49"/>
                    <a:pt x="72" y="49"/>
                    <a:pt x="72" y="48"/>
                  </a:cubicBezTo>
                  <a:cubicBezTo>
                    <a:pt x="74" y="47"/>
                    <a:pt x="75" y="47"/>
                    <a:pt x="75" y="45"/>
                  </a:cubicBezTo>
                  <a:cubicBezTo>
                    <a:pt x="69" y="44"/>
                    <a:pt x="58" y="46"/>
                    <a:pt x="52" y="50"/>
                  </a:cubicBezTo>
                  <a:close/>
                  <a:moveTo>
                    <a:pt x="222" y="152"/>
                  </a:moveTo>
                  <a:cubicBezTo>
                    <a:pt x="223" y="137"/>
                    <a:pt x="223" y="119"/>
                    <a:pt x="223" y="105"/>
                  </a:cubicBezTo>
                  <a:cubicBezTo>
                    <a:pt x="223" y="100"/>
                    <a:pt x="222" y="96"/>
                    <a:pt x="222" y="93"/>
                  </a:cubicBezTo>
                  <a:cubicBezTo>
                    <a:pt x="222" y="91"/>
                    <a:pt x="222" y="90"/>
                    <a:pt x="222" y="88"/>
                  </a:cubicBezTo>
                  <a:cubicBezTo>
                    <a:pt x="222" y="82"/>
                    <a:pt x="222" y="76"/>
                    <a:pt x="222" y="70"/>
                  </a:cubicBezTo>
                  <a:cubicBezTo>
                    <a:pt x="222" y="65"/>
                    <a:pt x="223" y="53"/>
                    <a:pt x="221" y="51"/>
                  </a:cubicBezTo>
                  <a:cubicBezTo>
                    <a:pt x="220" y="50"/>
                    <a:pt x="211" y="48"/>
                    <a:pt x="208" y="48"/>
                  </a:cubicBezTo>
                  <a:cubicBezTo>
                    <a:pt x="208" y="48"/>
                    <a:pt x="206" y="48"/>
                    <a:pt x="205" y="49"/>
                  </a:cubicBezTo>
                  <a:cubicBezTo>
                    <a:pt x="206" y="53"/>
                    <a:pt x="205" y="58"/>
                    <a:pt x="205" y="63"/>
                  </a:cubicBezTo>
                  <a:cubicBezTo>
                    <a:pt x="205" y="68"/>
                    <a:pt x="205" y="73"/>
                    <a:pt x="205" y="77"/>
                  </a:cubicBezTo>
                  <a:cubicBezTo>
                    <a:pt x="205" y="87"/>
                    <a:pt x="206" y="97"/>
                    <a:pt x="206" y="107"/>
                  </a:cubicBezTo>
                  <a:cubicBezTo>
                    <a:pt x="207" y="128"/>
                    <a:pt x="206" y="149"/>
                    <a:pt x="205" y="169"/>
                  </a:cubicBezTo>
                  <a:cubicBezTo>
                    <a:pt x="209" y="174"/>
                    <a:pt x="217" y="172"/>
                    <a:pt x="221" y="170"/>
                  </a:cubicBezTo>
                  <a:cubicBezTo>
                    <a:pt x="223" y="164"/>
                    <a:pt x="222" y="158"/>
                    <a:pt x="222" y="152"/>
                  </a:cubicBezTo>
                  <a:close/>
                  <a:moveTo>
                    <a:pt x="68" y="115"/>
                  </a:moveTo>
                  <a:cubicBezTo>
                    <a:pt x="68" y="114"/>
                    <a:pt x="69" y="113"/>
                    <a:pt x="70" y="111"/>
                  </a:cubicBezTo>
                  <a:cubicBezTo>
                    <a:pt x="69" y="112"/>
                    <a:pt x="68" y="112"/>
                    <a:pt x="67" y="111"/>
                  </a:cubicBezTo>
                  <a:cubicBezTo>
                    <a:pt x="67" y="107"/>
                    <a:pt x="62" y="108"/>
                    <a:pt x="60" y="105"/>
                  </a:cubicBezTo>
                  <a:cubicBezTo>
                    <a:pt x="60" y="105"/>
                    <a:pt x="60" y="103"/>
                    <a:pt x="62" y="103"/>
                  </a:cubicBezTo>
                  <a:cubicBezTo>
                    <a:pt x="63" y="97"/>
                    <a:pt x="68" y="93"/>
                    <a:pt x="69" y="85"/>
                  </a:cubicBezTo>
                  <a:cubicBezTo>
                    <a:pt x="72" y="82"/>
                    <a:pt x="76" y="87"/>
                    <a:pt x="79" y="88"/>
                  </a:cubicBezTo>
                  <a:cubicBezTo>
                    <a:pt x="80" y="87"/>
                    <a:pt x="81" y="86"/>
                    <a:pt x="81" y="85"/>
                  </a:cubicBezTo>
                  <a:cubicBezTo>
                    <a:pt x="78" y="82"/>
                    <a:pt x="75" y="83"/>
                    <a:pt x="72" y="81"/>
                  </a:cubicBezTo>
                  <a:cubicBezTo>
                    <a:pt x="71" y="76"/>
                    <a:pt x="76" y="76"/>
                    <a:pt x="76" y="71"/>
                  </a:cubicBezTo>
                  <a:cubicBezTo>
                    <a:pt x="78" y="69"/>
                    <a:pt x="79" y="66"/>
                    <a:pt x="80" y="63"/>
                  </a:cubicBezTo>
                  <a:cubicBezTo>
                    <a:pt x="81" y="61"/>
                    <a:pt x="81" y="57"/>
                    <a:pt x="82" y="59"/>
                  </a:cubicBezTo>
                  <a:cubicBezTo>
                    <a:pt x="82" y="58"/>
                    <a:pt x="81" y="58"/>
                    <a:pt x="82" y="58"/>
                  </a:cubicBezTo>
                  <a:cubicBezTo>
                    <a:pt x="86" y="56"/>
                    <a:pt x="89" y="59"/>
                    <a:pt x="92" y="61"/>
                  </a:cubicBezTo>
                  <a:cubicBezTo>
                    <a:pt x="92" y="60"/>
                    <a:pt x="93" y="59"/>
                    <a:pt x="93" y="58"/>
                  </a:cubicBezTo>
                  <a:cubicBezTo>
                    <a:pt x="89" y="53"/>
                    <a:pt x="83" y="50"/>
                    <a:pt x="76" y="49"/>
                  </a:cubicBezTo>
                  <a:cubicBezTo>
                    <a:pt x="76" y="51"/>
                    <a:pt x="74" y="52"/>
                    <a:pt x="75" y="53"/>
                  </a:cubicBezTo>
                  <a:cubicBezTo>
                    <a:pt x="77" y="54"/>
                    <a:pt x="82" y="57"/>
                    <a:pt x="78" y="60"/>
                  </a:cubicBezTo>
                  <a:cubicBezTo>
                    <a:pt x="78" y="61"/>
                    <a:pt x="77" y="62"/>
                    <a:pt x="77" y="63"/>
                  </a:cubicBezTo>
                  <a:cubicBezTo>
                    <a:pt x="75" y="67"/>
                    <a:pt x="73" y="71"/>
                    <a:pt x="72" y="74"/>
                  </a:cubicBezTo>
                  <a:cubicBezTo>
                    <a:pt x="71" y="76"/>
                    <a:pt x="71" y="79"/>
                    <a:pt x="69" y="80"/>
                  </a:cubicBezTo>
                  <a:cubicBezTo>
                    <a:pt x="68" y="79"/>
                    <a:pt x="67" y="78"/>
                    <a:pt x="66" y="77"/>
                  </a:cubicBezTo>
                  <a:cubicBezTo>
                    <a:pt x="65" y="78"/>
                    <a:pt x="64" y="78"/>
                    <a:pt x="63" y="78"/>
                  </a:cubicBezTo>
                  <a:cubicBezTo>
                    <a:pt x="62" y="79"/>
                    <a:pt x="62" y="80"/>
                    <a:pt x="62" y="82"/>
                  </a:cubicBezTo>
                  <a:cubicBezTo>
                    <a:pt x="63" y="83"/>
                    <a:pt x="66" y="84"/>
                    <a:pt x="66" y="86"/>
                  </a:cubicBezTo>
                  <a:cubicBezTo>
                    <a:pt x="66" y="87"/>
                    <a:pt x="64" y="88"/>
                    <a:pt x="63" y="90"/>
                  </a:cubicBezTo>
                  <a:cubicBezTo>
                    <a:pt x="63" y="91"/>
                    <a:pt x="63" y="92"/>
                    <a:pt x="63" y="93"/>
                  </a:cubicBezTo>
                  <a:cubicBezTo>
                    <a:pt x="61" y="97"/>
                    <a:pt x="59" y="102"/>
                    <a:pt x="58" y="105"/>
                  </a:cubicBezTo>
                  <a:cubicBezTo>
                    <a:pt x="57" y="105"/>
                    <a:pt x="57" y="105"/>
                    <a:pt x="56" y="105"/>
                  </a:cubicBezTo>
                  <a:cubicBezTo>
                    <a:pt x="55" y="105"/>
                    <a:pt x="55" y="104"/>
                    <a:pt x="53" y="103"/>
                  </a:cubicBezTo>
                  <a:cubicBezTo>
                    <a:pt x="52" y="105"/>
                    <a:pt x="52" y="107"/>
                    <a:pt x="51" y="108"/>
                  </a:cubicBezTo>
                  <a:cubicBezTo>
                    <a:pt x="53" y="109"/>
                    <a:pt x="55" y="110"/>
                    <a:pt x="55" y="112"/>
                  </a:cubicBezTo>
                  <a:cubicBezTo>
                    <a:pt x="51" y="117"/>
                    <a:pt x="48" y="125"/>
                    <a:pt x="48" y="131"/>
                  </a:cubicBezTo>
                  <a:cubicBezTo>
                    <a:pt x="47" y="132"/>
                    <a:pt x="46" y="132"/>
                    <a:pt x="45" y="133"/>
                  </a:cubicBezTo>
                  <a:cubicBezTo>
                    <a:pt x="44" y="132"/>
                    <a:pt x="43" y="130"/>
                    <a:pt x="42" y="130"/>
                  </a:cubicBezTo>
                  <a:cubicBezTo>
                    <a:pt x="41" y="133"/>
                    <a:pt x="39" y="135"/>
                    <a:pt x="39" y="138"/>
                  </a:cubicBezTo>
                  <a:cubicBezTo>
                    <a:pt x="45" y="136"/>
                    <a:pt x="50" y="141"/>
                    <a:pt x="55" y="143"/>
                  </a:cubicBezTo>
                  <a:cubicBezTo>
                    <a:pt x="56" y="142"/>
                    <a:pt x="57" y="141"/>
                    <a:pt x="57" y="140"/>
                  </a:cubicBezTo>
                  <a:cubicBezTo>
                    <a:pt x="55" y="137"/>
                    <a:pt x="52" y="135"/>
                    <a:pt x="49" y="134"/>
                  </a:cubicBezTo>
                  <a:cubicBezTo>
                    <a:pt x="49" y="134"/>
                    <a:pt x="49" y="133"/>
                    <a:pt x="49" y="133"/>
                  </a:cubicBezTo>
                  <a:cubicBezTo>
                    <a:pt x="49" y="132"/>
                    <a:pt x="49" y="131"/>
                    <a:pt x="50" y="131"/>
                  </a:cubicBezTo>
                  <a:cubicBezTo>
                    <a:pt x="50" y="130"/>
                    <a:pt x="50" y="130"/>
                    <a:pt x="50" y="129"/>
                  </a:cubicBezTo>
                  <a:cubicBezTo>
                    <a:pt x="54" y="126"/>
                    <a:pt x="54" y="120"/>
                    <a:pt x="58" y="117"/>
                  </a:cubicBezTo>
                  <a:cubicBezTo>
                    <a:pt x="58" y="114"/>
                    <a:pt x="58" y="112"/>
                    <a:pt x="60" y="111"/>
                  </a:cubicBezTo>
                  <a:cubicBezTo>
                    <a:pt x="63" y="112"/>
                    <a:pt x="65" y="114"/>
                    <a:pt x="68" y="115"/>
                  </a:cubicBezTo>
                  <a:close/>
                  <a:moveTo>
                    <a:pt x="140" y="54"/>
                  </a:moveTo>
                  <a:cubicBezTo>
                    <a:pt x="131" y="55"/>
                    <a:pt x="122" y="52"/>
                    <a:pt x="114" y="50"/>
                  </a:cubicBezTo>
                  <a:cubicBezTo>
                    <a:pt x="114" y="50"/>
                    <a:pt x="114" y="51"/>
                    <a:pt x="114" y="51"/>
                  </a:cubicBezTo>
                  <a:cubicBezTo>
                    <a:pt x="115" y="82"/>
                    <a:pt x="113" y="115"/>
                    <a:pt x="114" y="142"/>
                  </a:cubicBezTo>
                  <a:cubicBezTo>
                    <a:pt x="115" y="141"/>
                    <a:pt x="117" y="142"/>
                    <a:pt x="117" y="142"/>
                  </a:cubicBezTo>
                  <a:cubicBezTo>
                    <a:pt x="119" y="141"/>
                    <a:pt x="119" y="142"/>
                    <a:pt x="121" y="143"/>
                  </a:cubicBezTo>
                  <a:cubicBezTo>
                    <a:pt x="122" y="143"/>
                    <a:pt x="123" y="142"/>
                    <a:pt x="124" y="143"/>
                  </a:cubicBezTo>
                  <a:cubicBezTo>
                    <a:pt x="125" y="143"/>
                    <a:pt x="126" y="143"/>
                    <a:pt x="126" y="143"/>
                  </a:cubicBezTo>
                  <a:cubicBezTo>
                    <a:pt x="135" y="145"/>
                    <a:pt x="145" y="144"/>
                    <a:pt x="153" y="143"/>
                  </a:cubicBezTo>
                  <a:cubicBezTo>
                    <a:pt x="153" y="132"/>
                    <a:pt x="154" y="121"/>
                    <a:pt x="153" y="110"/>
                  </a:cubicBezTo>
                  <a:cubicBezTo>
                    <a:pt x="152" y="101"/>
                    <a:pt x="153" y="91"/>
                    <a:pt x="152" y="82"/>
                  </a:cubicBezTo>
                  <a:cubicBezTo>
                    <a:pt x="152" y="73"/>
                    <a:pt x="150" y="62"/>
                    <a:pt x="151" y="53"/>
                  </a:cubicBezTo>
                  <a:cubicBezTo>
                    <a:pt x="147" y="52"/>
                    <a:pt x="144" y="54"/>
                    <a:pt x="140" y="54"/>
                  </a:cubicBezTo>
                  <a:close/>
                  <a:moveTo>
                    <a:pt x="197" y="51"/>
                  </a:moveTo>
                  <a:cubicBezTo>
                    <a:pt x="197" y="57"/>
                    <a:pt x="198" y="59"/>
                    <a:pt x="197" y="62"/>
                  </a:cubicBezTo>
                  <a:cubicBezTo>
                    <a:pt x="198" y="70"/>
                    <a:pt x="199" y="78"/>
                    <a:pt x="198" y="86"/>
                  </a:cubicBezTo>
                  <a:cubicBezTo>
                    <a:pt x="196" y="112"/>
                    <a:pt x="197" y="141"/>
                    <a:pt x="198" y="165"/>
                  </a:cubicBezTo>
                  <a:cubicBezTo>
                    <a:pt x="199" y="166"/>
                    <a:pt x="201" y="168"/>
                    <a:pt x="202" y="167"/>
                  </a:cubicBezTo>
                  <a:cubicBezTo>
                    <a:pt x="205" y="146"/>
                    <a:pt x="204" y="126"/>
                    <a:pt x="204" y="105"/>
                  </a:cubicBezTo>
                  <a:cubicBezTo>
                    <a:pt x="204" y="98"/>
                    <a:pt x="203" y="92"/>
                    <a:pt x="202" y="85"/>
                  </a:cubicBezTo>
                  <a:cubicBezTo>
                    <a:pt x="202" y="74"/>
                    <a:pt x="203" y="62"/>
                    <a:pt x="203" y="51"/>
                  </a:cubicBezTo>
                  <a:cubicBezTo>
                    <a:pt x="200" y="51"/>
                    <a:pt x="199" y="52"/>
                    <a:pt x="198" y="51"/>
                  </a:cubicBezTo>
                  <a:cubicBezTo>
                    <a:pt x="198" y="51"/>
                    <a:pt x="197" y="51"/>
                    <a:pt x="197" y="51"/>
                  </a:cubicBezTo>
                  <a:close/>
                  <a:moveTo>
                    <a:pt x="279" y="76"/>
                  </a:moveTo>
                  <a:cubicBezTo>
                    <a:pt x="284" y="75"/>
                    <a:pt x="291" y="72"/>
                    <a:pt x="294" y="68"/>
                  </a:cubicBezTo>
                  <a:cubicBezTo>
                    <a:pt x="296" y="65"/>
                    <a:pt x="293" y="62"/>
                    <a:pt x="292" y="60"/>
                  </a:cubicBezTo>
                  <a:cubicBezTo>
                    <a:pt x="291" y="58"/>
                    <a:pt x="290" y="55"/>
                    <a:pt x="288" y="54"/>
                  </a:cubicBezTo>
                  <a:cubicBezTo>
                    <a:pt x="287" y="54"/>
                    <a:pt x="284" y="54"/>
                    <a:pt x="281" y="54"/>
                  </a:cubicBezTo>
                  <a:cubicBezTo>
                    <a:pt x="279" y="55"/>
                    <a:pt x="276" y="55"/>
                    <a:pt x="275" y="55"/>
                  </a:cubicBezTo>
                  <a:cubicBezTo>
                    <a:pt x="272" y="56"/>
                    <a:pt x="269" y="59"/>
                    <a:pt x="267" y="60"/>
                  </a:cubicBezTo>
                  <a:cubicBezTo>
                    <a:pt x="268" y="61"/>
                    <a:pt x="266" y="62"/>
                    <a:pt x="267" y="63"/>
                  </a:cubicBezTo>
                  <a:cubicBezTo>
                    <a:pt x="266" y="63"/>
                    <a:pt x="265" y="63"/>
                    <a:pt x="265" y="64"/>
                  </a:cubicBezTo>
                  <a:cubicBezTo>
                    <a:pt x="265" y="69"/>
                    <a:pt x="268" y="73"/>
                    <a:pt x="270" y="77"/>
                  </a:cubicBezTo>
                  <a:cubicBezTo>
                    <a:pt x="273" y="76"/>
                    <a:pt x="275" y="76"/>
                    <a:pt x="279" y="76"/>
                  </a:cubicBezTo>
                  <a:close/>
                  <a:moveTo>
                    <a:pt x="73" y="56"/>
                  </a:moveTo>
                  <a:cubicBezTo>
                    <a:pt x="70" y="62"/>
                    <a:pt x="67" y="68"/>
                    <a:pt x="64" y="75"/>
                  </a:cubicBezTo>
                  <a:cubicBezTo>
                    <a:pt x="66" y="74"/>
                    <a:pt x="66" y="76"/>
                    <a:pt x="68" y="76"/>
                  </a:cubicBezTo>
                  <a:cubicBezTo>
                    <a:pt x="71" y="70"/>
                    <a:pt x="74" y="63"/>
                    <a:pt x="76" y="57"/>
                  </a:cubicBezTo>
                  <a:cubicBezTo>
                    <a:pt x="76" y="56"/>
                    <a:pt x="75" y="55"/>
                    <a:pt x="73" y="56"/>
                  </a:cubicBezTo>
                  <a:close/>
                  <a:moveTo>
                    <a:pt x="85" y="61"/>
                  </a:moveTo>
                  <a:cubicBezTo>
                    <a:pt x="83" y="63"/>
                    <a:pt x="82" y="66"/>
                    <a:pt x="80" y="70"/>
                  </a:cubicBezTo>
                  <a:cubicBezTo>
                    <a:pt x="79" y="73"/>
                    <a:pt x="76" y="76"/>
                    <a:pt x="76" y="78"/>
                  </a:cubicBezTo>
                  <a:cubicBezTo>
                    <a:pt x="77" y="81"/>
                    <a:pt x="80" y="81"/>
                    <a:pt x="81" y="83"/>
                  </a:cubicBezTo>
                  <a:cubicBezTo>
                    <a:pt x="86" y="77"/>
                    <a:pt x="88" y="70"/>
                    <a:pt x="91" y="64"/>
                  </a:cubicBezTo>
                  <a:cubicBezTo>
                    <a:pt x="89" y="62"/>
                    <a:pt x="87" y="61"/>
                    <a:pt x="85" y="61"/>
                  </a:cubicBezTo>
                  <a:close/>
                  <a:moveTo>
                    <a:pt x="93" y="64"/>
                  </a:moveTo>
                  <a:cubicBezTo>
                    <a:pt x="91" y="70"/>
                    <a:pt x="86" y="77"/>
                    <a:pt x="84" y="83"/>
                  </a:cubicBezTo>
                  <a:cubicBezTo>
                    <a:pt x="83" y="89"/>
                    <a:pt x="84" y="98"/>
                    <a:pt x="85" y="105"/>
                  </a:cubicBezTo>
                  <a:cubicBezTo>
                    <a:pt x="85" y="111"/>
                    <a:pt x="84" y="117"/>
                    <a:pt x="84" y="123"/>
                  </a:cubicBezTo>
                  <a:cubicBezTo>
                    <a:pt x="85" y="135"/>
                    <a:pt x="85" y="150"/>
                    <a:pt x="85" y="163"/>
                  </a:cubicBezTo>
                  <a:cubicBezTo>
                    <a:pt x="85" y="164"/>
                    <a:pt x="87" y="165"/>
                    <a:pt x="86" y="167"/>
                  </a:cubicBezTo>
                  <a:cubicBezTo>
                    <a:pt x="93" y="170"/>
                    <a:pt x="101" y="169"/>
                    <a:pt x="107" y="167"/>
                  </a:cubicBezTo>
                  <a:cubicBezTo>
                    <a:pt x="109" y="159"/>
                    <a:pt x="108" y="152"/>
                    <a:pt x="108" y="144"/>
                  </a:cubicBezTo>
                  <a:cubicBezTo>
                    <a:pt x="108" y="132"/>
                    <a:pt x="109" y="119"/>
                    <a:pt x="109" y="105"/>
                  </a:cubicBezTo>
                  <a:cubicBezTo>
                    <a:pt x="109" y="101"/>
                    <a:pt x="109" y="96"/>
                    <a:pt x="109" y="93"/>
                  </a:cubicBezTo>
                  <a:cubicBezTo>
                    <a:pt x="109" y="92"/>
                    <a:pt x="108" y="91"/>
                    <a:pt x="108" y="90"/>
                  </a:cubicBezTo>
                  <a:cubicBezTo>
                    <a:pt x="108" y="87"/>
                    <a:pt x="109" y="84"/>
                    <a:pt x="108" y="81"/>
                  </a:cubicBezTo>
                  <a:cubicBezTo>
                    <a:pt x="108" y="75"/>
                    <a:pt x="106" y="70"/>
                    <a:pt x="106" y="64"/>
                  </a:cubicBezTo>
                  <a:cubicBezTo>
                    <a:pt x="102" y="62"/>
                    <a:pt x="97" y="62"/>
                    <a:pt x="93" y="64"/>
                  </a:cubicBezTo>
                  <a:close/>
                  <a:moveTo>
                    <a:pt x="271" y="79"/>
                  </a:moveTo>
                  <a:cubicBezTo>
                    <a:pt x="271" y="82"/>
                    <a:pt x="272" y="83"/>
                    <a:pt x="273" y="84"/>
                  </a:cubicBezTo>
                  <a:cubicBezTo>
                    <a:pt x="274" y="84"/>
                    <a:pt x="274" y="83"/>
                    <a:pt x="276" y="83"/>
                  </a:cubicBezTo>
                  <a:cubicBezTo>
                    <a:pt x="285" y="87"/>
                    <a:pt x="306" y="80"/>
                    <a:pt x="296" y="69"/>
                  </a:cubicBezTo>
                  <a:cubicBezTo>
                    <a:pt x="292" y="77"/>
                    <a:pt x="281" y="78"/>
                    <a:pt x="271" y="79"/>
                  </a:cubicBezTo>
                  <a:close/>
                  <a:moveTo>
                    <a:pt x="265" y="96"/>
                  </a:moveTo>
                  <a:cubicBezTo>
                    <a:pt x="265" y="98"/>
                    <a:pt x="265" y="100"/>
                    <a:pt x="265" y="103"/>
                  </a:cubicBezTo>
                  <a:cubicBezTo>
                    <a:pt x="265" y="107"/>
                    <a:pt x="265" y="112"/>
                    <a:pt x="265" y="118"/>
                  </a:cubicBezTo>
                  <a:cubicBezTo>
                    <a:pt x="265" y="121"/>
                    <a:pt x="265" y="125"/>
                    <a:pt x="266" y="127"/>
                  </a:cubicBezTo>
                  <a:cubicBezTo>
                    <a:pt x="266" y="128"/>
                    <a:pt x="268" y="130"/>
                    <a:pt x="269" y="132"/>
                  </a:cubicBezTo>
                  <a:cubicBezTo>
                    <a:pt x="272" y="136"/>
                    <a:pt x="274" y="141"/>
                    <a:pt x="276" y="147"/>
                  </a:cubicBezTo>
                  <a:cubicBezTo>
                    <a:pt x="278" y="151"/>
                    <a:pt x="281" y="160"/>
                    <a:pt x="284" y="163"/>
                  </a:cubicBezTo>
                  <a:cubicBezTo>
                    <a:pt x="285" y="164"/>
                    <a:pt x="289" y="165"/>
                    <a:pt x="291" y="166"/>
                  </a:cubicBezTo>
                  <a:cubicBezTo>
                    <a:pt x="296" y="168"/>
                    <a:pt x="302" y="168"/>
                    <a:pt x="306" y="169"/>
                  </a:cubicBezTo>
                  <a:cubicBezTo>
                    <a:pt x="304" y="166"/>
                    <a:pt x="303" y="162"/>
                    <a:pt x="302" y="159"/>
                  </a:cubicBezTo>
                  <a:cubicBezTo>
                    <a:pt x="301" y="156"/>
                    <a:pt x="299" y="153"/>
                    <a:pt x="298" y="151"/>
                  </a:cubicBezTo>
                  <a:cubicBezTo>
                    <a:pt x="298" y="150"/>
                    <a:pt x="298" y="148"/>
                    <a:pt x="298" y="147"/>
                  </a:cubicBezTo>
                  <a:cubicBezTo>
                    <a:pt x="296" y="141"/>
                    <a:pt x="292" y="135"/>
                    <a:pt x="290" y="128"/>
                  </a:cubicBezTo>
                  <a:cubicBezTo>
                    <a:pt x="287" y="122"/>
                    <a:pt x="285" y="115"/>
                    <a:pt x="282" y="109"/>
                  </a:cubicBezTo>
                  <a:cubicBezTo>
                    <a:pt x="276" y="97"/>
                    <a:pt x="271" y="84"/>
                    <a:pt x="265" y="73"/>
                  </a:cubicBezTo>
                  <a:cubicBezTo>
                    <a:pt x="265" y="72"/>
                    <a:pt x="265" y="72"/>
                    <a:pt x="265" y="73"/>
                  </a:cubicBezTo>
                  <a:cubicBezTo>
                    <a:pt x="264" y="79"/>
                    <a:pt x="265" y="87"/>
                    <a:pt x="265" y="96"/>
                  </a:cubicBezTo>
                  <a:close/>
                  <a:moveTo>
                    <a:pt x="274" y="87"/>
                  </a:moveTo>
                  <a:cubicBezTo>
                    <a:pt x="276" y="89"/>
                    <a:pt x="276" y="92"/>
                    <a:pt x="278" y="94"/>
                  </a:cubicBezTo>
                  <a:cubicBezTo>
                    <a:pt x="278" y="93"/>
                    <a:pt x="278" y="93"/>
                    <a:pt x="278" y="93"/>
                  </a:cubicBezTo>
                  <a:cubicBezTo>
                    <a:pt x="280" y="93"/>
                    <a:pt x="283" y="93"/>
                    <a:pt x="285" y="93"/>
                  </a:cubicBezTo>
                  <a:cubicBezTo>
                    <a:pt x="291" y="93"/>
                    <a:pt x="299" y="87"/>
                    <a:pt x="301" y="83"/>
                  </a:cubicBezTo>
                  <a:cubicBezTo>
                    <a:pt x="302" y="81"/>
                    <a:pt x="302" y="79"/>
                    <a:pt x="300" y="78"/>
                  </a:cubicBezTo>
                  <a:cubicBezTo>
                    <a:pt x="295" y="87"/>
                    <a:pt x="283" y="86"/>
                    <a:pt x="274" y="87"/>
                  </a:cubicBezTo>
                  <a:close/>
                  <a:moveTo>
                    <a:pt x="278" y="96"/>
                  </a:moveTo>
                  <a:cubicBezTo>
                    <a:pt x="279" y="96"/>
                    <a:pt x="279" y="97"/>
                    <a:pt x="279" y="98"/>
                  </a:cubicBezTo>
                  <a:cubicBezTo>
                    <a:pt x="283" y="98"/>
                    <a:pt x="287" y="99"/>
                    <a:pt x="290" y="98"/>
                  </a:cubicBezTo>
                  <a:cubicBezTo>
                    <a:pt x="297" y="98"/>
                    <a:pt x="302" y="92"/>
                    <a:pt x="305" y="87"/>
                  </a:cubicBezTo>
                  <a:cubicBezTo>
                    <a:pt x="304" y="86"/>
                    <a:pt x="304" y="84"/>
                    <a:pt x="303" y="84"/>
                  </a:cubicBezTo>
                  <a:cubicBezTo>
                    <a:pt x="298" y="92"/>
                    <a:pt x="289" y="97"/>
                    <a:pt x="278" y="96"/>
                  </a:cubicBezTo>
                  <a:close/>
                  <a:moveTo>
                    <a:pt x="54" y="102"/>
                  </a:moveTo>
                  <a:cubicBezTo>
                    <a:pt x="55" y="102"/>
                    <a:pt x="56" y="103"/>
                    <a:pt x="57" y="102"/>
                  </a:cubicBezTo>
                  <a:cubicBezTo>
                    <a:pt x="57" y="100"/>
                    <a:pt x="60" y="96"/>
                    <a:pt x="61" y="92"/>
                  </a:cubicBezTo>
                  <a:cubicBezTo>
                    <a:pt x="62" y="90"/>
                    <a:pt x="65" y="84"/>
                    <a:pt x="60" y="84"/>
                  </a:cubicBezTo>
                  <a:cubicBezTo>
                    <a:pt x="59" y="91"/>
                    <a:pt x="56" y="95"/>
                    <a:pt x="54" y="102"/>
                  </a:cubicBezTo>
                  <a:close/>
                  <a:moveTo>
                    <a:pt x="72" y="88"/>
                  </a:moveTo>
                  <a:cubicBezTo>
                    <a:pt x="69" y="92"/>
                    <a:pt x="66" y="99"/>
                    <a:pt x="64" y="105"/>
                  </a:cubicBezTo>
                  <a:cubicBezTo>
                    <a:pt x="66" y="106"/>
                    <a:pt x="68" y="108"/>
                    <a:pt x="70" y="110"/>
                  </a:cubicBezTo>
                  <a:cubicBezTo>
                    <a:pt x="73" y="104"/>
                    <a:pt x="76" y="98"/>
                    <a:pt x="78" y="91"/>
                  </a:cubicBezTo>
                  <a:cubicBezTo>
                    <a:pt x="77" y="89"/>
                    <a:pt x="74" y="88"/>
                    <a:pt x="72" y="88"/>
                  </a:cubicBezTo>
                  <a:close/>
                  <a:moveTo>
                    <a:pt x="79" y="94"/>
                  </a:moveTo>
                  <a:cubicBezTo>
                    <a:pt x="79" y="95"/>
                    <a:pt x="79" y="96"/>
                    <a:pt x="79" y="97"/>
                  </a:cubicBezTo>
                  <a:cubicBezTo>
                    <a:pt x="77" y="101"/>
                    <a:pt x="74" y="105"/>
                    <a:pt x="73" y="109"/>
                  </a:cubicBezTo>
                  <a:cubicBezTo>
                    <a:pt x="72" y="113"/>
                    <a:pt x="72" y="118"/>
                    <a:pt x="71" y="123"/>
                  </a:cubicBezTo>
                  <a:cubicBezTo>
                    <a:pt x="71" y="135"/>
                    <a:pt x="72" y="143"/>
                    <a:pt x="70" y="154"/>
                  </a:cubicBezTo>
                  <a:cubicBezTo>
                    <a:pt x="74" y="157"/>
                    <a:pt x="78" y="160"/>
                    <a:pt x="82" y="163"/>
                  </a:cubicBezTo>
                  <a:cubicBezTo>
                    <a:pt x="83" y="155"/>
                    <a:pt x="83" y="148"/>
                    <a:pt x="83" y="139"/>
                  </a:cubicBezTo>
                  <a:cubicBezTo>
                    <a:pt x="83" y="131"/>
                    <a:pt x="82" y="123"/>
                    <a:pt x="82" y="117"/>
                  </a:cubicBezTo>
                  <a:cubicBezTo>
                    <a:pt x="82" y="109"/>
                    <a:pt x="83" y="97"/>
                    <a:pt x="82" y="89"/>
                  </a:cubicBezTo>
                  <a:cubicBezTo>
                    <a:pt x="81" y="91"/>
                    <a:pt x="80" y="92"/>
                    <a:pt x="79" y="94"/>
                  </a:cubicBezTo>
                  <a:close/>
                  <a:moveTo>
                    <a:pt x="280" y="100"/>
                  </a:moveTo>
                  <a:cubicBezTo>
                    <a:pt x="285" y="111"/>
                    <a:pt x="290" y="124"/>
                    <a:pt x="295" y="136"/>
                  </a:cubicBezTo>
                  <a:cubicBezTo>
                    <a:pt x="305" y="137"/>
                    <a:pt x="318" y="131"/>
                    <a:pt x="322" y="122"/>
                  </a:cubicBezTo>
                  <a:cubicBezTo>
                    <a:pt x="317" y="111"/>
                    <a:pt x="312" y="100"/>
                    <a:pt x="306" y="90"/>
                  </a:cubicBezTo>
                  <a:cubicBezTo>
                    <a:pt x="302" y="97"/>
                    <a:pt x="291" y="104"/>
                    <a:pt x="280" y="100"/>
                  </a:cubicBezTo>
                  <a:close/>
                  <a:moveTo>
                    <a:pt x="43" y="128"/>
                  </a:moveTo>
                  <a:cubicBezTo>
                    <a:pt x="44" y="129"/>
                    <a:pt x="44" y="129"/>
                    <a:pt x="45" y="129"/>
                  </a:cubicBezTo>
                  <a:cubicBezTo>
                    <a:pt x="47" y="123"/>
                    <a:pt x="50" y="117"/>
                    <a:pt x="52" y="111"/>
                  </a:cubicBezTo>
                  <a:cubicBezTo>
                    <a:pt x="51" y="112"/>
                    <a:pt x="51" y="111"/>
                    <a:pt x="50" y="111"/>
                  </a:cubicBezTo>
                  <a:cubicBezTo>
                    <a:pt x="48" y="117"/>
                    <a:pt x="45" y="122"/>
                    <a:pt x="43" y="128"/>
                  </a:cubicBezTo>
                  <a:close/>
                  <a:moveTo>
                    <a:pt x="62" y="115"/>
                  </a:moveTo>
                  <a:cubicBezTo>
                    <a:pt x="59" y="116"/>
                    <a:pt x="58" y="121"/>
                    <a:pt x="57" y="124"/>
                  </a:cubicBezTo>
                  <a:cubicBezTo>
                    <a:pt x="56" y="126"/>
                    <a:pt x="53" y="129"/>
                    <a:pt x="52" y="133"/>
                  </a:cubicBezTo>
                  <a:cubicBezTo>
                    <a:pt x="54" y="134"/>
                    <a:pt x="57" y="136"/>
                    <a:pt x="58" y="138"/>
                  </a:cubicBezTo>
                  <a:cubicBezTo>
                    <a:pt x="61" y="132"/>
                    <a:pt x="64" y="125"/>
                    <a:pt x="66" y="118"/>
                  </a:cubicBezTo>
                  <a:cubicBezTo>
                    <a:pt x="65" y="117"/>
                    <a:pt x="64" y="116"/>
                    <a:pt x="62" y="115"/>
                  </a:cubicBezTo>
                  <a:close/>
                  <a:moveTo>
                    <a:pt x="297" y="139"/>
                  </a:moveTo>
                  <a:cubicBezTo>
                    <a:pt x="297" y="140"/>
                    <a:pt x="297" y="141"/>
                    <a:pt x="298" y="142"/>
                  </a:cubicBezTo>
                  <a:cubicBezTo>
                    <a:pt x="298" y="141"/>
                    <a:pt x="298" y="141"/>
                    <a:pt x="299" y="140"/>
                  </a:cubicBezTo>
                  <a:cubicBezTo>
                    <a:pt x="302" y="141"/>
                    <a:pt x="306" y="140"/>
                    <a:pt x="308" y="140"/>
                  </a:cubicBezTo>
                  <a:cubicBezTo>
                    <a:pt x="314" y="139"/>
                    <a:pt x="320" y="135"/>
                    <a:pt x="323" y="132"/>
                  </a:cubicBezTo>
                  <a:cubicBezTo>
                    <a:pt x="324" y="130"/>
                    <a:pt x="326" y="127"/>
                    <a:pt x="323" y="125"/>
                  </a:cubicBezTo>
                  <a:cubicBezTo>
                    <a:pt x="317" y="134"/>
                    <a:pt x="308" y="138"/>
                    <a:pt x="297" y="139"/>
                  </a:cubicBezTo>
                  <a:close/>
                  <a:moveTo>
                    <a:pt x="326" y="131"/>
                  </a:moveTo>
                  <a:cubicBezTo>
                    <a:pt x="321" y="139"/>
                    <a:pt x="310" y="145"/>
                    <a:pt x="298" y="142"/>
                  </a:cubicBezTo>
                  <a:cubicBezTo>
                    <a:pt x="299" y="146"/>
                    <a:pt x="301" y="150"/>
                    <a:pt x="306" y="148"/>
                  </a:cubicBezTo>
                  <a:cubicBezTo>
                    <a:pt x="316" y="150"/>
                    <a:pt x="327" y="146"/>
                    <a:pt x="330" y="137"/>
                  </a:cubicBezTo>
                  <a:cubicBezTo>
                    <a:pt x="328" y="135"/>
                    <a:pt x="328" y="132"/>
                    <a:pt x="326" y="131"/>
                  </a:cubicBezTo>
                  <a:close/>
                  <a:moveTo>
                    <a:pt x="37" y="140"/>
                  </a:moveTo>
                  <a:cubicBezTo>
                    <a:pt x="36" y="142"/>
                    <a:pt x="35" y="145"/>
                    <a:pt x="34" y="147"/>
                  </a:cubicBezTo>
                  <a:cubicBezTo>
                    <a:pt x="38" y="148"/>
                    <a:pt x="41" y="147"/>
                    <a:pt x="45" y="149"/>
                  </a:cubicBezTo>
                  <a:cubicBezTo>
                    <a:pt x="47" y="150"/>
                    <a:pt x="49" y="153"/>
                    <a:pt x="51" y="154"/>
                  </a:cubicBezTo>
                  <a:cubicBezTo>
                    <a:pt x="52" y="151"/>
                    <a:pt x="53" y="150"/>
                    <a:pt x="54" y="147"/>
                  </a:cubicBezTo>
                  <a:cubicBezTo>
                    <a:pt x="50" y="143"/>
                    <a:pt x="44" y="140"/>
                    <a:pt x="37" y="140"/>
                  </a:cubicBezTo>
                  <a:close/>
                  <a:moveTo>
                    <a:pt x="313" y="160"/>
                  </a:moveTo>
                  <a:cubicBezTo>
                    <a:pt x="320" y="161"/>
                    <a:pt x="328" y="157"/>
                    <a:pt x="332" y="153"/>
                  </a:cubicBezTo>
                  <a:cubicBezTo>
                    <a:pt x="335" y="149"/>
                    <a:pt x="334" y="145"/>
                    <a:pt x="332" y="141"/>
                  </a:cubicBezTo>
                  <a:cubicBezTo>
                    <a:pt x="332" y="141"/>
                    <a:pt x="331" y="141"/>
                    <a:pt x="331" y="141"/>
                  </a:cubicBezTo>
                  <a:cubicBezTo>
                    <a:pt x="326" y="150"/>
                    <a:pt x="312" y="151"/>
                    <a:pt x="302" y="151"/>
                  </a:cubicBezTo>
                  <a:cubicBezTo>
                    <a:pt x="303" y="154"/>
                    <a:pt x="304" y="157"/>
                    <a:pt x="306" y="159"/>
                  </a:cubicBezTo>
                  <a:cubicBezTo>
                    <a:pt x="308" y="159"/>
                    <a:pt x="311" y="160"/>
                    <a:pt x="313" y="160"/>
                  </a:cubicBezTo>
                  <a:close/>
                  <a:moveTo>
                    <a:pt x="114" y="154"/>
                  </a:moveTo>
                  <a:cubicBezTo>
                    <a:pt x="125" y="157"/>
                    <a:pt x="139" y="158"/>
                    <a:pt x="153" y="156"/>
                  </a:cubicBezTo>
                  <a:cubicBezTo>
                    <a:pt x="153" y="152"/>
                    <a:pt x="153" y="149"/>
                    <a:pt x="153" y="145"/>
                  </a:cubicBezTo>
                  <a:cubicBezTo>
                    <a:pt x="139" y="147"/>
                    <a:pt x="124" y="147"/>
                    <a:pt x="115" y="144"/>
                  </a:cubicBezTo>
                  <a:cubicBezTo>
                    <a:pt x="114" y="147"/>
                    <a:pt x="114" y="150"/>
                    <a:pt x="114" y="154"/>
                  </a:cubicBezTo>
                  <a:close/>
                  <a:moveTo>
                    <a:pt x="32" y="153"/>
                  </a:moveTo>
                  <a:cubicBezTo>
                    <a:pt x="40" y="153"/>
                    <a:pt x="44" y="158"/>
                    <a:pt x="49" y="160"/>
                  </a:cubicBezTo>
                  <a:cubicBezTo>
                    <a:pt x="49" y="159"/>
                    <a:pt x="50" y="158"/>
                    <a:pt x="50" y="157"/>
                  </a:cubicBezTo>
                  <a:cubicBezTo>
                    <a:pt x="47" y="152"/>
                    <a:pt x="41" y="150"/>
                    <a:pt x="34" y="149"/>
                  </a:cubicBezTo>
                  <a:cubicBezTo>
                    <a:pt x="34" y="149"/>
                    <a:pt x="33" y="149"/>
                    <a:pt x="33" y="149"/>
                  </a:cubicBezTo>
                  <a:cubicBezTo>
                    <a:pt x="33" y="150"/>
                    <a:pt x="32" y="151"/>
                    <a:pt x="32" y="153"/>
                  </a:cubicBezTo>
                  <a:close/>
                  <a:moveTo>
                    <a:pt x="332" y="156"/>
                  </a:moveTo>
                  <a:cubicBezTo>
                    <a:pt x="326" y="163"/>
                    <a:pt x="317" y="163"/>
                    <a:pt x="307" y="162"/>
                  </a:cubicBezTo>
                  <a:cubicBezTo>
                    <a:pt x="309" y="166"/>
                    <a:pt x="310" y="171"/>
                    <a:pt x="314" y="172"/>
                  </a:cubicBezTo>
                  <a:cubicBezTo>
                    <a:pt x="316" y="173"/>
                    <a:pt x="321" y="173"/>
                    <a:pt x="323" y="173"/>
                  </a:cubicBezTo>
                  <a:cubicBezTo>
                    <a:pt x="331" y="172"/>
                    <a:pt x="337" y="168"/>
                    <a:pt x="339" y="162"/>
                  </a:cubicBezTo>
                  <a:cubicBezTo>
                    <a:pt x="341" y="158"/>
                    <a:pt x="338" y="154"/>
                    <a:pt x="336" y="150"/>
                  </a:cubicBezTo>
                  <a:cubicBezTo>
                    <a:pt x="335" y="152"/>
                    <a:pt x="333" y="155"/>
                    <a:pt x="332" y="156"/>
                  </a:cubicBezTo>
                  <a:close/>
                  <a:moveTo>
                    <a:pt x="30" y="160"/>
                  </a:moveTo>
                  <a:cubicBezTo>
                    <a:pt x="33" y="164"/>
                    <a:pt x="45" y="169"/>
                    <a:pt x="48" y="162"/>
                  </a:cubicBezTo>
                  <a:cubicBezTo>
                    <a:pt x="42" y="159"/>
                    <a:pt x="38" y="155"/>
                    <a:pt x="31" y="154"/>
                  </a:cubicBezTo>
                  <a:cubicBezTo>
                    <a:pt x="30" y="156"/>
                    <a:pt x="30" y="158"/>
                    <a:pt x="30" y="160"/>
                  </a:cubicBezTo>
                  <a:close/>
                  <a:moveTo>
                    <a:pt x="115" y="166"/>
                  </a:moveTo>
                  <a:cubicBezTo>
                    <a:pt x="119" y="167"/>
                    <a:pt x="125" y="169"/>
                    <a:pt x="132" y="169"/>
                  </a:cubicBezTo>
                  <a:cubicBezTo>
                    <a:pt x="138" y="170"/>
                    <a:pt x="149" y="171"/>
                    <a:pt x="152" y="167"/>
                  </a:cubicBezTo>
                  <a:cubicBezTo>
                    <a:pt x="153" y="165"/>
                    <a:pt x="152" y="160"/>
                    <a:pt x="152" y="159"/>
                  </a:cubicBezTo>
                  <a:cubicBezTo>
                    <a:pt x="139" y="159"/>
                    <a:pt x="125" y="160"/>
                    <a:pt x="114" y="156"/>
                  </a:cubicBezTo>
                  <a:cubicBezTo>
                    <a:pt x="114" y="160"/>
                    <a:pt x="113" y="164"/>
                    <a:pt x="115" y="16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39" name="Freeform 107"/>
            <p:cNvSpPr>
              <a:spLocks noEditPoints="1"/>
            </p:cNvSpPr>
            <p:nvPr/>
          </p:nvSpPr>
          <p:spPr bwMode="auto">
            <a:xfrm>
              <a:off x="7893218" y="3755274"/>
              <a:ext cx="97606" cy="368593"/>
            </a:xfrm>
            <a:custGeom>
              <a:avLst/>
              <a:gdLst>
                <a:gd name="T0" fmla="*/ 28 w 31"/>
                <a:gd name="T1" fmla="*/ 114 h 117"/>
                <a:gd name="T2" fmla="*/ 4 w 31"/>
                <a:gd name="T3" fmla="*/ 114 h 117"/>
                <a:gd name="T4" fmla="*/ 2 w 31"/>
                <a:gd name="T5" fmla="*/ 91 h 117"/>
                <a:gd name="T6" fmla="*/ 3 w 31"/>
                <a:gd name="T7" fmla="*/ 67 h 117"/>
                <a:gd name="T8" fmla="*/ 2 w 31"/>
                <a:gd name="T9" fmla="*/ 61 h 117"/>
                <a:gd name="T10" fmla="*/ 2 w 31"/>
                <a:gd name="T11" fmla="*/ 34 h 117"/>
                <a:gd name="T12" fmla="*/ 1 w 31"/>
                <a:gd name="T13" fmla="*/ 18 h 117"/>
                <a:gd name="T14" fmla="*/ 2 w 31"/>
                <a:gd name="T15" fmla="*/ 5 h 117"/>
                <a:gd name="T16" fmla="*/ 7 w 31"/>
                <a:gd name="T17" fmla="*/ 1 h 117"/>
                <a:gd name="T18" fmla="*/ 12 w 31"/>
                <a:gd name="T19" fmla="*/ 1 h 117"/>
                <a:gd name="T20" fmla="*/ 29 w 31"/>
                <a:gd name="T21" fmla="*/ 7 h 117"/>
                <a:gd name="T22" fmla="*/ 29 w 31"/>
                <a:gd name="T23" fmla="*/ 24 h 117"/>
                <a:gd name="T24" fmla="*/ 29 w 31"/>
                <a:gd name="T25" fmla="*/ 82 h 117"/>
                <a:gd name="T26" fmla="*/ 28 w 31"/>
                <a:gd name="T27" fmla="*/ 114 h 117"/>
                <a:gd name="T28" fmla="*/ 9 w 31"/>
                <a:gd name="T29" fmla="*/ 112 h 117"/>
                <a:gd name="T30" fmla="*/ 19 w 31"/>
                <a:gd name="T31" fmla="*/ 112 h 117"/>
                <a:gd name="T32" fmla="*/ 26 w 31"/>
                <a:gd name="T33" fmla="*/ 108 h 117"/>
                <a:gd name="T34" fmla="*/ 26 w 31"/>
                <a:gd name="T35" fmla="*/ 97 h 117"/>
                <a:gd name="T36" fmla="*/ 26 w 31"/>
                <a:gd name="T37" fmla="*/ 76 h 117"/>
                <a:gd name="T38" fmla="*/ 27 w 31"/>
                <a:gd name="T39" fmla="*/ 24 h 117"/>
                <a:gd name="T40" fmla="*/ 27 w 31"/>
                <a:gd name="T41" fmla="*/ 10 h 117"/>
                <a:gd name="T42" fmla="*/ 21 w 31"/>
                <a:gd name="T43" fmla="*/ 5 h 117"/>
                <a:gd name="T44" fmla="*/ 7 w 31"/>
                <a:gd name="T45" fmla="*/ 5 h 117"/>
                <a:gd name="T46" fmla="*/ 4 w 31"/>
                <a:gd name="T47" fmla="*/ 13 h 117"/>
                <a:gd name="T48" fmla="*/ 4 w 31"/>
                <a:gd name="T49" fmla="*/ 15 h 117"/>
                <a:gd name="T50" fmla="*/ 5 w 31"/>
                <a:gd name="T51" fmla="*/ 54 h 117"/>
                <a:gd name="T52" fmla="*/ 4 w 31"/>
                <a:gd name="T53" fmla="*/ 106 h 117"/>
                <a:gd name="T54" fmla="*/ 4 w 31"/>
                <a:gd name="T55" fmla="*/ 109 h 117"/>
                <a:gd name="T56" fmla="*/ 8 w 31"/>
                <a:gd name="T57" fmla="*/ 113 h 117"/>
                <a:gd name="T58" fmla="*/ 9 w 31"/>
                <a:gd name="T59" fmla="*/ 112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1" h="117">
                  <a:moveTo>
                    <a:pt x="28" y="114"/>
                  </a:moveTo>
                  <a:cubicBezTo>
                    <a:pt x="22" y="117"/>
                    <a:pt x="12" y="117"/>
                    <a:pt x="4" y="114"/>
                  </a:cubicBezTo>
                  <a:cubicBezTo>
                    <a:pt x="0" y="108"/>
                    <a:pt x="2" y="100"/>
                    <a:pt x="2" y="91"/>
                  </a:cubicBezTo>
                  <a:cubicBezTo>
                    <a:pt x="2" y="83"/>
                    <a:pt x="3" y="75"/>
                    <a:pt x="3" y="67"/>
                  </a:cubicBezTo>
                  <a:cubicBezTo>
                    <a:pt x="3" y="65"/>
                    <a:pt x="2" y="63"/>
                    <a:pt x="2" y="61"/>
                  </a:cubicBezTo>
                  <a:cubicBezTo>
                    <a:pt x="3" y="51"/>
                    <a:pt x="2" y="42"/>
                    <a:pt x="2" y="34"/>
                  </a:cubicBezTo>
                  <a:cubicBezTo>
                    <a:pt x="1" y="28"/>
                    <a:pt x="1" y="23"/>
                    <a:pt x="1" y="18"/>
                  </a:cubicBezTo>
                  <a:cubicBezTo>
                    <a:pt x="2" y="14"/>
                    <a:pt x="0" y="9"/>
                    <a:pt x="2" y="5"/>
                  </a:cubicBezTo>
                  <a:cubicBezTo>
                    <a:pt x="3" y="3"/>
                    <a:pt x="6" y="1"/>
                    <a:pt x="7" y="1"/>
                  </a:cubicBezTo>
                  <a:cubicBezTo>
                    <a:pt x="8" y="1"/>
                    <a:pt x="10" y="1"/>
                    <a:pt x="12" y="1"/>
                  </a:cubicBezTo>
                  <a:cubicBezTo>
                    <a:pt x="19" y="1"/>
                    <a:pt x="26" y="0"/>
                    <a:pt x="29" y="7"/>
                  </a:cubicBezTo>
                  <a:cubicBezTo>
                    <a:pt x="31" y="13"/>
                    <a:pt x="29" y="19"/>
                    <a:pt x="29" y="24"/>
                  </a:cubicBezTo>
                  <a:cubicBezTo>
                    <a:pt x="28" y="41"/>
                    <a:pt x="29" y="64"/>
                    <a:pt x="29" y="82"/>
                  </a:cubicBezTo>
                  <a:cubicBezTo>
                    <a:pt x="29" y="94"/>
                    <a:pt x="30" y="104"/>
                    <a:pt x="28" y="114"/>
                  </a:cubicBezTo>
                  <a:close/>
                  <a:moveTo>
                    <a:pt x="9" y="112"/>
                  </a:moveTo>
                  <a:cubicBezTo>
                    <a:pt x="10" y="113"/>
                    <a:pt x="16" y="114"/>
                    <a:pt x="19" y="112"/>
                  </a:cubicBezTo>
                  <a:cubicBezTo>
                    <a:pt x="23" y="114"/>
                    <a:pt x="26" y="112"/>
                    <a:pt x="26" y="108"/>
                  </a:cubicBezTo>
                  <a:cubicBezTo>
                    <a:pt x="27" y="105"/>
                    <a:pt x="26" y="101"/>
                    <a:pt x="26" y="97"/>
                  </a:cubicBezTo>
                  <a:cubicBezTo>
                    <a:pt x="27" y="90"/>
                    <a:pt x="26" y="83"/>
                    <a:pt x="26" y="76"/>
                  </a:cubicBezTo>
                  <a:cubicBezTo>
                    <a:pt x="27" y="56"/>
                    <a:pt x="26" y="43"/>
                    <a:pt x="27" y="24"/>
                  </a:cubicBezTo>
                  <a:cubicBezTo>
                    <a:pt x="27" y="19"/>
                    <a:pt x="28" y="13"/>
                    <a:pt x="27" y="10"/>
                  </a:cubicBezTo>
                  <a:cubicBezTo>
                    <a:pt x="26" y="8"/>
                    <a:pt x="24" y="6"/>
                    <a:pt x="21" y="5"/>
                  </a:cubicBezTo>
                  <a:cubicBezTo>
                    <a:pt x="17" y="2"/>
                    <a:pt x="10" y="5"/>
                    <a:pt x="7" y="5"/>
                  </a:cubicBezTo>
                  <a:cubicBezTo>
                    <a:pt x="4" y="6"/>
                    <a:pt x="4" y="10"/>
                    <a:pt x="4" y="13"/>
                  </a:cubicBezTo>
                  <a:cubicBezTo>
                    <a:pt x="4" y="13"/>
                    <a:pt x="4" y="14"/>
                    <a:pt x="4" y="15"/>
                  </a:cubicBezTo>
                  <a:cubicBezTo>
                    <a:pt x="3" y="27"/>
                    <a:pt x="4" y="41"/>
                    <a:pt x="5" y="54"/>
                  </a:cubicBezTo>
                  <a:cubicBezTo>
                    <a:pt x="6" y="71"/>
                    <a:pt x="4" y="91"/>
                    <a:pt x="4" y="106"/>
                  </a:cubicBezTo>
                  <a:cubicBezTo>
                    <a:pt x="4" y="107"/>
                    <a:pt x="5" y="108"/>
                    <a:pt x="4" y="109"/>
                  </a:cubicBezTo>
                  <a:cubicBezTo>
                    <a:pt x="6" y="110"/>
                    <a:pt x="7" y="112"/>
                    <a:pt x="8" y="113"/>
                  </a:cubicBezTo>
                  <a:cubicBezTo>
                    <a:pt x="8" y="112"/>
                    <a:pt x="8" y="111"/>
                    <a:pt x="9" y="1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Arial"/>
                <a:ea typeface="微软雅黑"/>
                <a:sym typeface="Arial"/>
              </a:endParaRPr>
            </a:p>
          </p:txBody>
        </p:sp>
      </p:grpSp>
      <p:pic>
        <p:nvPicPr>
          <p:cNvPr id="40" name="Picture 2" descr="C:\Users\user\Desktop\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83" y="5247539"/>
            <a:ext cx="2826436" cy="1367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3" descr="C:\Users\user\Desktop\3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4588" y="5066654"/>
            <a:ext cx="1613126" cy="1613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8302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D:\生根(CA)\生根分享報告\簡報用小插圖\想\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3085" y="3362004"/>
            <a:ext cx="1992099" cy="3264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User\Desktop\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967" y="2499333"/>
            <a:ext cx="827685" cy="1916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標題 2"/>
          <p:cNvSpPr txBox="1">
            <a:spLocks/>
          </p:cNvSpPr>
          <p:nvPr/>
        </p:nvSpPr>
        <p:spPr>
          <a:xfrm>
            <a:off x="2521620" y="1083092"/>
            <a:ext cx="2067234" cy="6715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0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怎麼讀</a:t>
            </a:r>
            <a:r>
              <a:rPr lang="en-US" altLang="zh-TW" sz="40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  <a:endParaRPr lang="zh-TW" altLang="en-US" sz="4000" b="1" dirty="0">
              <a:solidFill>
                <a:prstClr val="black">
                  <a:lumMod val="50000"/>
                  <a:lumOff val="50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0" name="標題 2"/>
          <p:cNvSpPr txBox="1">
            <a:spLocks/>
          </p:cNvSpPr>
          <p:nvPr/>
        </p:nvSpPr>
        <p:spPr>
          <a:xfrm>
            <a:off x="6971311" y="267817"/>
            <a:ext cx="2067234" cy="6715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0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連連看</a:t>
            </a:r>
            <a:endParaRPr lang="zh-TW" altLang="en-US" sz="4000" b="1" dirty="0">
              <a:solidFill>
                <a:prstClr val="black">
                  <a:lumMod val="65000"/>
                  <a:lumOff val="3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1" name="標題 2"/>
          <p:cNvSpPr txBox="1">
            <a:spLocks/>
          </p:cNvSpPr>
          <p:nvPr/>
        </p:nvSpPr>
        <p:spPr>
          <a:xfrm>
            <a:off x="2123767" y="2372510"/>
            <a:ext cx="2862943" cy="6715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0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微软雅黑"/>
              </a:rPr>
              <a:t>三分，之二</a:t>
            </a:r>
            <a:endParaRPr lang="zh-TW" altLang="en-US" sz="4000" b="1" dirty="0">
              <a:solidFill>
                <a:prstClr val="black">
                  <a:lumMod val="65000"/>
                  <a:lumOff val="35000"/>
                </a:prstClr>
              </a:solidFill>
              <a:latin typeface="微软雅黑"/>
            </a:endParaRPr>
          </a:p>
        </p:txBody>
      </p:sp>
      <p:sp>
        <p:nvSpPr>
          <p:cNvPr id="12" name="標題 2"/>
          <p:cNvSpPr txBox="1">
            <a:spLocks/>
          </p:cNvSpPr>
          <p:nvPr/>
        </p:nvSpPr>
        <p:spPr>
          <a:xfrm>
            <a:off x="2123766" y="3842081"/>
            <a:ext cx="2862943" cy="6715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2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三分之，二</a:t>
            </a:r>
            <a:endParaRPr lang="zh-TW" altLang="en-US" sz="4200" b="1" dirty="0">
              <a:solidFill>
                <a:prstClr val="black">
                  <a:lumMod val="75000"/>
                  <a:lumOff val="2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左大括弧 1"/>
          <p:cNvSpPr/>
          <p:nvPr/>
        </p:nvSpPr>
        <p:spPr>
          <a:xfrm>
            <a:off x="1568595" y="2708279"/>
            <a:ext cx="379948" cy="1469571"/>
          </a:xfrm>
          <a:prstGeom prst="leftBrace">
            <a:avLst>
              <a:gd name="adj1" fmla="val 28388"/>
              <a:gd name="adj2" fmla="val 47778"/>
            </a:avLst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black"/>
              </a:solidFill>
            </a:endParaRPr>
          </a:p>
        </p:txBody>
      </p:sp>
      <p:pic>
        <p:nvPicPr>
          <p:cNvPr id="1031" name="Picture 7" descr="C:\Users\User\Desktop\A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4511" y="1111123"/>
            <a:ext cx="3672000" cy="1424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User\Desktop\B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1311" y="2600458"/>
            <a:ext cx="2448000" cy="1415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User\Desktop\C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836" y="4111042"/>
            <a:ext cx="2448000" cy="270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左大括弧 18"/>
          <p:cNvSpPr/>
          <p:nvPr/>
        </p:nvSpPr>
        <p:spPr>
          <a:xfrm>
            <a:off x="5541880" y="1892433"/>
            <a:ext cx="379948" cy="3691938"/>
          </a:xfrm>
          <a:prstGeom prst="leftBrace">
            <a:avLst>
              <a:gd name="adj1" fmla="val 28388"/>
              <a:gd name="adj2" fmla="val 47778"/>
            </a:avLst>
          </a:prstGeom>
          <a:ln w="381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14" name="標題 2"/>
          <p:cNvSpPr txBox="1">
            <a:spLocks/>
          </p:cNvSpPr>
          <p:nvPr/>
        </p:nvSpPr>
        <p:spPr>
          <a:xfrm>
            <a:off x="56534" y="54675"/>
            <a:ext cx="3024123" cy="6715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分數的意義</a:t>
            </a:r>
            <a:endParaRPr lang="zh-TW" altLang="en-US" sz="4000" b="1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84383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36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19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19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24" decel="50000">
                                          <p:stCondLst>
                                            <p:cond delay="1003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19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19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75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75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75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75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5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75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  <p:bldP spid="2" grpId="0" animBg="1"/>
      <p:bldP spid="1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C:\Users\User\Desktop\1050319\調查1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3112">
            <a:off x="7409195" y="1083551"/>
            <a:ext cx="2021290" cy="2072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標題 2"/>
          <p:cNvSpPr txBox="1">
            <a:spLocks/>
          </p:cNvSpPr>
          <p:nvPr/>
        </p:nvSpPr>
        <p:spPr>
          <a:xfrm>
            <a:off x="3820885" y="2813434"/>
            <a:ext cx="4582885" cy="143199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5000" b="1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分數</a:t>
            </a:r>
            <a:endParaRPr lang="en-US" altLang="zh-TW" sz="5000" b="1" dirty="0" smtClean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5000" b="1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先</a:t>
            </a:r>
            <a:r>
              <a:rPr lang="zh-TW" altLang="en-US" sz="5000" b="1" dirty="0" smtClean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</a:t>
            </a:r>
            <a:r>
              <a:rPr lang="zh-TW" altLang="en-US" sz="5000" b="1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再</a:t>
            </a:r>
            <a:r>
              <a:rPr lang="zh-TW" altLang="en-US" sz="5000" b="1" dirty="0" smtClean="0">
                <a:solidFill>
                  <a:srgbClr val="0066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數</a:t>
            </a:r>
            <a:endParaRPr lang="zh-TW" altLang="en-US" sz="5000" b="1" dirty="0">
              <a:solidFill>
                <a:srgbClr val="0066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" name="Picture 2" descr="D:\生根(CA)\生根分享報告\簡報用小插圖\math\mathtre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8004" y="3659544"/>
            <a:ext cx="2689225" cy="2689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4674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User\Desktop\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4760" y="1944997"/>
            <a:ext cx="1774032" cy="2328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user\Desktop\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201" y="5044748"/>
            <a:ext cx="3889433" cy="1551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D:\生根(CA)\生根分享報告\簡報用小插圖\想\想(png)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445" y="651939"/>
            <a:ext cx="2011812" cy="2689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標題 2"/>
          <p:cNvSpPr txBox="1">
            <a:spLocks/>
          </p:cNvSpPr>
          <p:nvPr/>
        </p:nvSpPr>
        <p:spPr>
          <a:xfrm>
            <a:off x="9059020" y="174418"/>
            <a:ext cx="3024123" cy="6715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分數的意義</a:t>
            </a:r>
            <a:endParaRPr lang="zh-TW" altLang="en-US" sz="4000" b="1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2" name="群組 1"/>
          <p:cNvGrpSpPr/>
          <p:nvPr/>
        </p:nvGrpSpPr>
        <p:grpSpPr>
          <a:xfrm>
            <a:off x="5388408" y="1537125"/>
            <a:ext cx="5118131" cy="2302279"/>
            <a:chOff x="5388408" y="1537125"/>
            <a:chExt cx="5118131" cy="2302279"/>
          </a:xfrm>
        </p:grpSpPr>
        <p:sp>
          <p:nvSpPr>
            <p:cNvPr id="9" name="標題 2"/>
            <p:cNvSpPr txBox="1">
              <a:spLocks/>
            </p:cNvSpPr>
            <p:nvPr/>
          </p:nvSpPr>
          <p:spPr>
            <a:xfrm>
              <a:off x="5388408" y="2407408"/>
              <a:ext cx="4582885" cy="1431996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zh-TW" altLang="en-US" sz="5000" b="1" dirty="0" smtClean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分數</a:t>
              </a:r>
              <a:endParaRPr lang="en-US" altLang="zh-TW" sz="5000" b="1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sz="5000" b="1" dirty="0" smtClean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先</a:t>
              </a:r>
              <a:r>
                <a:rPr lang="zh-TW" altLang="en-US" sz="5000" b="1" dirty="0" smtClean="0">
                  <a:solidFill>
                    <a:srgbClr val="FFC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分</a:t>
              </a:r>
              <a:r>
                <a:rPr lang="zh-TW" altLang="en-US" sz="5000" b="1" dirty="0" smtClean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再</a:t>
              </a:r>
              <a:r>
                <a:rPr lang="zh-TW" altLang="en-US" sz="5000" b="1" dirty="0" smtClean="0">
                  <a:solidFill>
                    <a:srgbClr val="0066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數</a:t>
              </a:r>
              <a:endParaRPr lang="zh-TW" altLang="en-US" sz="5000" b="1" dirty="0">
                <a:solidFill>
                  <a:srgbClr val="0066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3074" name="Picture 2" descr="D:\生根(CA)\生根分享報告\簡報用小插圖\想\faq-icon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399034">
              <a:off x="8436640" y="1537125"/>
              <a:ext cx="2069899" cy="20698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28" name="Picture 4" descr="D:\vito\分享報告\簡報用小插圖\想\2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3311" y="4395381"/>
            <a:ext cx="2462619" cy="2462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54040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COURSE_ID" val="A3FE3C99-2218-4003-8976-8FFEF26117BE"/>
  <p:tag name="ISPRING_SCORM_RATE_SLIDES" val="1"/>
  <p:tag name="ISPRINGONLINEFOLDERID" val="0"/>
  <p:tag name="ISPRINGONLINEFOLDERPATH" val="Content List"/>
  <p:tag name="ISPRINGCLOUDFOLDERID" val="0"/>
  <p:tag name="ISPRINGCLOUDFOLDERPATH" val="Repository"/>
  <p:tag name="ISPRING_PLAYERS_CUSTOMIZATION" val="UEsDBBQAAgAIAE+IQ0oVDq0oZAQAAAcRAAAdAAAAdW5pdmVyc2FsL2NvbW1vbl9tZXNzYWdlcy5sbmetWG1v2zYQ/l6g/4EQUGADtrQd0KIYEge0xNhEZMmV6DjZCwRGYmwilJjpxW32ab9mP2y/ZEfKTuK+QFISwDZMyvfc8e6eu6MPjz/nCm1EWUldHDlvD944SBSpzmSxOnIW7OTnDw6qal5kXOlCHDmFdtDx6OWLQ8WLVcNXAr6/fIHQYS6qCpbVyKzu10hmR858nLjhbI6Di8QPJ2EyphNn5Or8hhe3yNcr/Uf5wy/vP3x+++79j4evt5J9gOIZ9v19KGSR3r3pARSwKPQTQCN+EpBz5ozM5zC5cMF8GhBntP0yTHoekTNnZD475RZRRAKWxD71SELjJAiZ9YVPGPGc0YVu0JpvBKo12kjxCdVrAZGsZSlQpWRmH6QaNopGdCnzwhmmQRKRmEXUZTQMnFGsy/L2JwvLm3qtS1BXoUxW/FKJzOqEnLHPb0pRgWpeQ04heNVrCb/UOZfFQafqCC9pMElYGPpxQgJvt+OMSJEhr+RGzUCUCMckAoCSV6J8hGxis8yKI6zUMIQpnUx9eDNjwlSu1gre9VA75gRiMBdFlxTkCIkgu+J4GUaecRqoQhzd8Kr6pMtsLz8eBqoLmAZuCCnosgfgzGDsgCHGEipHWYq07gKbkTjGE5KMw3NIZOBdOEQiPAW6nQ6RuCAxUITEXTIBPqMTbBLeUGyX/zt+pdyks7pFPE1BzrhvI3VTwY5xKbDAMq06GKYmJh8XEDaK/e/QuEUF79rVSm4E2FFmouxUBJXFJZ7Joo8L+ltygqlPvATSyguXCbMlz2jM+S0qdI14tuFFKtClSHkDuX4LzzKZ2Wcmzlb/X438G/F6W1VebQtS4JHzV0Pt2ath3zCrqcCmuhb5Td2l2jhsa/5jrDA5/V0T+hz9cfpjlwQ4ouHzRKaSeaPaqvvk+NxZNjRGnUY80VP9o/XclsRtbR1TKFhjqftLEOimpn9AA1T9pWhwAormbYmGGk6LqwE6g3ALEGj0WIwzcNWeCWfgwgHySzKOKYPZaCkuK1l3jh2WjW2Avh3aFOY8JWpxT8ZLcaVhwlGCb9rpA7qQjXRnQB8MN3utglHmg8kBAK7a5AFIJXOwP+uBuZiRnQfaAr93kqVuVGbJq+S1LfLg2yYXX49NV6XO7a7i1S552yZz/BQr2sNFrdL5gPZ/x7/e8XlAv8dHKSY4cqeJiwOXmEHfcFX1FAIKGFf4LE58PDbiwIWc1+kamumVboqsJ1A7q3vkBAPY9syx4GW6/u+ff3tifGFJu4u2u78OAgFimypI7sB+D3Qtqj+7QBge78vZRR+p7d1mJ9fzqsMoZOGz3CF421pyncPWQbdeSPJt0DBj2J3OgAexTXvdlDC6DUGY4egUapmdwp3RjJfXUAiZ1moQinW1ScB6mPb762VTK1mIIbJPayXmwIzOE+x59q4N5FMyvW57ZgY3inR76VZw6e4L5k5xAHX2CzyRyXogoG1NuyoERG/X9zTffN2p7laV/cvi8PWDfzD+B1BLAwQUAAIACABPiENKCH4LIykDAACGDAAAJwAAAHVuaXZlcnNhbC9mbGFzaF9wdWJsaXNoaW5nX3NldHRpbmdzLnhtbNVX3W7aMBS+5yksT70saTu6diihqgpo1VpAhW3tVWViQ6w6dhbbUHq1p9mD7Ul2HAMFtevSH6RNCBGfn+/8n5jw6DYVaMJyzZWM8G51ByMmY0W5HEf4y6C9fYiRNkRSIpRkEZYKo6NGJczsUHCd9JkxIKoRwEhdz0yEE2OyehBMp9Mq11nuuEpYA/i6Gqs0yHKmmTQsDzJBZvBjZhnTeI5QAgC+qZJztUalglDokc4VtYIhTsFzyV1QRLQF0QkOvNiQxDfjXFlJT5RQOcrHwwi/Ozx2n4WMh2rylEmXE90AoiObOqGUOy+I6PM7hhLGxwm4e1DDaMqpSSK8V3MoIB08RCmwfejEoZwoyIE0c/iUGUKJIf7o7Rl2a/SC4El0JknK4wFwkIs/ws3B9aerXuvi7LTz+XrQ7Z4NTnveiUInWMcJg3VDITikbB6zpZ2QGEPiBPwGnRERmoXBKmkhNlJyzTl3RkMlIPeFFrRROmS0Q1K2Uo3+DZdtkNzFaASBiFmEj3NOBEbcEMHjpbK2Q224KareXpVEgAXtydB5H9+b99mJE5JrturWgqNdzuPGN2UFRTNlkeA3DBmFIH6bwlPC0Gpx0ChXaUGF9jFICw4WJ5xNGT0qcjoH/JOhKzCRWtCEXs0EM97Cd8vv0JCNVA64jEygs4HOtcevPgs4I1rfg5KFj1v9s9Nm6/q002xdbrkACZ0QGT8THArO0sxsBJ/MkFRmoQfpiInVrCgK5bTglYmt+vIyaJ5a4cv81sVYgd5gSTZj5TmF+asHpc0mZFIMohuuAhpGkENJPCYwYlgXXFpWFjAmEikpZojEsNa0G+sJV1YDxQ+wh9Yv99DrIy6L0xhWG1jMKctLQe7s7r2v7X84OPxYrwa/fvzcflJpvvB7gjhzfuOfPLnyl2v/4TYMA7elH1/aJrf/5s7uXbS+lslrp3U5KFXSVr8UXLeMVPdzGakL/5LprbxgSrkAS2nshwzWkuApN4y+ZYu9oE1e9W73PbaZNtlgzK8Zjf8mZH9aXhPX7oVh8OjF1XFSLnkKiXArcXnbbezXduCm+SirUgG09f8OjcpvUEsDBBQAAgAIAE+IQ0q1/AlkugIAAFUKAAAhAAAAdW5pdmVyc2FsL2ZsYXNoX3NraW5fc2V0dGluZ3MueG1slVZtb+IwDP5+vwJx3+nulZ3UITHGSZN2t+k27XvamjYiTaokZce/vzhN1gQo9LAmEft5bMexzVK1pXzxYTJJc8GEfAatKS8VarxuQoubadZqLfgsF1wD1zMuZE3YdPHxp/2kiUVeYokdyLGcDcmhDzO3nzEUF+PbHGWIkIu6IXz/IEoxy0i+LaVoeXExtWrfgGSUbw3y6sd8tR4MwKjS9xrqKKf1Nco4SiNBKcCUvq9RLrIYyYD5SFf2M5LThzp/+wPajiqqLW35CWWI1pAS4iJfL1GG8dx4j19ljnKeoOGvNtAvn1EGoYzsQcbO776iDDJE0zb/0yONFCUWNOacf8R3DhOkMOOHWV2hXCTghTDQxVdw5bF3vQtA7ms49ymOqxTsCet6sBDw0TMGCy1bSBN/6myqEm+PrTbzAYsNYcoAQlUPejJJP5FWeTexrsf9gTfKi9CX0/SQV8HaGlZdwoG7WN/jV6tbuytCp++6IEMJO6cMUuyVPfK3qesRMlD2yGdGC3jkbH+cwaGpI/lHviXuOc/X31iBE3MsnNWfvBUjPeDoqiBVp/CYWhSwUJjOC60B3y1NrK5LKTnKKeVkR0uiqeC/EJft7WVUmhwYXK+d7qxUU83gVMPZHM2aDstlz3E/OmvckN3PQn+57jzRZovfTInWJK9q87OkphPHM2NiCjNNTjNwTxo4yHu+EQHHxh4i1URuQb4IwcaG4UKDGutedMM1BE+ToAZpcrrKqXNyqvy8rTOQa/NqFJSvcqzsgBUtK2b+9CuFNygOGAPWjqor448T+t6XgcI1ARCZV75ru0NnqVumKYMd+OEPFPbKQ3dLlenSoYZb6gfY6LDlnGZUT7pd0fdKvEMC/Qn8q0krcnxgGdH2mmTK3iyafL+G+1yixezXGTZfuMns2fVS5NjYjytolPjv5D9QSwMEFAACAAgAT4hDSiqWD2f+AgAAlwsAACYAAAB1bml2ZXJzYWwvaHRtbF9wdWJsaXNoaW5nX3NldHRpbmdzLnhtbM2Wb08aMRjA3/Mpmi6+lFPnpiN3GCMYiU6IsE1fmXItXGOvvbU98Hy1T7MPtk+yp1dAiI6dRpaFEOjTPr/nX/u04dF9KtCEacOVjPBufQcjJmNFuRxH+MvgdPsQI2OJpEQoySIsFUZHzVqY5UPBTdJn1sJSgwAjTSOzEU6szRpBMJ1O69xk2s0qkVvgm3qs0iDTzDBpmQ4yQQr4sUXGDJ4RKgDgmyo5U2vWagiFnvRZ0VwwxCl4LrkLiogzmwoc+FVDEt+NtcolPVFCaaTHwwi/Ozx2n/kaT2rxlEmXEtMEoRPbBqGUOyeI6PMHhhLGxwl4e7CP0ZRTm0R4b99RYHXwlFKyfeTEUU4UpEDaGT5lllBiiR96e5bdWzMXeBEtJEl5PIAZ5MKPcGtwe3bTa19ddC7Pbwfd7sWg0/NOlDrBKicMVg2F4JDKdcwWdkJiLYkT8Bt0RkQYFgbLovmykZIrzrkxGioBqS+1MBqBp6KI8LHmRGDELRE8XsxaosfMnnIBMTjd3fpIWvwI9PHGCdGGLRuazxiXxbj5TeWCokLlSPA7hqxCEFGewr+EoeV0o5FWaSkVxFhkBKcMTTibMnpUZmkG/JOhGzCR5qAJmy8TzHoL33P+gIZspDRwGZnAVgU5N55ffxE4I8Y8Qsncx63+RafVvu1cttrXWy5AQidExi+EQwlZmtmN8EmBpLJzPUhHTHLDyqJQTsu5KrHVX18Gw9Nc+DK/dTGW0BssyWasvKQwf/WgstmETMqD6A5XiYYjyKEkngkTMRx3LnNWFRgTiZQUBSIxNCrjjvWEq9yAxB9gjzav99DrIy7L0RhuDrCoKdOVkDu7e+/3P3w8OPzUqAe/fvzcXqs0a+E9QZw538NP1jbxRSN/2g3DwPXO59uw1fm/6sK9q/bXKpm6bF8PKhWp3a+E61ZZ1T2vsurKXxu9pSujkgvQZsb+2ECjETzlltG33DSvKPz6+9dvizcq/AajWLt9/98g/Gjx3Fp5X4XBsw/AGshXH9PN2m9QSwMEFAACAAgAT4hDSmhxUpGaAQAAHwYAAB8AAAB1bml2ZXJzYWwvaHRtbF9za2luX3NldHRpbmdzLmpzjZRNb8IwDIbv/AqUXSfEPmG7ocGkSRwmjdu0QyimVKRJlaQdHeK/rw5fTeqOxRfy8uR17CredrrVYhHrPne37rfbv/t7pwFqVudw7euiRU9RZ0YkC5glKYhEAguQ4nj0JO/OBGXMpDOdlx9oa2p+TOE/Sy5MHc8IC01ohjpcEOA3oW2owz8nsVOra19TrdHz3Fole5GSFqTtSaVT7hh29epWvcQAVgXoC+iSR+CZDtxqI8+ODwOMOhepNOOynKpY9eY8Wsda5XLRln9VZqCrT77eA/2nwcvEsxOJsW8W0jDxZIjRTmYajIFD3scJBgkLPgdR8+279QfqGTcLCugiMYk90qMbjDqd8RgaXRqOMHxMVl6Nbg4wmpyFjd0Td7cYHiF4CbphNb7H8ECV5dk/PmCmVYwdaaDNnp9QofgikfEhdR+D5PCyaNvWvXOh7vpj5j0hFTyhFfX80rbZEYKGAK03lo55TZB3StkJSpREDkVo1LQq6DliwzmC+88u49byaJVW46EajlUbuF6Dniklqtt/XbpnmKuz+wVQSwMEFAACAAgAT4hDSj08L9HBAAAA5QEAABoAAAB1bml2ZXJzYWwvaTE4bl9wcmVzZXRzLnhtbJ2RsQrCMBCG9z5FuN3EbqUkdRPcHHSWmqYaaS8ll1of35SKdJGAQyD/8X0/JCd3r75jT+PJOlSQ8y0wg9o1Fm8Kzqf9pgBGocam7hwaBeiA7apM2rzAozdkArFYgaTgHsJQCjFNE7c0+NhArhtDLCauXS/i6R2K2RTDosLilvYv+zODKssYk9fRduGAVbzHtCCMvFYwOxeN3GLrQPwCGpMATKrBUAJofQJ4DAnAjytAiu+b56RHCvGjYpBitZ4qewNQSwMEFAACAAgAT4hDSnL80YFnAAAAawAAABwAAAB1bml2ZXJzYWwvbG9jYWxfc2V0dGluZ3MueG1sDcw7CsNADEXR3qsQ6p1P58JjdymDIc4ChP0IBo0UZkRIdp/pbnG44/zNSh+Uerglvp4uTLDN98NeiZ/rrR+Yaojtom5IbM40T92ovok+ENFgpbfKD2VFbhG4S25yKaiwkGhnPk/dH1BLAwQUAAIACABElFdHI7RO+/sCAACwCAAAFAAAAHVuaXZlcnNhbC9wbGF5ZXIueG1srVXfT9swEH4u0v6HyO/YLR0DqgTEkNAexoTUse2tMombeE3izHYI5a/f2c7vpWxIe2iVnO/77nz33cW/es5S74lJxUUeoAWeI4/loYh4Hgfo4evt8Tm6unx35Bcp3TPp8ShAZc4NgKbIi5gKJS80gO+pTgLUM2BgRl4huZBc74H7FLjbSCdL9O5oBi65ClCidbEipKoqzBUg8liJtDQkCociI4VkiuWaSeLSQF6DXem/o+GXiZzofcFUD1notweuSVqOZ8UHJNUSCxmTk/l8QX7cfV6HCcvoMc+VpnnIkAeVnNlSPtJwdyeiMmXK2Ga+S3LNtDZJWNvM1yu+OM89JcMAOYdNxpSiMVM4zWNEHJZMgP1tSlVS86gBreFVO17zWr+Ned80brZzpHMuyseUqwSO+pDOOgn0yTCqn9nrWgU9NAq6NUzIk+xXySWL7Ou3VozzBXIBW8XZPLGqQjiAp1saaiH3NwADFdUdxG3TsGsatqCWA7fR1x0Fam67ZVSXkjWlmvlPPGLiC5WSGllcalkyn4yMNZYMwT5xV66b1DXET3SWnv5Db4zfqDU/1WudsYD/0ZhPQNTWhOcRe77l4KNZBjXVDIptbFgXKTYxu5xU+Zj1dD0wuRzrpsBFPE1lzGAMI6op6ezkEJRJqsAlLOUI2zs4CE54nKTw05MM49ODNBmVu0mG3sFBcCrC3QS0NbdlJOM6jsTUKsgnE+vED0ulRcZfrDwHe0avrA5fG7nm6Lrg7cHZ/I9RHMRoBnOLJlaXeertq+bw3sypVp3PpnCWgVphHpguC+fVzEJZjHwitqVlqm/6OTX7sAcd5Tw1HdNc30HvolrzF+ZVPDJfusXS1CRhRjMB+nC+7DFAP2G7DMJb06GIW5E3dcCY2Df3byvabPm6da7rhzrsQw2fOKscxs3UR1BHLEWZR6Me4qL7iKgUdtq1ZNRL2RZutDgBkYoiQO/hob7zxelFd+WzxUWDtXndu8Aulzes9DrhTkGk1nV7Eb/eDfD4G1BLAwQUAAIACABPiENKsIcj9GwBAAD3AgAAKQAAAHVuaXZlcnNhbC9za2luX2N1c3RvbWl6YXRpb25fc2V0dGluZ3MueG1sjVLbSiQxEH33K4I/MEkqt4Z2ILeWeVHRAZ+b6ezSrKaXTsRlycebdncYR0c09VR1Tp2iKqdNv8Zon1KeHse/fR6neBdyHuPPtD5DqN1ND9N8M4cUclodKvdjHKbnTfwxLbVaTbmPQz8PdkHTGqPu9SEltXKqZswwiiTz1CvkPLcVa8A1YCvmKLHt6p3EP9057ELMp1Xb1RH6sWETU5jzJg7hzxqO2W+h4w0u534YKy+tBVui7KcWx5ZAjHDJfaEaAASy3BGHi5SN1AR5zDiGYhQFCohwThpRiKQcatY1oqow3wjEJGPUFepp7UZaG0dtkdAQous0rxpbus5IjBEhBJgrXEBnMKpsqBoa1HJAcGBAFG00UYA625mOFe+8sBwp6gXGhRkDGB+Oe9ju7bkO1W+vsz/nF4Inv+AkunhrdcJc7e5pnit5Gx5/P/Q5oHG4OL+59Xf+aqu3m+ur8/++fPXwnrWYtW79qbdfAFBLAwQUAAIACABPiENKKoo35ocRAADwYQAAFwAAAHVuaXZlcnNhbC91bml2ZXJzYWwucG5n7d35V5LZ/wBwSzMnZ6LNzCxtmrTFBdQaMxdabNKRcp3UUtHUbDM1MxRZUqexRSV1yl2aXNolbdLcwCUl1KAJldKUCoUQlRCRHT70nZrPjH7mD/ie83AOeLj3Oc+9r/vc1R/eXPI6sO+bRasXaWlpfePu5uqjpaUD09LSjtPT1aSodlvu0/yZF++zb7dWFXUNV/NFJ2rX/l1aWtU4fUXYAs33r2LdAuO1tBa3f3rPI8fcjtDSCrvg7rrLLzFkYgh+5UGkkixQ5qO0nM8f0Aa15X60fJr1I2TTj67Oesvn2yyZeAYp/+i6/kXaMv35e3QueXkqtFOQlYEUmWhtk2JIfu5BPZ926NFRwjYm45f99RxaaX0Vo6c0iU/rIT4uUEim6Z72/GbxMLsEMVwvkbKLYmTcr1eFnp+n+/ePtz+sXqUsO+S2LZuLO8yCukjephlLu6643DTU/hrSovX3j/s2XtERiid65qZYRXXAzZW2/8yGtOxM1u5zGyM/oEHVTcqw+3dgJvsyI2aVdyM95YRZ3RjvbFAiTh9Bmyz4Z/b5lEjtvh9PK5V8rCEMVjWnuudTwN/4WdRXWFrlmUWNZMzO/xC5E+K9xMBVd3ZGvtESWJN3Ytmc+81rLWf8/CyiB203S3PV+CHEe+lPc2/1EEK5l7OM0zO37JY2171+S41ml9HSVu6/1HfnkP3sFq2fp7/cwHtvxJw66ec2bdkcR82YbQ/RtYT5uRpkz75ek4w0sFnQCyAABIAAEAACQAAIAAEgAASAABAAAkAACAABIAAEgAAQAAJAAAgAASAABIAAEAACQAAIAAEgAASAABAAAkAACAABIAAEgAAQAAJAAAgAASAABIAAEAACQAAIAAEgAASAABAAAkAACAABIAAEgAAQAAJAAAgAASAABIAAEADi/xEiRdo28ojmMij5H9ECz6eo7WO7wxLT5sbR0z1tvy4/4FXAKpvZYQFbes6Hvs9sM14wJ6KgnvnRg0cPzk6FxP57+/5b8jXY5sg5dX12HkyZZz6/bOfdF7PKWKspOvVSaJvW7Cr5C5xhLtKR3Oce4Obfk6YoG+1xTlPP2CkLTbbX40Vn+rr9wVHNTWvH8hjeo/8s0NoeokTNrIDmBctt+ziNImEdSRk97RDTrBJtZXEZKswtSSJZVQwNyUdJ3qUXmaol5I2GbtaNTcgk3uhMVrupyT9jKcK1+UT5JEVVof52100XzgNGNOWcM7Ue7UJiB52AVLNF8B14aTsrdOpNPK3kJ0uj9MNgBHL7SRP1BcOQV720bTh5u6kqVkh15KMm4uBoUd9zMEZw5Qqe5iIfv8t5zBYLt3djlzQJOo3hJUo+Vi0fpGKQYFFiI/XR5Kk3TKhaShs0ATczgn+oei8OQAaaoKf/eB5J4PxWWoUsOLq3dlz+wlE4Tc3/8vRzUmQe077KRZe2eYdy40qT2AUdNDNe3PVSWr1L0+TM3fRlcRAHxuqfwOKfSNWMjdWIoQRGx8buk6XiZvGw/DH53isfUgi+mEGLwQiLDNWNbGlScbta694jgpdPlKqZj+a/VzPqD0pWIbxBjfLJRkRnFbIBWYwcQDbFgUdvrn+qBxap8yZPFWULatZOJQfN1PTyDhH2BLpcbw4H0+8/W4w9HFDDffdXhamvdypHh1g4KCY8vPXiGg/E2SqbiInuYATqGjPnu8XmJ+EvfFFNZk6Udt7yHtnIExViP+ROJKXWM/+kN0S5IeG+Vk5eB2tSnM7Q+5alOBHsnV2uStb5RfDwcniCv4hpUN9ZkvnW1oTglNHhveAi9/2IMVPS2f/BtvRcXjYai0Ou7bzJrcmrCOG8kwa0juy4fpx8KDtJPsCf6K53sP/cr7abaYuarTwF8b33MAXXqYq7WJIvCpPA8OA8nHmXSillfpWE4rYNtHjjY2mkkfBBs8D8IKapJas7qFLsFfabKtmkZsuGDNG+C4Sle7ekwvCYxNteNvArGWZ/VNlTg3+YUTqPiS1ueYC7L27xADMHEFsGTfifahKQvXZqR/IAL/nwuX5q4ZcObufFHHy/AloN7ez+fbo2NoMp7C3lDPA5NWcPimJbI2ihtosR0ZA7pFY8FntFuqBvIze84yF7yokahoWcamxcCmMLQlfDahdcr0+PxpFWbDhnZASmE0nkgbxI7qjj08GE5uXOI5HTv6c3OztAOeTPY+HWsRtEJ5Y5lpkjJb/2QMQGm+YxucxbxK1RXMt+pyBIfWVozUSyb4b+3as+IEOPKjGowFffvDFDz5ynfj21jT/tRBURSxxiOM8/3xDxsmW/yvzW4M2nLwOZ3KtxJSSskk7x4FRPx7aOrE51R2+mVvHjfarLiYZdhTF6DWcLTEqVYX7wg3aZfnR+mA/JRcnAVTLbI5BUkZkfHSs9hgLlyh4LlF6dLPiMM8za7swHfvVMZDWEokhMjg/5axo8bpw48ZgxgNqcFSNrUIID4VilKO0mZa2+edFr3PHjDeNh6SvuhDftOSw0c8hTxj8QXUpakCsgjPSqT8tvpeMENQhsaQLVwKZTXFaAcffryGnIW3TouxOZ522VlQT6rTscu8z1BjsqPe1Am+hCuK1t24GpZBiJyyvMG+1NpZiqPqY/wLb0ydOD+QsbimZk+JmF0ZNk5ecpF62bpSRsNZlK4trgz1Fe2WD5vqjhdNXJwlRKin6u7OfEBtdXumcZeYcywB130j2x1s6kCvv5ILg66wm1gThSgcnaaUslrO9IDLDa10nw1BR7cTNLUImwf/+D8/3dXZHq+c9f5p3q676uMmEVEfu7m9mR9ZYDa05sSeIE8nuHMfKJK6cbJrg6uSIiqNnek3//80L2NuibNVOeegz4m+dY1Zg/STYWTpc9SZJ9NISj4oS9vp7RGJUQz5wR8Go5vqQZhZAGR11olaiFuCReUl/7GDYXV8aLy5u0QGNEEpFmTtiOHhDY9vO8SSEEehWjziSE4w/Cl4Yrkc5MmUi2JpRB5yevZI06j8gL9MwX6uaaXTWZBBnpuhxWZhGHBRgZ9xY8s4fd/UgW0/p08Ne6zX8F0rXVjFWLma+0WcfZcAFEleyaJstPYODsmSjhPWYyg9ULX9zP3+YyWaK+ksMnqVUduVmrspusPWKMKcJCPHnrW7+nt01ZjE544unkEp7UD3bXVLQDx6h7765cxakWeqnF54N5wscEGpFJc4Usha20GHlpXJIu1z5JaYnkP7NOJm/Kf/g4orvdKOzz+ncnpW4YybsRYKtKPY1aBj24hO45vg9SgFkGj2NpJj6i1VkY/ugguR2r5MHBJtiG4dscX+iWwvuZ8+jkw8jkV5ykLByDJzL2JFnkB80oyPReXvAfETplSatWcxyb09Ahk1L6r5kVwgJokKY+R7ZutsXxQdV7UikBv/aoEYPCiMxtf4X9rUu5J/GPq72QVS27jdtVtyBXJoKqBLi6B9bXNdcHw1huHbkyb/j7Gs8NAVMkmrBYtYBz0VWukytrJjtk7e2qHX1Wner+OmCHaavrukvZ5bedMHxoee0QKbTtZ7H+X2MsYdWrjXo9+KOWTmPLxTKH3W5W6ytby124pkxEuGp7+J2a6P3OmTrh12yJaoreIiGYHihHWpUIBjh2cCSDdwh8uKRVorIQNVih3akoM9v13s4TZ6ttlcosA9iY+FPhG/TMNSs39HuSYhQM3gnD9hP62l+2z0hUVz+c2AkJI91DE+zlf1YniJCCTm2pDa2xOpsRE7DD5TfT6jKTut270eocbl5eBpxwDKJ0CMZlvPBROxLX3CJGRDIZ4ZRBFxrCMrKTF0zgVF2gKBIeME7Kkg+QVkQx8t7omcMxrM7NbUmtA6KHaOtEp+fLSgUfL397QaSS85lOM6/CizaWJr6vxYOgio/sRqZysoOlt5EhXxw7sRbZRG8wbB35fbJ9MF3+ZYdUdOJt9j6T147fZ+ACOfq5UtJBO3VO8VIQOy6U63FmTFyEsesVjG4XYt3NpWsSuSG5nG3OuKX2neJgI7iPHTzf0ll92So82FatsmIdxxnAujpfSgPyLS1hLrIPZc/FJLVy/97s1AYeh+4JRQu2i56ItnJbk1FYtwTbWDdIAbHMhN4ZTCPQC5DBzaCwL1sp4um31/xD6nNCz7y2XzOkmVI78172qK8Vb2M+Odvg91oUucXj2yMTbqETwtczZg6ik/QLz2rBlPpxKaPmqGv58U2F6vge8iLzyO/QRYL98Kh5Ff0bQC6StxXVEau9x+J4x1+miSWq87yI0AlHtjeH3HZKlXUIIjhH50508roc/1wl5EaJmt0f6LK5R/fVYPWPVMmqc/etz2l6hdPNjEh3ZxWqomaG9YG3yFwkz8AuTjwMKcC6H1AiFmTLxjJkNRUCZ68xaQYjWQWev/a7/F8voYdLdXLdIUmsTHtrYi+7RrORSB+KpzkXaZ4RooiknIjBlL42UrDtSfWSlxZQBH5Xc9ogp6R7+ngOYlq0+IxiefhgadWwzeH8cXFr+2/iD9ySzxX9ujgtxVOzZT3yVTbq6x3oN7IN6ppYb1NTBqtHbVa0SItl3NovHFwJ6iTsx5Iuf8VicNRPT8t2WA55yhSdPBsoTvayeOmesbixd40hzB0E2ZU/kJJpvFfVLWNalCzSjYUCZe5jJVjpRx7hnqp1DoIUaIbk0SqRswfbu9xa7ImV0TtoMrUwHTr9Yk8RXjGy8QiloCNn6ZOnOaOhv9Mc89BplHzZRCF4kbmLl2Nv2a2oi5+7XszbB3XDA47548sNDowev34K39WdVAIm8wgkor/lnUdN4ZpdEejYhBNXsw1ulERlV+4qX/QK5eBD+h5dXChGyQeZK2E6ucaNfoFIcuP0Rx4yGY50cFKwsbEjWUM2nxvna21w87RP47GaEXWDizX0GpNTzykddLyuZ/6IDz/DbxZjop1reN2n2Ba5MWjeYc2ZYH3+uKSyiyFaHM8F6YHE81Z82ZK/6G7RTJrDWwotpcQqXLfnO/EdrEEUE9xhxDkWZivV8YRwpc4BKHcqV9NLiPzQPNX5jx9DTNfVx4i/bD1MMZJ3u5i0CCbOg99Ltyog+YIZJRI0Ey0eSus3W2n+iPQN81OP1jSuRa5UbCMwc+CsPaSTy1qYu4fI7R9AVImSLZXz3r1zOXbky2CRGd3mh1XPhHfFY5vMmByV7AFaCk+eeGwhfdPSFrFs/xh+4fDMfjgcIx0l3HRXqqOZ049VSWGaLp30y/LWEUlrOfFc7IRjHdqU/4LgGSRr72iXo2NHqUMOf9bZntySgHJq4JOr/aVnPY4SpsQ7+jgJ1/CGTzXPR1UpWbWQxI7BqxUcKBwFujyNN1BREcRHUhEBa5Vf/E4MkXbDVWfCSfxnP124Yap4u3Ah43W457e8iUYMrgK6TvO8UC9Y1kNmn1u5XHfMQjtLUM++40STla71iPLBxW8B821CshpYFXZuJiYLc+Ot4k9a0HGY6bLn7SBo047CXlY/fUP6ZFxzPF+zV/zl4yqsW5+w6TLBczxxY0gU/8qXJSg3JVxtNmwzf+eUEwNFTa7C0wgO6eEKsxNrYNSlgWdiPwXLryTmUT71aY8yyn+nrJLhPxKDla1dfz8oco7dUN2cCCKdeF9z7OFM/HC8AoWJtnTohN/sbC0f3pQlsu84uXg9uhitmqmf74aG5sp8fpYxpXkfFONR0EaJbRYyP+A96HK8Iq2tu8fqv8c+f23OtHS8kIal05IaSapL8uZU9ynjYiGLONVlUbTPFH3WV/3m43SU8pDzeDHcHtwIXTf7yP8qeiekQElve5iY3jrngKvp4Uc2t89JttNk2C+KWTHnLA4BmatlDNKay/Zf68798QCP/wvWL2eqz60b3vRvwfpFHYbw7Uv+x71bWvJ07157M6Dgp1+7xFfxHHfazbkiyjCzHBOkmXMEmj62z91n+Zx/cNx4kHLiOxbZv7Uc806z4PDZQho0JhnyY2Fh1+zfJ4Bq9+2+ewmGVZgWEHuaf1PrQrU0L/e9B1yrdoem/gdQSwMEFAACAAgAT4hDSpXukX5LAAAAawAAABsAAAB1bml2ZXJzYWwvdW5pdmVyc2FsLnBuZy54bWyzsa/IzVEoSy0qzszPs1Uy1DNQsrfj5bIpKEoty0wtV6gAigEFIUBJoRLINUJwyzNTSjKAQgbmZgjBjNTM9IwSWyULA3O4oD7QTABQSwECAAAUAAIACABPiENKFQ6tKGQEAAAHEQAAHQAAAAAAAAABAAAAAAAAAAAAdW5pdmVyc2FsL2NvbW1vbl9tZXNzYWdlcy5sbmdQSwECAAAUAAIACABPiENKCH4LIykDAACGDAAAJwAAAAAAAAABAAAAAACfBAAAdW5pdmVyc2FsL2ZsYXNoX3B1Ymxpc2hpbmdfc2V0dGluZ3MueG1sUEsBAgAAFAACAAgAT4hDSrX8CWS6AgAAVQoAACEAAAAAAAAAAQAAAAAADQgAAHVuaXZlcnNhbC9mbGFzaF9za2luX3NldHRpbmdzLnhtbFBLAQIAABQAAgAIAE+IQ0oqlg9n/gIAAJcLAAAmAAAAAAAAAAEAAAAAAAYLAAB1bml2ZXJzYWwvaHRtbF9wdWJsaXNoaW5nX3NldHRpbmdzLnhtbFBLAQIAABQAAgAIAE+IQ0pocVKRmgEAAB8GAAAfAAAAAAAAAAEAAAAAAEgOAAB1bml2ZXJzYWwvaHRtbF9za2luX3NldHRpbmdzLmpzUEsBAgAAFAACAAgAT4hDSj08L9HBAAAA5QEAABoAAAAAAAAAAQAAAAAAHxAAAHVuaXZlcnNhbC9pMThuX3ByZXNldHMueG1sUEsBAgAAFAACAAgAT4hDSnL80YFnAAAAawAAABwAAAAAAAAAAQAAAAAAGBEAAHVuaXZlcnNhbC9sb2NhbF9zZXR0aW5ncy54bWxQSwECAAAUAAIACABElFdHI7RO+/sCAACwCAAAFAAAAAAAAAABAAAAAAC5EQAAdW5pdmVyc2FsL3BsYXllci54bWxQSwECAAAUAAIACABPiENKsIcj9GwBAAD3AgAAKQAAAAAAAAABAAAAAADmFAAAdW5pdmVyc2FsL3NraW5fY3VzdG9taXphdGlvbl9zZXR0aW5ncy54bWxQSwECAAAUAAIACABPiENKKoo35ocRAADwYQAAFwAAAAAAAAAAAAAAAACZFgAAdW5pdmVyc2FsL3VuaXZlcnNhbC5wbmdQSwECAAAUAAIACABPiENKle6RfksAAABrAAAAGwAAAAAAAAABAAAAAABVKAAAdW5pdmVyc2FsL3VuaXZlcnNhbC5wbmcueG1sUEsFBgAAAAALAAsASQMAANkoAAAAAA=="/>
  <p:tag name="ISPRING_PRESENTATION_TITLE" val="1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Arial Black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6_數學新世界專用簡報母片(new)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數學新世界專用簡報母片(new)" id="{41894B60-F2A0-6147-9F4D-AABD86F22DD9}" vid="{F4D36A4C-ABFE-8E48-83B8-E099DCFFBF31}"/>
    </a:ext>
  </a:extLst>
</a:theme>
</file>

<file path=ppt/theme/theme1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Arial Black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Arial Black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數學新世界專用簡報母片(new)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數學新世界專用簡報母片(new)" id="{41894B60-F2A0-6147-9F4D-AABD86F22DD9}" vid="{F4D36A4C-ABFE-8E48-83B8-E099DCFFBF31}"/>
    </a:ext>
  </a:extLst>
</a:theme>
</file>

<file path=ppt/theme/theme5.xml><?xml version="1.0" encoding="utf-8"?>
<a:theme xmlns:a="http://schemas.openxmlformats.org/drawingml/2006/main" name="6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Arial Black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7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Arial Black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3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Arial Black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8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Arial Black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5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Arial Black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983</Words>
  <Application>Microsoft Office PowerPoint</Application>
  <PresentationFormat>自訂</PresentationFormat>
  <Paragraphs>202</Paragraphs>
  <Slides>35</Slides>
  <Notes>35</Notes>
  <HiddenSlides>0</HiddenSlides>
  <MMClips>0</MMClips>
  <ScaleCrop>false</ScaleCrop>
  <HeadingPairs>
    <vt:vector size="4" baseType="variant">
      <vt:variant>
        <vt:lpstr>佈景主題</vt:lpstr>
      </vt:variant>
      <vt:variant>
        <vt:i4>10</vt:i4>
      </vt:variant>
      <vt:variant>
        <vt:lpstr>投影片標題</vt:lpstr>
      </vt:variant>
      <vt:variant>
        <vt:i4>35</vt:i4>
      </vt:variant>
    </vt:vector>
  </HeadingPairs>
  <TitlesOfParts>
    <vt:vector size="45" baseType="lpstr">
      <vt:lpstr>Office 主题</vt:lpstr>
      <vt:lpstr>1_Office 主题</vt:lpstr>
      <vt:lpstr>2_Office 主题</vt:lpstr>
      <vt:lpstr>4_數學新世界專用簡報母片(new)</vt:lpstr>
      <vt:lpstr>6_Office 主题</vt:lpstr>
      <vt:lpstr>7_Office 主题</vt:lpstr>
      <vt:lpstr>3_Office 主题</vt:lpstr>
      <vt:lpstr>8_Office 主题</vt:lpstr>
      <vt:lpstr>5_Office 主题</vt:lpstr>
      <vt:lpstr>6_數學新世界專用簡報母片(new)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>http:/www.ypppt.com</cp:keywords>
  <cp:lastModifiedBy/>
  <cp:revision>1</cp:revision>
  <dcterms:created xsi:type="dcterms:W3CDTF">2017-10-20T03:31:41Z</dcterms:created>
  <dcterms:modified xsi:type="dcterms:W3CDTF">2018-07-13T14:32:47Z</dcterms:modified>
</cp:coreProperties>
</file>