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0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1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2.xml" ContentType="application/vnd.openxmlformats-officedocument.theme+xml"/>
  <Override PartName="/ppt/slideLayouts/slideLayout53.xml" ContentType="application/vnd.openxmlformats-officedocument.presentationml.slideLayout+xml"/>
  <Override PartName="/ppt/theme/theme1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3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770" r:id="rId2"/>
    <p:sldMasterId id="2147483772" r:id="rId3"/>
    <p:sldMasterId id="2147483774" r:id="rId4"/>
    <p:sldMasterId id="2147483814" r:id="rId5"/>
    <p:sldMasterId id="2147483816" r:id="rId6"/>
    <p:sldMasterId id="2147483842" r:id="rId7"/>
    <p:sldMasterId id="2147483844" r:id="rId8"/>
    <p:sldMasterId id="2147483846" r:id="rId9"/>
    <p:sldMasterId id="2147483848" r:id="rId10"/>
    <p:sldMasterId id="2147483860" r:id="rId11"/>
    <p:sldMasterId id="2147483872" r:id="rId12"/>
    <p:sldMasterId id="2147483884" r:id="rId13"/>
    <p:sldMasterId id="2147483886" r:id="rId14"/>
    <p:sldMasterId id="2147483898" r:id="rId15"/>
    <p:sldMasterId id="2147483910" r:id="rId16"/>
  </p:sldMasterIdLst>
  <p:notesMasterIdLst>
    <p:notesMasterId r:id="rId65"/>
  </p:notesMasterIdLst>
  <p:sldIdLst>
    <p:sldId id="464" r:id="rId17"/>
    <p:sldId id="259" r:id="rId18"/>
    <p:sldId id="456" r:id="rId19"/>
    <p:sldId id="578" r:id="rId20"/>
    <p:sldId id="579" r:id="rId21"/>
    <p:sldId id="573" r:id="rId22"/>
    <p:sldId id="574" r:id="rId23"/>
    <p:sldId id="576" r:id="rId24"/>
    <p:sldId id="577" r:id="rId25"/>
    <p:sldId id="580" r:id="rId26"/>
    <p:sldId id="546" r:id="rId27"/>
    <p:sldId id="544" r:id="rId28"/>
    <p:sldId id="549" r:id="rId29"/>
    <p:sldId id="547" r:id="rId30"/>
    <p:sldId id="548" r:id="rId31"/>
    <p:sldId id="550" r:id="rId32"/>
    <p:sldId id="554" r:id="rId33"/>
    <p:sldId id="541" r:id="rId34"/>
    <p:sldId id="542" r:id="rId35"/>
    <p:sldId id="551" r:id="rId36"/>
    <p:sldId id="553" r:id="rId37"/>
    <p:sldId id="543" r:id="rId38"/>
    <p:sldId id="538" r:id="rId39"/>
    <p:sldId id="539" r:id="rId40"/>
    <p:sldId id="558" r:id="rId41"/>
    <p:sldId id="557" r:id="rId42"/>
    <p:sldId id="559" r:id="rId43"/>
    <p:sldId id="572" r:id="rId44"/>
    <p:sldId id="540" r:id="rId45"/>
    <p:sldId id="581" r:id="rId46"/>
    <p:sldId id="565" r:id="rId47"/>
    <p:sldId id="566" r:id="rId48"/>
    <p:sldId id="567" r:id="rId49"/>
    <p:sldId id="568" r:id="rId50"/>
    <p:sldId id="569" r:id="rId51"/>
    <p:sldId id="564" r:id="rId52"/>
    <p:sldId id="510" r:id="rId53"/>
    <p:sldId id="582" r:id="rId54"/>
    <p:sldId id="508" r:id="rId55"/>
    <p:sldId id="583" r:id="rId56"/>
    <p:sldId id="584" r:id="rId57"/>
    <p:sldId id="585" r:id="rId58"/>
    <p:sldId id="586" r:id="rId59"/>
    <p:sldId id="587" r:id="rId60"/>
    <p:sldId id="588" r:id="rId61"/>
    <p:sldId id="589" r:id="rId62"/>
    <p:sldId id="590" r:id="rId63"/>
    <p:sldId id="509" r:id="rId64"/>
  </p:sldIdLst>
  <p:sldSz cx="12192000" cy="6858000"/>
  <p:notesSz cx="6858000" cy="9144000"/>
  <p:custDataLst>
    <p:tags r:id="rId6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99FF"/>
    <a:srgbClr val="008000"/>
    <a:srgbClr val="FF66FF"/>
    <a:srgbClr val="FF0000"/>
    <a:srgbClr val="0066FF"/>
    <a:srgbClr val="996633"/>
    <a:srgbClr val="99C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14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58" y="-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slide" Target="slides/slide47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61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presProps" Target="presProps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FD021-6A73-488C-8B51-F22DABB8A545}" type="datetimeFigureOut">
              <a:rPr lang="zh-CN" altLang="en-US" smtClean="0"/>
              <a:t>2018/7/26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A0EB4-A529-4335-9B3E-020BB0F9FF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92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35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3135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28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29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30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31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32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33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34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35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36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37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39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225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48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97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math.com/NH-MATH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0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nhmath.com/NH-MATH/" TargetMode="External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2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math.com/NH-MATH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0.png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nhmath.com/NH-MATH/" TargetMode="External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18.png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math.com/NH-MATH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10.png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nhmath.com/NH-MATH/" TargetMode="External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12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430-7B9A-447A-B98E-4BFADBD7E617}" type="datetimeFigureOut">
              <a:rPr lang="zh-CN" altLang="en-US" smtClean="0"/>
              <a:t>2018/7/26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4F9-BBE9-48E3-9C5C-39AEFA1A294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6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69E0-66DC-4698-82C0-2402FA0D9146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E27F2-6F89-4C40-B0F8-4A0D7BC8DA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7544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C4234-4939-48A3-961B-2A98349DA84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25893-3C60-4CFD-8C50-8F551C8192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113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1755B-7D4D-4471-8938-89F856609BF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5B1BB-2B6B-400D-B0E1-6457130653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725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34828-EA7D-4DE1-B749-3BAF077C5D01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603D-8AA9-4025-96EE-516BA6BDB8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278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3EF5-38B9-4169-982A-E872559919E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DCBD-7AF9-4DFB-9E2E-29B5A24AEB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1456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8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6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8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8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8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7088719" y="4132274"/>
            <a:ext cx="5005916" cy="2605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7662341" y="4137025"/>
            <a:ext cx="4440767" cy="260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7088725" y="4159250"/>
            <a:ext cx="5022849" cy="260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0" y="13806"/>
            <a:ext cx="3600000" cy="5039018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pic>
        <p:nvPicPr>
          <p:cNvPr id="8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891" y="6381761"/>
            <a:ext cx="864023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2" y="4137036"/>
            <a:ext cx="1200149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>
            <a:lvl1pPr>
              <a:defRPr>
                <a:latin typeface="華康行楷體W5(P)" pitchFamily="66" charset="-120"/>
                <a:ea typeface="華康行楷體W5(P)" pitchFamily="66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1A9B-AC66-45C0-BE13-3413B8186F5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CB06F-9728-4768-A7A9-B54245B0FB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0946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2342A-F8D8-4F17-BD28-B504F20A976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C393E-F859-485C-9063-6AAF2FF7C8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0143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7763941" y="5003811"/>
            <a:ext cx="4561417" cy="180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7643287" y="5003811"/>
            <a:ext cx="4559300" cy="180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7630584" y="5053024"/>
            <a:ext cx="4561416" cy="18049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0" y="13806"/>
            <a:ext cx="3600000" cy="5039018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pic>
        <p:nvPicPr>
          <p:cNvPr id="8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2" y="4137036"/>
            <a:ext cx="1200149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6597650"/>
            <a:ext cx="4320116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0" cap="all">
                <a:latin typeface="華康文徵明體W4(P)" pitchFamily="66" charset="-120"/>
                <a:ea typeface="華康文徵明體W4(P)" pitchFamily="66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334E8-BDEE-41BA-9389-583C26AB8B7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048DE-0630-4688-836E-14E5E76D793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654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CC08E-5386-4AE2-B00E-67C90E5A95E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9D6DC-D2FC-435E-88A2-FA70E2AF1A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2489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B523E-A11C-4A22-A4DF-3A73C0352D5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6713C-3CD2-49CF-A09D-FF49FD9E7C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5521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468" y="5053013"/>
            <a:ext cx="75353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6616711"/>
            <a:ext cx="4320116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5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7033-3BC9-421C-A12A-9E538E93622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AF632-F49D-4F6F-8747-03FBF54FA0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0872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69E0-66DC-4698-82C0-2402FA0D9146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E27F2-6F89-4C40-B0F8-4A0D7BC8DA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7142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C4234-4939-48A3-961B-2A98349DA84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25893-3C60-4CFD-8C50-8F551C8192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79364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1755B-7D4D-4471-8938-89F856609BF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5B1BB-2B6B-400D-B0E1-6457130653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92975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34828-EA7D-4DE1-B749-3BAF077C5D01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603D-8AA9-4025-96EE-516BA6BDB8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94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3EF5-38B9-4169-982A-E872559919E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DCBD-7AF9-4DFB-9E2E-29B5A24AEB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5190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7088719" y="4132274"/>
            <a:ext cx="5005916" cy="2605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7662341" y="4137025"/>
            <a:ext cx="4440767" cy="260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7088725" y="4159250"/>
            <a:ext cx="5022849" cy="260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0" y="13806"/>
            <a:ext cx="3600000" cy="5039018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pic>
        <p:nvPicPr>
          <p:cNvPr id="8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891" y="6381761"/>
            <a:ext cx="864023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2" y="4137036"/>
            <a:ext cx="1200149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>
            <a:lvl1pPr>
              <a:defRPr>
                <a:latin typeface="華康行楷體W5(P)" pitchFamily="66" charset="-120"/>
                <a:ea typeface="華康行楷體W5(P)" pitchFamily="66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1A9B-AC66-45C0-BE13-3413B8186F5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CB06F-9728-4768-A7A9-B54245B0FB8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24292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2342A-F8D8-4F17-BD28-B504F20A976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C393E-F859-485C-9063-6AAF2FF7C8F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31916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7763941" y="5003811"/>
            <a:ext cx="4561417" cy="180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7643287" y="5003811"/>
            <a:ext cx="4559300" cy="180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7630584" y="5053024"/>
            <a:ext cx="4561416" cy="18049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0" y="13806"/>
            <a:ext cx="3600000" cy="5039018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pic>
        <p:nvPicPr>
          <p:cNvPr id="8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2" y="4137036"/>
            <a:ext cx="1200149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6597650"/>
            <a:ext cx="4320116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0" cap="all">
                <a:latin typeface="華康文徵明體W4(P)" pitchFamily="66" charset="-120"/>
                <a:ea typeface="華康文徵明體W4(P)" pitchFamily="66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334E8-BDEE-41BA-9389-583C26AB8B7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048DE-0630-4688-836E-14E5E76D793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3120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CC08E-5386-4AE2-B00E-67C90E5A95E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9D6DC-D2FC-435E-88A2-FA70E2AF1ABD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8768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B523E-A11C-4A22-A4DF-3A73C0352D5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6713C-3CD2-49CF-A09D-FF49FD9E7C0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4083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468" y="5053013"/>
            <a:ext cx="75353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6616711"/>
            <a:ext cx="4320116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5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7033-3BC9-421C-A12A-9E538E93622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AF632-F49D-4F6F-8747-03FBF54FA03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2784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69E0-66DC-4698-82C0-2402FA0D9146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E27F2-6F89-4C40-B0F8-4A0D7BC8DAC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95987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C4234-4939-48A3-961B-2A98349DA84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25893-3C60-4CFD-8C50-8F551C819231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56305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1755B-7D4D-4471-8938-89F856609BF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5B1BB-2B6B-400D-B0E1-645713065393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664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7088719" y="4132274"/>
            <a:ext cx="5005916" cy="2605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7662341" y="4137025"/>
            <a:ext cx="4440767" cy="260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7088725" y="4159250"/>
            <a:ext cx="5022849" cy="260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0" y="13806"/>
            <a:ext cx="3600000" cy="5039018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pic>
        <p:nvPicPr>
          <p:cNvPr id="8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891" y="6381761"/>
            <a:ext cx="864023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2" y="4137036"/>
            <a:ext cx="1200149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>
            <a:lvl1pPr>
              <a:defRPr>
                <a:latin typeface="華康行楷體W5(P)" pitchFamily="66" charset="-120"/>
                <a:ea typeface="華康行楷體W5(P)" pitchFamily="66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1A9B-AC66-45C0-BE13-3413B8186F5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CB06F-9728-4768-A7A9-B54245B0FB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3750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34828-EA7D-4DE1-B749-3BAF077C5D01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603D-8AA9-4025-96EE-516BA6BDB8A9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262485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3EF5-38B9-4169-982A-E872559919E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DCBD-7AF9-4DFB-9E2E-29B5A24AEBCA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84236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7088719" y="4132274"/>
            <a:ext cx="5005916" cy="2605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7662341" y="4137025"/>
            <a:ext cx="4440767" cy="260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7088725" y="4159250"/>
            <a:ext cx="5022849" cy="260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0" y="13806"/>
            <a:ext cx="3600000" cy="5039018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pic>
        <p:nvPicPr>
          <p:cNvPr id="9" name="圖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1852" y="4137036"/>
            <a:ext cx="1200149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>
            <a:lvl1pPr>
              <a:defRPr>
                <a:latin typeface="華康行楷體W5(P)" pitchFamily="66" charset="-120"/>
                <a:ea typeface="華康行楷體W5(P)" pitchFamily="66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1A9B-AC66-45C0-BE13-3413B8186F5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CB06F-9728-4768-A7A9-B54245B0FB8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371880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2342A-F8D8-4F17-BD28-B504F20A976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C393E-F859-485C-9063-6AAF2FF7C8F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925457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7763941" y="5003811"/>
            <a:ext cx="4561417" cy="180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7643287" y="5003811"/>
            <a:ext cx="4559300" cy="180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7630584" y="5053024"/>
            <a:ext cx="4561416" cy="18049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0" y="13806"/>
            <a:ext cx="3600000" cy="5039018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pic>
        <p:nvPicPr>
          <p:cNvPr id="8" name="圖片 1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1852" y="4137036"/>
            <a:ext cx="1200149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0" cap="all">
                <a:latin typeface="華康文徵明體W4(P)" pitchFamily="66" charset="-120"/>
                <a:ea typeface="華康文徵明體W4(P)" pitchFamily="66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334E8-BDEE-41BA-9389-583C26AB8B7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048DE-0630-4688-836E-14E5E76D793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6145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CC08E-5386-4AE2-B00E-67C90E5A95E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9D6DC-D2FC-435E-88A2-FA70E2AF1ABD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66805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B523E-A11C-4A22-A4DF-3A73C0352D5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6713C-3CD2-49CF-A09D-FF49FD9E7C0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131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8468" y="5053013"/>
            <a:ext cx="75353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7951" y="6616711"/>
            <a:ext cx="4320116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5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7033-3BC9-421C-A12A-9E538E93622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AF632-F49D-4F6F-8747-03FBF54FA03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37233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69E0-66DC-4698-82C0-2402FA0D9146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E27F2-6F89-4C40-B0F8-4A0D7BC8DAC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05502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C4234-4939-48A3-961B-2A98349DA84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25893-3C60-4CFD-8C50-8F551C819231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244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2342A-F8D8-4F17-BD28-B504F20A976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C393E-F859-485C-9063-6AAF2FF7C8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84580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1755B-7D4D-4471-8938-89F856609BF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5B1BB-2B6B-400D-B0E1-645713065393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87603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34828-EA7D-4DE1-B749-3BAF077C5D01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603D-8AA9-4025-96EE-516BA6BDB8A9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58302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3EF5-38B9-4169-982A-E872559919E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DCBD-7AF9-4DFB-9E2E-29B5A24AEBCA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3099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2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7088719" y="4132274"/>
            <a:ext cx="5005916" cy="2605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7662341" y="4137025"/>
            <a:ext cx="4440767" cy="260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7088725" y="4159250"/>
            <a:ext cx="5022849" cy="260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0" y="13806"/>
            <a:ext cx="3600000" cy="5039018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pic>
        <p:nvPicPr>
          <p:cNvPr id="9" name="圖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1852" y="4137036"/>
            <a:ext cx="1200149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>
            <a:lvl1pPr>
              <a:defRPr>
                <a:latin typeface="華康行楷體W5(P)" pitchFamily="66" charset="-120"/>
                <a:ea typeface="華康行楷體W5(P)" pitchFamily="66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1A9B-AC66-45C0-BE13-3413B8186F5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CB06F-9728-4768-A7A9-B54245B0FB8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542826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2342A-F8D8-4F17-BD28-B504F20A976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C393E-F859-485C-9063-6AAF2FF7C8F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1558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7763941" y="5003811"/>
            <a:ext cx="4561417" cy="180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7643287" y="5003811"/>
            <a:ext cx="4559300" cy="180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7630584" y="5053024"/>
            <a:ext cx="4561416" cy="18049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0" y="13806"/>
            <a:ext cx="3600000" cy="5039018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pic>
        <p:nvPicPr>
          <p:cNvPr id="8" name="圖片 1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1852" y="4137036"/>
            <a:ext cx="1200149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0" cap="all">
                <a:latin typeface="華康文徵明體W4(P)" pitchFamily="66" charset="-120"/>
                <a:ea typeface="華康文徵明體W4(P)" pitchFamily="66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334E8-BDEE-41BA-9389-583C26AB8B7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048DE-0630-4688-836E-14E5E76D793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448785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CC08E-5386-4AE2-B00E-67C90E5A95E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9D6DC-D2FC-435E-88A2-FA70E2AF1ABD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79129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B523E-A11C-4A22-A4DF-3A73C0352D5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6713C-3CD2-49CF-A09D-FF49FD9E7C0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87911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8468" y="5053013"/>
            <a:ext cx="75353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7951" y="6616711"/>
            <a:ext cx="4320116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5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7033-3BC9-421C-A12A-9E538E93622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AF632-F49D-4F6F-8747-03FBF54FA03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4382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7763941" y="5003811"/>
            <a:ext cx="4561417" cy="180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7643287" y="5003811"/>
            <a:ext cx="4559300" cy="180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7630584" y="5053024"/>
            <a:ext cx="4561416" cy="18049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0" y="13806"/>
            <a:ext cx="3600000" cy="5039018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pic>
        <p:nvPicPr>
          <p:cNvPr id="8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2" y="4137036"/>
            <a:ext cx="1200149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6597650"/>
            <a:ext cx="4320116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0" cap="all">
                <a:latin typeface="華康文徵明體W4(P)" pitchFamily="66" charset="-120"/>
                <a:ea typeface="華康文徵明體W4(P)" pitchFamily="66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334E8-BDEE-41BA-9389-583C26AB8B7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048DE-0630-4688-836E-14E5E76D793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18744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69E0-66DC-4698-82C0-2402FA0D9146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E27F2-6F89-4C40-B0F8-4A0D7BC8DAC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65547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C4234-4939-48A3-961B-2A98349DA84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25893-3C60-4CFD-8C50-8F551C819231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93388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1755B-7D4D-4471-8938-89F856609BF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5B1BB-2B6B-400D-B0E1-645713065393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40767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34828-EA7D-4DE1-B749-3BAF077C5D01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603D-8AA9-4025-96EE-516BA6BDB8A9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555650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3EF5-38B9-4169-982A-E872559919E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DCBD-7AF9-4DFB-9E2E-29B5A24AEBCA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44777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7088719" y="4132274"/>
            <a:ext cx="5005916" cy="2605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7662341" y="4137025"/>
            <a:ext cx="4440767" cy="260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7088725" y="4159250"/>
            <a:ext cx="5022849" cy="260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0" y="13806"/>
            <a:ext cx="3600000" cy="5039018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pic>
        <p:nvPicPr>
          <p:cNvPr id="9" name="圖片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1852" y="4137036"/>
            <a:ext cx="1200149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>
            <a:lvl1pPr>
              <a:defRPr>
                <a:latin typeface="華康行楷體W5(P)" pitchFamily="66" charset="-120"/>
                <a:ea typeface="華康行楷體W5(P)" pitchFamily="66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CB06F-9728-4768-A7A9-B54245B0FB8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76293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2342A-F8D8-4F17-BD28-B504F20A976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C393E-F859-485C-9063-6AAF2FF7C8F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41597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7763941" y="5003811"/>
            <a:ext cx="4561417" cy="180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7643287" y="5003811"/>
            <a:ext cx="4559300" cy="180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7630584" y="5053024"/>
            <a:ext cx="4561416" cy="18049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0" y="13806"/>
            <a:ext cx="3600000" cy="5039018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pic>
        <p:nvPicPr>
          <p:cNvPr id="8" name="圖片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1852" y="4137036"/>
            <a:ext cx="1200149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7951" y="6597650"/>
            <a:ext cx="4320116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0" cap="all">
                <a:latin typeface="華康文徵明體W4(P)" pitchFamily="66" charset="-120"/>
                <a:ea typeface="華康文徵明體W4(P)" pitchFamily="66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334E8-BDEE-41BA-9389-583C26AB8B7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048DE-0630-4688-836E-14E5E76D793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40610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CC08E-5386-4AE2-B00E-67C90E5A95E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9D6DC-D2FC-435E-88A2-FA70E2AF1ABD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37316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B523E-A11C-4A22-A4DF-3A73C0352D5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6713C-3CD2-49CF-A09D-FF49FD9E7C0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335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CC08E-5386-4AE2-B00E-67C90E5A95E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9D6DC-D2FC-435E-88A2-FA70E2AF1A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16611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8468" y="5053013"/>
            <a:ext cx="75353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5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7033-3BC9-421C-A12A-9E538E93622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AF632-F49D-4F6F-8747-03FBF54FA03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58818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69E0-66DC-4698-82C0-2402FA0D9146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E27F2-6F89-4C40-B0F8-4A0D7BC8DAC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57757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C4234-4939-48A3-961B-2A98349DA84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25893-3C60-4CFD-8C50-8F551C819231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1894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1755B-7D4D-4471-8938-89F856609BF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5B1BB-2B6B-400D-B0E1-645713065393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62311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34828-EA7D-4DE1-B749-3BAF077C5D01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603D-8AA9-4025-96EE-516BA6BDB8A9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17703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3EF5-38B9-4169-982A-E872559919E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DCBD-7AF9-4DFB-9E2E-29B5A24AEBCA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46695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7088719" y="4132274"/>
            <a:ext cx="5005916" cy="2605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7662341" y="4137025"/>
            <a:ext cx="4440767" cy="260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7088725" y="4159250"/>
            <a:ext cx="5022849" cy="260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0" y="13806"/>
            <a:ext cx="3600000" cy="5039018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pic>
        <p:nvPicPr>
          <p:cNvPr id="9" name="圖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1852" y="4137036"/>
            <a:ext cx="1200149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>
            <a:lvl1pPr>
              <a:defRPr>
                <a:latin typeface="華康行楷體W5(P)" pitchFamily="66" charset="-120"/>
                <a:ea typeface="華康行楷體W5(P)" pitchFamily="66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1A9B-AC66-45C0-BE13-3413B8186F5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CB06F-9728-4768-A7A9-B54245B0FB8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60148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2342A-F8D8-4F17-BD28-B504F20A976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C393E-F859-485C-9063-6AAF2FF7C8F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95759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7763941" y="5003811"/>
            <a:ext cx="4561417" cy="180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7643287" y="5003811"/>
            <a:ext cx="4559300" cy="180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7630584" y="5053024"/>
            <a:ext cx="4561416" cy="18049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0" y="13806"/>
            <a:ext cx="3600000" cy="5039018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pic>
        <p:nvPicPr>
          <p:cNvPr id="8" name="圖片 1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1852" y="4137036"/>
            <a:ext cx="1200149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0" cap="all">
                <a:latin typeface="華康文徵明體W4(P)" pitchFamily="66" charset="-120"/>
                <a:ea typeface="華康文徵明體W4(P)" pitchFamily="66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334E8-BDEE-41BA-9389-583C26AB8B7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048DE-0630-4688-836E-14E5E76D793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13061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CC08E-5386-4AE2-B00E-67C90E5A95E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9D6DC-D2FC-435E-88A2-FA70E2AF1ABD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565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B523E-A11C-4A22-A4DF-3A73C0352D5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6713C-3CD2-49CF-A09D-FF49FD9E7C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80620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B523E-A11C-4A22-A4DF-3A73C0352D5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6713C-3CD2-49CF-A09D-FF49FD9E7C0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63287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8468" y="5053013"/>
            <a:ext cx="75353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7951" y="6616711"/>
            <a:ext cx="4320116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5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7033-3BC9-421C-A12A-9E538E93622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AF632-F49D-4F6F-8747-03FBF54FA03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03524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69E0-66DC-4698-82C0-2402FA0D9146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E27F2-6F89-4C40-B0F8-4A0D7BC8DAC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53789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C4234-4939-48A3-961B-2A98349DA84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25893-3C60-4CFD-8C50-8F551C819231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7348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1755B-7D4D-4471-8938-89F856609BF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5B1BB-2B6B-400D-B0E1-645713065393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92839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34828-EA7D-4DE1-B749-3BAF077C5D01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603D-8AA9-4025-96EE-516BA6BDB8A9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02311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3EF5-38B9-4169-982A-E872559919E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DCBD-7AF9-4DFB-9E2E-29B5A24AEBCA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91789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468" y="5053013"/>
            <a:ext cx="75353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6616711"/>
            <a:ext cx="4320116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5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7033-3BC9-421C-A12A-9E538E93622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AF632-F49D-4F6F-8747-03FBF54FA0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528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10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11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12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3.png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14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3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15.jpe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15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66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image" Target="../media/image16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16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7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9430-7B9A-447A-B98E-4BFADBD7E617}" type="datetimeFigureOut">
              <a:rPr lang="zh-CN" altLang="en-US" smtClean="0"/>
              <a:t>2018/7/26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14F9-BBE9-48E3-9C5C-39AEFA1A29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02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1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4" y="86374"/>
            <a:ext cx="3600703" cy="5040000"/>
          </a:xfrm>
          <a:prstGeom prst="rect">
            <a:avLst/>
          </a:prstGeom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B6ED216-43CF-4EF0-9F9E-0508ACE815D4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4A3AEF-015E-4A14-80EB-4420189B79B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  <p:pic>
        <p:nvPicPr>
          <p:cNvPr id="1032" name="圖片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468" y="5053013"/>
            <a:ext cx="75353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圖片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6597650"/>
            <a:ext cx="4320116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49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華康行楷體W5" pitchFamily="65" charset="-120"/>
          <a:ea typeface="華康行楷體W5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1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4" y="86374"/>
            <a:ext cx="3600703" cy="5040000"/>
          </a:xfrm>
          <a:prstGeom prst="rect">
            <a:avLst/>
          </a:prstGeom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B6ED216-43CF-4EF0-9F9E-0508ACE815D4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4A3AEF-015E-4A14-80EB-4420189B79B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 dirty="0"/>
          </a:p>
        </p:txBody>
      </p:sp>
      <p:pic>
        <p:nvPicPr>
          <p:cNvPr id="1032" name="圖片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468" y="5053013"/>
            <a:ext cx="75353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09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華康行楷體W5" pitchFamily="65" charset="-120"/>
          <a:ea typeface="華康行楷體W5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1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4" y="86374"/>
            <a:ext cx="3600703" cy="5040000"/>
          </a:xfrm>
          <a:prstGeom prst="rect">
            <a:avLst/>
          </a:prstGeom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B6ED216-43CF-4EF0-9F9E-0508ACE815D4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4A3AEF-015E-4A14-80EB-4420189B79B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 dirty="0"/>
          </a:p>
        </p:txBody>
      </p:sp>
      <p:pic>
        <p:nvPicPr>
          <p:cNvPr id="1032" name="圖片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8468" y="5053013"/>
            <a:ext cx="75353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35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華康行楷體W5" pitchFamily="65" charset="-120"/>
          <a:ea typeface="華康行楷體W5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8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1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4" y="86374"/>
            <a:ext cx="3600703" cy="5040000"/>
          </a:xfrm>
          <a:prstGeom prst="rect">
            <a:avLst/>
          </a:prstGeom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B6ED216-43CF-4EF0-9F9E-0508ACE815D4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4A3AEF-015E-4A14-80EB-4420189B79B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 dirty="0"/>
          </a:p>
        </p:txBody>
      </p:sp>
      <p:pic>
        <p:nvPicPr>
          <p:cNvPr id="1032" name="圖片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8468" y="5053013"/>
            <a:ext cx="75353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70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華康行楷體W5" pitchFamily="65" charset="-120"/>
          <a:ea typeface="華康行楷體W5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1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4" y="86374"/>
            <a:ext cx="3600703" cy="5040000"/>
          </a:xfrm>
          <a:prstGeom prst="rect">
            <a:avLst/>
          </a:prstGeom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B6ED216-43CF-4EF0-9F9E-0508ACE815D4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4A3AEF-015E-4A14-80EB-4420189B79B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 dirty="0"/>
          </a:p>
        </p:txBody>
      </p:sp>
      <p:pic>
        <p:nvPicPr>
          <p:cNvPr id="1032" name="圖片 10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8468" y="5053013"/>
            <a:ext cx="75353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圖片 11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7951" y="6597650"/>
            <a:ext cx="4320116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09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華康行楷體W5" pitchFamily="65" charset="-120"/>
          <a:ea typeface="華康行楷體W5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1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4" y="86374"/>
            <a:ext cx="3600703" cy="5040000"/>
          </a:xfrm>
          <a:prstGeom prst="rect">
            <a:avLst/>
          </a:prstGeom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B6ED216-43CF-4EF0-9F9E-0508ACE815D4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4A3AEF-015E-4A14-80EB-4420189B79B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 dirty="0"/>
          </a:p>
        </p:txBody>
      </p:sp>
      <p:pic>
        <p:nvPicPr>
          <p:cNvPr id="1032" name="圖片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8468" y="5053013"/>
            <a:ext cx="75353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71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華康行楷體W5" pitchFamily="65" charset="-120"/>
          <a:ea typeface="華康行楷體W5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5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5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1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4" y="86374"/>
            <a:ext cx="3600703" cy="5040000"/>
          </a:xfrm>
          <a:prstGeom prst="rect">
            <a:avLst/>
          </a:prstGeom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B6ED216-43CF-4EF0-9F9E-0508ACE815D4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4A3AEF-015E-4A14-80EB-4420189B79B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  <p:pic>
        <p:nvPicPr>
          <p:cNvPr id="1032" name="圖片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468" y="5053013"/>
            <a:ext cx="75353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圖片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6597650"/>
            <a:ext cx="4320116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72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華康行楷體W5" pitchFamily="65" charset="-120"/>
          <a:ea typeface="華康行楷體W5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8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2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0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0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9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tags" Target="../tags/tag4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0.png"/><Relationship Id="rId3" Type="http://schemas.openxmlformats.org/officeDocument/2006/relationships/image" Target="../media/image400.png"/><Relationship Id="rId7" Type="http://schemas.openxmlformats.org/officeDocument/2006/relationships/image" Target="../media/image45.png"/><Relationship Id="rId12" Type="http://schemas.openxmlformats.org/officeDocument/2006/relationships/hyperlink" Target="&#20998;&#25976;(&#26757;&#20185;).ppt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jpeg"/><Relationship Id="rId4" Type="http://schemas.openxmlformats.org/officeDocument/2006/relationships/image" Target="../media/image5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0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63.png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71.pn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2.pn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hyperlink" Target="&#30465;&#24605;&#25976;&#23416;&#32769;&#24107;&#30340;&#19981;&#21516;.wmv" TargetMode="External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3.png"/><Relationship Id="rId18" Type="http://schemas.openxmlformats.org/officeDocument/2006/relationships/image" Target="../media/image58.png"/><Relationship Id="rId3" Type="http://schemas.openxmlformats.org/officeDocument/2006/relationships/image" Target="../media/image160.png"/><Relationship Id="rId21" Type="http://schemas.openxmlformats.org/officeDocument/2006/relationships/image" Target="../media/image39.png"/><Relationship Id="rId7" Type="http://schemas.openxmlformats.org/officeDocument/2006/relationships/image" Target="../media/image200.png"/><Relationship Id="rId12" Type="http://schemas.openxmlformats.org/officeDocument/2006/relationships/image" Target="../media/image250.png"/><Relationship Id="rId17" Type="http://schemas.openxmlformats.org/officeDocument/2006/relationships/image" Target="../media/image910.png"/><Relationship Id="rId2" Type="http://schemas.openxmlformats.org/officeDocument/2006/relationships/notesSlide" Target="../notesSlides/notesSlide26.xml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9.png"/><Relationship Id="rId11" Type="http://schemas.openxmlformats.org/officeDocument/2006/relationships/image" Target="../media/image92.png"/><Relationship Id="rId5" Type="http://schemas.openxmlformats.org/officeDocument/2006/relationships/image" Target="../media/image60.png"/><Relationship Id="rId10" Type="http://schemas.openxmlformats.org/officeDocument/2006/relationships/image" Target="../media/image860.png"/><Relationship Id="rId19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1.png"/><Relationship Id="rId14" Type="http://schemas.openxmlformats.org/officeDocument/2006/relationships/image" Target="../media/image89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59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6.png"/><Relationship Id="rId5" Type="http://schemas.openxmlformats.org/officeDocument/2006/relationships/image" Target="../media/image370.png"/><Relationship Id="rId4" Type="http://schemas.openxmlformats.org/officeDocument/2006/relationships/image" Target="../media/image9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430.png"/><Relationship Id="rId7" Type="http://schemas.openxmlformats.org/officeDocument/2006/relationships/image" Target="../media/image4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0.png"/><Relationship Id="rId5" Type="http://schemas.openxmlformats.org/officeDocument/2006/relationships/image" Target="../media/image43.png"/><Relationship Id="rId4" Type="http://schemas.openxmlformats.org/officeDocument/2006/relationships/image" Target="../media/image68.jpeg"/><Relationship Id="rId9" Type="http://schemas.openxmlformats.org/officeDocument/2006/relationships/image" Target="../media/image48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70.png"/><Relationship Id="rId18" Type="http://schemas.openxmlformats.org/officeDocument/2006/relationships/image" Target="../media/image60.png"/><Relationship Id="rId3" Type="http://schemas.openxmlformats.org/officeDocument/2006/relationships/image" Target="../media/image490.png"/><Relationship Id="rId7" Type="http://schemas.openxmlformats.org/officeDocument/2006/relationships/image" Target="../media/image510.png"/><Relationship Id="rId12" Type="http://schemas.openxmlformats.org/officeDocument/2006/relationships/image" Target="../media/image560.png"/><Relationship Id="rId17" Type="http://schemas.openxmlformats.org/officeDocument/2006/relationships/image" Target="../media/image940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60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png"/><Relationship Id="rId11" Type="http://schemas.openxmlformats.org/officeDocument/2006/relationships/image" Target="../media/image970.png"/><Relationship Id="rId5" Type="http://schemas.openxmlformats.org/officeDocument/2006/relationships/image" Target="../media/image35.png"/><Relationship Id="rId15" Type="http://schemas.openxmlformats.org/officeDocument/2006/relationships/image" Target="../media/image980.png"/><Relationship Id="rId10" Type="http://schemas.openxmlformats.org/officeDocument/2006/relationships/image" Target="../media/image540.png"/><Relationship Id="rId19" Type="http://schemas.openxmlformats.org/officeDocument/2006/relationships/image" Target="../media/image62.png"/><Relationship Id="rId4" Type="http://schemas.openxmlformats.org/officeDocument/2006/relationships/image" Target="../media/image960.png"/><Relationship Id="rId9" Type="http://schemas.openxmlformats.org/officeDocument/2006/relationships/image" Target="../media/image530.png"/><Relationship Id="rId14" Type="http://schemas.openxmlformats.org/officeDocument/2006/relationships/image" Target="../media/image5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.xml"/><Relationship Id="rId6" Type="http://schemas.microsoft.com/office/2007/relationships/hdphoto" Target="../media/hdphoto3.wdp"/><Relationship Id="rId5" Type="http://schemas.openxmlformats.org/officeDocument/2006/relationships/image" Target="../media/image100.png"/><Relationship Id="rId4" Type="http://schemas.openxmlformats.org/officeDocument/2006/relationships/image" Target="../media/image99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6" Type="http://schemas.openxmlformats.org/officeDocument/2006/relationships/hyperlink" Target="file:///D:\vito&#24037;&#20316;&#21312;\&#35611;&#31295;\&#20854;&#20182;\1216&#36557;&#21151;&#22283;&#23567;\&#36628;&#23566;&#22296;\&#21488;&#20013;&#24066;&#25945;&#23416;&#36039;&#28304;&#32178;&#36914;&#20837;&#27969;&#31243;.doc" TargetMode="External"/><Relationship Id="rId5" Type="http://schemas.openxmlformats.org/officeDocument/2006/relationships/hyperlink" Target="file:///D:\vito&#24037;&#20316;&#21312;\&#35611;&#31295;\&#20854;&#20182;\1216&#36557;&#21151;&#22283;&#23567;\&#36628;&#23566;&#22296;\&#21488;&#20013;&#24066;&#22283;&#25945;&#36628;&#23566;&#22296;&#25976;&#23416;&#38936;&#22495;&#23560;&#26989;&#31038;&#32676;&#36914;&#20837;&#27969;&#31243;.doc" TargetMode="Externa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8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8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8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8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8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43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3" name="PA_文本框 1"/>
          <p:cNvSpPr txBox="1"/>
          <p:nvPr>
            <p:custDataLst>
              <p:tags r:id="rId1"/>
            </p:custDataLst>
          </p:nvPr>
        </p:nvSpPr>
        <p:spPr>
          <a:xfrm>
            <a:off x="3813252" y="3806097"/>
            <a:ext cx="4666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苏新诗柳楷简体-yolan" panose="02000000000000000000" pitchFamily="2" charset="-122"/>
                <a:sym typeface="Arial"/>
              </a:rPr>
              <a:t>分數</a:t>
            </a:r>
            <a:endParaRPr lang="zh-CN" altLang="en-US" sz="6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6" name="PA_组合 66"/>
          <p:cNvGrpSpPr/>
          <p:nvPr>
            <p:custDataLst>
              <p:tags r:id="rId2"/>
            </p:custDataLst>
          </p:nvPr>
        </p:nvGrpSpPr>
        <p:grpSpPr>
          <a:xfrm>
            <a:off x="8569015" y="6204950"/>
            <a:ext cx="3344164" cy="466096"/>
            <a:chOff x="7637775" y="5530041"/>
            <a:chExt cx="4000129" cy="646029"/>
          </a:xfrm>
        </p:grpSpPr>
        <p:sp>
          <p:nvSpPr>
            <p:cNvPr id="7" name="任意多边形 6"/>
            <p:cNvSpPr/>
            <p:nvPr/>
          </p:nvSpPr>
          <p:spPr>
            <a:xfrm>
              <a:off x="7637775" y="6096678"/>
              <a:ext cx="2494104" cy="79392"/>
            </a:xfrm>
            <a:custGeom>
              <a:avLst/>
              <a:gdLst>
                <a:gd name="connsiteX0" fmla="*/ 2569580 w 2569580"/>
                <a:gd name="connsiteY0" fmla="*/ 13982 h 95004"/>
                <a:gd name="connsiteX1" fmla="*/ 2187616 w 2569580"/>
                <a:gd name="connsiteY1" fmla="*/ 13982 h 95004"/>
                <a:gd name="connsiteX2" fmla="*/ 2118167 w 2569580"/>
                <a:gd name="connsiteY2" fmla="*/ 37131 h 95004"/>
                <a:gd name="connsiteX3" fmla="*/ 1481560 w 2569580"/>
                <a:gd name="connsiteY3" fmla="*/ 60280 h 95004"/>
                <a:gd name="connsiteX4" fmla="*/ 1388962 w 2569580"/>
                <a:gd name="connsiteY4" fmla="*/ 71855 h 95004"/>
                <a:gd name="connsiteX5" fmla="*/ 1307940 w 2569580"/>
                <a:gd name="connsiteY5" fmla="*/ 83430 h 95004"/>
                <a:gd name="connsiteX6" fmla="*/ 844952 w 2569580"/>
                <a:gd name="connsiteY6" fmla="*/ 71855 h 95004"/>
                <a:gd name="connsiteX7" fmla="*/ 775504 w 2569580"/>
                <a:gd name="connsiteY7" fmla="*/ 48706 h 95004"/>
                <a:gd name="connsiteX8" fmla="*/ 740780 w 2569580"/>
                <a:gd name="connsiteY8" fmla="*/ 37131 h 95004"/>
                <a:gd name="connsiteX9" fmla="*/ 254643 w 2569580"/>
                <a:gd name="connsiteY9" fmla="*/ 48706 h 95004"/>
                <a:gd name="connsiteX10" fmla="*/ 219919 w 2569580"/>
                <a:gd name="connsiteY10" fmla="*/ 60280 h 95004"/>
                <a:gd name="connsiteX11" fmla="*/ 196770 w 2569580"/>
                <a:gd name="connsiteY11" fmla="*/ 95004 h 95004"/>
                <a:gd name="connsiteX12" fmla="*/ 0 w 2569580"/>
                <a:gd name="connsiteY12" fmla="*/ 83430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37771 w 2537771"/>
                <a:gd name="connsiteY0" fmla="*/ 13982 h 95004"/>
                <a:gd name="connsiteX1" fmla="*/ 2155807 w 2537771"/>
                <a:gd name="connsiteY1" fmla="*/ 13982 h 95004"/>
                <a:gd name="connsiteX2" fmla="*/ 2086358 w 2537771"/>
                <a:gd name="connsiteY2" fmla="*/ 37131 h 95004"/>
                <a:gd name="connsiteX3" fmla="*/ 1449751 w 2537771"/>
                <a:gd name="connsiteY3" fmla="*/ 60280 h 95004"/>
                <a:gd name="connsiteX4" fmla="*/ 1357153 w 2537771"/>
                <a:gd name="connsiteY4" fmla="*/ 71855 h 95004"/>
                <a:gd name="connsiteX5" fmla="*/ 1276131 w 2537771"/>
                <a:gd name="connsiteY5" fmla="*/ 83430 h 95004"/>
                <a:gd name="connsiteX6" fmla="*/ 813143 w 2537771"/>
                <a:gd name="connsiteY6" fmla="*/ 71855 h 95004"/>
                <a:gd name="connsiteX7" fmla="*/ 743695 w 2537771"/>
                <a:gd name="connsiteY7" fmla="*/ 48706 h 95004"/>
                <a:gd name="connsiteX8" fmla="*/ 708971 w 2537771"/>
                <a:gd name="connsiteY8" fmla="*/ 37131 h 95004"/>
                <a:gd name="connsiteX9" fmla="*/ 222834 w 2537771"/>
                <a:gd name="connsiteY9" fmla="*/ 48706 h 95004"/>
                <a:gd name="connsiteX10" fmla="*/ 188110 w 2537771"/>
                <a:gd name="connsiteY10" fmla="*/ 60280 h 95004"/>
                <a:gd name="connsiteX11" fmla="*/ 164961 w 2537771"/>
                <a:gd name="connsiteY11" fmla="*/ 95004 h 95004"/>
                <a:gd name="connsiteX12" fmla="*/ 0 w 2537771"/>
                <a:gd name="connsiteY12" fmla="*/ 1369 h 95004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22834 w 2537771"/>
                <a:gd name="connsiteY9" fmla="*/ 48706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526070 w 2537771"/>
                <a:gd name="connsiteY8" fmla="*/ 33224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449751 w 2537771"/>
                <a:gd name="connsiteY3" fmla="*/ 60280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604819 w 2537771"/>
                <a:gd name="connsiteY3" fmla="*/ 72003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3281"/>
                <a:gd name="connsiteX1" fmla="*/ 2155807 w 2537771"/>
                <a:gd name="connsiteY1" fmla="*/ 13982 h 83281"/>
                <a:gd name="connsiteX2" fmla="*/ 2086358 w 2537771"/>
                <a:gd name="connsiteY2" fmla="*/ 37131 h 83281"/>
                <a:gd name="connsiteX3" fmla="*/ 1604819 w 2537771"/>
                <a:gd name="connsiteY3" fmla="*/ 72003 h 83281"/>
                <a:gd name="connsiteX4" fmla="*/ 1365106 w 2537771"/>
                <a:gd name="connsiteY4" fmla="*/ 52317 h 83281"/>
                <a:gd name="connsiteX5" fmla="*/ 1188657 w 2537771"/>
                <a:gd name="connsiteY5" fmla="*/ 71707 h 83281"/>
                <a:gd name="connsiteX6" fmla="*/ 960259 w 2537771"/>
                <a:gd name="connsiteY6" fmla="*/ 79670 h 83281"/>
                <a:gd name="connsiteX7" fmla="*/ 747671 w 2537771"/>
                <a:gd name="connsiteY7" fmla="*/ 60429 h 83281"/>
                <a:gd name="connsiteX8" fmla="*/ 526070 w 2537771"/>
                <a:gd name="connsiteY8" fmla="*/ 33224 h 83281"/>
                <a:gd name="connsiteX9" fmla="*/ 254643 w 2537771"/>
                <a:gd name="connsiteY9" fmla="*/ 72152 h 83281"/>
                <a:gd name="connsiteX10" fmla="*/ 180158 w 2537771"/>
                <a:gd name="connsiteY10" fmla="*/ 48557 h 83281"/>
                <a:gd name="connsiteX11" fmla="*/ 93392 w 2537771"/>
                <a:gd name="connsiteY11" fmla="*/ 83281 h 83281"/>
                <a:gd name="connsiteX12" fmla="*/ 0 w 2537771"/>
                <a:gd name="connsiteY12" fmla="*/ 1369 h 83281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86358 w 2537771"/>
                <a:gd name="connsiteY2" fmla="*/ 35762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54548 w 2537771"/>
                <a:gd name="connsiteY2" fmla="*/ 27946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79392"/>
                <a:gd name="connsiteX1" fmla="*/ 2191592 w 2537771"/>
                <a:gd name="connsiteY1" fmla="*/ 39967 h 79392"/>
                <a:gd name="connsiteX2" fmla="*/ 2054548 w 2537771"/>
                <a:gd name="connsiteY2" fmla="*/ 27946 h 79392"/>
                <a:gd name="connsiteX3" fmla="*/ 1604819 w 2537771"/>
                <a:gd name="connsiteY3" fmla="*/ 70634 h 79392"/>
                <a:gd name="connsiteX4" fmla="*/ 1365106 w 2537771"/>
                <a:gd name="connsiteY4" fmla="*/ 50948 h 79392"/>
                <a:gd name="connsiteX5" fmla="*/ 1188657 w 2537771"/>
                <a:gd name="connsiteY5" fmla="*/ 70338 h 79392"/>
                <a:gd name="connsiteX6" fmla="*/ 960259 w 2537771"/>
                <a:gd name="connsiteY6" fmla="*/ 78301 h 79392"/>
                <a:gd name="connsiteX7" fmla="*/ 747671 w 2537771"/>
                <a:gd name="connsiteY7" fmla="*/ 59060 h 79392"/>
                <a:gd name="connsiteX8" fmla="*/ 526070 w 2537771"/>
                <a:gd name="connsiteY8" fmla="*/ 31855 h 79392"/>
                <a:gd name="connsiteX9" fmla="*/ 254643 w 2537771"/>
                <a:gd name="connsiteY9" fmla="*/ 70783 h 79392"/>
                <a:gd name="connsiteX10" fmla="*/ 180158 w 2537771"/>
                <a:gd name="connsiteY10" fmla="*/ 47188 h 79392"/>
                <a:gd name="connsiteX11" fmla="*/ 105320 w 2537771"/>
                <a:gd name="connsiteY11" fmla="*/ 62373 h 79392"/>
                <a:gd name="connsiteX12" fmla="*/ 0 w 2537771"/>
                <a:gd name="connsiteY12" fmla="*/ 0 h 7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7771" h="79392">
                  <a:moveTo>
                    <a:pt x="2537771" y="12613"/>
                  </a:moveTo>
                  <a:cubicBezTo>
                    <a:pt x="2372259" y="-2434"/>
                    <a:pt x="2272129" y="37412"/>
                    <a:pt x="2191592" y="39967"/>
                  </a:cubicBezTo>
                  <a:cubicBezTo>
                    <a:pt x="2111055" y="42522"/>
                    <a:pt x="2152344" y="22835"/>
                    <a:pt x="2054548" y="27946"/>
                  </a:cubicBezTo>
                  <a:cubicBezTo>
                    <a:pt x="1956753" y="33057"/>
                    <a:pt x="2056264" y="56072"/>
                    <a:pt x="1604819" y="70634"/>
                  </a:cubicBezTo>
                  <a:cubicBezTo>
                    <a:pt x="1524915" y="64072"/>
                    <a:pt x="1434466" y="50997"/>
                    <a:pt x="1365106" y="50948"/>
                  </a:cubicBezTo>
                  <a:cubicBezTo>
                    <a:pt x="1295746" y="50899"/>
                    <a:pt x="1256132" y="65779"/>
                    <a:pt x="1188657" y="70338"/>
                  </a:cubicBezTo>
                  <a:cubicBezTo>
                    <a:pt x="1121183" y="74897"/>
                    <a:pt x="1114588" y="82159"/>
                    <a:pt x="960259" y="78301"/>
                  </a:cubicBezTo>
                  <a:cubicBezTo>
                    <a:pt x="937110" y="70585"/>
                    <a:pt x="820036" y="66801"/>
                    <a:pt x="747671" y="59060"/>
                  </a:cubicBezTo>
                  <a:cubicBezTo>
                    <a:pt x="675306" y="51319"/>
                    <a:pt x="608241" y="29901"/>
                    <a:pt x="526070" y="31855"/>
                  </a:cubicBezTo>
                  <a:cubicBezTo>
                    <a:pt x="443899" y="33809"/>
                    <a:pt x="312295" y="68228"/>
                    <a:pt x="254643" y="70783"/>
                  </a:cubicBezTo>
                  <a:cubicBezTo>
                    <a:pt x="196991" y="73338"/>
                    <a:pt x="205045" y="48590"/>
                    <a:pt x="180158" y="47188"/>
                  </a:cubicBezTo>
                  <a:cubicBezTo>
                    <a:pt x="155271" y="45786"/>
                    <a:pt x="113036" y="50798"/>
                    <a:pt x="105320" y="62373"/>
                  </a:cubicBezTo>
                  <a:cubicBezTo>
                    <a:pt x="49008" y="38977"/>
                    <a:pt x="8599" y="82012"/>
                    <a:pt x="0" y="0"/>
                  </a:cubicBezTo>
                </a:path>
              </a:pathLst>
            </a:custGeom>
            <a:noFill/>
            <a:ln w="349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8" name="Freeform 118"/>
            <p:cNvSpPr>
              <a:spLocks noEditPoints="1"/>
            </p:cNvSpPr>
            <p:nvPr/>
          </p:nvSpPr>
          <p:spPr bwMode="auto">
            <a:xfrm flipH="1">
              <a:off x="10124063" y="5530041"/>
              <a:ext cx="1513841" cy="619089"/>
            </a:xfrm>
            <a:custGeom>
              <a:avLst/>
              <a:gdLst>
                <a:gd name="T0" fmla="*/ 250 w 257"/>
                <a:gd name="T1" fmla="*/ 87 h 92"/>
                <a:gd name="T2" fmla="*/ 215 w 257"/>
                <a:gd name="T3" fmla="*/ 84 h 92"/>
                <a:gd name="T4" fmla="*/ 204 w 257"/>
                <a:gd name="T5" fmla="*/ 87 h 92"/>
                <a:gd name="T6" fmla="*/ 146 w 257"/>
                <a:gd name="T7" fmla="*/ 88 h 92"/>
                <a:gd name="T8" fmla="*/ 116 w 257"/>
                <a:gd name="T9" fmla="*/ 85 h 92"/>
                <a:gd name="T10" fmla="*/ 54 w 257"/>
                <a:gd name="T11" fmla="*/ 54 h 92"/>
                <a:gd name="T12" fmla="*/ 2 w 257"/>
                <a:gd name="T13" fmla="*/ 30 h 92"/>
                <a:gd name="T14" fmla="*/ 16 w 257"/>
                <a:gd name="T15" fmla="*/ 0 h 92"/>
                <a:gd name="T16" fmla="*/ 42 w 257"/>
                <a:gd name="T17" fmla="*/ 12 h 92"/>
                <a:gd name="T18" fmla="*/ 78 w 257"/>
                <a:gd name="T19" fmla="*/ 31 h 92"/>
                <a:gd name="T20" fmla="*/ 134 w 257"/>
                <a:gd name="T21" fmla="*/ 61 h 92"/>
                <a:gd name="T22" fmla="*/ 171 w 257"/>
                <a:gd name="T23" fmla="*/ 84 h 92"/>
                <a:gd name="T24" fmla="*/ 186 w 257"/>
                <a:gd name="T25" fmla="*/ 72 h 92"/>
                <a:gd name="T26" fmla="*/ 206 w 257"/>
                <a:gd name="T27" fmla="*/ 71 h 92"/>
                <a:gd name="T28" fmla="*/ 225 w 257"/>
                <a:gd name="T29" fmla="*/ 79 h 92"/>
                <a:gd name="T30" fmla="*/ 254 w 257"/>
                <a:gd name="T31" fmla="*/ 82 h 92"/>
                <a:gd name="T32" fmla="*/ 237 w 257"/>
                <a:gd name="T33" fmla="*/ 80 h 92"/>
                <a:gd name="T34" fmla="*/ 217 w 257"/>
                <a:gd name="T35" fmla="*/ 82 h 92"/>
                <a:gd name="T36" fmla="*/ 244 w 257"/>
                <a:gd name="T37" fmla="*/ 82 h 92"/>
                <a:gd name="T38" fmla="*/ 187 w 257"/>
                <a:gd name="T39" fmla="*/ 70 h 92"/>
                <a:gd name="T40" fmla="*/ 188 w 257"/>
                <a:gd name="T41" fmla="*/ 86 h 92"/>
                <a:gd name="T42" fmla="*/ 158 w 257"/>
                <a:gd name="T43" fmla="*/ 84 h 92"/>
                <a:gd name="T44" fmla="*/ 172 w 257"/>
                <a:gd name="T45" fmla="*/ 87 h 92"/>
                <a:gd name="T46" fmla="*/ 195 w 257"/>
                <a:gd name="T47" fmla="*/ 74 h 92"/>
                <a:gd name="T48" fmla="*/ 202 w 257"/>
                <a:gd name="T49" fmla="*/ 72 h 92"/>
                <a:gd name="T50" fmla="*/ 211 w 257"/>
                <a:gd name="T51" fmla="*/ 78 h 92"/>
                <a:gd name="T52" fmla="*/ 148 w 257"/>
                <a:gd name="T53" fmla="*/ 85 h 92"/>
                <a:gd name="T54" fmla="*/ 132 w 257"/>
                <a:gd name="T55" fmla="*/ 72 h 92"/>
                <a:gd name="T56" fmla="*/ 139 w 257"/>
                <a:gd name="T57" fmla="*/ 85 h 92"/>
                <a:gd name="T58" fmla="*/ 122 w 257"/>
                <a:gd name="T59" fmla="*/ 58 h 92"/>
                <a:gd name="T60" fmla="*/ 130 w 257"/>
                <a:gd name="T61" fmla="*/ 71 h 92"/>
                <a:gd name="T62" fmla="*/ 70 w 257"/>
                <a:gd name="T63" fmla="*/ 56 h 92"/>
                <a:gd name="T64" fmla="*/ 110 w 257"/>
                <a:gd name="T65" fmla="*/ 76 h 92"/>
                <a:gd name="T66" fmla="*/ 120 w 257"/>
                <a:gd name="T67" fmla="*/ 57 h 92"/>
                <a:gd name="T68" fmla="*/ 74 w 257"/>
                <a:gd name="T69" fmla="*/ 31 h 92"/>
                <a:gd name="T70" fmla="*/ 111 w 257"/>
                <a:gd name="T71" fmla="*/ 55 h 92"/>
                <a:gd name="T72" fmla="*/ 91 w 257"/>
                <a:gd name="T73" fmla="*/ 60 h 92"/>
                <a:gd name="T74" fmla="*/ 53 w 257"/>
                <a:gd name="T75" fmla="*/ 37 h 92"/>
                <a:gd name="T76" fmla="*/ 34 w 257"/>
                <a:gd name="T77" fmla="*/ 10 h 92"/>
                <a:gd name="T78" fmla="*/ 112 w 257"/>
                <a:gd name="T79" fmla="*/ 59 h 92"/>
                <a:gd name="T80" fmla="*/ 77 w 257"/>
                <a:gd name="T81" fmla="*/ 39 h 92"/>
                <a:gd name="T82" fmla="*/ 49 w 257"/>
                <a:gd name="T83" fmla="*/ 22 h 92"/>
                <a:gd name="T84" fmla="*/ 58 w 257"/>
                <a:gd name="T85" fmla="*/ 39 h 92"/>
                <a:gd name="T86" fmla="*/ 113 w 257"/>
                <a:gd name="T87" fmla="*/ 60 h 92"/>
                <a:gd name="T88" fmla="*/ 110 w 257"/>
                <a:gd name="T89" fmla="*/ 78 h 92"/>
                <a:gd name="T90" fmla="*/ 67 w 257"/>
                <a:gd name="T91" fmla="*/ 57 h 92"/>
                <a:gd name="T92" fmla="*/ 21 w 257"/>
                <a:gd name="T93" fmla="*/ 38 h 92"/>
                <a:gd name="T94" fmla="*/ 102 w 257"/>
                <a:gd name="T95" fmla="*/ 75 h 92"/>
                <a:gd name="T96" fmla="*/ 32 w 257"/>
                <a:gd name="T97" fmla="*/ 8 h 92"/>
                <a:gd name="T98" fmla="*/ 18 w 257"/>
                <a:gd name="T99" fmla="*/ 37 h 92"/>
                <a:gd name="T100" fmla="*/ 8 w 257"/>
                <a:gd name="T101" fmla="*/ 9 h 92"/>
                <a:gd name="T102" fmla="*/ 7 w 257"/>
                <a:gd name="T103" fmla="*/ 28 h 92"/>
                <a:gd name="T104" fmla="*/ 20 w 257"/>
                <a:gd name="T105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92">
                  <a:moveTo>
                    <a:pt x="256" y="83"/>
                  </a:moveTo>
                  <a:cubicBezTo>
                    <a:pt x="256" y="84"/>
                    <a:pt x="257" y="87"/>
                    <a:pt x="256" y="89"/>
                  </a:cubicBezTo>
                  <a:cubicBezTo>
                    <a:pt x="253" y="89"/>
                    <a:pt x="253" y="88"/>
                    <a:pt x="250" y="87"/>
                  </a:cubicBezTo>
                  <a:cubicBezTo>
                    <a:pt x="244" y="86"/>
                    <a:pt x="238" y="83"/>
                    <a:pt x="231" y="84"/>
                  </a:cubicBezTo>
                  <a:cubicBezTo>
                    <a:pt x="229" y="84"/>
                    <a:pt x="227" y="86"/>
                    <a:pt x="225" y="86"/>
                  </a:cubicBezTo>
                  <a:cubicBezTo>
                    <a:pt x="221" y="86"/>
                    <a:pt x="219" y="84"/>
                    <a:pt x="215" y="84"/>
                  </a:cubicBezTo>
                  <a:cubicBezTo>
                    <a:pt x="212" y="82"/>
                    <a:pt x="208" y="79"/>
                    <a:pt x="205" y="76"/>
                  </a:cubicBezTo>
                  <a:cubicBezTo>
                    <a:pt x="206" y="79"/>
                    <a:pt x="208" y="81"/>
                    <a:pt x="208" y="84"/>
                  </a:cubicBezTo>
                  <a:cubicBezTo>
                    <a:pt x="207" y="86"/>
                    <a:pt x="205" y="86"/>
                    <a:pt x="204" y="87"/>
                  </a:cubicBezTo>
                  <a:cubicBezTo>
                    <a:pt x="196" y="87"/>
                    <a:pt x="189" y="90"/>
                    <a:pt x="183" y="91"/>
                  </a:cubicBezTo>
                  <a:cubicBezTo>
                    <a:pt x="172" y="91"/>
                    <a:pt x="163" y="85"/>
                    <a:pt x="152" y="86"/>
                  </a:cubicBezTo>
                  <a:cubicBezTo>
                    <a:pt x="150" y="87"/>
                    <a:pt x="148" y="88"/>
                    <a:pt x="146" y="88"/>
                  </a:cubicBezTo>
                  <a:cubicBezTo>
                    <a:pt x="142" y="88"/>
                    <a:pt x="138" y="87"/>
                    <a:pt x="134" y="87"/>
                  </a:cubicBezTo>
                  <a:cubicBezTo>
                    <a:pt x="130" y="87"/>
                    <a:pt x="125" y="86"/>
                    <a:pt x="121" y="86"/>
                  </a:cubicBezTo>
                  <a:cubicBezTo>
                    <a:pt x="119" y="87"/>
                    <a:pt x="117" y="87"/>
                    <a:pt x="116" y="85"/>
                  </a:cubicBezTo>
                  <a:cubicBezTo>
                    <a:pt x="105" y="79"/>
                    <a:pt x="94" y="73"/>
                    <a:pt x="83" y="67"/>
                  </a:cubicBezTo>
                  <a:cubicBezTo>
                    <a:pt x="79" y="65"/>
                    <a:pt x="76" y="63"/>
                    <a:pt x="72" y="61"/>
                  </a:cubicBezTo>
                  <a:cubicBezTo>
                    <a:pt x="66" y="59"/>
                    <a:pt x="60" y="57"/>
                    <a:pt x="54" y="54"/>
                  </a:cubicBezTo>
                  <a:cubicBezTo>
                    <a:pt x="43" y="49"/>
                    <a:pt x="31" y="46"/>
                    <a:pt x="21" y="40"/>
                  </a:cubicBezTo>
                  <a:cubicBezTo>
                    <a:pt x="17" y="38"/>
                    <a:pt x="12" y="36"/>
                    <a:pt x="8" y="34"/>
                  </a:cubicBezTo>
                  <a:cubicBezTo>
                    <a:pt x="6" y="32"/>
                    <a:pt x="4" y="32"/>
                    <a:pt x="2" y="30"/>
                  </a:cubicBezTo>
                  <a:cubicBezTo>
                    <a:pt x="1" y="28"/>
                    <a:pt x="0" y="26"/>
                    <a:pt x="0" y="24"/>
                  </a:cubicBezTo>
                  <a:cubicBezTo>
                    <a:pt x="0" y="18"/>
                    <a:pt x="5" y="9"/>
                    <a:pt x="8" y="5"/>
                  </a:cubicBezTo>
                  <a:cubicBezTo>
                    <a:pt x="10" y="3"/>
                    <a:pt x="13" y="1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6" y="3"/>
                    <a:pt x="33" y="7"/>
                    <a:pt x="39" y="10"/>
                  </a:cubicBezTo>
                  <a:cubicBezTo>
                    <a:pt x="40" y="11"/>
                    <a:pt x="41" y="11"/>
                    <a:pt x="42" y="12"/>
                  </a:cubicBezTo>
                  <a:cubicBezTo>
                    <a:pt x="45" y="13"/>
                    <a:pt x="48" y="15"/>
                    <a:pt x="52" y="17"/>
                  </a:cubicBezTo>
                  <a:cubicBezTo>
                    <a:pt x="58" y="20"/>
                    <a:pt x="64" y="23"/>
                    <a:pt x="70" y="26"/>
                  </a:cubicBezTo>
                  <a:cubicBezTo>
                    <a:pt x="73" y="28"/>
                    <a:pt x="75" y="30"/>
                    <a:pt x="78" y="31"/>
                  </a:cubicBezTo>
                  <a:cubicBezTo>
                    <a:pt x="91" y="39"/>
                    <a:pt x="104" y="46"/>
                    <a:pt x="117" y="53"/>
                  </a:cubicBezTo>
                  <a:cubicBezTo>
                    <a:pt x="120" y="55"/>
                    <a:pt x="123" y="56"/>
                    <a:pt x="126" y="57"/>
                  </a:cubicBezTo>
                  <a:cubicBezTo>
                    <a:pt x="128" y="59"/>
                    <a:pt x="131" y="61"/>
                    <a:pt x="134" y="61"/>
                  </a:cubicBezTo>
                  <a:cubicBezTo>
                    <a:pt x="139" y="68"/>
                    <a:pt x="145" y="74"/>
                    <a:pt x="150" y="82"/>
                  </a:cubicBezTo>
                  <a:cubicBezTo>
                    <a:pt x="153" y="81"/>
                    <a:pt x="157" y="82"/>
                    <a:pt x="162" y="82"/>
                  </a:cubicBezTo>
                  <a:cubicBezTo>
                    <a:pt x="165" y="82"/>
                    <a:pt x="168" y="83"/>
                    <a:pt x="171" y="84"/>
                  </a:cubicBezTo>
                  <a:cubicBezTo>
                    <a:pt x="176" y="84"/>
                    <a:pt x="181" y="84"/>
                    <a:pt x="185" y="84"/>
                  </a:cubicBezTo>
                  <a:cubicBezTo>
                    <a:pt x="191" y="85"/>
                    <a:pt x="196" y="83"/>
                    <a:pt x="200" y="80"/>
                  </a:cubicBezTo>
                  <a:cubicBezTo>
                    <a:pt x="198" y="75"/>
                    <a:pt x="188" y="78"/>
                    <a:pt x="186" y="72"/>
                  </a:cubicBezTo>
                  <a:cubicBezTo>
                    <a:pt x="185" y="67"/>
                    <a:pt x="190" y="65"/>
                    <a:pt x="195" y="66"/>
                  </a:cubicBezTo>
                  <a:cubicBezTo>
                    <a:pt x="196" y="66"/>
                    <a:pt x="197" y="66"/>
                    <a:pt x="198" y="67"/>
                  </a:cubicBezTo>
                  <a:cubicBezTo>
                    <a:pt x="201" y="68"/>
                    <a:pt x="203" y="70"/>
                    <a:pt x="206" y="71"/>
                  </a:cubicBezTo>
                  <a:cubicBezTo>
                    <a:pt x="208" y="73"/>
                    <a:pt x="211" y="76"/>
                    <a:pt x="213" y="77"/>
                  </a:cubicBezTo>
                  <a:cubicBezTo>
                    <a:pt x="214" y="78"/>
                    <a:pt x="216" y="78"/>
                    <a:pt x="218" y="79"/>
                  </a:cubicBezTo>
                  <a:cubicBezTo>
                    <a:pt x="221" y="80"/>
                    <a:pt x="222" y="80"/>
                    <a:pt x="225" y="79"/>
                  </a:cubicBezTo>
                  <a:cubicBezTo>
                    <a:pt x="228" y="79"/>
                    <a:pt x="232" y="78"/>
                    <a:pt x="235" y="78"/>
                  </a:cubicBezTo>
                  <a:cubicBezTo>
                    <a:pt x="238" y="78"/>
                    <a:pt x="242" y="80"/>
                    <a:pt x="246" y="81"/>
                  </a:cubicBezTo>
                  <a:cubicBezTo>
                    <a:pt x="249" y="82"/>
                    <a:pt x="253" y="82"/>
                    <a:pt x="254" y="82"/>
                  </a:cubicBezTo>
                  <a:cubicBezTo>
                    <a:pt x="255" y="83"/>
                    <a:pt x="255" y="82"/>
                    <a:pt x="256" y="83"/>
                  </a:cubicBezTo>
                  <a:close/>
                  <a:moveTo>
                    <a:pt x="244" y="82"/>
                  </a:moveTo>
                  <a:cubicBezTo>
                    <a:pt x="242" y="82"/>
                    <a:pt x="239" y="81"/>
                    <a:pt x="237" y="80"/>
                  </a:cubicBezTo>
                  <a:cubicBezTo>
                    <a:pt x="231" y="80"/>
                    <a:pt x="226" y="82"/>
                    <a:pt x="221" y="82"/>
                  </a:cubicBezTo>
                  <a:cubicBezTo>
                    <a:pt x="217" y="81"/>
                    <a:pt x="215" y="80"/>
                    <a:pt x="212" y="79"/>
                  </a:cubicBezTo>
                  <a:cubicBezTo>
                    <a:pt x="213" y="80"/>
                    <a:pt x="215" y="82"/>
                    <a:pt x="217" y="82"/>
                  </a:cubicBezTo>
                  <a:cubicBezTo>
                    <a:pt x="223" y="84"/>
                    <a:pt x="227" y="82"/>
                    <a:pt x="232" y="82"/>
                  </a:cubicBezTo>
                  <a:cubicBezTo>
                    <a:pt x="241" y="81"/>
                    <a:pt x="247" y="85"/>
                    <a:pt x="254" y="86"/>
                  </a:cubicBezTo>
                  <a:cubicBezTo>
                    <a:pt x="254" y="82"/>
                    <a:pt x="249" y="83"/>
                    <a:pt x="244" y="82"/>
                  </a:cubicBezTo>
                  <a:close/>
                  <a:moveTo>
                    <a:pt x="205" y="74"/>
                  </a:moveTo>
                  <a:cubicBezTo>
                    <a:pt x="204" y="71"/>
                    <a:pt x="201" y="70"/>
                    <a:pt x="198" y="69"/>
                  </a:cubicBezTo>
                  <a:cubicBezTo>
                    <a:pt x="195" y="68"/>
                    <a:pt x="188" y="65"/>
                    <a:pt x="187" y="70"/>
                  </a:cubicBezTo>
                  <a:cubicBezTo>
                    <a:pt x="187" y="75"/>
                    <a:pt x="194" y="74"/>
                    <a:pt x="198" y="76"/>
                  </a:cubicBezTo>
                  <a:cubicBezTo>
                    <a:pt x="200" y="76"/>
                    <a:pt x="203" y="79"/>
                    <a:pt x="203" y="81"/>
                  </a:cubicBezTo>
                  <a:cubicBezTo>
                    <a:pt x="202" y="83"/>
                    <a:pt x="192" y="86"/>
                    <a:pt x="188" y="86"/>
                  </a:cubicBezTo>
                  <a:cubicBezTo>
                    <a:pt x="183" y="86"/>
                    <a:pt x="178" y="86"/>
                    <a:pt x="174" y="85"/>
                  </a:cubicBezTo>
                  <a:cubicBezTo>
                    <a:pt x="170" y="85"/>
                    <a:pt x="165" y="83"/>
                    <a:pt x="161" y="83"/>
                  </a:cubicBezTo>
                  <a:cubicBezTo>
                    <a:pt x="160" y="83"/>
                    <a:pt x="159" y="84"/>
                    <a:pt x="158" y="84"/>
                  </a:cubicBezTo>
                  <a:cubicBezTo>
                    <a:pt x="155" y="83"/>
                    <a:pt x="152" y="82"/>
                    <a:pt x="151" y="85"/>
                  </a:cubicBezTo>
                  <a:cubicBezTo>
                    <a:pt x="155" y="85"/>
                    <a:pt x="160" y="85"/>
                    <a:pt x="164" y="85"/>
                  </a:cubicBezTo>
                  <a:cubicBezTo>
                    <a:pt x="167" y="86"/>
                    <a:pt x="169" y="88"/>
                    <a:pt x="172" y="87"/>
                  </a:cubicBezTo>
                  <a:cubicBezTo>
                    <a:pt x="184" y="92"/>
                    <a:pt x="193" y="85"/>
                    <a:pt x="205" y="85"/>
                  </a:cubicBezTo>
                  <a:cubicBezTo>
                    <a:pt x="208" y="82"/>
                    <a:pt x="204" y="79"/>
                    <a:pt x="203" y="77"/>
                  </a:cubicBezTo>
                  <a:cubicBezTo>
                    <a:pt x="200" y="76"/>
                    <a:pt x="198" y="74"/>
                    <a:pt x="195" y="74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3"/>
                    <a:pt x="192" y="72"/>
                    <a:pt x="193" y="70"/>
                  </a:cubicBezTo>
                  <a:cubicBezTo>
                    <a:pt x="197" y="68"/>
                    <a:pt x="200" y="72"/>
                    <a:pt x="202" y="72"/>
                  </a:cubicBezTo>
                  <a:cubicBezTo>
                    <a:pt x="203" y="73"/>
                    <a:pt x="205" y="74"/>
                    <a:pt x="207" y="75"/>
                  </a:cubicBezTo>
                  <a:cubicBezTo>
                    <a:pt x="208" y="76"/>
                    <a:pt x="210" y="78"/>
                    <a:pt x="212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6"/>
                    <a:pt x="208" y="74"/>
                    <a:pt x="205" y="74"/>
                  </a:cubicBezTo>
                  <a:close/>
                  <a:moveTo>
                    <a:pt x="139" y="85"/>
                  </a:moveTo>
                  <a:cubicBezTo>
                    <a:pt x="142" y="85"/>
                    <a:pt x="147" y="87"/>
                    <a:pt x="148" y="85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4" y="77"/>
                    <a:pt x="140" y="69"/>
                    <a:pt x="133" y="64"/>
                  </a:cubicBezTo>
                  <a:cubicBezTo>
                    <a:pt x="132" y="67"/>
                    <a:pt x="133" y="69"/>
                    <a:pt x="132" y="72"/>
                  </a:cubicBezTo>
                  <a:cubicBezTo>
                    <a:pt x="132" y="77"/>
                    <a:pt x="128" y="80"/>
                    <a:pt x="126" y="83"/>
                  </a:cubicBezTo>
                  <a:cubicBezTo>
                    <a:pt x="125" y="83"/>
                    <a:pt x="123" y="84"/>
                    <a:pt x="124" y="85"/>
                  </a:cubicBezTo>
                  <a:cubicBezTo>
                    <a:pt x="128" y="85"/>
                    <a:pt x="134" y="84"/>
                    <a:pt x="139" y="85"/>
                  </a:cubicBezTo>
                  <a:close/>
                  <a:moveTo>
                    <a:pt x="130" y="71"/>
                  </a:moveTo>
                  <a:cubicBezTo>
                    <a:pt x="131" y="68"/>
                    <a:pt x="131" y="65"/>
                    <a:pt x="130" y="62"/>
                  </a:cubicBezTo>
                  <a:cubicBezTo>
                    <a:pt x="127" y="61"/>
                    <a:pt x="125" y="58"/>
                    <a:pt x="122" y="58"/>
                  </a:cubicBezTo>
                  <a:cubicBezTo>
                    <a:pt x="123" y="68"/>
                    <a:pt x="120" y="76"/>
                    <a:pt x="112" y="80"/>
                  </a:cubicBezTo>
                  <a:cubicBezTo>
                    <a:pt x="114" y="82"/>
                    <a:pt x="117" y="83"/>
                    <a:pt x="120" y="84"/>
                  </a:cubicBezTo>
                  <a:cubicBezTo>
                    <a:pt x="124" y="81"/>
                    <a:pt x="130" y="78"/>
                    <a:pt x="130" y="71"/>
                  </a:cubicBezTo>
                  <a:close/>
                  <a:moveTo>
                    <a:pt x="41" y="41"/>
                  </a:moveTo>
                  <a:cubicBezTo>
                    <a:pt x="45" y="43"/>
                    <a:pt x="49" y="45"/>
                    <a:pt x="54" y="47"/>
                  </a:cubicBezTo>
                  <a:cubicBezTo>
                    <a:pt x="59" y="50"/>
                    <a:pt x="64" y="54"/>
                    <a:pt x="70" y="56"/>
                  </a:cubicBezTo>
                  <a:cubicBezTo>
                    <a:pt x="75" y="58"/>
                    <a:pt x="80" y="61"/>
                    <a:pt x="86" y="64"/>
                  </a:cubicBezTo>
                  <a:cubicBezTo>
                    <a:pt x="91" y="66"/>
                    <a:pt x="96" y="69"/>
                    <a:pt x="102" y="71"/>
                  </a:cubicBezTo>
                  <a:cubicBezTo>
                    <a:pt x="105" y="73"/>
                    <a:pt x="108" y="75"/>
                    <a:pt x="110" y="76"/>
                  </a:cubicBezTo>
                  <a:cubicBezTo>
                    <a:pt x="111" y="76"/>
                    <a:pt x="113" y="76"/>
                    <a:pt x="113" y="76"/>
                  </a:cubicBezTo>
                  <a:cubicBezTo>
                    <a:pt x="115" y="76"/>
                    <a:pt x="118" y="73"/>
                    <a:pt x="119" y="71"/>
                  </a:cubicBezTo>
                  <a:cubicBezTo>
                    <a:pt x="121" y="66"/>
                    <a:pt x="121" y="61"/>
                    <a:pt x="120" y="57"/>
                  </a:cubicBezTo>
                  <a:cubicBezTo>
                    <a:pt x="112" y="52"/>
                    <a:pt x="104" y="48"/>
                    <a:pt x="97" y="44"/>
                  </a:cubicBezTo>
                  <a:cubicBezTo>
                    <a:pt x="94" y="43"/>
                    <a:pt x="92" y="41"/>
                    <a:pt x="89" y="39"/>
                  </a:cubicBezTo>
                  <a:cubicBezTo>
                    <a:pt x="84" y="37"/>
                    <a:pt x="79" y="34"/>
                    <a:pt x="74" y="31"/>
                  </a:cubicBezTo>
                  <a:cubicBezTo>
                    <a:pt x="68" y="28"/>
                    <a:pt x="62" y="24"/>
                    <a:pt x="56" y="21"/>
                  </a:cubicBezTo>
                  <a:cubicBezTo>
                    <a:pt x="55" y="21"/>
                    <a:pt x="54" y="20"/>
                    <a:pt x="53" y="20"/>
                  </a:cubicBezTo>
                  <a:cubicBezTo>
                    <a:pt x="71" y="34"/>
                    <a:pt x="90" y="45"/>
                    <a:pt x="111" y="55"/>
                  </a:cubicBezTo>
                  <a:cubicBezTo>
                    <a:pt x="111" y="56"/>
                    <a:pt x="112" y="56"/>
                    <a:pt x="113" y="56"/>
                  </a:cubicBezTo>
                  <a:cubicBezTo>
                    <a:pt x="113" y="58"/>
                    <a:pt x="114" y="59"/>
                    <a:pt x="115" y="60"/>
                  </a:cubicBezTo>
                  <a:cubicBezTo>
                    <a:pt x="112" y="70"/>
                    <a:pt x="98" y="64"/>
                    <a:pt x="91" y="60"/>
                  </a:cubicBezTo>
                  <a:cubicBezTo>
                    <a:pt x="84" y="57"/>
                    <a:pt x="77" y="53"/>
                    <a:pt x="70" y="49"/>
                  </a:cubicBezTo>
                  <a:cubicBezTo>
                    <a:pt x="66" y="47"/>
                    <a:pt x="62" y="45"/>
                    <a:pt x="60" y="43"/>
                  </a:cubicBezTo>
                  <a:cubicBezTo>
                    <a:pt x="58" y="42"/>
                    <a:pt x="55" y="39"/>
                    <a:pt x="53" y="37"/>
                  </a:cubicBezTo>
                  <a:cubicBezTo>
                    <a:pt x="51" y="35"/>
                    <a:pt x="48" y="33"/>
                    <a:pt x="46" y="31"/>
                  </a:cubicBezTo>
                  <a:cubicBezTo>
                    <a:pt x="42" y="26"/>
                    <a:pt x="46" y="19"/>
                    <a:pt x="51" y="18"/>
                  </a:cubicBezTo>
                  <a:cubicBezTo>
                    <a:pt x="45" y="16"/>
                    <a:pt x="40" y="12"/>
                    <a:pt x="34" y="10"/>
                  </a:cubicBezTo>
                  <a:cubicBezTo>
                    <a:pt x="37" y="19"/>
                    <a:pt x="31" y="26"/>
                    <a:pt x="27" y="33"/>
                  </a:cubicBezTo>
                  <a:cubicBezTo>
                    <a:pt x="31" y="36"/>
                    <a:pt x="37" y="38"/>
                    <a:pt x="41" y="41"/>
                  </a:cubicBezTo>
                  <a:close/>
                  <a:moveTo>
                    <a:pt x="112" y="59"/>
                  </a:moveTo>
                  <a:cubicBezTo>
                    <a:pt x="111" y="57"/>
                    <a:pt x="107" y="56"/>
                    <a:pt x="106" y="55"/>
                  </a:cubicBezTo>
                  <a:cubicBezTo>
                    <a:pt x="101" y="51"/>
                    <a:pt x="96" y="50"/>
                    <a:pt x="91" y="47"/>
                  </a:cubicBezTo>
                  <a:cubicBezTo>
                    <a:pt x="86" y="44"/>
                    <a:pt x="82" y="42"/>
                    <a:pt x="77" y="39"/>
                  </a:cubicBezTo>
                  <a:cubicBezTo>
                    <a:pt x="72" y="36"/>
                    <a:pt x="68" y="33"/>
                    <a:pt x="63" y="30"/>
                  </a:cubicBezTo>
                  <a:cubicBezTo>
                    <a:pt x="61" y="28"/>
                    <a:pt x="59" y="27"/>
                    <a:pt x="56" y="25"/>
                  </a:cubicBezTo>
                  <a:cubicBezTo>
                    <a:pt x="54" y="24"/>
                    <a:pt x="51" y="21"/>
                    <a:pt x="49" y="22"/>
                  </a:cubicBezTo>
                  <a:cubicBezTo>
                    <a:pt x="47" y="22"/>
                    <a:pt x="46" y="26"/>
                    <a:pt x="46" y="28"/>
                  </a:cubicBezTo>
                  <a:cubicBezTo>
                    <a:pt x="47" y="29"/>
                    <a:pt x="50" y="32"/>
                    <a:pt x="52" y="34"/>
                  </a:cubicBezTo>
                  <a:cubicBezTo>
                    <a:pt x="54" y="36"/>
                    <a:pt x="56" y="37"/>
                    <a:pt x="58" y="39"/>
                  </a:cubicBezTo>
                  <a:cubicBezTo>
                    <a:pt x="67" y="46"/>
                    <a:pt x="77" y="50"/>
                    <a:pt x="87" y="56"/>
                  </a:cubicBezTo>
                  <a:cubicBezTo>
                    <a:pt x="94" y="60"/>
                    <a:pt x="102" y="65"/>
                    <a:pt x="111" y="62"/>
                  </a:cubicBezTo>
                  <a:cubicBezTo>
                    <a:pt x="112" y="62"/>
                    <a:pt x="113" y="61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59"/>
                    <a:pt x="113" y="59"/>
                    <a:pt x="112" y="59"/>
                  </a:cubicBezTo>
                  <a:close/>
                  <a:moveTo>
                    <a:pt x="110" y="78"/>
                  </a:moveTo>
                  <a:cubicBezTo>
                    <a:pt x="107" y="76"/>
                    <a:pt x="103" y="74"/>
                    <a:pt x="99" y="72"/>
                  </a:cubicBezTo>
                  <a:cubicBezTo>
                    <a:pt x="95" y="71"/>
                    <a:pt x="91" y="69"/>
                    <a:pt x="88" y="67"/>
                  </a:cubicBezTo>
                  <a:cubicBezTo>
                    <a:pt x="81" y="63"/>
                    <a:pt x="74" y="60"/>
                    <a:pt x="67" y="57"/>
                  </a:cubicBezTo>
                  <a:cubicBezTo>
                    <a:pt x="60" y="53"/>
                    <a:pt x="53" y="49"/>
                    <a:pt x="46" y="46"/>
                  </a:cubicBezTo>
                  <a:cubicBezTo>
                    <a:pt x="39" y="42"/>
                    <a:pt x="33" y="38"/>
                    <a:pt x="26" y="35"/>
                  </a:cubicBezTo>
                  <a:cubicBezTo>
                    <a:pt x="25" y="35"/>
                    <a:pt x="22" y="37"/>
                    <a:pt x="21" y="38"/>
                  </a:cubicBezTo>
                  <a:cubicBezTo>
                    <a:pt x="32" y="44"/>
                    <a:pt x="45" y="48"/>
                    <a:pt x="56" y="53"/>
                  </a:cubicBezTo>
                  <a:cubicBezTo>
                    <a:pt x="64" y="57"/>
                    <a:pt x="73" y="59"/>
                    <a:pt x="80" y="63"/>
                  </a:cubicBezTo>
                  <a:cubicBezTo>
                    <a:pt x="88" y="67"/>
                    <a:pt x="95" y="71"/>
                    <a:pt x="102" y="75"/>
                  </a:cubicBezTo>
                  <a:cubicBezTo>
                    <a:pt x="105" y="77"/>
                    <a:pt x="107" y="79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lose/>
                  <a:moveTo>
                    <a:pt x="32" y="8"/>
                  </a:moveTo>
                  <a:cubicBezTo>
                    <a:pt x="28" y="7"/>
                    <a:pt x="25" y="5"/>
                    <a:pt x="22" y="3"/>
                  </a:cubicBezTo>
                  <a:cubicBezTo>
                    <a:pt x="23" y="16"/>
                    <a:pt x="15" y="26"/>
                    <a:pt x="7" y="31"/>
                  </a:cubicBezTo>
                  <a:cubicBezTo>
                    <a:pt x="11" y="33"/>
                    <a:pt x="15" y="35"/>
                    <a:pt x="18" y="37"/>
                  </a:cubicBezTo>
                  <a:cubicBezTo>
                    <a:pt x="27" y="32"/>
                    <a:pt x="35" y="20"/>
                    <a:pt x="32" y="8"/>
                  </a:cubicBezTo>
                  <a:close/>
                  <a:moveTo>
                    <a:pt x="9" y="8"/>
                  </a:moveTo>
                  <a:cubicBezTo>
                    <a:pt x="9" y="8"/>
                    <a:pt x="8" y="9"/>
                    <a:pt x="8" y="9"/>
                  </a:cubicBezTo>
                  <a:cubicBezTo>
                    <a:pt x="7" y="11"/>
                    <a:pt x="6" y="12"/>
                    <a:pt x="5" y="14"/>
                  </a:cubicBezTo>
                  <a:cubicBezTo>
                    <a:pt x="4" y="16"/>
                    <a:pt x="3" y="18"/>
                    <a:pt x="2" y="20"/>
                  </a:cubicBezTo>
                  <a:cubicBezTo>
                    <a:pt x="1" y="24"/>
                    <a:pt x="3" y="30"/>
                    <a:pt x="7" y="28"/>
                  </a:cubicBezTo>
                  <a:cubicBezTo>
                    <a:pt x="10" y="27"/>
                    <a:pt x="11" y="25"/>
                    <a:pt x="13" y="22"/>
                  </a:cubicBezTo>
                  <a:cubicBezTo>
                    <a:pt x="15" y="21"/>
                    <a:pt x="16" y="20"/>
                    <a:pt x="17" y="18"/>
                  </a:cubicBezTo>
                  <a:cubicBezTo>
                    <a:pt x="19" y="15"/>
                    <a:pt x="20" y="9"/>
                    <a:pt x="20" y="4"/>
                  </a:cubicBezTo>
                  <a:cubicBezTo>
                    <a:pt x="20" y="4"/>
                    <a:pt x="18" y="3"/>
                    <a:pt x="18" y="2"/>
                  </a:cubicBezTo>
                  <a:cubicBezTo>
                    <a:pt x="14" y="3"/>
                    <a:pt x="12" y="5"/>
                    <a:pt x="9" y="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" name="PA_文本框 4"/>
          <p:cNvSpPr txBox="1"/>
          <p:nvPr>
            <p:custDataLst>
              <p:tags r:id="rId3"/>
            </p:custDataLst>
          </p:nvPr>
        </p:nvSpPr>
        <p:spPr>
          <a:xfrm>
            <a:off x="3365813" y="5532083"/>
            <a:ext cx="592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分 享 者：臺</a:t>
            </a:r>
            <a:r>
              <a:rPr lang="zh-TW" altLang="en-US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中市立人國中  </a:t>
            </a:r>
            <a:r>
              <a:rPr lang="zh-TW" altLang="en-US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洪賢松</a:t>
            </a:r>
            <a:endParaRPr lang="zh-TW" altLang="en-US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sp>
        <p:nvSpPr>
          <p:cNvPr id="12" name="PA_文本框 1"/>
          <p:cNvSpPr txBox="1"/>
          <p:nvPr>
            <p:custDataLst>
              <p:tags r:id="rId4"/>
            </p:custDataLst>
          </p:nvPr>
        </p:nvSpPr>
        <p:spPr>
          <a:xfrm>
            <a:off x="3561761" y="670818"/>
            <a:ext cx="4918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生根種子教師培訓</a:t>
            </a:r>
            <a:endParaRPr lang="zh-CN" altLang="en-US" sz="44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sp>
        <p:nvSpPr>
          <p:cNvPr id="9" name="PA_文本框 2"/>
          <p:cNvSpPr txBox="1"/>
          <p:nvPr>
            <p:custDataLst>
              <p:tags r:id="rId5"/>
            </p:custDataLst>
          </p:nvPr>
        </p:nvSpPr>
        <p:spPr>
          <a:xfrm>
            <a:off x="3289107" y="6044417"/>
            <a:ext cx="7186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特別指導：彰化師範大學數學系 施皓耀教授</a:t>
            </a:r>
          </a:p>
        </p:txBody>
      </p:sp>
    </p:spTree>
    <p:extLst>
      <p:ext uri="{BB962C8B-B14F-4D97-AF65-F5344CB8AC3E}">
        <p14:creationId xmlns:p14="http://schemas.microsoft.com/office/powerpoint/2010/main" val="383847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3247841" y="1186567"/>
            <a:ext cx="4134465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en-US" altLang="zh-TW" sz="48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zh-TW" sz="48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zh-TW" sz="48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48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(1)</a:t>
            </a:r>
            <a:r>
              <a:rPr lang="zh-CN" altLang="zh-TW" sz="48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三，分之二</a:t>
            </a:r>
            <a:r>
              <a:rPr lang="en-US" altLang="zh-TW" sz="48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altLang="zh-TW" sz="48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(2)</a:t>
            </a:r>
            <a:r>
              <a:rPr lang="zh-CN" altLang="zh-TW" sz="48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三分，之二</a:t>
            </a:r>
            <a:r>
              <a:rPr lang="en-US" altLang="zh-TW" sz="48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altLang="zh-TW" sz="48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(3)</a:t>
            </a:r>
            <a:r>
              <a:rPr lang="zh-CN" altLang="zh-TW" sz="48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三分之，二</a:t>
            </a:r>
            <a:endParaRPr lang="en-US" altLang="zh-CN" sz="48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7B3084CB-5066-47B0-B044-D0A56EA9E0A0}"/>
              </a:ext>
            </a:extLst>
          </p:cNvPr>
          <p:cNvSpPr/>
          <p:nvPr/>
        </p:nvSpPr>
        <p:spPr>
          <a:xfrm>
            <a:off x="5234225" y="1193685"/>
            <a:ext cx="17235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4800" b="1" smtClean="0">
                <a:solidFill>
                  <a:srgbClr val="00B0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問題</a:t>
            </a:r>
            <a:r>
              <a:rPr lang="en-US" altLang="zh-TW" sz="4800" b="1" smtClean="0">
                <a:solidFill>
                  <a:srgbClr val="00B0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endParaRPr lang="en-US" altLang="zh-TW" sz="4800" b="1" dirty="0">
              <a:solidFill>
                <a:srgbClr val="00B05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126" name="Picture 6" descr="ãè¬è©±ãçåçæå°çµæ">
            <a:extLst>
              <a:ext uri="{FF2B5EF4-FFF2-40B4-BE49-F238E27FC236}">
                <a16:creationId xmlns="" xmlns:a16="http://schemas.microsoft.com/office/drawing/2014/main" id="{9D4B1A4F-6623-4B8F-9395-8FC09E203D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3" r="23536"/>
          <a:stretch/>
        </p:blipFill>
        <p:spPr bwMode="auto">
          <a:xfrm flipH="1">
            <a:off x="8160694" y="2295939"/>
            <a:ext cx="3349431" cy="456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="" xmlns:a16="http://schemas.microsoft.com/office/drawing/2014/main" id="{29ACFD03-9D66-45F7-B2D3-1E9C4B84D0CD}"/>
                  </a:ext>
                </a:extLst>
              </p:cNvPr>
              <p:cNvSpPr/>
              <p:nvPr/>
            </p:nvSpPr>
            <p:spPr>
              <a:xfrm>
                <a:off x="1656309" y="1609183"/>
                <a:ext cx="5507726" cy="2578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8000" i="1" smtClean="0">
                            <a:solidFill>
                              <a:srgbClr val="0070C0"/>
                            </a:solidFill>
                            <a:latin typeface="Cambria Math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8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8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zh-TW" altLang="en-US" sz="8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，</m:t>
                    </m:r>
                  </m:oMath>
                </a14:m>
                <a:r>
                  <a:rPr lang="zh-CN" altLang="zh-TW" sz="4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應該怎麼念？</a:t>
                </a:r>
                <a:endParaRPr lang="en-US" altLang="zh-CN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algn="ctr">
                  <a:defRPr/>
                </a:pPr>
                <a:endParaRPr lang="zh-TW" altLang="en-US" sz="4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9ACFD03-9D66-45F7-B2D3-1E9C4B84D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309" y="1609183"/>
                <a:ext cx="5507726" cy="2578206"/>
              </a:xfrm>
              <a:prstGeom prst="rect">
                <a:avLst/>
              </a:prstGeom>
              <a:blipFill rotWithShape="1">
                <a:blip r:embed="rId3"/>
                <a:stretch>
                  <a:fillRect r="-45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2003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User\Desktop\1050319\調查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12">
            <a:off x="7409195" y="1083551"/>
            <a:ext cx="2021290" cy="207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2"/>
          <p:cNvSpPr txBox="1">
            <a:spLocks/>
          </p:cNvSpPr>
          <p:nvPr/>
        </p:nvSpPr>
        <p:spPr>
          <a:xfrm>
            <a:off x="3820885" y="2813434"/>
            <a:ext cx="4582885" cy="14319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</a:t>
            </a:r>
            <a:endParaRPr lang="en-US" altLang="zh-TW" sz="50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5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</a:t>
            </a:r>
            <a:r>
              <a:rPr lang="zh-TW" altLang="en-US" sz="50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5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再</a:t>
            </a:r>
            <a:r>
              <a:rPr lang="zh-TW" altLang="en-US" sz="5000" b="1" dirty="0" smtClean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endParaRPr lang="zh-TW" altLang="en-US" sz="5000" b="1" dirty="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2" descr="D:\生根(CA)\生根分享報告\簡報用小插圖\math\mathtre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004" y="3659544"/>
            <a:ext cx="2689225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67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760" y="1944997"/>
            <a:ext cx="1774032" cy="232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01" y="5044748"/>
            <a:ext cx="3889433" cy="155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生根(CA)\生根分享報告\簡報用小插圖\想\想(png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45" y="651939"/>
            <a:ext cx="2011812" cy="268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2"/>
          <p:cNvSpPr txBox="1">
            <a:spLocks/>
          </p:cNvSpPr>
          <p:nvPr/>
        </p:nvSpPr>
        <p:spPr>
          <a:xfrm>
            <a:off x="9059020" y="174418"/>
            <a:ext cx="30241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分數的意義</a:t>
            </a:r>
            <a:endParaRPr lang="zh-TW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5388408" y="1537125"/>
            <a:ext cx="5118131" cy="2302279"/>
            <a:chOff x="5388408" y="1537125"/>
            <a:chExt cx="5118131" cy="2302279"/>
          </a:xfrm>
        </p:grpSpPr>
        <p:sp>
          <p:nvSpPr>
            <p:cNvPr id="9" name="標題 2"/>
            <p:cNvSpPr txBox="1">
              <a:spLocks/>
            </p:cNvSpPr>
            <p:nvPr/>
          </p:nvSpPr>
          <p:spPr>
            <a:xfrm>
              <a:off x="5388408" y="2407408"/>
              <a:ext cx="4582885" cy="143199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zh-TW" altLang="en-US" sz="50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分數</a:t>
              </a:r>
              <a:endParaRPr lang="en-US" altLang="zh-TW" sz="5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50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先</a:t>
              </a:r>
              <a:r>
                <a:rPr lang="zh-TW" altLang="en-US" sz="5000" b="1" dirty="0" smtClean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</a:t>
              </a:r>
              <a:r>
                <a:rPr lang="zh-TW" altLang="en-US" sz="50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再</a:t>
              </a:r>
              <a:r>
                <a:rPr lang="zh-TW" altLang="en-US" sz="5000" b="1" dirty="0" smtClean="0">
                  <a:solidFill>
                    <a:srgbClr val="0066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數</a:t>
              </a:r>
              <a:endParaRPr lang="zh-TW" altLang="en-US" sz="5000" b="1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074" name="Picture 2" descr="D:\生根(CA)\生根分享報告\簡報用小插圖\想\faq-ico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9034">
              <a:off x="8436640" y="1537125"/>
              <a:ext cx="2069899" cy="206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D:\vito\分享報告\簡報用小插圖\想\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311" y="4395381"/>
            <a:ext cx="2462619" cy="246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404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9" y="5142838"/>
            <a:ext cx="3889433" cy="155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2"/>
          <p:cNvSpPr txBox="1">
            <a:spLocks/>
          </p:cNvSpPr>
          <p:nvPr/>
        </p:nvSpPr>
        <p:spPr>
          <a:xfrm>
            <a:off x="9059020" y="174418"/>
            <a:ext cx="30241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分數的意義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2"/>
          <p:cNvSpPr txBox="1">
            <a:spLocks/>
          </p:cNvSpPr>
          <p:nvPr/>
        </p:nvSpPr>
        <p:spPr>
          <a:xfrm>
            <a:off x="576931" y="1006209"/>
            <a:ext cx="6302840" cy="6810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說說看，如何教下面的算式</a:t>
            </a:r>
            <a:r>
              <a:rPr lang="en-US" altLang="zh-TW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2" name="Picture 2" descr="C:\Users\User\Desktop\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528" y="2144485"/>
            <a:ext cx="5715347" cy="211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生根(CA)\生根分享報告\簡報用小插圖\想\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647" y="4256314"/>
            <a:ext cx="3071495" cy="265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4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2"/>
          <p:cNvSpPr txBox="1">
            <a:spLocks/>
          </p:cNvSpPr>
          <p:nvPr/>
        </p:nvSpPr>
        <p:spPr>
          <a:xfrm>
            <a:off x="9059020" y="174418"/>
            <a:ext cx="30241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分數的意義</a:t>
            </a:r>
            <a:endParaRPr lang="zh-TW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標題 2"/>
              <p:cNvSpPr txBox="1">
                <a:spLocks/>
              </p:cNvSpPr>
              <p:nvPr/>
            </p:nvSpPr>
            <p:spPr>
              <a:xfrm>
                <a:off x="5912718" y="1863380"/>
                <a:ext cx="4113747" cy="1642594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TW" altLang="en-US" sz="4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</a:rPr>
                  <a:t>請用不同的例子來說明</a:t>
                </a:r>
                <a14:m>
                  <m:oMath xmlns:m="http://schemas.openxmlformats.org/officeDocument/2006/math">
                    <m:r>
                      <a:rPr lang="zh-TW" altLang="en-US" sz="4200" b="1" i="1" smtClean="0">
                        <a:solidFill>
                          <a:srgbClr val="0066FF"/>
                        </a:solidFill>
                        <a:latin typeface="Cambria Math"/>
                        <a:ea typeface="微軟正黑體" panose="020B0604030504040204" pitchFamily="34" charset="-120"/>
                      </a:rPr>
                      <m:t> </m:t>
                    </m:r>
                    <m:f>
                      <m:fPr>
                        <m:ctrlPr>
                          <a:rPr lang="en-US" altLang="zh-TW" sz="4200" b="1" i="1" smtClean="0">
                            <a:solidFill>
                              <a:srgbClr val="0066FF"/>
                            </a:solidFill>
                            <a:latin typeface="Cambria Math"/>
                            <a:ea typeface="微軟正黑體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sz="4200" b="1" i="1" smtClean="0">
                            <a:solidFill>
                              <a:srgbClr val="0066FF"/>
                            </a:solidFill>
                            <a:latin typeface="Cambria Math"/>
                            <a:ea typeface="微軟正黑體" panose="020B0604030504040204" pitchFamily="34" charset="-120"/>
                          </a:rPr>
                          <m:t>𝟕</m:t>
                        </m:r>
                      </m:num>
                      <m:den>
                        <m:r>
                          <a:rPr lang="en-US" altLang="zh-TW" sz="4200" b="1" i="1" smtClean="0">
                            <a:solidFill>
                              <a:srgbClr val="0066FF"/>
                            </a:solidFill>
                            <a:latin typeface="Cambria Math"/>
                            <a:ea typeface="微軟正黑體" panose="020B0604030504040204" pitchFamily="34" charset="-120"/>
                          </a:rPr>
                          <m:t>𝟐</m:t>
                        </m:r>
                      </m:den>
                    </m:f>
                  </m:oMath>
                </a14:m>
                <a:endParaRPr lang="zh-TW" altLang="en-US" sz="4200" b="1" dirty="0">
                  <a:solidFill>
                    <a:srgbClr val="0066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9" name="標題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718" y="1863380"/>
                <a:ext cx="4113747" cy="1642594"/>
              </a:xfrm>
              <a:prstGeom prst="rect">
                <a:avLst/>
              </a:prstGeom>
              <a:blipFill rotWithShape="1">
                <a:blip r:embed="rId3"/>
                <a:stretch>
                  <a:fillRect l="-5778" t="-11152" r="-1185" b="-1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C:\Users\User\Desktop\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882" y="1405359"/>
            <a:ext cx="1135289" cy="255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生根(CA)\生根分享報告\簡報用小插圖\想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3" y="386493"/>
            <a:ext cx="2612572" cy="262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297705" y="3682555"/>
            <a:ext cx="3024491" cy="2692776"/>
            <a:chOff x="297705" y="3682555"/>
            <a:chExt cx="3024491" cy="2692776"/>
          </a:xfrm>
        </p:grpSpPr>
        <p:grpSp>
          <p:nvGrpSpPr>
            <p:cNvPr id="6" name="群組 5"/>
            <p:cNvGrpSpPr/>
            <p:nvPr/>
          </p:nvGrpSpPr>
          <p:grpSpPr>
            <a:xfrm>
              <a:off x="2434047" y="5440438"/>
              <a:ext cx="888149" cy="934893"/>
              <a:chOff x="3289907" y="5514189"/>
              <a:chExt cx="888149" cy="934893"/>
            </a:xfrm>
          </p:grpSpPr>
          <p:pic>
            <p:nvPicPr>
              <p:cNvPr id="16" name="Picture 3" descr="C:\Users\user\Desktop\2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544872">
                <a:off x="3289907" y="5939070"/>
                <a:ext cx="860092" cy="510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5" descr="C:\Users\user\Desktop\3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530299">
                <a:off x="3500478" y="5436689"/>
                <a:ext cx="600077" cy="7550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" name="群組 1"/>
            <p:cNvGrpSpPr/>
            <p:nvPr/>
          </p:nvGrpSpPr>
          <p:grpSpPr>
            <a:xfrm>
              <a:off x="297705" y="3682555"/>
              <a:ext cx="2301823" cy="1679567"/>
              <a:chOff x="755475" y="4168621"/>
              <a:chExt cx="2301823" cy="1679567"/>
            </a:xfrm>
          </p:grpSpPr>
          <p:pic>
            <p:nvPicPr>
              <p:cNvPr id="11" name="Picture 2" descr="C:\Users\user\Desktop\1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414285">
                <a:off x="907301" y="4382326"/>
                <a:ext cx="918399" cy="4488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C:\Users\user\Desktop\1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893062">
                <a:off x="1575185" y="5200845"/>
                <a:ext cx="729871" cy="5648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3" descr="C:\Users\user\Desktop\2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475" y="4973240"/>
                <a:ext cx="860092" cy="510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3" descr="C:\Users\user\Desktop\2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539102">
                <a:off x="2257762" y="4623831"/>
                <a:ext cx="683533" cy="641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4" descr="C:\Users\user\Desktop\4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293643">
                <a:off x="1908445" y="4168621"/>
                <a:ext cx="743851" cy="562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5" descr="C:\Users\user\Desktop\3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530299">
                <a:off x="2379720" y="5024558"/>
                <a:ext cx="600077" cy="7550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5" descr="C:\Users\user\Desktop\3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62873">
                <a:off x="1366700" y="4596696"/>
                <a:ext cx="755078" cy="6000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4100" name="Picture 4" descr="C:\Users\User\Desktop\夏威夷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734" y="4147750"/>
            <a:ext cx="2884033" cy="212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7231859" y="3820411"/>
            <a:ext cx="4698884" cy="2483967"/>
            <a:chOff x="7231859" y="3820411"/>
            <a:chExt cx="4698884" cy="2483967"/>
          </a:xfrm>
        </p:grpSpPr>
        <p:pic>
          <p:nvPicPr>
            <p:cNvPr id="1026" name="Picture 2" descr="C:\Users\User\Desktop\sekaiichi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1859" y="4717562"/>
              <a:ext cx="737733" cy="73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C:\Users\User\Desktop\sekaiichi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1859" y="5568373"/>
              <a:ext cx="737733" cy="73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C:\Users\User\Desktop\sekaiichi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6259" y="4753398"/>
              <a:ext cx="737733" cy="73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C:\Users\User\Desktop\sekaiichi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9020" y="4732439"/>
              <a:ext cx="737733" cy="73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C:\Users\User\Desktop\sekaiichi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6259" y="5568373"/>
              <a:ext cx="737733" cy="73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User\Desktop\sekaiichi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9021" y="5568373"/>
              <a:ext cx="737733" cy="73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User\Desktop\sekaiichi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43" y="3820411"/>
              <a:ext cx="737733" cy="73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手繪多邊形 2"/>
            <p:cNvSpPr/>
            <p:nvPr/>
          </p:nvSpPr>
          <p:spPr>
            <a:xfrm>
              <a:off x="10080171" y="4093029"/>
              <a:ext cx="1763486" cy="402771"/>
            </a:xfrm>
            <a:custGeom>
              <a:avLst/>
              <a:gdLst>
                <a:gd name="connsiteX0" fmla="*/ 0 w 1763486"/>
                <a:gd name="connsiteY0" fmla="*/ 0 h 402771"/>
                <a:gd name="connsiteX1" fmla="*/ 261258 w 1763486"/>
                <a:gd name="connsiteY1" fmla="*/ 402771 h 402771"/>
                <a:gd name="connsiteX2" fmla="*/ 1578429 w 1763486"/>
                <a:gd name="connsiteY2" fmla="*/ 402771 h 402771"/>
                <a:gd name="connsiteX3" fmla="*/ 1763486 w 1763486"/>
                <a:gd name="connsiteY3" fmla="*/ 43542 h 40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3486" h="402771">
                  <a:moveTo>
                    <a:pt x="0" y="0"/>
                  </a:moveTo>
                  <a:lnTo>
                    <a:pt x="261258" y="402771"/>
                  </a:lnTo>
                  <a:lnTo>
                    <a:pt x="1578429" y="402771"/>
                  </a:lnTo>
                  <a:lnTo>
                    <a:pt x="1763486" y="43542"/>
                  </a:lnTo>
                </a:path>
              </a:pathLst>
            </a:custGeom>
            <a:noFill/>
            <a:ln w="571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手繪多邊形 28"/>
            <p:cNvSpPr/>
            <p:nvPr/>
          </p:nvSpPr>
          <p:spPr>
            <a:xfrm>
              <a:off x="10167257" y="5632748"/>
              <a:ext cx="1763486" cy="402771"/>
            </a:xfrm>
            <a:custGeom>
              <a:avLst/>
              <a:gdLst>
                <a:gd name="connsiteX0" fmla="*/ 0 w 1763486"/>
                <a:gd name="connsiteY0" fmla="*/ 0 h 402771"/>
                <a:gd name="connsiteX1" fmla="*/ 261258 w 1763486"/>
                <a:gd name="connsiteY1" fmla="*/ 402771 h 402771"/>
                <a:gd name="connsiteX2" fmla="*/ 1578429 w 1763486"/>
                <a:gd name="connsiteY2" fmla="*/ 402771 h 402771"/>
                <a:gd name="connsiteX3" fmla="*/ 1763486 w 1763486"/>
                <a:gd name="connsiteY3" fmla="*/ 43542 h 40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3486" h="402771">
                  <a:moveTo>
                    <a:pt x="0" y="0"/>
                  </a:moveTo>
                  <a:lnTo>
                    <a:pt x="261258" y="402771"/>
                  </a:lnTo>
                  <a:lnTo>
                    <a:pt x="1578429" y="402771"/>
                  </a:lnTo>
                  <a:lnTo>
                    <a:pt x="1763486" y="43542"/>
                  </a:lnTo>
                </a:path>
              </a:pathLst>
            </a:custGeom>
            <a:noFill/>
            <a:ln w="571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7" name="Picture 2" descr="D:\vito\分享報告\簡報用小插圖\其他\ㄚ仙.png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670" y="1840928"/>
            <a:ext cx="58102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04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3309257" y="1561566"/>
            <a:ext cx="6085114" cy="19762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TW" altLang="en-US" sz="5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</a:t>
            </a:r>
            <a:endParaRPr lang="en-US" altLang="zh-TW" sz="50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50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分子</a:t>
            </a:r>
            <a:r>
              <a:rPr lang="zh-TW" altLang="en-US" sz="5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是 </a:t>
            </a:r>
            <a:r>
              <a:rPr lang="zh-TW" altLang="en-US" sz="5000" b="1" dirty="0" smtClean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分母</a:t>
            </a:r>
            <a:r>
              <a:rPr lang="zh-TW" altLang="en-US" sz="5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的幾倍</a:t>
            </a:r>
            <a:endParaRPr lang="zh-TW" altLang="en-US" sz="5000" b="1" dirty="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2" descr="D:\生根(CA)\生根分享報告\簡報用小插圖\math\matht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004" y="3659544"/>
            <a:ext cx="2689225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User\Desktop\1050319\調查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12">
            <a:off x="8593910" y="850440"/>
            <a:ext cx="1900860" cy="194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2590800" y="2666987"/>
            <a:ext cx="2285999" cy="2569041"/>
            <a:chOff x="2590800" y="2666987"/>
            <a:chExt cx="2285999" cy="2569041"/>
          </a:xfrm>
        </p:grpSpPr>
        <p:sp>
          <p:nvSpPr>
            <p:cNvPr id="2" name="矩形 1"/>
            <p:cNvSpPr/>
            <p:nvPr/>
          </p:nvSpPr>
          <p:spPr>
            <a:xfrm>
              <a:off x="3526971" y="2666987"/>
              <a:ext cx="1349828" cy="805544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矩形圖說文字 2"/>
            <p:cNvSpPr/>
            <p:nvPr/>
          </p:nvSpPr>
          <p:spPr>
            <a:xfrm>
              <a:off x="2590800" y="4354285"/>
              <a:ext cx="1959427" cy="881743"/>
            </a:xfrm>
            <a:prstGeom prst="wedgeRectCallout">
              <a:avLst>
                <a:gd name="adj1" fmla="val 29752"/>
                <a:gd name="adj2" fmla="val -142103"/>
              </a:avLst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比較量</a:t>
              </a:r>
              <a:endPara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5720444" y="2666987"/>
            <a:ext cx="2329541" cy="2667013"/>
            <a:chOff x="5720444" y="2666987"/>
            <a:chExt cx="2329541" cy="2667013"/>
          </a:xfrm>
        </p:grpSpPr>
        <p:sp>
          <p:nvSpPr>
            <p:cNvPr id="7" name="矩形 6"/>
            <p:cNvSpPr/>
            <p:nvPr/>
          </p:nvSpPr>
          <p:spPr>
            <a:xfrm>
              <a:off x="5720444" y="2666987"/>
              <a:ext cx="1349828" cy="805544"/>
            </a:xfrm>
            <a:prstGeom prst="rect">
              <a:avLst/>
            </a:prstGeom>
            <a:noFill/>
            <a:ln w="571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圖說文字 9"/>
            <p:cNvSpPr/>
            <p:nvPr/>
          </p:nvSpPr>
          <p:spPr>
            <a:xfrm>
              <a:off x="6090558" y="4452257"/>
              <a:ext cx="1959427" cy="881743"/>
            </a:xfrm>
            <a:prstGeom prst="wedgeRectCallout">
              <a:avLst>
                <a:gd name="adj1" fmla="val -38581"/>
                <a:gd name="adj2" fmla="val -151980"/>
              </a:avLst>
            </a:pr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000" b="1" dirty="0" smtClean="0">
                  <a:solidFill>
                    <a:schemeClr val="bg1">
                      <a:lumMod val="50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基準量</a:t>
              </a:r>
              <a:endParaRPr lang="zh-TW" altLang="en-US" sz="4000" b="1" dirty="0">
                <a:solidFill>
                  <a:schemeClr val="bg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632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2"/>
          <p:cNvSpPr txBox="1">
            <a:spLocks/>
          </p:cNvSpPr>
          <p:nvPr/>
        </p:nvSpPr>
        <p:spPr>
          <a:xfrm>
            <a:off x="56534" y="54675"/>
            <a:ext cx="30241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分數的意義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D:\vito\分享報告\簡報用小插圖\想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018" y="103506"/>
            <a:ext cx="2257714" cy="35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標題 2"/>
              <p:cNvSpPr txBox="1">
                <a:spLocks/>
              </p:cNvSpPr>
              <p:nvPr/>
            </p:nvSpPr>
            <p:spPr>
              <a:xfrm>
                <a:off x="1774383" y="1398093"/>
                <a:ext cx="6302840" cy="4697907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TW" altLang="en-US" sz="4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我們說</a:t>
                </a:r>
                <a:r>
                  <a:rPr lang="zh-TW" altLang="en-US" sz="4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4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r>
                  <a:rPr lang="zh-TW" altLang="en-US" sz="4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4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:</a:t>
                </a:r>
                <a:r>
                  <a:rPr lang="zh-TW" altLang="en-US" sz="4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4000" b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r>
                  <a:rPr lang="zh-TW" altLang="en-US" sz="4000" b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的比值</a:t>
                </a:r>
                <a:r>
                  <a:rPr lang="zh-TW" altLang="en-US" sz="4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是</a:t>
                </a:r>
                <a:r>
                  <a:rPr lang="zh-TW" altLang="en-US" sz="4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200" b="1" i="1" smtClean="0">
                            <a:solidFill>
                              <a:srgbClr val="FF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4200" b="1" i="1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altLang="zh-TW" sz="4200" b="1" i="1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TW" altLang="en-US" sz="4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 </a:t>
                </a:r>
                <a:endParaRPr lang="en-US" altLang="zh-TW" sz="4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endParaRPr>
              </a:p>
              <a:p>
                <a:r>
                  <a:rPr lang="en-US" altLang="zh-TW" sz="4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ea"/>
                  </a:rPr>
                  <a:t>(1)</a:t>
                </a:r>
                <a:r>
                  <a:rPr lang="zh-TW" altLang="en-US" sz="4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200" b="1" i="1">
                            <a:solidFill>
                              <a:srgbClr val="FF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4200" b="1" i="1">
                            <a:solidFill>
                              <a:srgbClr val="FF00FF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altLang="zh-TW" sz="4200" b="1" i="1">
                            <a:solidFill>
                              <a:srgbClr val="FF00FF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TW" altLang="en-US" sz="4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 </a:t>
                </a:r>
                <a:r>
                  <a:rPr lang="zh-TW" altLang="en-US" sz="4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ea"/>
                  </a:rPr>
                  <a:t>如何解釋</a:t>
                </a:r>
                <a:r>
                  <a:rPr lang="en-US" altLang="zh-TW" sz="4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ea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4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(2)</a:t>
                </a:r>
                <a:r>
                  <a:rPr lang="zh-TW" altLang="en-US" sz="4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200" b="1" i="1">
                            <a:solidFill>
                              <a:srgbClr val="FF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4200" b="1" i="1">
                            <a:solidFill>
                              <a:srgbClr val="FF00FF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altLang="zh-TW" sz="4200" b="1" i="1">
                            <a:solidFill>
                              <a:srgbClr val="FF00FF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TW" altLang="en-US" sz="4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 </a:t>
                </a:r>
                <a:r>
                  <a:rPr lang="zh-TW" altLang="en-US" sz="4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有單位嗎</a:t>
                </a:r>
                <a:r>
                  <a:rPr lang="en-US" altLang="zh-TW" sz="4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?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zh-TW" sz="4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</a:rPr>
                  <a:t>(3)</a:t>
                </a:r>
                <a:r>
                  <a:rPr lang="zh-TW" altLang="en-US" sz="4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</a:rPr>
                  <a:t>這個</a:t>
                </a:r>
                <a:r>
                  <a:rPr lang="zh-TW" altLang="en-US" sz="3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000" b="1" i="1">
                            <a:solidFill>
                              <a:srgbClr val="FF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4000" b="1" i="1">
                            <a:solidFill>
                              <a:srgbClr val="FF00FF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altLang="zh-TW" sz="4000" b="1" i="1">
                            <a:solidFill>
                              <a:srgbClr val="FF00FF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TW" altLang="en-US" sz="3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 </a:t>
                </a:r>
                <a:r>
                  <a:rPr lang="zh-TW" altLang="en-US" sz="4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</a:rPr>
                  <a:t>是比率還是比例</a:t>
                </a:r>
                <a:r>
                  <a:rPr lang="en-US" altLang="zh-TW" sz="3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</a:rPr>
                  <a:t>?</a:t>
                </a:r>
              </a:p>
              <a:p>
                <a:pPr>
                  <a:lnSpc>
                    <a:spcPct val="100000"/>
                  </a:lnSpc>
                </a:pPr>
                <a:r>
                  <a:rPr lang="zh-TW" altLang="en-US" sz="4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</a:rPr>
                  <a:t>     </a:t>
                </a:r>
                <a:r>
                  <a:rPr lang="zh-TW" altLang="en-US" sz="4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</a:rPr>
                  <a:t>兩者有不同嗎</a:t>
                </a:r>
                <a:r>
                  <a:rPr lang="en-US" altLang="zh-TW" sz="4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</a:rPr>
                  <a:t>?</a:t>
                </a:r>
                <a:endParaRPr lang="zh-TW" alt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</a:endParaRPr>
              </a:p>
            </p:txBody>
          </p:sp>
        </mc:Choice>
        <mc:Fallback xmlns="">
          <p:sp>
            <p:nvSpPr>
              <p:cNvPr id="6" name="標題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383" y="1398093"/>
                <a:ext cx="6302840" cy="4697907"/>
              </a:xfrm>
              <a:prstGeom prst="rect">
                <a:avLst/>
              </a:prstGeom>
              <a:blipFill rotWithShape="1">
                <a:blip r:embed="rId4"/>
                <a:stretch>
                  <a:fillRect l="-3675" t="-389" r="-774" b="-46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 descr="D:\vito\分享報告\簡報用小插圖\math\math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622" y="4315279"/>
            <a:ext cx="253365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737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User\Desktop\1050319\調查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12">
            <a:off x="8704594" y="473951"/>
            <a:ext cx="2021290" cy="207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2"/>
          <p:cNvSpPr txBox="1">
            <a:spLocks/>
          </p:cNvSpPr>
          <p:nvPr/>
        </p:nvSpPr>
        <p:spPr>
          <a:xfrm>
            <a:off x="3592284" y="1779292"/>
            <a:ext cx="6694716" cy="21907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</a:t>
            </a:r>
            <a:endParaRPr lang="en-US" altLang="zh-TW" sz="5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zh-TW" altLang="en-US" sz="5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</a:t>
            </a:r>
            <a:r>
              <a:rPr lang="zh-TW" altLang="en-US" sz="5000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sz="5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再</a:t>
            </a:r>
            <a:r>
              <a:rPr lang="zh-TW" altLang="en-US" sz="5000" b="1" dirty="0" smtClean="0">
                <a:solidFill>
                  <a:srgbClr val="00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</a:t>
            </a:r>
            <a:endParaRPr lang="en-US" altLang="zh-TW" sz="5000" b="1" dirty="0" smtClean="0">
              <a:solidFill>
                <a:srgbClr val="0066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zh-TW" altLang="en-US" sz="50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分子</a:t>
            </a:r>
            <a:r>
              <a:rPr lang="zh-TW" altLang="en-US" sz="5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是 </a:t>
            </a:r>
            <a:r>
              <a:rPr lang="zh-TW" altLang="en-US" sz="5000" b="1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分母</a:t>
            </a:r>
            <a:r>
              <a:rPr lang="zh-TW" altLang="en-US" sz="5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的幾倍</a:t>
            </a:r>
            <a:endParaRPr lang="zh-TW" altLang="en-US" sz="5000" b="1" dirty="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sz="5000" b="1" dirty="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2" descr="D:\生根(CA)\生根分享報告\簡報用小插圖\math\mathtre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004" y="3659544"/>
            <a:ext cx="2689225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標題 2"/>
          <p:cNvSpPr txBox="1">
            <a:spLocks/>
          </p:cNvSpPr>
          <p:nvPr/>
        </p:nvSpPr>
        <p:spPr>
          <a:xfrm>
            <a:off x="3427200" y="4067985"/>
            <a:ext cx="62245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數字的作用是“倍”</a:t>
            </a:r>
            <a:endParaRPr lang="zh-TW" altLang="en-US" sz="50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45626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A_任意多边形 5"/>
          <p:cNvSpPr>
            <a:spLocks noEditPoints="1" noChangeArrowheads="1"/>
          </p:cNvSpPr>
          <p:nvPr>
            <p:custDataLst>
              <p:tags r:id="rId1"/>
            </p:custDataLst>
          </p:nvPr>
        </p:nvSpPr>
        <p:spPr bwMode="auto">
          <a:xfrm>
            <a:off x="3734554" y="1677468"/>
            <a:ext cx="4337233" cy="2102713"/>
          </a:xfrm>
          <a:custGeom>
            <a:avLst/>
            <a:gdLst>
              <a:gd name="T0" fmla="*/ 342 w 2787"/>
              <a:gd name="T1" fmla="*/ 280 h 1349"/>
              <a:gd name="T2" fmla="*/ 170 w 2787"/>
              <a:gd name="T3" fmla="*/ 344 h 1349"/>
              <a:gd name="T4" fmla="*/ 143 w 2787"/>
              <a:gd name="T5" fmla="*/ 698 h 1349"/>
              <a:gd name="T6" fmla="*/ 214 w 2787"/>
              <a:gd name="T7" fmla="*/ 912 h 1349"/>
              <a:gd name="T8" fmla="*/ 230 w 2787"/>
              <a:gd name="T9" fmla="*/ 1199 h 1349"/>
              <a:gd name="T10" fmla="*/ 506 w 2787"/>
              <a:gd name="T11" fmla="*/ 1115 h 1349"/>
              <a:gd name="T12" fmla="*/ 727 w 2787"/>
              <a:gd name="T13" fmla="*/ 1124 h 1349"/>
              <a:gd name="T14" fmla="*/ 944 w 2787"/>
              <a:gd name="T15" fmla="*/ 1141 h 1349"/>
              <a:gd name="T16" fmla="*/ 1129 w 2787"/>
              <a:gd name="T17" fmla="*/ 1226 h 1349"/>
              <a:gd name="T18" fmla="*/ 1335 w 2787"/>
              <a:gd name="T19" fmla="*/ 1185 h 1349"/>
              <a:gd name="T20" fmla="*/ 1521 w 2787"/>
              <a:gd name="T21" fmla="*/ 1247 h 1349"/>
              <a:gd name="T22" fmla="*/ 1690 w 2787"/>
              <a:gd name="T23" fmla="*/ 1203 h 1349"/>
              <a:gd name="T24" fmla="*/ 1912 w 2787"/>
              <a:gd name="T25" fmla="*/ 1176 h 1349"/>
              <a:gd name="T26" fmla="*/ 2077 w 2787"/>
              <a:gd name="T27" fmla="*/ 1212 h 1349"/>
              <a:gd name="T28" fmla="*/ 2177 w 2787"/>
              <a:gd name="T29" fmla="*/ 1253 h 1349"/>
              <a:gd name="T30" fmla="*/ 2397 w 2787"/>
              <a:gd name="T31" fmla="*/ 1269 h 1349"/>
              <a:gd name="T32" fmla="*/ 2570 w 2787"/>
              <a:gd name="T33" fmla="*/ 1313 h 1349"/>
              <a:gd name="T34" fmla="*/ 2721 w 2787"/>
              <a:gd name="T35" fmla="*/ 1127 h 1349"/>
              <a:gd name="T36" fmla="*/ 2731 w 2787"/>
              <a:gd name="T37" fmla="*/ 940 h 1349"/>
              <a:gd name="T38" fmla="*/ 2713 w 2787"/>
              <a:gd name="T39" fmla="*/ 775 h 1349"/>
              <a:gd name="T40" fmla="*/ 2754 w 2787"/>
              <a:gd name="T41" fmla="*/ 619 h 1349"/>
              <a:gd name="T42" fmla="*/ 2679 w 2787"/>
              <a:gd name="T43" fmla="*/ 606 h 1349"/>
              <a:gd name="T44" fmla="*/ 2628 w 2787"/>
              <a:gd name="T45" fmla="*/ 456 h 1349"/>
              <a:gd name="T46" fmla="*/ 2656 w 2787"/>
              <a:gd name="T47" fmla="*/ 409 h 1349"/>
              <a:gd name="T48" fmla="*/ 2663 w 2787"/>
              <a:gd name="T49" fmla="*/ 320 h 1349"/>
              <a:gd name="T50" fmla="*/ 2553 w 2787"/>
              <a:gd name="T51" fmla="*/ 287 h 1349"/>
              <a:gd name="T52" fmla="*/ 2432 w 2787"/>
              <a:gd name="T53" fmla="*/ 203 h 1349"/>
              <a:gd name="T54" fmla="*/ 2270 w 2787"/>
              <a:gd name="T55" fmla="*/ 177 h 1349"/>
              <a:gd name="T56" fmla="*/ 2019 w 2787"/>
              <a:gd name="T57" fmla="*/ 176 h 1349"/>
              <a:gd name="T58" fmla="*/ 1872 w 2787"/>
              <a:gd name="T59" fmla="*/ 84 h 1349"/>
              <a:gd name="T60" fmla="*/ 1773 w 2787"/>
              <a:gd name="T61" fmla="*/ 58 h 1349"/>
              <a:gd name="T62" fmla="*/ 1403 w 2787"/>
              <a:gd name="T63" fmla="*/ 190 h 1349"/>
              <a:gd name="T64" fmla="*/ 1482 w 2787"/>
              <a:gd name="T65" fmla="*/ 56 h 1349"/>
              <a:gd name="T66" fmla="*/ 922 w 2787"/>
              <a:gd name="T67" fmla="*/ 148 h 1349"/>
              <a:gd name="T68" fmla="*/ 311 w 2787"/>
              <a:gd name="T69" fmla="*/ 791 h 1349"/>
              <a:gd name="T70" fmla="*/ 784 w 2787"/>
              <a:gd name="T71" fmla="*/ 160 h 1349"/>
              <a:gd name="T72" fmla="*/ 404 w 2787"/>
              <a:gd name="T73" fmla="*/ 437 h 1349"/>
              <a:gd name="T74" fmla="*/ 758 w 2787"/>
              <a:gd name="T75" fmla="*/ 62 h 1349"/>
              <a:gd name="T76" fmla="*/ 1093 w 2787"/>
              <a:gd name="T77" fmla="*/ 148 h 1349"/>
              <a:gd name="T78" fmla="*/ 1230 w 2787"/>
              <a:gd name="T79" fmla="*/ 120 h 1349"/>
              <a:gd name="T80" fmla="*/ 494 w 2787"/>
              <a:gd name="T81" fmla="*/ 771 h 1349"/>
              <a:gd name="T82" fmla="*/ 665 w 2787"/>
              <a:gd name="T83" fmla="*/ 689 h 1349"/>
              <a:gd name="T84" fmla="*/ 633 w 2787"/>
              <a:gd name="T85" fmla="*/ 1098 h 1349"/>
              <a:gd name="T86" fmla="*/ 1051 w 2787"/>
              <a:gd name="T87" fmla="*/ 834 h 1349"/>
              <a:gd name="T88" fmla="*/ 1129 w 2787"/>
              <a:gd name="T89" fmla="*/ 605 h 1349"/>
              <a:gd name="T90" fmla="*/ 1207 w 2787"/>
              <a:gd name="T91" fmla="*/ 805 h 1349"/>
              <a:gd name="T92" fmla="*/ 1880 w 2787"/>
              <a:gd name="T93" fmla="*/ 220 h 1349"/>
              <a:gd name="T94" fmla="*/ 1469 w 2787"/>
              <a:gd name="T95" fmla="*/ 729 h 1349"/>
              <a:gd name="T96" fmla="*/ 1829 w 2787"/>
              <a:gd name="T97" fmla="*/ 257 h 1349"/>
              <a:gd name="T98" fmla="*/ 1600 w 2787"/>
              <a:gd name="T99" fmla="*/ 706 h 1349"/>
              <a:gd name="T100" fmla="*/ 2342 w 2787"/>
              <a:gd name="T101" fmla="*/ 327 h 1349"/>
              <a:gd name="T102" fmla="*/ 2264 w 2787"/>
              <a:gd name="T103" fmla="*/ 375 h 1349"/>
              <a:gd name="T104" fmla="*/ 1893 w 2787"/>
              <a:gd name="T105" fmla="*/ 98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87" h="1349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sym typeface="Arial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25830" y="3974545"/>
            <a:ext cx="3063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000">
                <a:solidFill>
                  <a:srgbClr val="44546A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分數</a:t>
            </a:r>
            <a:r>
              <a:rPr kumimoji="1" lang="zh-TW" altLang="en-US" sz="4000" smtClean="0">
                <a:solidFill>
                  <a:srgbClr val="44546A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的大小</a:t>
            </a:r>
            <a:endParaRPr kumimoji="1" lang="zh-CN" altLang="en-US" sz="4000" dirty="0">
              <a:solidFill>
                <a:srgbClr val="44546A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grpSp>
        <p:nvGrpSpPr>
          <p:cNvPr id="31" name="Group 70"/>
          <p:cNvGrpSpPr/>
          <p:nvPr/>
        </p:nvGrpSpPr>
        <p:grpSpPr>
          <a:xfrm>
            <a:off x="2769611" y="795562"/>
            <a:ext cx="6600172" cy="5135635"/>
            <a:chOff x="-1" y="0"/>
            <a:chExt cx="2335461" cy="1802808"/>
          </a:xfrm>
        </p:grpSpPr>
        <p:sp>
          <p:nvSpPr>
            <p:cNvPr id="32" name="chenying0907 66"/>
            <p:cNvSpPr/>
            <p:nvPr/>
          </p:nvSpPr>
          <p:spPr>
            <a:xfrm>
              <a:off x="88900" y="177800"/>
              <a:ext cx="2125877" cy="142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50" extrusionOk="0">
                  <a:moveTo>
                    <a:pt x="21281" y="131"/>
                  </a:moveTo>
                  <a:cubicBezTo>
                    <a:pt x="20628" y="31"/>
                    <a:pt x="2649" y="215"/>
                    <a:pt x="166" y="0"/>
                  </a:cubicBezTo>
                  <a:cubicBezTo>
                    <a:pt x="70" y="3334"/>
                    <a:pt x="43" y="6398"/>
                    <a:pt x="99" y="9794"/>
                  </a:cubicBezTo>
                  <a:cubicBezTo>
                    <a:pt x="201" y="15985"/>
                    <a:pt x="-129" y="17592"/>
                    <a:pt x="60" y="21542"/>
                  </a:cubicBezTo>
                  <a:cubicBezTo>
                    <a:pt x="1560" y="21600"/>
                    <a:pt x="19091" y="21287"/>
                    <a:pt x="21090" y="21542"/>
                  </a:cubicBezTo>
                  <a:cubicBezTo>
                    <a:pt x="21175" y="18119"/>
                    <a:pt x="21202" y="17551"/>
                    <a:pt x="21175" y="14349"/>
                  </a:cubicBezTo>
                  <a:cubicBezTo>
                    <a:pt x="21134" y="9458"/>
                    <a:pt x="21471" y="5014"/>
                    <a:pt x="21281" y="131"/>
                  </a:cubicBezTo>
                  <a:close/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sym typeface="Arial"/>
              </a:endParaRPr>
            </a:p>
          </p:txBody>
        </p:sp>
        <p:sp>
          <p:nvSpPr>
            <p:cNvPr id="33" name="chenying0907 67"/>
            <p:cNvSpPr/>
            <p:nvPr/>
          </p:nvSpPr>
          <p:spPr>
            <a:xfrm>
              <a:off x="-1" y="0"/>
              <a:ext cx="2335461" cy="18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19061" extrusionOk="0">
                  <a:moveTo>
                    <a:pt x="902" y="18172"/>
                  </a:moveTo>
                  <a:cubicBezTo>
                    <a:pt x="357" y="17727"/>
                    <a:pt x="-200" y="12317"/>
                    <a:pt x="71" y="5707"/>
                  </a:cubicBezTo>
                  <a:cubicBezTo>
                    <a:pt x="379" y="-1823"/>
                    <a:pt x="1461" y="270"/>
                    <a:pt x="2010" y="259"/>
                  </a:cubicBezTo>
                  <a:cubicBezTo>
                    <a:pt x="7486" y="145"/>
                    <a:pt x="12959" y="733"/>
                    <a:pt x="18433" y="1907"/>
                  </a:cubicBezTo>
                  <a:cubicBezTo>
                    <a:pt x="19405" y="2115"/>
                    <a:pt x="21400" y="-2382"/>
                    <a:pt x="21308" y="14217"/>
                  </a:cubicBezTo>
                  <a:cubicBezTo>
                    <a:pt x="21311" y="19032"/>
                    <a:pt x="20486" y="19218"/>
                    <a:pt x="19999" y="19008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sym typeface="Arial"/>
              </a:endParaRPr>
            </a:p>
          </p:txBody>
        </p:sp>
        <p:sp>
          <p:nvSpPr>
            <p:cNvPr id="34" name="chenying0907 68"/>
            <p:cNvSpPr/>
            <p:nvPr/>
          </p:nvSpPr>
          <p:spPr>
            <a:xfrm>
              <a:off x="1130300" y="1600199"/>
              <a:ext cx="20498" cy="202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58" h="19845" extrusionOk="0">
                  <a:moveTo>
                    <a:pt x="0" y="0"/>
                  </a:moveTo>
                  <a:cubicBezTo>
                    <a:pt x="21600" y="4703"/>
                    <a:pt x="13319" y="10461"/>
                    <a:pt x="16331" y="15310"/>
                  </a:cubicBezTo>
                  <a:cubicBezTo>
                    <a:pt x="16793" y="16055"/>
                    <a:pt x="11256" y="21600"/>
                    <a:pt x="11542" y="19282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sym typeface="Arial"/>
              </a:endParaRPr>
            </a:p>
          </p:txBody>
        </p:sp>
      </p:grpSp>
      <p:grpSp>
        <p:nvGrpSpPr>
          <p:cNvPr id="2" name="组 1"/>
          <p:cNvGrpSpPr/>
          <p:nvPr/>
        </p:nvGrpSpPr>
        <p:grpSpPr>
          <a:xfrm>
            <a:off x="5084257" y="1965052"/>
            <a:ext cx="1623568" cy="1509690"/>
            <a:chOff x="4431238" y="1508012"/>
            <a:chExt cx="2360904" cy="2195308"/>
          </a:xfrm>
        </p:grpSpPr>
        <p:sp>
          <p:nvSpPr>
            <p:cNvPr id="37" name="chenying0907 201"/>
            <p:cNvSpPr/>
            <p:nvPr/>
          </p:nvSpPr>
          <p:spPr>
            <a:xfrm>
              <a:off x="4431238" y="1508012"/>
              <a:ext cx="2360904" cy="2195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0" y="4955"/>
                  </a:moveTo>
                  <a:cubicBezTo>
                    <a:pt x="18465" y="9425"/>
                    <a:pt x="18297" y="14113"/>
                    <a:pt x="21600" y="18296"/>
                  </a:cubicBezTo>
                  <a:cubicBezTo>
                    <a:pt x="14274" y="17484"/>
                    <a:pt x="12639" y="14333"/>
                    <a:pt x="6691" y="21600"/>
                  </a:cubicBezTo>
                  <a:cubicBezTo>
                    <a:pt x="10802" y="16578"/>
                    <a:pt x="3281" y="10613"/>
                    <a:pt x="0" y="8990"/>
                  </a:cubicBezTo>
                  <a:cubicBezTo>
                    <a:pt x="4976" y="11451"/>
                    <a:pt x="9737" y="4157"/>
                    <a:pt x="10108" y="0"/>
                  </a:cubicBezTo>
                  <a:cubicBezTo>
                    <a:pt x="12265" y="4785"/>
                    <a:pt x="16387" y="6388"/>
                    <a:pt x="21010" y="495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sym typeface="Arial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464597" y="1860569"/>
              <a:ext cx="827972" cy="1342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zh-TW" sz="5400" smtClean="0">
                  <a:solidFill>
                    <a:prstClr val="black">
                      <a:lumMod val="65000"/>
                      <a:lumOff val="35000"/>
                    </a:prstClr>
                  </a:solidFill>
                  <a:cs typeface="DFPShaoNvW5-GB" charset="-122"/>
                  <a:sym typeface="Arial"/>
                </a:rPr>
                <a:t>2</a:t>
              </a:r>
              <a:endParaRPr kumimoji="1" lang="zh-CN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cs typeface="DFPShaoNvW5-GB" charset="-122"/>
                <a:sym typeface="Arial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425829" y="4118780"/>
            <a:ext cx="3876891" cy="646273"/>
            <a:chOff x="7637775" y="5530041"/>
            <a:chExt cx="4000129" cy="646029"/>
          </a:xfrm>
        </p:grpSpPr>
        <p:sp>
          <p:nvSpPr>
            <p:cNvPr id="22" name="任意多边形 21"/>
            <p:cNvSpPr/>
            <p:nvPr/>
          </p:nvSpPr>
          <p:spPr>
            <a:xfrm>
              <a:off x="7637775" y="6096678"/>
              <a:ext cx="2494104" cy="79392"/>
            </a:xfrm>
            <a:custGeom>
              <a:avLst/>
              <a:gdLst>
                <a:gd name="connsiteX0" fmla="*/ 2569580 w 2569580"/>
                <a:gd name="connsiteY0" fmla="*/ 13982 h 95004"/>
                <a:gd name="connsiteX1" fmla="*/ 2187616 w 2569580"/>
                <a:gd name="connsiteY1" fmla="*/ 13982 h 95004"/>
                <a:gd name="connsiteX2" fmla="*/ 2118167 w 2569580"/>
                <a:gd name="connsiteY2" fmla="*/ 37131 h 95004"/>
                <a:gd name="connsiteX3" fmla="*/ 1481560 w 2569580"/>
                <a:gd name="connsiteY3" fmla="*/ 60280 h 95004"/>
                <a:gd name="connsiteX4" fmla="*/ 1388962 w 2569580"/>
                <a:gd name="connsiteY4" fmla="*/ 71855 h 95004"/>
                <a:gd name="connsiteX5" fmla="*/ 1307940 w 2569580"/>
                <a:gd name="connsiteY5" fmla="*/ 83430 h 95004"/>
                <a:gd name="connsiteX6" fmla="*/ 844952 w 2569580"/>
                <a:gd name="connsiteY6" fmla="*/ 71855 h 95004"/>
                <a:gd name="connsiteX7" fmla="*/ 775504 w 2569580"/>
                <a:gd name="connsiteY7" fmla="*/ 48706 h 95004"/>
                <a:gd name="connsiteX8" fmla="*/ 740780 w 2569580"/>
                <a:gd name="connsiteY8" fmla="*/ 37131 h 95004"/>
                <a:gd name="connsiteX9" fmla="*/ 254643 w 2569580"/>
                <a:gd name="connsiteY9" fmla="*/ 48706 h 95004"/>
                <a:gd name="connsiteX10" fmla="*/ 219919 w 2569580"/>
                <a:gd name="connsiteY10" fmla="*/ 60280 h 95004"/>
                <a:gd name="connsiteX11" fmla="*/ 196770 w 2569580"/>
                <a:gd name="connsiteY11" fmla="*/ 95004 h 95004"/>
                <a:gd name="connsiteX12" fmla="*/ 0 w 2569580"/>
                <a:gd name="connsiteY12" fmla="*/ 83430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37771 w 2537771"/>
                <a:gd name="connsiteY0" fmla="*/ 13982 h 95004"/>
                <a:gd name="connsiteX1" fmla="*/ 2155807 w 2537771"/>
                <a:gd name="connsiteY1" fmla="*/ 13982 h 95004"/>
                <a:gd name="connsiteX2" fmla="*/ 2086358 w 2537771"/>
                <a:gd name="connsiteY2" fmla="*/ 37131 h 95004"/>
                <a:gd name="connsiteX3" fmla="*/ 1449751 w 2537771"/>
                <a:gd name="connsiteY3" fmla="*/ 60280 h 95004"/>
                <a:gd name="connsiteX4" fmla="*/ 1357153 w 2537771"/>
                <a:gd name="connsiteY4" fmla="*/ 71855 h 95004"/>
                <a:gd name="connsiteX5" fmla="*/ 1276131 w 2537771"/>
                <a:gd name="connsiteY5" fmla="*/ 83430 h 95004"/>
                <a:gd name="connsiteX6" fmla="*/ 813143 w 2537771"/>
                <a:gd name="connsiteY6" fmla="*/ 71855 h 95004"/>
                <a:gd name="connsiteX7" fmla="*/ 743695 w 2537771"/>
                <a:gd name="connsiteY7" fmla="*/ 48706 h 95004"/>
                <a:gd name="connsiteX8" fmla="*/ 708971 w 2537771"/>
                <a:gd name="connsiteY8" fmla="*/ 37131 h 95004"/>
                <a:gd name="connsiteX9" fmla="*/ 222834 w 2537771"/>
                <a:gd name="connsiteY9" fmla="*/ 48706 h 95004"/>
                <a:gd name="connsiteX10" fmla="*/ 188110 w 2537771"/>
                <a:gd name="connsiteY10" fmla="*/ 60280 h 95004"/>
                <a:gd name="connsiteX11" fmla="*/ 164961 w 2537771"/>
                <a:gd name="connsiteY11" fmla="*/ 95004 h 95004"/>
                <a:gd name="connsiteX12" fmla="*/ 0 w 2537771"/>
                <a:gd name="connsiteY12" fmla="*/ 1369 h 95004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22834 w 2537771"/>
                <a:gd name="connsiteY9" fmla="*/ 48706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526070 w 2537771"/>
                <a:gd name="connsiteY8" fmla="*/ 33224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449751 w 2537771"/>
                <a:gd name="connsiteY3" fmla="*/ 60280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604819 w 2537771"/>
                <a:gd name="connsiteY3" fmla="*/ 72003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3281"/>
                <a:gd name="connsiteX1" fmla="*/ 2155807 w 2537771"/>
                <a:gd name="connsiteY1" fmla="*/ 13982 h 83281"/>
                <a:gd name="connsiteX2" fmla="*/ 2086358 w 2537771"/>
                <a:gd name="connsiteY2" fmla="*/ 37131 h 83281"/>
                <a:gd name="connsiteX3" fmla="*/ 1604819 w 2537771"/>
                <a:gd name="connsiteY3" fmla="*/ 72003 h 83281"/>
                <a:gd name="connsiteX4" fmla="*/ 1365106 w 2537771"/>
                <a:gd name="connsiteY4" fmla="*/ 52317 h 83281"/>
                <a:gd name="connsiteX5" fmla="*/ 1188657 w 2537771"/>
                <a:gd name="connsiteY5" fmla="*/ 71707 h 83281"/>
                <a:gd name="connsiteX6" fmla="*/ 960259 w 2537771"/>
                <a:gd name="connsiteY6" fmla="*/ 79670 h 83281"/>
                <a:gd name="connsiteX7" fmla="*/ 747671 w 2537771"/>
                <a:gd name="connsiteY7" fmla="*/ 60429 h 83281"/>
                <a:gd name="connsiteX8" fmla="*/ 526070 w 2537771"/>
                <a:gd name="connsiteY8" fmla="*/ 33224 h 83281"/>
                <a:gd name="connsiteX9" fmla="*/ 254643 w 2537771"/>
                <a:gd name="connsiteY9" fmla="*/ 72152 h 83281"/>
                <a:gd name="connsiteX10" fmla="*/ 180158 w 2537771"/>
                <a:gd name="connsiteY10" fmla="*/ 48557 h 83281"/>
                <a:gd name="connsiteX11" fmla="*/ 93392 w 2537771"/>
                <a:gd name="connsiteY11" fmla="*/ 83281 h 83281"/>
                <a:gd name="connsiteX12" fmla="*/ 0 w 2537771"/>
                <a:gd name="connsiteY12" fmla="*/ 1369 h 83281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86358 w 2537771"/>
                <a:gd name="connsiteY2" fmla="*/ 35762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54548 w 2537771"/>
                <a:gd name="connsiteY2" fmla="*/ 27946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79392"/>
                <a:gd name="connsiteX1" fmla="*/ 2191592 w 2537771"/>
                <a:gd name="connsiteY1" fmla="*/ 39967 h 79392"/>
                <a:gd name="connsiteX2" fmla="*/ 2054548 w 2537771"/>
                <a:gd name="connsiteY2" fmla="*/ 27946 h 79392"/>
                <a:gd name="connsiteX3" fmla="*/ 1604819 w 2537771"/>
                <a:gd name="connsiteY3" fmla="*/ 70634 h 79392"/>
                <a:gd name="connsiteX4" fmla="*/ 1365106 w 2537771"/>
                <a:gd name="connsiteY4" fmla="*/ 50948 h 79392"/>
                <a:gd name="connsiteX5" fmla="*/ 1188657 w 2537771"/>
                <a:gd name="connsiteY5" fmla="*/ 70338 h 79392"/>
                <a:gd name="connsiteX6" fmla="*/ 960259 w 2537771"/>
                <a:gd name="connsiteY6" fmla="*/ 78301 h 79392"/>
                <a:gd name="connsiteX7" fmla="*/ 747671 w 2537771"/>
                <a:gd name="connsiteY7" fmla="*/ 59060 h 79392"/>
                <a:gd name="connsiteX8" fmla="*/ 526070 w 2537771"/>
                <a:gd name="connsiteY8" fmla="*/ 31855 h 79392"/>
                <a:gd name="connsiteX9" fmla="*/ 254643 w 2537771"/>
                <a:gd name="connsiteY9" fmla="*/ 70783 h 79392"/>
                <a:gd name="connsiteX10" fmla="*/ 180158 w 2537771"/>
                <a:gd name="connsiteY10" fmla="*/ 47188 h 79392"/>
                <a:gd name="connsiteX11" fmla="*/ 105320 w 2537771"/>
                <a:gd name="connsiteY11" fmla="*/ 62373 h 79392"/>
                <a:gd name="connsiteX12" fmla="*/ 0 w 2537771"/>
                <a:gd name="connsiteY12" fmla="*/ 0 h 7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7771" h="79392">
                  <a:moveTo>
                    <a:pt x="2537771" y="12613"/>
                  </a:moveTo>
                  <a:cubicBezTo>
                    <a:pt x="2372259" y="-2434"/>
                    <a:pt x="2272129" y="37412"/>
                    <a:pt x="2191592" y="39967"/>
                  </a:cubicBezTo>
                  <a:cubicBezTo>
                    <a:pt x="2111055" y="42522"/>
                    <a:pt x="2152344" y="22835"/>
                    <a:pt x="2054548" y="27946"/>
                  </a:cubicBezTo>
                  <a:cubicBezTo>
                    <a:pt x="1956753" y="33057"/>
                    <a:pt x="2056264" y="56072"/>
                    <a:pt x="1604819" y="70634"/>
                  </a:cubicBezTo>
                  <a:cubicBezTo>
                    <a:pt x="1524915" y="64072"/>
                    <a:pt x="1434466" y="50997"/>
                    <a:pt x="1365106" y="50948"/>
                  </a:cubicBezTo>
                  <a:cubicBezTo>
                    <a:pt x="1295746" y="50899"/>
                    <a:pt x="1256132" y="65779"/>
                    <a:pt x="1188657" y="70338"/>
                  </a:cubicBezTo>
                  <a:cubicBezTo>
                    <a:pt x="1121183" y="74897"/>
                    <a:pt x="1114588" y="82159"/>
                    <a:pt x="960259" y="78301"/>
                  </a:cubicBezTo>
                  <a:cubicBezTo>
                    <a:pt x="937110" y="70585"/>
                    <a:pt x="820036" y="66801"/>
                    <a:pt x="747671" y="59060"/>
                  </a:cubicBezTo>
                  <a:cubicBezTo>
                    <a:pt x="675306" y="51319"/>
                    <a:pt x="608241" y="29901"/>
                    <a:pt x="526070" y="31855"/>
                  </a:cubicBezTo>
                  <a:cubicBezTo>
                    <a:pt x="443899" y="33809"/>
                    <a:pt x="312295" y="68228"/>
                    <a:pt x="254643" y="70783"/>
                  </a:cubicBezTo>
                  <a:cubicBezTo>
                    <a:pt x="196991" y="73338"/>
                    <a:pt x="205045" y="48590"/>
                    <a:pt x="180158" y="47188"/>
                  </a:cubicBezTo>
                  <a:cubicBezTo>
                    <a:pt x="155271" y="45786"/>
                    <a:pt x="113036" y="50798"/>
                    <a:pt x="105320" y="62373"/>
                  </a:cubicBezTo>
                  <a:cubicBezTo>
                    <a:pt x="49008" y="38977"/>
                    <a:pt x="8599" y="82012"/>
                    <a:pt x="0" y="0"/>
                  </a:cubicBezTo>
                </a:path>
              </a:pathLst>
            </a:custGeom>
            <a:noFill/>
            <a:ln w="349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3" name="Freeform 118"/>
            <p:cNvSpPr>
              <a:spLocks noEditPoints="1"/>
            </p:cNvSpPr>
            <p:nvPr/>
          </p:nvSpPr>
          <p:spPr bwMode="auto">
            <a:xfrm flipH="1">
              <a:off x="10124063" y="5530041"/>
              <a:ext cx="1513841" cy="619089"/>
            </a:xfrm>
            <a:custGeom>
              <a:avLst/>
              <a:gdLst>
                <a:gd name="T0" fmla="*/ 250 w 257"/>
                <a:gd name="T1" fmla="*/ 87 h 92"/>
                <a:gd name="T2" fmla="*/ 215 w 257"/>
                <a:gd name="T3" fmla="*/ 84 h 92"/>
                <a:gd name="T4" fmla="*/ 204 w 257"/>
                <a:gd name="T5" fmla="*/ 87 h 92"/>
                <a:gd name="T6" fmla="*/ 146 w 257"/>
                <a:gd name="T7" fmla="*/ 88 h 92"/>
                <a:gd name="T8" fmla="*/ 116 w 257"/>
                <a:gd name="T9" fmla="*/ 85 h 92"/>
                <a:gd name="T10" fmla="*/ 54 w 257"/>
                <a:gd name="T11" fmla="*/ 54 h 92"/>
                <a:gd name="T12" fmla="*/ 2 w 257"/>
                <a:gd name="T13" fmla="*/ 30 h 92"/>
                <a:gd name="T14" fmla="*/ 16 w 257"/>
                <a:gd name="T15" fmla="*/ 0 h 92"/>
                <a:gd name="T16" fmla="*/ 42 w 257"/>
                <a:gd name="T17" fmla="*/ 12 h 92"/>
                <a:gd name="T18" fmla="*/ 78 w 257"/>
                <a:gd name="T19" fmla="*/ 31 h 92"/>
                <a:gd name="T20" fmla="*/ 134 w 257"/>
                <a:gd name="T21" fmla="*/ 61 h 92"/>
                <a:gd name="T22" fmla="*/ 171 w 257"/>
                <a:gd name="T23" fmla="*/ 84 h 92"/>
                <a:gd name="T24" fmla="*/ 186 w 257"/>
                <a:gd name="T25" fmla="*/ 72 h 92"/>
                <a:gd name="T26" fmla="*/ 206 w 257"/>
                <a:gd name="T27" fmla="*/ 71 h 92"/>
                <a:gd name="T28" fmla="*/ 225 w 257"/>
                <a:gd name="T29" fmla="*/ 79 h 92"/>
                <a:gd name="T30" fmla="*/ 254 w 257"/>
                <a:gd name="T31" fmla="*/ 82 h 92"/>
                <a:gd name="T32" fmla="*/ 237 w 257"/>
                <a:gd name="T33" fmla="*/ 80 h 92"/>
                <a:gd name="T34" fmla="*/ 217 w 257"/>
                <a:gd name="T35" fmla="*/ 82 h 92"/>
                <a:gd name="T36" fmla="*/ 244 w 257"/>
                <a:gd name="T37" fmla="*/ 82 h 92"/>
                <a:gd name="T38" fmla="*/ 187 w 257"/>
                <a:gd name="T39" fmla="*/ 70 h 92"/>
                <a:gd name="T40" fmla="*/ 188 w 257"/>
                <a:gd name="T41" fmla="*/ 86 h 92"/>
                <a:gd name="T42" fmla="*/ 158 w 257"/>
                <a:gd name="T43" fmla="*/ 84 h 92"/>
                <a:gd name="T44" fmla="*/ 172 w 257"/>
                <a:gd name="T45" fmla="*/ 87 h 92"/>
                <a:gd name="T46" fmla="*/ 195 w 257"/>
                <a:gd name="T47" fmla="*/ 74 h 92"/>
                <a:gd name="T48" fmla="*/ 202 w 257"/>
                <a:gd name="T49" fmla="*/ 72 h 92"/>
                <a:gd name="T50" fmla="*/ 211 w 257"/>
                <a:gd name="T51" fmla="*/ 78 h 92"/>
                <a:gd name="T52" fmla="*/ 148 w 257"/>
                <a:gd name="T53" fmla="*/ 85 h 92"/>
                <a:gd name="T54" fmla="*/ 132 w 257"/>
                <a:gd name="T55" fmla="*/ 72 h 92"/>
                <a:gd name="T56" fmla="*/ 139 w 257"/>
                <a:gd name="T57" fmla="*/ 85 h 92"/>
                <a:gd name="T58" fmla="*/ 122 w 257"/>
                <a:gd name="T59" fmla="*/ 58 h 92"/>
                <a:gd name="T60" fmla="*/ 130 w 257"/>
                <a:gd name="T61" fmla="*/ 71 h 92"/>
                <a:gd name="T62" fmla="*/ 70 w 257"/>
                <a:gd name="T63" fmla="*/ 56 h 92"/>
                <a:gd name="T64" fmla="*/ 110 w 257"/>
                <a:gd name="T65" fmla="*/ 76 h 92"/>
                <a:gd name="T66" fmla="*/ 120 w 257"/>
                <a:gd name="T67" fmla="*/ 57 h 92"/>
                <a:gd name="T68" fmla="*/ 74 w 257"/>
                <a:gd name="T69" fmla="*/ 31 h 92"/>
                <a:gd name="T70" fmla="*/ 111 w 257"/>
                <a:gd name="T71" fmla="*/ 55 h 92"/>
                <a:gd name="T72" fmla="*/ 91 w 257"/>
                <a:gd name="T73" fmla="*/ 60 h 92"/>
                <a:gd name="T74" fmla="*/ 53 w 257"/>
                <a:gd name="T75" fmla="*/ 37 h 92"/>
                <a:gd name="T76" fmla="*/ 34 w 257"/>
                <a:gd name="T77" fmla="*/ 10 h 92"/>
                <a:gd name="T78" fmla="*/ 112 w 257"/>
                <a:gd name="T79" fmla="*/ 59 h 92"/>
                <a:gd name="T80" fmla="*/ 77 w 257"/>
                <a:gd name="T81" fmla="*/ 39 h 92"/>
                <a:gd name="T82" fmla="*/ 49 w 257"/>
                <a:gd name="T83" fmla="*/ 22 h 92"/>
                <a:gd name="T84" fmla="*/ 58 w 257"/>
                <a:gd name="T85" fmla="*/ 39 h 92"/>
                <a:gd name="T86" fmla="*/ 113 w 257"/>
                <a:gd name="T87" fmla="*/ 60 h 92"/>
                <a:gd name="T88" fmla="*/ 110 w 257"/>
                <a:gd name="T89" fmla="*/ 78 h 92"/>
                <a:gd name="T90" fmla="*/ 67 w 257"/>
                <a:gd name="T91" fmla="*/ 57 h 92"/>
                <a:gd name="T92" fmla="*/ 21 w 257"/>
                <a:gd name="T93" fmla="*/ 38 h 92"/>
                <a:gd name="T94" fmla="*/ 102 w 257"/>
                <a:gd name="T95" fmla="*/ 75 h 92"/>
                <a:gd name="T96" fmla="*/ 32 w 257"/>
                <a:gd name="T97" fmla="*/ 8 h 92"/>
                <a:gd name="T98" fmla="*/ 18 w 257"/>
                <a:gd name="T99" fmla="*/ 37 h 92"/>
                <a:gd name="T100" fmla="*/ 8 w 257"/>
                <a:gd name="T101" fmla="*/ 9 h 92"/>
                <a:gd name="T102" fmla="*/ 7 w 257"/>
                <a:gd name="T103" fmla="*/ 28 h 92"/>
                <a:gd name="T104" fmla="*/ 20 w 257"/>
                <a:gd name="T105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92">
                  <a:moveTo>
                    <a:pt x="256" y="83"/>
                  </a:moveTo>
                  <a:cubicBezTo>
                    <a:pt x="256" y="84"/>
                    <a:pt x="257" y="87"/>
                    <a:pt x="256" y="89"/>
                  </a:cubicBezTo>
                  <a:cubicBezTo>
                    <a:pt x="253" y="89"/>
                    <a:pt x="253" y="88"/>
                    <a:pt x="250" y="87"/>
                  </a:cubicBezTo>
                  <a:cubicBezTo>
                    <a:pt x="244" y="86"/>
                    <a:pt x="238" y="83"/>
                    <a:pt x="231" y="84"/>
                  </a:cubicBezTo>
                  <a:cubicBezTo>
                    <a:pt x="229" y="84"/>
                    <a:pt x="227" y="86"/>
                    <a:pt x="225" y="86"/>
                  </a:cubicBezTo>
                  <a:cubicBezTo>
                    <a:pt x="221" y="86"/>
                    <a:pt x="219" y="84"/>
                    <a:pt x="215" y="84"/>
                  </a:cubicBezTo>
                  <a:cubicBezTo>
                    <a:pt x="212" y="82"/>
                    <a:pt x="208" y="79"/>
                    <a:pt x="205" y="76"/>
                  </a:cubicBezTo>
                  <a:cubicBezTo>
                    <a:pt x="206" y="79"/>
                    <a:pt x="208" y="81"/>
                    <a:pt x="208" y="84"/>
                  </a:cubicBezTo>
                  <a:cubicBezTo>
                    <a:pt x="207" y="86"/>
                    <a:pt x="205" y="86"/>
                    <a:pt x="204" y="87"/>
                  </a:cubicBezTo>
                  <a:cubicBezTo>
                    <a:pt x="196" y="87"/>
                    <a:pt x="189" y="90"/>
                    <a:pt x="183" y="91"/>
                  </a:cubicBezTo>
                  <a:cubicBezTo>
                    <a:pt x="172" y="91"/>
                    <a:pt x="163" y="85"/>
                    <a:pt x="152" y="86"/>
                  </a:cubicBezTo>
                  <a:cubicBezTo>
                    <a:pt x="150" y="87"/>
                    <a:pt x="148" y="88"/>
                    <a:pt x="146" y="88"/>
                  </a:cubicBezTo>
                  <a:cubicBezTo>
                    <a:pt x="142" y="88"/>
                    <a:pt x="138" y="87"/>
                    <a:pt x="134" y="87"/>
                  </a:cubicBezTo>
                  <a:cubicBezTo>
                    <a:pt x="130" y="87"/>
                    <a:pt x="125" y="86"/>
                    <a:pt x="121" y="86"/>
                  </a:cubicBezTo>
                  <a:cubicBezTo>
                    <a:pt x="119" y="87"/>
                    <a:pt x="117" y="87"/>
                    <a:pt x="116" y="85"/>
                  </a:cubicBezTo>
                  <a:cubicBezTo>
                    <a:pt x="105" y="79"/>
                    <a:pt x="94" y="73"/>
                    <a:pt x="83" y="67"/>
                  </a:cubicBezTo>
                  <a:cubicBezTo>
                    <a:pt x="79" y="65"/>
                    <a:pt x="76" y="63"/>
                    <a:pt x="72" y="61"/>
                  </a:cubicBezTo>
                  <a:cubicBezTo>
                    <a:pt x="66" y="59"/>
                    <a:pt x="60" y="57"/>
                    <a:pt x="54" y="54"/>
                  </a:cubicBezTo>
                  <a:cubicBezTo>
                    <a:pt x="43" y="49"/>
                    <a:pt x="31" y="46"/>
                    <a:pt x="21" y="40"/>
                  </a:cubicBezTo>
                  <a:cubicBezTo>
                    <a:pt x="17" y="38"/>
                    <a:pt x="12" y="36"/>
                    <a:pt x="8" y="34"/>
                  </a:cubicBezTo>
                  <a:cubicBezTo>
                    <a:pt x="6" y="32"/>
                    <a:pt x="4" y="32"/>
                    <a:pt x="2" y="30"/>
                  </a:cubicBezTo>
                  <a:cubicBezTo>
                    <a:pt x="1" y="28"/>
                    <a:pt x="0" y="26"/>
                    <a:pt x="0" y="24"/>
                  </a:cubicBezTo>
                  <a:cubicBezTo>
                    <a:pt x="0" y="18"/>
                    <a:pt x="5" y="9"/>
                    <a:pt x="8" y="5"/>
                  </a:cubicBezTo>
                  <a:cubicBezTo>
                    <a:pt x="10" y="3"/>
                    <a:pt x="13" y="1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6" y="3"/>
                    <a:pt x="33" y="7"/>
                    <a:pt x="39" y="10"/>
                  </a:cubicBezTo>
                  <a:cubicBezTo>
                    <a:pt x="40" y="11"/>
                    <a:pt x="41" y="11"/>
                    <a:pt x="42" y="12"/>
                  </a:cubicBezTo>
                  <a:cubicBezTo>
                    <a:pt x="45" y="13"/>
                    <a:pt x="48" y="15"/>
                    <a:pt x="52" y="17"/>
                  </a:cubicBezTo>
                  <a:cubicBezTo>
                    <a:pt x="58" y="20"/>
                    <a:pt x="64" y="23"/>
                    <a:pt x="70" y="26"/>
                  </a:cubicBezTo>
                  <a:cubicBezTo>
                    <a:pt x="73" y="28"/>
                    <a:pt x="75" y="30"/>
                    <a:pt x="78" y="31"/>
                  </a:cubicBezTo>
                  <a:cubicBezTo>
                    <a:pt x="91" y="39"/>
                    <a:pt x="104" y="46"/>
                    <a:pt x="117" y="53"/>
                  </a:cubicBezTo>
                  <a:cubicBezTo>
                    <a:pt x="120" y="55"/>
                    <a:pt x="123" y="56"/>
                    <a:pt x="126" y="57"/>
                  </a:cubicBezTo>
                  <a:cubicBezTo>
                    <a:pt x="128" y="59"/>
                    <a:pt x="131" y="61"/>
                    <a:pt x="134" y="61"/>
                  </a:cubicBezTo>
                  <a:cubicBezTo>
                    <a:pt x="139" y="68"/>
                    <a:pt x="145" y="74"/>
                    <a:pt x="150" y="82"/>
                  </a:cubicBezTo>
                  <a:cubicBezTo>
                    <a:pt x="153" y="81"/>
                    <a:pt x="157" y="82"/>
                    <a:pt x="162" y="82"/>
                  </a:cubicBezTo>
                  <a:cubicBezTo>
                    <a:pt x="165" y="82"/>
                    <a:pt x="168" y="83"/>
                    <a:pt x="171" y="84"/>
                  </a:cubicBezTo>
                  <a:cubicBezTo>
                    <a:pt x="176" y="84"/>
                    <a:pt x="181" y="84"/>
                    <a:pt x="185" y="84"/>
                  </a:cubicBezTo>
                  <a:cubicBezTo>
                    <a:pt x="191" y="85"/>
                    <a:pt x="196" y="83"/>
                    <a:pt x="200" y="80"/>
                  </a:cubicBezTo>
                  <a:cubicBezTo>
                    <a:pt x="198" y="75"/>
                    <a:pt x="188" y="78"/>
                    <a:pt x="186" y="72"/>
                  </a:cubicBezTo>
                  <a:cubicBezTo>
                    <a:pt x="185" y="67"/>
                    <a:pt x="190" y="65"/>
                    <a:pt x="195" y="66"/>
                  </a:cubicBezTo>
                  <a:cubicBezTo>
                    <a:pt x="196" y="66"/>
                    <a:pt x="197" y="66"/>
                    <a:pt x="198" y="67"/>
                  </a:cubicBezTo>
                  <a:cubicBezTo>
                    <a:pt x="201" y="68"/>
                    <a:pt x="203" y="70"/>
                    <a:pt x="206" y="71"/>
                  </a:cubicBezTo>
                  <a:cubicBezTo>
                    <a:pt x="208" y="73"/>
                    <a:pt x="211" y="76"/>
                    <a:pt x="213" y="77"/>
                  </a:cubicBezTo>
                  <a:cubicBezTo>
                    <a:pt x="214" y="78"/>
                    <a:pt x="216" y="78"/>
                    <a:pt x="218" y="79"/>
                  </a:cubicBezTo>
                  <a:cubicBezTo>
                    <a:pt x="221" y="80"/>
                    <a:pt x="222" y="80"/>
                    <a:pt x="225" y="79"/>
                  </a:cubicBezTo>
                  <a:cubicBezTo>
                    <a:pt x="228" y="79"/>
                    <a:pt x="232" y="78"/>
                    <a:pt x="235" y="78"/>
                  </a:cubicBezTo>
                  <a:cubicBezTo>
                    <a:pt x="238" y="78"/>
                    <a:pt x="242" y="80"/>
                    <a:pt x="246" y="81"/>
                  </a:cubicBezTo>
                  <a:cubicBezTo>
                    <a:pt x="249" y="82"/>
                    <a:pt x="253" y="82"/>
                    <a:pt x="254" y="82"/>
                  </a:cubicBezTo>
                  <a:cubicBezTo>
                    <a:pt x="255" y="83"/>
                    <a:pt x="255" y="82"/>
                    <a:pt x="256" y="83"/>
                  </a:cubicBezTo>
                  <a:close/>
                  <a:moveTo>
                    <a:pt x="244" y="82"/>
                  </a:moveTo>
                  <a:cubicBezTo>
                    <a:pt x="242" y="82"/>
                    <a:pt x="239" y="81"/>
                    <a:pt x="237" y="80"/>
                  </a:cubicBezTo>
                  <a:cubicBezTo>
                    <a:pt x="231" y="80"/>
                    <a:pt x="226" y="82"/>
                    <a:pt x="221" y="82"/>
                  </a:cubicBezTo>
                  <a:cubicBezTo>
                    <a:pt x="217" y="81"/>
                    <a:pt x="215" y="80"/>
                    <a:pt x="212" y="79"/>
                  </a:cubicBezTo>
                  <a:cubicBezTo>
                    <a:pt x="213" y="80"/>
                    <a:pt x="215" y="82"/>
                    <a:pt x="217" y="82"/>
                  </a:cubicBezTo>
                  <a:cubicBezTo>
                    <a:pt x="223" y="84"/>
                    <a:pt x="227" y="82"/>
                    <a:pt x="232" y="82"/>
                  </a:cubicBezTo>
                  <a:cubicBezTo>
                    <a:pt x="241" y="81"/>
                    <a:pt x="247" y="85"/>
                    <a:pt x="254" y="86"/>
                  </a:cubicBezTo>
                  <a:cubicBezTo>
                    <a:pt x="254" y="82"/>
                    <a:pt x="249" y="83"/>
                    <a:pt x="244" y="82"/>
                  </a:cubicBezTo>
                  <a:close/>
                  <a:moveTo>
                    <a:pt x="205" y="74"/>
                  </a:moveTo>
                  <a:cubicBezTo>
                    <a:pt x="204" y="71"/>
                    <a:pt x="201" y="70"/>
                    <a:pt x="198" y="69"/>
                  </a:cubicBezTo>
                  <a:cubicBezTo>
                    <a:pt x="195" y="68"/>
                    <a:pt x="188" y="65"/>
                    <a:pt x="187" y="70"/>
                  </a:cubicBezTo>
                  <a:cubicBezTo>
                    <a:pt x="187" y="75"/>
                    <a:pt x="194" y="74"/>
                    <a:pt x="198" y="76"/>
                  </a:cubicBezTo>
                  <a:cubicBezTo>
                    <a:pt x="200" y="76"/>
                    <a:pt x="203" y="79"/>
                    <a:pt x="203" y="81"/>
                  </a:cubicBezTo>
                  <a:cubicBezTo>
                    <a:pt x="202" y="83"/>
                    <a:pt x="192" y="86"/>
                    <a:pt x="188" y="86"/>
                  </a:cubicBezTo>
                  <a:cubicBezTo>
                    <a:pt x="183" y="86"/>
                    <a:pt x="178" y="86"/>
                    <a:pt x="174" y="85"/>
                  </a:cubicBezTo>
                  <a:cubicBezTo>
                    <a:pt x="170" y="85"/>
                    <a:pt x="165" y="83"/>
                    <a:pt x="161" y="83"/>
                  </a:cubicBezTo>
                  <a:cubicBezTo>
                    <a:pt x="160" y="83"/>
                    <a:pt x="159" y="84"/>
                    <a:pt x="158" y="84"/>
                  </a:cubicBezTo>
                  <a:cubicBezTo>
                    <a:pt x="155" y="83"/>
                    <a:pt x="152" y="82"/>
                    <a:pt x="151" y="85"/>
                  </a:cubicBezTo>
                  <a:cubicBezTo>
                    <a:pt x="155" y="85"/>
                    <a:pt x="160" y="85"/>
                    <a:pt x="164" y="85"/>
                  </a:cubicBezTo>
                  <a:cubicBezTo>
                    <a:pt x="167" y="86"/>
                    <a:pt x="169" y="88"/>
                    <a:pt x="172" y="87"/>
                  </a:cubicBezTo>
                  <a:cubicBezTo>
                    <a:pt x="184" y="92"/>
                    <a:pt x="193" y="85"/>
                    <a:pt x="205" y="85"/>
                  </a:cubicBezTo>
                  <a:cubicBezTo>
                    <a:pt x="208" y="82"/>
                    <a:pt x="204" y="79"/>
                    <a:pt x="203" y="77"/>
                  </a:cubicBezTo>
                  <a:cubicBezTo>
                    <a:pt x="200" y="76"/>
                    <a:pt x="198" y="74"/>
                    <a:pt x="195" y="74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3"/>
                    <a:pt x="192" y="72"/>
                    <a:pt x="193" y="70"/>
                  </a:cubicBezTo>
                  <a:cubicBezTo>
                    <a:pt x="197" y="68"/>
                    <a:pt x="200" y="72"/>
                    <a:pt x="202" y="72"/>
                  </a:cubicBezTo>
                  <a:cubicBezTo>
                    <a:pt x="203" y="73"/>
                    <a:pt x="205" y="74"/>
                    <a:pt x="207" y="75"/>
                  </a:cubicBezTo>
                  <a:cubicBezTo>
                    <a:pt x="208" y="76"/>
                    <a:pt x="210" y="78"/>
                    <a:pt x="212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6"/>
                    <a:pt x="208" y="74"/>
                    <a:pt x="205" y="74"/>
                  </a:cubicBezTo>
                  <a:close/>
                  <a:moveTo>
                    <a:pt x="139" y="85"/>
                  </a:moveTo>
                  <a:cubicBezTo>
                    <a:pt x="142" y="85"/>
                    <a:pt x="147" y="87"/>
                    <a:pt x="148" y="85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4" y="77"/>
                    <a:pt x="140" y="69"/>
                    <a:pt x="133" y="64"/>
                  </a:cubicBezTo>
                  <a:cubicBezTo>
                    <a:pt x="132" y="67"/>
                    <a:pt x="133" y="69"/>
                    <a:pt x="132" y="72"/>
                  </a:cubicBezTo>
                  <a:cubicBezTo>
                    <a:pt x="132" y="77"/>
                    <a:pt x="128" y="80"/>
                    <a:pt x="126" y="83"/>
                  </a:cubicBezTo>
                  <a:cubicBezTo>
                    <a:pt x="125" y="83"/>
                    <a:pt x="123" y="84"/>
                    <a:pt x="124" y="85"/>
                  </a:cubicBezTo>
                  <a:cubicBezTo>
                    <a:pt x="128" y="85"/>
                    <a:pt x="134" y="84"/>
                    <a:pt x="139" y="85"/>
                  </a:cubicBezTo>
                  <a:close/>
                  <a:moveTo>
                    <a:pt x="130" y="71"/>
                  </a:moveTo>
                  <a:cubicBezTo>
                    <a:pt x="131" y="68"/>
                    <a:pt x="131" y="65"/>
                    <a:pt x="130" y="62"/>
                  </a:cubicBezTo>
                  <a:cubicBezTo>
                    <a:pt x="127" y="61"/>
                    <a:pt x="125" y="58"/>
                    <a:pt x="122" y="58"/>
                  </a:cubicBezTo>
                  <a:cubicBezTo>
                    <a:pt x="123" y="68"/>
                    <a:pt x="120" y="76"/>
                    <a:pt x="112" y="80"/>
                  </a:cubicBezTo>
                  <a:cubicBezTo>
                    <a:pt x="114" y="82"/>
                    <a:pt x="117" y="83"/>
                    <a:pt x="120" y="84"/>
                  </a:cubicBezTo>
                  <a:cubicBezTo>
                    <a:pt x="124" y="81"/>
                    <a:pt x="130" y="78"/>
                    <a:pt x="130" y="71"/>
                  </a:cubicBezTo>
                  <a:close/>
                  <a:moveTo>
                    <a:pt x="41" y="41"/>
                  </a:moveTo>
                  <a:cubicBezTo>
                    <a:pt x="45" y="43"/>
                    <a:pt x="49" y="45"/>
                    <a:pt x="54" y="47"/>
                  </a:cubicBezTo>
                  <a:cubicBezTo>
                    <a:pt x="59" y="50"/>
                    <a:pt x="64" y="54"/>
                    <a:pt x="70" y="56"/>
                  </a:cubicBezTo>
                  <a:cubicBezTo>
                    <a:pt x="75" y="58"/>
                    <a:pt x="80" y="61"/>
                    <a:pt x="86" y="64"/>
                  </a:cubicBezTo>
                  <a:cubicBezTo>
                    <a:pt x="91" y="66"/>
                    <a:pt x="96" y="69"/>
                    <a:pt x="102" y="71"/>
                  </a:cubicBezTo>
                  <a:cubicBezTo>
                    <a:pt x="105" y="73"/>
                    <a:pt x="108" y="75"/>
                    <a:pt x="110" y="76"/>
                  </a:cubicBezTo>
                  <a:cubicBezTo>
                    <a:pt x="111" y="76"/>
                    <a:pt x="113" y="76"/>
                    <a:pt x="113" y="76"/>
                  </a:cubicBezTo>
                  <a:cubicBezTo>
                    <a:pt x="115" y="76"/>
                    <a:pt x="118" y="73"/>
                    <a:pt x="119" y="71"/>
                  </a:cubicBezTo>
                  <a:cubicBezTo>
                    <a:pt x="121" y="66"/>
                    <a:pt x="121" y="61"/>
                    <a:pt x="120" y="57"/>
                  </a:cubicBezTo>
                  <a:cubicBezTo>
                    <a:pt x="112" y="52"/>
                    <a:pt x="104" y="48"/>
                    <a:pt x="97" y="44"/>
                  </a:cubicBezTo>
                  <a:cubicBezTo>
                    <a:pt x="94" y="43"/>
                    <a:pt x="92" y="41"/>
                    <a:pt x="89" y="39"/>
                  </a:cubicBezTo>
                  <a:cubicBezTo>
                    <a:pt x="84" y="37"/>
                    <a:pt x="79" y="34"/>
                    <a:pt x="74" y="31"/>
                  </a:cubicBezTo>
                  <a:cubicBezTo>
                    <a:pt x="68" y="28"/>
                    <a:pt x="62" y="24"/>
                    <a:pt x="56" y="21"/>
                  </a:cubicBezTo>
                  <a:cubicBezTo>
                    <a:pt x="55" y="21"/>
                    <a:pt x="54" y="20"/>
                    <a:pt x="53" y="20"/>
                  </a:cubicBezTo>
                  <a:cubicBezTo>
                    <a:pt x="71" y="34"/>
                    <a:pt x="90" y="45"/>
                    <a:pt x="111" y="55"/>
                  </a:cubicBezTo>
                  <a:cubicBezTo>
                    <a:pt x="111" y="56"/>
                    <a:pt x="112" y="56"/>
                    <a:pt x="113" y="56"/>
                  </a:cubicBezTo>
                  <a:cubicBezTo>
                    <a:pt x="113" y="58"/>
                    <a:pt x="114" y="59"/>
                    <a:pt x="115" y="60"/>
                  </a:cubicBezTo>
                  <a:cubicBezTo>
                    <a:pt x="112" y="70"/>
                    <a:pt x="98" y="64"/>
                    <a:pt x="91" y="60"/>
                  </a:cubicBezTo>
                  <a:cubicBezTo>
                    <a:pt x="84" y="57"/>
                    <a:pt x="77" y="53"/>
                    <a:pt x="70" y="49"/>
                  </a:cubicBezTo>
                  <a:cubicBezTo>
                    <a:pt x="66" y="47"/>
                    <a:pt x="62" y="45"/>
                    <a:pt x="60" y="43"/>
                  </a:cubicBezTo>
                  <a:cubicBezTo>
                    <a:pt x="58" y="42"/>
                    <a:pt x="55" y="39"/>
                    <a:pt x="53" y="37"/>
                  </a:cubicBezTo>
                  <a:cubicBezTo>
                    <a:pt x="51" y="35"/>
                    <a:pt x="48" y="33"/>
                    <a:pt x="46" y="31"/>
                  </a:cubicBezTo>
                  <a:cubicBezTo>
                    <a:pt x="42" y="26"/>
                    <a:pt x="46" y="19"/>
                    <a:pt x="51" y="18"/>
                  </a:cubicBezTo>
                  <a:cubicBezTo>
                    <a:pt x="45" y="16"/>
                    <a:pt x="40" y="12"/>
                    <a:pt x="34" y="10"/>
                  </a:cubicBezTo>
                  <a:cubicBezTo>
                    <a:pt x="37" y="19"/>
                    <a:pt x="31" y="26"/>
                    <a:pt x="27" y="33"/>
                  </a:cubicBezTo>
                  <a:cubicBezTo>
                    <a:pt x="31" y="36"/>
                    <a:pt x="37" y="38"/>
                    <a:pt x="41" y="41"/>
                  </a:cubicBezTo>
                  <a:close/>
                  <a:moveTo>
                    <a:pt x="112" y="59"/>
                  </a:moveTo>
                  <a:cubicBezTo>
                    <a:pt x="111" y="57"/>
                    <a:pt x="107" y="56"/>
                    <a:pt x="106" y="55"/>
                  </a:cubicBezTo>
                  <a:cubicBezTo>
                    <a:pt x="101" y="51"/>
                    <a:pt x="96" y="50"/>
                    <a:pt x="91" y="47"/>
                  </a:cubicBezTo>
                  <a:cubicBezTo>
                    <a:pt x="86" y="44"/>
                    <a:pt x="82" y="42"/>
                    <a:pt x="77" y="39"/>
                  </a:cubicBezTo>
                  <a:cubicBezTo>
                    <a:pt x="72" y="36"/>
                    <a:pt x="68" y="33"/>
                    <a:pt x="63" y="30"/>
                  </a:cubicBezTo>
                  <a:cubicBezTo>
                    <a:pt x="61" y="28"/>
                    <a:pt x="59" y="27"/>
                    <a:pt x="56" y="25"/>
                  </a:cubicBezTo>
                  <a:cubicBezTo>
                    <a:pt x="54" y="24"/>
                    <a:pt x="51" y="21"/>
                    <a:pt x="49" y="22"/>
                  </a:cubicBezTo>
                  <a:cubicBezTo>
                    <a:pt x="47" y="22"/>
                    <a:pt x="46" y="26"/>
                    <a:pt x="46" y="28"/>
                  </a:cubicBezTo>
                  <a:cubicBezTo>
                    <a:pt x="47" y="29"/>
                    <a:pt x="50" y="32"/>
                    <a:pt x="52" y="34"/>
                  </a:cubicBezTo>
                  <a:cubicBezTo>
                    <a:pt x="54" y="36"/>
                    <a:pt x="56" y="37"/>
                    <a:pt x="58" y="39"/>
                  </a:cubicBezTo>
                  <a:cubicBezTo>
                    <a:pt x="67" y="46"/>
                    <a:pt x="77" y="50"/>
                    <a:pt x="87" y="56"/>
                  </a:cubicBezTo>
                  <a:cubicBezTo>
                    <a:pt x="94" y="60"/>
                    <a:pt x="102" y="65"/>
                    <a:pt x="111" y="62"/>
                  </a:cubicBezTo>
                  <a:cubicBezTo>
                    <a:pt x="112" y="62"/>
                    <a:pt x="113" y="61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59"/>
                    <a:pt x="113" y="59"/>
                    <a:pt x="112" y="59"/>
                  </a:cubicBezTo>
                  <a:close/>
                  <a:moveTo>
                    <a:pt x="110" y="78"/>
                  </a:moveTo>
                  <a:cubicBezTo>
                    <a:pt x="107" y="76"/>
                    <a:pt x="103" y="74"/>
                    <a:pt x="99" y="72"/>
                  </a:cubicBezTo>
                  <a:cubicBezTo>
                    <a:pt x="95" y="71"/>
                    <a:pt x="91" y="69"/>
                    <a:pt x="88" y="67"/>
                  </a:cubicBezTo>
                  <a:cubicBezTo>
                    <a:pt x="81" y="63"/>
                    <a:pt x="74" y="60"/>
                    <a:pt x="67" y="57"/>
                  </a:cubicBezTo>
                  <a:cubicBezTo>
                    <a:pt x="60" y="53"/>
                    <a:pt x="53" y="49"/>
                    <a:pt x="46" y="46"/>
                  </a:cubicBezTo>
                  <a:cubicBezTo>
                    <a:pt x="39" y="42"/>
                    <a:pt x="33" y="38"/>
                    <a:pt x="26" y="35"/>
                  </a:cubicBezTo>
                  <a:cubicBezTo>
                    <a:pt x="25" y="35"/>
                    <a:pt x="22" y="37"/>
                    <a:pt x="21" y="38"/>
                  </a:cubicBezTo>
                  <a:cubicBezTo>
                    <a:pt x="32" y="44"/>
                    <a:pt x="45" y="48"/>
                    <a:pt x="56" y="53"/>
                  </a:cubicBezTo>
                  <a:cubicBezTo>
                    <a:pt x="64" y="57"/>
                    <a:pt x="73" y="59"/>
                    <a:pt x="80" y="63"/>
                  </a:cubicBezTo>
                  <a:cubicBezTo>
                    <a:pt x="88" y="67"/>
                    <a:pt x="95" y="71"/>
                    <a:pt x="102" y="75"/>
                  </a:cubicBezTo>
                  <a:cubicBezTo>
                    <a:pt x="105" y="77"/>
                    <a:pt x="107" y="79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lose/>
                  <a:moveTo>
                    <a:pt x="32" y="8"/>
                  </a:moveTo>
                  <a:cubicBezTo>
                    <a:pt x="28" y="7"/>
                    <a:pt x="25" y="5"/>
                    <a:pt x="22" y="3"/>
                  </a:cubicBezTo>
                  <a:cubicBezTo>
                    <a:pt x="23" y="16"/>
                    <a:pt x="15" y="26"/>
                    <a:pt x="7" y="31"/>
                  </a:cubicBezTo>
                  <a:cubicBezTo>
                    <a:pt x="11" y="33"/>
                    <a:pt x="15" y="35"/>
                    <a:pt x="18" y="37"/>
                  </a:cubicBezTo>
                  <a:cubicBezTo>
                    <a:pt x="27" y="32"/>
                    <a:pt x="35" y="20"/>
                    <a:pt x="32" y="8"/>
                  </a:cubicBezTo>
                  <a:close/>
                  <a:moveTo>
                    <a:pt x="9" y="8"/>
                  </a:moveTo>
                  <a:cubicBezTo>
                    <a:pt x="9" y="8"/>
                    <a:pt x="8" y="9"/>
                    <a:pt x="8" y="9"/>
                  </a:cubicBezTo>
                  <a:cubicBezTo>
                    <a:pt x="7" y="11"/>
                    <a:pt x="6" y="12"/>
                    <a:pt x="5" y="14"/>
                  </a:cubicBezTo>
                  <a:cubicBezTo>
                    <a:pt x="4" y="16"/>
                    <a:pt x="3" y="18"/>
                    <a:pt x="2" y="20"/>
                  </a:cubicBezTo>
                  <a:cubicBezTo>
                    <a:pt x="1" y="24"/>
                    <a:pt x="3" y="30"/>
                    <a:pt x="7" y="28"/>
                  </a:cubicBezTo>
                  <a:cubicBezTo>
                    <a:pt x="10" y="27"/>
                    <a:pt x="11" y="25"/>
                    <a:pt x="13" y="22"/>
                  </a:cubicBezTo>
                  <a:cubicBezTo>
                    <a:pt x="15" y="21"/>
                    <a:pt x="16" y="20"/>
                    <a:pt x="17" y="18"/>
                  </a:cubicBezTo>
                  <a:cubicBezTo>
                    <a:pt x="19" y="15"/>
                    <a:pt x="20" y="9"/>
                    <a:pt x="20" y="4"/>
                  </a:cubicBezTo>
                  <a:cubicBezTo>
                    <a:pt x="20" y="4"/>
                    <a:pt x="18" y="3"/>
                    <a:pt x="18" y="2"/>
                  </a:cubicBezTo>
                  <a:cubicBezTo>
                    <a:pt x="14" y="3"/>
                    <a:pt x="12" y="5"/>
                    <a:pt x="9" y="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</p:grpSp>
      <p:grpSp>
        <p:nvGrpSpPr>
          <p:cNvPr id="24" name="PA_组合 3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904733" y="5774235"/>
            <a:ext cx="2142907" cy="1128218"/>
            <a:chOff x="7394576" y="3627438"/>
            <a:chExt cx="1077913" cy="566738"/>
          </a:xfrm>
          <a:solidFill>
            <a:schemeClr val="tx1"/>
          </a:solidFill>
        </p:grpSpPr>
        <p:sp>
          <p:nvSpPr>
            <p:cNvPr id="25" name="Freeform 100"/>
            <p:cNvSpPr>
              <a:spLocks/>
            </p:cNvSpPr>
            <p:nvPr/>
          </p:nvSpPr>
          <p:spPr bwMode="auto">
            <a:xfrm>
              <a:off x="8122380" y="3680704"/>
              <a:ext cx="97606" cy="17045"/>
            </a:xfrm>
            <a:custGeom>
              <a:avLst/>
              <a:gdLst>
                <a:gd name="T0" fmla="*/ 31 w 31"/>
                <a:gd name="T1" fmla="*/ 2 h 5"/>
                <a:gd name="T2" fmla="*/ 30 w 31"/>
                <a:gd name="T3" fmla="*/ 5 h 5"/>
                <a:gd name="T4" fmla="*/ 0 w 31"/>
                <a:gd name="T5" fmla="*/ 4 h 5"/>
                <a:gd name="T6" fmla="*/ 12 w 31"/>
                <a:gd name="T7" fmla="*/ 1 h 5"/>
                <a:gd name="T8" fmla="*/ 18 w 31"/>
                <a:gd name="T9" fmla="*/ 0 h 5"/>
                <a:gd name="T10" fmla="*/ 26 w 31"/>
                <a:gd name="T11" fmla="*/ 2 h 5"/>
                <a:gd name="T12" fmla="*/ 31 w 3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31" y="2"/>
                  </a:moveTo>
                  <a:cubicBezTo>
                    <a:pt x="31" y="3"/>
                    <a:pt x="31" y="4"/>
                    <a:pt x="30" y="5"/>
                  </a:cubicBezTo>
                  <a:cubicBezTo>
                    <a:pt x="21" y="2"/>
                    <a:pt x="11" y="3"/>
                    <a:pt x="0" y="4"/>
                  </a:cubicBezTo>
                  <a:cubicBezTo>
                    <a:pt x="1" y="0"/>
                    <a:pt x="8" y="1"/>
                    <a:pt x="12" y="1"/>
                  </a:cubicBezTo>
                  <a:cubicBezTo>
                    <a:pt x="14" y="1"/>
                    <a:pt x="16" y="0"/>
                    <a:pt x="18" y="0"/>
                  </a:cubicBezTo>
                  <a:cubicBezTo>
                    <a:pt x="20" y="0"/>
                    <a:pt x="23" y="1"/>
                    <a:pt x="26" y="2"/>
                  </a:cubicBezTo>
                  <a:cubicBezTo>
                    <a:pt x="28" y="2"/>
                    <a:pt x="30" y="0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6" name="Freeform 101"/>
            <p:cNvSpPr>
              <a:spLocks/>
            </p:cNvSpPr>
            <p:nvPr/>
          </p:nvSpPr>
          <p:spPr bwMode="auto">
            <a:xfrm>
              <a:off x="8128745" y="3706271"/>
              <a:ext cx="91241" cy="17045"/>
            </a:xfrm>
            <a:custGeom>
              <a:avLst/>
              <a:gdLst>
                <a:gd name="T0" fmla="*/ 28 w 29"/>
                <a:gd name="T1" fmla="*/ 2 h 5"/>
                <a:gd name="T2" fmla="*/ 29 w 29"/>
                <a:gd name="T3" fmla="*/ 5 h 5"/>
                <a:gd name="T4" fmla="*/ 21 w 29"/>
                <a:gd name="T5" fmla="*/ 3 h 5"/>
                <a:gd name="T6" fmla="*/ 0 w 29"/>
                <a:gd name="T7" fmla="*/ 5 h 5"/>
                <a:gd name="T8" fmla="*/ 0 w 29"/>
                <a:gd name="T9" fmla="*/ 3 h 5"/>
                <a:gd name="T10" fmla="*/ 18 w 29"/>
                <a:gd name="T11" fmla="*/ 0 h 5"/>
                <a:gd name="T12" fmla="*/ 28 w 2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28" y="2"/>
                  </a:moveTo>
                  <a:cubicBezTo>
                    <a:pt x="28" y="2"/>
                    <a:pt x="29" y="3"/>
                    <a:pt x="29" y="5"/>
                  </a:cubicBezTo>
                  <a:cubicBezTo>
                    <a:pt x="26" y="5"/>
                    <a:pt x="23" y="3"/>
                    <a:pt x="21" y="3"/>
                  </a:cubicBezTo>
                  <a:cubicBezTo>
                    <a:pt x="13" y="2"/>
                    <a:pt x="7" y="3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13" y="0"/>
                    <a:pt x="18" y="0"/>
                  </a:cubicBezTo>
                  <a:cubicBezTo>
                    <a:pt x="22" y="1"/>
                    <a:pt x="24" y="1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7" name="Freeform 102"/>
            <p:cNvSpPr>
              <a:spLocks/>
            </p:cNvSpPr>
            <p:nvPr/>
          </p:nvSpPr>
          <p:spPr bwMode="auto">
            <a:xfrm>
              <a:off x="8145720" y="3885241"/>
              <a:ext cx="70023" cy="14913"/>
            </a:xfrm>
            <a:custGeom>
              <a:avLst/>
              <a:gdLst>
                <a:gd name="T0" fmla="*/ 21 w 22"/>
                <a:gd name="T1" fmla="*/ 1 h 5"/>
                <a:gd name="T2" fmla="*/ 22 w 22"/>
                <a:gd name="T3" fmla="*/ 3 h 5"/>
                <a:gd name="T4" fmla="*/ 20 w 22"/>
                <a:gd name="T5" fmla="*/ 5 h 5"/>
                <a:gd name="T6" fmla="*/ 0 w 22"/>
                <a:gd name="T7" fmla="*/ 3 h 5"/>
                <a:gd name="T8" fmla="*/ 5 w 22"/>
                <a:gd name="T9" fmla="*/ 1 h 5"/>
                <a:gd name="T10" fmla="*/ 21 w 22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">
                  <a:moveTo>
                    <a:pt x="21" y="1"/>
                  </a:moveTo>
                  <a:cubicBezTo>
                    <a:pt x="21" y="2"/>
                    <a:pt x="22" y="2"/>
                    <a:pt x="22" y="3"/>
                  </a:cubicBezTo>
                  <a:cubicBezTo>
                    <a:pt x="22" y="4"/>
                    <a:pt x="21" y="4"/>
                    <a:pt x="20" y="5"/>
                  </a:cubicBezTo>
                  <a:cubicBezTo>
                    <a:pt x="15" y="2"/>
                    <a:pt x="5" y="4"/>
                    <a:pt x="0" y="3"/>
                  </a:cubicBezTo>
                  <a:cubicBezTo>
                    <a:pt x="0" y="0"/>
                    <a:pt x="4" y="1"/>
                    <a:pt x="5" y="1"/>
                  </a:cubicBezTo>
                  <a:cubicBezTo>
                    <a:pt x="9" y="0"/>
                    <a:pt x="17" y="2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8" name="Freeform 103"/>
            <p:cNvSpPr>
              <a:spLocks/>
            </p:cNvSpPr>
            <p:nvPr/>
          </p:nvSpPr>
          <p:spPr bwMode="auto">
            <a:xfrm>
              <a:off x="8145720" y="3900154"/>
              <a:ext cx="72144" cy="21306"/>
            </a:xfrm>
            <a:custGeom>
              <a:avLst/>
              <a:gdLst>
                <a:gd name="T0" fmla="*/ 22 w 23"/>
                <a:gd name="T1" fmla="*/ 3 h 7"/>
                <a:gd name="T2" fmla="*/ 22 w 23"/>
                <a:gd name="T3" fmla="*/ 7 h 7"/>
                <a:gd name="T4" fmla="*/ 8 w 23"/>
                <a:gd name="T5" fmla="*/ 4 h 7"/>
                <a:gd name="T6" fmla="*/ 0 w 23"/>
                <a:gd name="T7" fmla="*/ 3 h 7"/>
                <a:gd name="T8" fmla="*/ 22 w 2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22" y="3"/>
                  </a:moveTo>
                  <a:cubicBezTo>
                    <a:pt x="23" y="4"/>
                    <a:pt x="22" y="6"/>
                    <a:pt x="22" y="7"/>
                  </a:cubicBezTo>
                  <a:cubicBezTo>
                    <a:pt x="18" y="6"/>
                    <a:pt x="13" y="5"/>
                    <a:pt x="8" y="4"/>
                  </a:cubicBezTo>
                  <a:cubicBezTo>
                    <a:pt x="5" y="4"/>
                    <a:pt x="0" y="6"/>
                    <a:pt x="0" y="3"/>
                  </a:cubicBezTo>
                  <a:cubicBezTo>
                    <a:pt x="6" y="0"/>
                    <a:pt x="13" y="4"/>
                    <a:pt x="2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9" name="Freeform 104"/>
            <p:cNvSpPr>
              <a:spLocks/>
            </p:cNvSpPr>
            <p:nvPr/>
          </p:nvSpPr>
          <p:spPr bwMode="auto">
            <a:xfrm>
              <a:off x="8141476" y="4072733"/>
              <a:ext cx="78510" cy="19175"/>
            </a:xfrm>
            <a:custGeom>
              <a:avLst/>
              <a:gdLst>
                <a:gd name="T0" fmla="*/ 23 w 25"/>
                <a:gd name="T1" fmla="*/ 2 h 6"/>
                <a:gd name="T2" fmla="*/ 22 w 25"/>
                <a:gd name="T3" fmla="*/ 6 h 6"/>
                <a:gd name="T4" fmla="*/ 20 w 25"/>
                <a:gd name="T5" fmla="*/ 5 h 6"/>
                <a:gd name="T6" fmla="*/ 0 w 25"/>
                <a:gd name="T7" fmla="*/ 4 h 6"/>
                <a:gd name="T8" fmla="*/ 13 w 25"/>
                <a:gd name="T9" fmla="*/ 2 h 6"/>
                <a:gd name="T10" fmla="*/ 23 w 2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6">
                  <a:moveTo>
                    <a:pt x="23" y="2"/>
                  </a:moveTo>
                  <a:cubicBezTo>
                    <a:pt x="25" y="3"/>
                    <a:pt x="25" y="6"/>
                    <a:pt x="22" y="6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5" y="4"/>
                    <a:pt x="5" y="5"/>
                    <a:pt x="0" y="4"/>
                  </a:cubicBezTo>
                  <a:cubicBezTo>
                    <a:pt x="3" y="0"/>
                    <a:pt x="10" y="2"/>
                    <a:pt x="13" y="2"/>
                  </a:cubicBezTo>
                  <a:cubicBezTo>
                    <a:pt x="18" y="2"/>
                    <a:pt x="19" y="3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0" name="Freeform 105"/>
            <p:cNvSpPr>
              <a:spLocks/>
            </p:cNvSpPr>
            <p:nvPr/>
          </p:nvSpPr>
          <p:spPr bwMode="auto">
            <a:xfrm>
              <a:off x="8139355" y="4098300"/>
              <a:ext cx="80631" cy="23436"/>
            </a:xfrm>
            <a:custGeom>
              <a:avLst/>
              <a:gdLst>
                <a:gd name="T0" fmla="*/ 25 w 26"/>
                <a:gd name="T1" fmla="*/ 1 h 7"/>
                <a:gd name="T2" fmla="*/ 26 w 26"/>
                <a:gd name="T3" fmla="*/ 4 h 7"/>
                <a:gd name="T4" fmla="*/ 20 w 26"/>
                <a:gd name="T5" fmla="*/ 5 h 7"/>
                <a:gd name="T6" fmla="*/ 5 w 26"/>
                <a:gd name="T7" fmla="*/ 4 h 7"/>
                <a:gd name="T8" fmla="*/ 0 w 26"/>
                <a:gd name="T9" fmla="*/ 3 h 7"/>
                <a:gd name="T10" fmla="*/ 25 w 26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5" y="1"/>
                  </a:moveTo>
                  <a:cubicBezTo>
                    <a:pt x="25" y="2"/>
                    <a:pt x="26" y="3"/>
                    <a:pt x="26" y="4"/>
                  </a:cubicBezTo>
                  <a:cubicBezTo>
                    <a:pt x="25" y="7"/>
                    <a:pt x="23" y="6"/>
                    <a:pt x="20" y="5"/>
                  </a:cubicBezTo>
                  <a:cubicBezTo>
                    <a:pt x="16" y="5"/>
                    <a:pt x="10" y="4"/>
                    <a:pt x="5" y="4"/>
                  </a:cubicBezTo>
                  <a:cubicBezTo>
                    <a:pt x="3" y="4"/>
                    <a:pt x="1" y="5"/>
                    <a:pt x="0" y="3"/>
                  </a:cubicBezTo>
                  <a:cubicBezTo>
                    <a:pt x="6" y="0"/>
                    <a:pt x="17" y="5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8" name="Freeform 106"/>
            <p:cNvSpPr>
              <a:spLocks noEditPoints="1"/>
            </p:cNvSpPr>
            <p:nvPr/>
          </p:nvSpPr>
          <p:spPr bwMode="auto">
            <a:xfrm>
              <a:off x="7394576" y="3627438"/>
              <a:ext cx="1077913" cy="566738"/>
            </a:xfrm>
            <a:custGeom>
              <a:avLst/>
              <a:gdLst>
                <a:gd name="T0" fmla="*/ 114 w 342"/>
                <a:gd name="T1" fmla="*/ 19 h 179"/>
                <a:gd name="T2" fmla="*/ 194 w 342"/>
                <a:gd name="T3" fmla="*/ 30 h 179"/>
                <a:gd name="T4" fmla="*/ 265 w 342"/>
                <a:gd name="T5" fmla="*/ 19 h 179"/>
                <a:gd name="T6" fmla="*/ 335 w 342"/>
                <a:gd name="T7" fmla="*/ 144 h 179"/>
                <a:gd name="T8" fmla="*/ 288 w 342"/>
                <a:gd name="T9" fmla="*/ 167 h 179"/>
                <a:gd name="T10" fmla="*/ 235 w 342"/>
                <a:gd name="T11" fmla="*/ 178 h 179"/>
                <a:gd name="T12" fmla="*/ 173 w 342"/>
                <a:gd name="T13" fmla="*/ 172 h 179"/>
                <a:gd name="T14" fmla="*/ 112 w 342"/>
                <a:gd name="T15" fmla="*/ 168 h 179"/>
                <a:gd name="T16" fmla="*/ 43 w 342"/>
                <a:gd name="T17" fmla="*/ 169 h 179"/>
                <a:gd name="T18" fmla="*/ 52 w 342"/>
                <a:gd name="T19" fmla="*/ 47 h 179"/>
                <a:gd name="T20" fmla="*/ 264 w 342"/>
                <a:gd name="T21" fmla="*/ 132 h 179"/>
                <a:gd name="T22" fmla="*/ 229 w 342"/>
                <a:gd name="T23" fmla="*/ 10 h 179"/>
                <a:gd name="T24" fmla="*/ 246 w 342"/>
                <a:gd name="T25" fmla="*/ 177 h 179"/>
                <a:gd name="T26" fmla="*/ 224 w 342"/>
                <a:gd name="T27" fmla="*/ 168 h 179"/>
                <a:gd name="T28" fmla="*/ 225 w 342"/>
                <a:gd name="T29" fmla="*/ 11 h 179"/>
                <a:gd name="T30" fmla="*/ 134 w 342"/>
                <a:gd name="T31" fmla="*/ 20 h 179"/>
                <a:gd name="T32" fmla="*/ 98 w 342"/>
                <a:gd name="T33" fmla="*/ 49 h 179"/>
                <a:gd name="T34" fmla="*/ 112 w 342"/>
                <a:gd name="T35" fmla="*/ 165 h 179"/>
                <a:gd name="T36" fmla="*/ 111 w 342"/>
                <a:gd name="T37" fmla="*/ 24 h 179"/>
                <a:gd name="T38" fmla="*/ 195 w 342"/>
                <a:gd name="T39" fmla="*/ 57 h 179"/>
                <a:gd name="T40" fmla="*/ 154 w 342"/>
                <a:gd name="T41" fmla="*/ 34 h 179"/>
                <a:gd name="T42" fmla="*/ 156 w 342"/>
                <a:gd name="T43" fmla="*/ 142 h 179"/>
                <a:gd name="T44" fmla="*/ 114 w 342"/>
                <a:gd name="T45" fmla="*/ 39 h 179"/>
                <a:gd name="T46" fmla="*/ 52 w 342"/>
                <a:gd name="T47" fmla="*/ 50 h 179"/>
                <a:gd name="T48" fmla="*/ 15 w 342"/>
                <a:gd name="T49" fmla="*/ 153 h 179"/>
                <a:gd name="T50" fmla="*/ 75 w 342"/>
                <a:gd name="T51" fmla="*/ 45 h 179"/>
                <a:gd name="T52" fmla="*/ 221 w 342"/>
                <a:gd name="T53" fmla="*/ 51 h 179"/>
                <a:gd name="T54" fmla="*/ 221 w 342"/>
                <a:gd name="T55" fmla="*/ 170 h 179"/>
                <a:gd name="T56" fmla="*/ 69 w 342"/>
                <a:gd name="T57" fmla="*/ 85 h 179"/>
                <a:gd name="T58" fmla="*/ 82 w 342"/>
                <a:gd name="T59" fmla="*/ 58 h 179"/>
                <a:gd name="T60" fmla="*/ 72 w 342"/>
                <a:gd name="T61" fmla="*/ 74 h 179"/>
                <a:gd name="T62" fmla="*/ 63 w 342"/>
                <a:gd name="T63" fmla="*/ 93 h 179"/>
                <a:gd name="T64" fmla="*/ 45 w 342"/>
                <a:gd name="T65" fmla="*/ 133 h 179"/>
                <a:gd name="T66" fmla="*/ 50 w 342"/>
                <a:gd name="T67" fmla="*/ 131 h 179"/>
                <a:gd name="T68" fmla="*/ 114 w 342"/>
                <a:gd name="T69" fmla="*/ 51 h 179"/>
                <a:gd name="T70" fmla="*/ 153 w 342"/>
                <a:gd name="T71" fmla="*/ 110 h 179"/>
                <a:gd name="T72" fmla="*/ 198 w 342"/>
                <a:gd name="T73" fmla="*/ 165 h 179"/>
                <a:gd name="T74" fmla="*/ 279 w 342"/>
                <a:gd name="T75" fmla="*/ 76 h 179"/>
                <a:gd name="T76" fmla="*/ 267 w 342"/>
                <a:gd name="T77" fmla="*/ 63 h 179"/>
                <a:gd name="T78" fmla="*/ 76 w 342"/>
                <a:gd name="T79" fmla="*/ 57 h 179"/>
                <a:gd name="T80" fmla="*/ 85 w 342"/>
                <a:gd name="T81" fmla="*/ 61 h 179"/>
                <a:gd name="T82" fmla="*/ 107 w 342"/>
                <a:gd name="T83" fmla="*/ 167 h 179"/>
                <a:gd name="T84" fmla="*/ 93 w 342"/>
                <a:gd name="T85" fmla="*/ 64 h 179"/>
                <a:gd name="T86" fmla="*/ 265 w 342"/>
                <a:gd name="T87" fmla="*/ 103 h 179"/>
                <a:gd name="T88" fmla="*/ 306 w 342"/>
                <a:gd name="T89" fmla="*/ 169 h 179"/>
                <a:gd name="T90" fmla="*/ 265 w 342"/>
                <a:gd name="T91" fmla="*/ 73 h 179"/>
                <a:gd name="T92" fmla="*/ 300 w 342"/>
                <a:gd name="T93" fmla="*/ 78 h 179"/>
                <a:gd name="T94" fmla="*/ 278 w 342"/>
                <a:gd name="T95" fmla="*/ 96 h 179"/>
                <a:gd name="T96" fmla="*/ 64 w 342"/>
                <a:gd name="T97" fmla="*/ 105 h 179"/>
                <a:gd name="T98" fmla="*/ 71 w 342"/>
                <a:gd name="T99" fmla="*/ 123 h 179"/>
                <a:gd name="T100" fmla="*/ 280 w 342"/>
                <a:gd name="T101" fmla="*/ 100 h 179"/>
                <a:gd name="T102" fmla="*/ 52 w 342"/>
                <a:gd name="T103" fmla="*/ 111 h 179"/>
                <a:gd name="T104" fmla="*/ 66 w 342"/>
                <a:gd name="T105" fmla="*/ 118 h 179"/>
                <a:gd name="T106" fmla="*/ 323 w 342"/>
                <a:gd name="T107" fmla="*/ 125 h 179"/>
                <a:gd name="T108" fmla="*/ 37 w 342"/>
                <a:gd name="T109" fmla="*/ 140 h 179"/>
                <a:gd name="T110" fmla="*/ 332 w 342"/>
                <a:gd name="T111" fmla="*/ 153 h 179"/>
                <a:gd name="T112" fmla="*/ 153 w 342"/>
                <a:gd name="T113" fmla="*/ 156 h 179"/>
                <a:gd name="T114" fmla="*/ 34 w 342"/>
                <a:gd name="T115" fmla="*/ 149 h 179"/>
                <a:gd name="T116" fmla="*/ 339 w 342"/>
                <a:gd name="T117" fmla="*/ 162 h 179"/>
                <a:gd name="T118" fmla="*/ 115 w 342"/>
                <a:gd name="T119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2" h="179">
                  <a:moveTo>
                    <a:pt x="79" y="39"/>
                  </a:moveTo>
                  <a:cubicBezTo>
                    <a:pt x="80" y="39"/>
                    <a:pt x="82" y="40"/>
                    <a:pt x="83" y="40"/>
                  </a:cubicBezTo>
                  <a:cubicBezTo>
                    <a:pt x="84" y="37"/>
                    <a:pt x="83" y="32"/>
                    <a:pt x="85" y="30"/>
                  </a:cubicBezTo>
                  <a:cubicBezTo>
                    <a:pt x="92" y="28"/>
                    <a:pt x="99" y="28"/>
                    <a:pt x="106" y="24"/>
                  </a:cubicBezTo>
                  <a:cubicBezTo>
                    <a:pt x="108" y="23"/>
                    <a:pt x="110" y="22"/>
                    <a:pt x="111" y="21"/>
                  </a:cubicBezTo>
                  <a:cubicBezTo>
                    <a:pt x="112" y="21"/>
                    <a:pt x="112" y="20"/>
                    <a:pt x="113" y="21"/>
                  </a:cubicBezTo>
                  <a:cubicBezTo>
                    <a:pt x="113" y="20"/>
                    <a:pt x="114" y="20"/>
                    <a:pt x="114" y="19"/>
                  </a:cubicBezTo>
                  <a:cubicBezTo>
                    <a:pt x="120" y="18"/>
                    <a:pt x="126" y="17"/>
                    <a:pt x="131" y="17"/>
                  </a:cubicBezTo>
                  <a:cubicBezTo>
                    <a:pt x="136" y="17"/>
                    <a:pt x="140" y="18"/>
                    <a:pt x="145" y="19"/>
                  </a:cubicBezTo>
                  <a:cubicBezTo>
                    <a:pt x="147" y="20"/>
                    <a:pt x="150" y="20"/>
                    <a:pt x="152" y="23"/>
                  </a:cubicBezTo>
                  <a:cubicBezTo>
                    <a:pt x="153" y="25"/>
                    <a:pt x="153" y="26"/>
                    <a:pt x="153" y="28"/>
                  </a:cubicBezTo>
                  <a:cubicBezTo>
                    <a:pt x="155" y="28"/>
                    <a:pt x="157" y="27"/>
                    <a:pt x="160" y="26"/>
                  </a:cubicBezTo>
                  <a:cubicBezTo>
                    <a:pt x="164" y="26"/>
                    <a:pt x="170" y="28"/>
                    <a:pt x="176" y="28"/>
                  </a:cubicBezTo>
                  <a:cubicBezTo>
                    <a:pt x="182" y="29"/>
                    <a:pt x="190" y="26"/>
                    <a:pt x="194" y="30"/>
                  </a:cubicBezTo>
                  <a:cubicBezTo>
                    <a:pt x="196" y="32"/>
                    <a:pt x="198" y="37"/>
                    <a:pt x="198" y="41"/>
                  </a:cubicBezTo>
                  <a:cubicBezTo>
                    <a:pt x="199" y="43"/>
                    <a:pt x="198" y="45"/>
                    <a:pt x="198" y="47"/>
                  </a:cubicBezTo>
                  <a:cubicBezTo>
                    <a:pt x="201" y="47"/>
                    <a:pt x="203" y="45"/>
                    <a:pt x="205" y="45"/>
                  </a:cubicBezTo>
                  <a:cubicBezTo>
                    <a:pt x="207" y="34"/>
                    <a:pt x="204" y="22"/>
                    <a:pt x="207" y="15"/>
                  </a:cubicBezTo>
                  <a:cubicBezTo>
                    <a:pt x="214" y="14"/>
                    <a:pt x="221" y="10"/>
                    <a:pt x="228" y="7"/>
                  </a:cubicBezTo>
                  <a:cubicBezTo>
                    <a:pt x="237" y="0"/>
                    <a:pt x="250" y="1"/>
                    <a:pt x="260" y="4"/>
                  </a:cubicBezTo>
                  <a:cubicBezTo>
                    <a:pt x="265" y="6"/>
                    <a:pt x="264" y="12"/>
                    <a:pt x="265" y="19"/>
                  </a:cubicBezTo>
                  <a:cubicBezTo>
                    <a:pt x="266" y="31"/>
                    <a:pt x="266" y="47"/>
                    <a:pt x="265" y="59"/>
                  </a:cubicBezTo>
                  <a:cubicBezTo>
                    <a:pt x="271" y="54"/>
                    <a:pt x="281" y="50"/>
                    <a:pt x="291" y="52"/>
                  </a:cubicBezTo>
                  <a:cubicBezTo>
                    <a:pt x="293" y="56"/>
                    <a:pt x="294" y="60"/>
                    <a:pt x="296" y="64"/>
                  </a:cubicBezTo>
                  <a:cubicBezTo>
                    <a:pt x="297" y="66"/>
                    <a:pt x="298" y="68"/>
                    <a:pt x="299" y="70"/>
                  </a:cubicBezTo>
                  <a:cubicBezTo>
                    <a:pt x="302" y="80"/>
                    <a:pt x="309" y="89"/>
                    <a:pt x="313" y="99"/>
                  </a:cubicBezTo>
                  <a:cubicBezTo>
                    <a:pt x="314" y="101"/>
                    <a:pt x="316" y="103"/>
                    <a:pt x="317" y="106"/>
                  </a:cubicBezTo>
                  <a:cubicBezTo>
                    <a:pt x="323" y="118"/>
                    <a:pt x="329" y="132"/>
                    <a:pt x="335" y="144"/>
                  </a:cubicBezTo>
                  <a:cubicBezTo>
                    <a:pt x="336" y="145"/>
                    <a:pt x="336" y="146"/>
                    <a:pt x="337" y="147"/>
                  </a:cubicBezTo>
                  <a:cubicBezTo>
                    <a:pt x="337" y="148"/>
                    <a:pt x="337" y="148"/>
                    <a:pt x="337" y="148"/>
                  </a:cubicBezTo>
                  <a:cubicBezTo>
                    <a:pt x="339" y="151"/>
                    <a:pt x="340" y="155"/>
                    <a:pt x="342" y="158"/>
                  </a:cubicBezTo>
                  <a:cubicBezTo>
                    <a:pt x="342" y="165"/>
                    <a:pt x="335" y="174"/>
                    <a:pt x="327" y="175"/>
                  </a:cubicBezTo>
                  <a:cubicBezTo>
                    <a:pt x="321" y="176"/>
                    <a:pt x="316" y="176"/>
                    <a:pt x="311" y="174"/>
                  </a:cubicBezTo>
                  <a:cubicBezTo>
                    <a:pt x="308" y="173"/>
                    <a:pt x="306" y="172"/>
                    <a:pt x="303" y="172"/>
                  </a:cubicBezTo>
                  <a:cubicBezTo>
                    <a:pt x="299" y="170"/>
                    <a:pt x="293" y="169"/>
                    <a:pt x="288" y="167"/>
                  </a:cubicBezTo>
                  <a:cubicBezTo>
                    <a:pt x="285" y="167"/>
                    <a:pt x="282" y="165"/>
                    <a:pt x="281" y="164"/>
                  </a:cubicBezTo>
                  <a:cubicBezTo>
                    <a:pt x="280" y="163"/>
                    <a:pt x="279" y="158"/>
                    <a:pt x="278" y="156"/>
                  </a:cubicBezTo>
                  <a:cubicBezTo>
                    <a:pt x="277" y="153"/>
                    <a:pt x="275" y="150"/>
                    <a:pt x="274" y="148"/>
                  </a:cubicBezTo>
                  <a:cubicBezTo>
                    <a:pt x="272" y="142"/>
                    <a:pt x="269" y="137"/>
                    <a:pt x="267" y="132"/>
                  </a:cubicBezTo>
                  <a:cubicBezTo>
                    <a:pt x="266" y="141"/>
                    <a:pt x="266" y="156"/>
                    <a:pt x="267" y="168"/>
                  </a:cubicBezTo>
                  <a:cubicBezTo>
                    <a:pt x="267" y="178"/>
                    <a:pt x="255" y="179"/>
                    <a:pt x="247" y="179"/>
                  </a:cubicBezTo>
                  <a:cubicBezTo>
                    <a:pt x="243" y="179"/>
                    <a:pt x="239" y="178"/>
                    <a:pt x="235" y="178"/>
                  </a:cubicBezTo>
                  <a:cubicBezTo>
                    <a:pt x="232" y="176"/>
                    <a:pt x="227" y="171"/>
                    <a:pt x="222" y="172"/>
                  </a:cubicBezTo>
                  <a:cubicBezTo>
                    <a:pt x="220" y="172"/>
                    <a:pt x="219" y="174"/>
                    <a:pt x="217" y="174"/>
                  </a:cubicBezTo>
                  <a:cubicBezTo>
                    <a:pt x="212" y="175"/>
                    <a:pt x="208" y="175"/>
                    <a:pt x="205" y="171"/>
                  </a:cubicBezTo>
                  <a:cubicBezTo>
                    <a:pt x="203" y="171"/>
                    <a:pt x="200" y="170"/>
                    <a:pt x="198" y="168"/>
                  </a:cubicBezTo>
                  <a:cubicBezTo>
                    <a:pt x="195" y="168"/>
                    <a:pt x="194" y="170"/>
                    <a:pt x="193" y="171"/>
                  </a:cubicBezTo>
                  <a:cubicBezTo>
                    <a:pt x="190" y="173"/>
                    <a:pt x="186" y="172"/>
                    <a:pt x="182" y="172"/>
                  </a:cubicBezTo>
                  <a:cubicBezTo>
                    <a:pt x="179" y="172"/>
                    <a:pt x="176" y="172"/>
                    <a:pt x="173" y="172"/>
                  </a:cubicBezTo>
                  <a:cubicBezTo>
                    <a:pt x="169" y="172"/>
                    <a:pt x="165" y="170"/>
                    <a:pt x="161" y="171"/>
                  </a:cubicBezTo>
                  <a:cubicBezTo>
                    <a:pt x="158" y="170"/>
                    <a:pt x="156" y="170"/>
                    <a:pt x="154" y="169"/>
                  </a:cubicBezTo>
                  <a:cubicBezTo>
                    <a:pt x="151" y="172"/>
                    <a:pt x="140" y="173"/>
                    <a:pt x="138" y="172"/>
                  </a:cubicBezTo>
                  <a:cubicBezTo>
                    <a:pt x="137" y="172"/>
                    <a:pt x="138" y="173"/>
                    <a:pt x="137" y="173"/>
                  </a:cubicBezTo>
                  <a:cubicBezTo>
                    <a:pt x="134" y="171"/>
                    <a:pt x="122" y="171"/>
                    <a:pt x="115" y="169"/>
                  </a:cubicBezTo>
                  <a:cubicBezTo>
                    <a:pt x="114" y="169"/>
                    <a:pt x="114" y="172"/>
                    <a:pt x="113" y="171"/>
                  </a:cubicBezTo>
                  <a:cubicBezTo>
                    <a:pt x="112" y="171"/>
                    <a:pt x="112" y="170"/>
                    <a:pt x="112" y="168"/>
                  </a:cubicBezTo>
                  <a:cubicBezTo>
                    <a:pt x="111" y="170"/>
                    <a:pt x="109" y="171"/>
                    <a:pt x="109" y="171"/>
                  </a:cubicBezTo>
                  <a:cubicBezTo>
                    <a:pt x="102" y="171"/>
                    <a:pt x="94" y="173"/>
                    <a:pt x="86" y="170"/>
                  </a:cubicBezTo>
                  <a:cubicBezTo>
                    <a:pt x="81" y="165"/>
                    <a:pt x="75" y="160"/>
                    <a:pt x="68" y="157"/>
                  </a:cubicBezTo>
                  <a:cubicBezTo>
                    <a:pt x="69" y="144"/>
                    <a:pt x="69" y="131"/>
                    <a:pt x="70" y="117"/>
                  </a:cubicBezTo>
                  <a:cubicBezTo>
                    <a:pt x="65" y="128"/>
                    <a:pt x="60" y="139"/>
                    <a:pt x="55" y="150"/>
                  </a:cubicBezTo>
                  <a:cubicBezTo>
                    <a:pt x="53" y="155"/>
                    <a:pt x="51" y="162"/>
                    <a:pt x="48" y="167"/>
                  </a:cubicBezTo>
                  <a:cubicBezTo>
                    <a:pt x="46" y="169"/>
                    <a:pt x="45" y="167"/>
                    <a:pt x="43" y="169"/>
                  </a:cubicBezTo>
                  <a:cubicBezTo>
                    <a:pt x="38" y="167"/>
                    <a:pt x="31" y="166"/>
                    <a:pt x="28" y="161"/>
                  </a:cubicBezTo>
                  <a:cubicBezTo>
                    <a:pt x="19" y="157"/>
                    <a:pt x="9" y="153"/>
                    <a:pt x="0" y="150"/>
                  </a:cubicBezTo>
                  <a:cubicBezTo>
                    <a:pt x="0" y="149"/>
                    <a:pt x="1" y="147"/>
                    <a:pt x="0" y="147"/>
                  </a:cubicBezTo>
                  <a:cubicBezTo>
                    <a:pt x="7" y="132"/>
                    <a:pt x="15" y="118"/>
                    <a:pt x="22" y="104"/>
                  </a:cubicBezTo>
                  <a:cubicBezTo>
                    <a:pt x="22" y="98"/>
                    <a:pt x="26" y="94"/>
                    <a:pt x="28" y="89"/>
                  </a:cubicBezTo>
                  <a:cubicBezTo>
                    <a:pt x="32" y="79"/>
                    <a:pt x="37" y="72"/>
                    <a:pt x="41" y="63"/>
                  </a:cubicBezTo>
                  <a:cubicBezTo>
                    <a:pt x="43" y="59"/>
                    <a:pt x="48" y="49"/>
                    <a:pt x="52" y="47"/>
                  </a:cubicBezTo>
                  <a:cubicBezTo>
                    <a:pt x="54" y="45"/>
                    <a:pt x="59" y="44"/>
                    <a:pt x="62" y="44"/>
                  </a:cubicBezTo>
                  <a:cubicBezTo>
                    <a:pt x="64" y="43"/>
                    <a:pt x="66" y="43"/>
                    <a:pt x="68" y="42"/>
                  </a:cubicBezTo>
                  <a:cubicBezTo>
                    <a:pt x="72" y="41"/>
                    <a:pt x="76" y="42"/>
                    <a:pt x="79" y="39"/>
                  </a:cubicBezTo>
                  <a:close/>
                  <a:moveTo>
                    <a:pt x="246" y="177"/>
                  </a:moveTo>
                  <a:cubicBezTo>
                    <a:pt x="252" y="177"/>
                    <a:pt x="262" y="175"/>
                    <a:pt x="264" y="171"/>
                  </a:cubicBezTo>
                  <a:cubicBezTo>
                    <a:pt x="264" y="169"/>
                    <a:pt x="264" y="164"/>
                    <a:pt x="264" y="161"/>
                  </a:cubicBezTo>
                  <a:cubicBezTo>
                    <a:pt x="264" y="153"/>
                    <a:pt x="264" y="141"/>
                    <a:pt x="264" y="132"/>
                  </a:cubicBezTo>
                  <a:cubicBezTo>
                    <a:pt x="264" y="127"/>
                    <a:pt x="263" y="121"/>
                    <a:pt x="263" y="115"/>
                  </a:cubicBezTo>
                  <a:cubicBezTo>
                    <a:pt x="263" y="103"/>
                    <a:pt x="262" y="92"/>
                    <a:pt x="262" y="80"/>
                  </a:cubicBezTo>
                  <a:cubicBezTo>
                    <a:pt x="263" y="53"/>
                    <a:pt x="264" y="32"/>
                    <a:pt x="262" y="10"/>
                  </a:cubicBezTo>
                  <a:cubicBezTo>
                    <a:pt x="261" y="10"/>
                    <a:pt x="261" y="8"/>
                    <a:pt x="261" y="8"/>
                  </a:cubicBezTo>
                  <a:cubicBezTo>
                    <a:pt x="257" y="5"/>
                    <a:pt x="253" y="5"/>
                    <a:pt x="249" y="5"/>
                  </a:cubicBezTo>
                  <a:cubicBezTo>
                    <a:pt x="246" y="4"/>
                    <a:pt x="243" y="4"/>
                    <a:pt x="241" y="4"/>
                  </a:cubicBezTo>
                  <a:cubicBezTo>
                    <a:pt x="237" y="5"/>
                    <a:pt x="230" y="6"/>
                    <a:pt x="229" y="10"/>
                  </a:cubicBezTo>
                  <a:cubicBezTo>
                    <a:pt x="227" y="15"/>
                    <a:pt x="229" y="27"/>
                    <a:pt x="229" y="32"/>
                  </a:cubicBezTo>
                  <a:cubicBezTo>
                    <a:pt x="229" y="38"/>
                    <a:pt x="229" y="45"/>
                    <a:pt x="230" y="52"/>
                  </a:cubicBezTo>
                  <a:cubicBezTo>
                    <a:pt x="231" y="60"/>
                    <a:pt x="233" y="69"/>
                    <a:pt x="233" y="79"/>
                  </a:cubicBezTo>
                  <a:cubicBezTo>
                    <a:pt x="233" y="94"/>
                    <a:pt x="234" y="112"/>
                    <a:pt x="233" y="128"/>
                  </a:cubicBezTo>
                  <a:cubicBezTo>
                    <a:pt x="232" y="131"/>
                    <a:pt x="233" y="133"/>
                    <a:pt x="233" y="137"/>
                  </a:cubicBezTo>
                  <a:cubicBezTo>
                    <a:pt x="233" y="149"/>
                    <a:pt x="232" y="161"/>
                    <a:pt x="231" y="173"/>
                  </a:cubicBezTo>
                  <a:cubicBezTo>
                    <a:pt x="235" y="175"/>
                    <a:pt x="240" y="177"/>
                    <a:pt x="246" y="177"/>
                  </a:cubicBezTo>
                  <a:close/>
                  <a:moveTo>
                    <a:pt x="208" y="19"/>
                  </a:moveTo>
                  <a:cubicBezTo>
                    <a:pt x="208" y="28"/>
                    <a:pt x="208" y="39"/>
                    <a:pt x="208" y="45"/>
                  </a:cubicBezTo>
                  <a:cubicBezTo>
                    <a:pt x="212" y="46"/>
                    <a:pt x="218" y="47"/>
                    <a:pt x="222" y="48"/>
                  </a:cubicBezTo>
                  <a:cubicBezTo>
                    <a:pt x="222" y="49"/>
                    <a:pt x="223" y="49"/>
                    <a:pt x="224" y="50"/>
                  </a:cubicBezTo>
                  <a:cubicBezTo>
                    <a:pt x="225" y="55"/>
                    <a:pt x="224" y="62"/>
                    <a:pt x="224" y="68"/>
                  </a:cubicBezTo>
                  <a:cubicBezTo>
                    <a:pt x="224" y="85"/>
                    <a:pt x="226" y="104"/>
                    <a:pt x="225" y="123"/>
                  </a:cubicBezTo>
                  <a:cubicBezTo>
                    <a:pt x="225" y="137"/>
                    <a:pt x="225" y="151"/>
                    <a:pt x="224" y="168"/>
                  </a:cubicBezTo>
                  <a:cubicBezTo>
                    <a:pt x="226" y="169"/>
                    <a:pt x="226" y="170"/>
                    <a:pt x="229" y="171"/>
                  </a:cubicBezTo>
                  <a:cubicBezTo>
                    <a:pt x="231" y="152"/>
                    <a:pt x="230" y="134"/>
                    <a:pt x="230" y="111"/>
                  </a:cubicBezTo>
                  <a:cubicBezTo>
                    <a:pt x="230" y="108"/>
                    <a:pt x="231" y="105"/>
                    <a:pt x="231" y="102"/>
                  </a:cubicBezTo>
                  <a:cubicBezTo>
                    <a:pt x="231" y="94"/>
                    <a:pt x="231" y="85"/>
                    <a:pt x="231" y="77"/>
                  </a:cubicBezTo>
                  <a:cubicBezTo>
                    <a:pt x="230" y="68"/>
                    <a:pt x="228" y="58"/>
                    <a:pt x="228" y="48"/>
                  </a:cubicBezTo>
                  <a:cubicBezTo>
                    <a:pt x="227" y="38"/>
                    <a:pt x="227" y="29"/>
                    <a:pt x="226" y="19"/>
                  </a:cubicBezTo>
                  <a:cubicBezTo>
                    <a:pt x="226" y="16"/>
                    <a:pt x="227" y="14"/>
                    <a:pt x="225" y="11"/>
                  </a:cubicBezTo>
                  <a:cubicBezTo>
                    <a:pt x="219" y="14"/>
                    <a:pt x="214" y="16"/>
                    <a:pt x="208" y="19"/>
                  </a:cubicBezTo>
                  <a:close/>
                  <a:moveTo>
                    <a:pt x="123" y="38"/>
                  </a:moveTo>
                  <a:cubicBezTo>
                    <a:pt x="128" y="39"/>
                    <a:pt x="132" y="40"/>
                    <a:pt x="137" y="40"/>
                  </a:cubicBezTo>
                  <a:cubicBezTo>
                    <a:pt x="140" y="40"/>
                    <a:pt x="145" y="39"/>
                    <a:pt x="146" y="39"/>
                  </a:cubicBezTo>
                  <a:cubicBezTo>
                    <a:pt x="147" y="39"/>
                    <a:pt x="149" y="38"/>
                    <a:pt x="150" y="37"/>
                  </a:cubicBezTo>
                  <a:cubicBezTo>
                    <a:pt x="150" y="32"/>
                    <a:pt x="150" y="27"/>
                    <a:pt x="149" y="23"/>
                  </a:cubicBezTo>
                  <a:cubicBezTo>
                    <a:pt x="145" y="22"/>
                    <a:pt x="140" y="20"/>
                    <a:pt x="134" y="20"/>
                  </a:cubicBezTo>
                  <a:cubicBezTo>
                    <a:pt x="128" y="20"/>
                    <a:pt x="117" y="20"/>
                    <a:pt x="115" y="23"/>
                  </a:cubicBezTo>
                  <a:cubicBezTo>
                    <a:pt x="113" y="25"/>
                    <a:pt x="114" y="28"/>
                    <a:pt x="114" y="31"/>
                  </a:cubicBezTo>
                  <a:cubicBezTo>
                    <a:pt x="114" y="34"/>
                    <a:pt x="113" y="36"/>
                    <a:pt x="114" y="38"/>
                  </a:cubicBezTo>
                  <a:cubicBezTo>
                    <a:pt x="116" y="35"/>
                    <a:pt x="120" y="38"/>
                    <a:pt x="123" y="38"/>
                  </a:cubicBezTo>
                  <a:close/>
                  <a:moveTo>
                    <a:pt x="86" y="34"/>
                  </a:moveTo>
                  <a:cubicBezTo>
                    <a:pt x="86" y="36"/>
                    <a:pt x="85" y="39"/>
                    <a:pt x="85" y="41"/>
                  </a:cubicBezTo>
                  <a:cubicBezTo>
                    <a:pt x="90" y="42"/>
                    <a:pt x="94" y="46"/>
                    <a:pt x="98" y="49"/>
                  </a:cubicBezTo>
                  <a:cubicBezTo>
                    <a:pt x="99" y="52"/>
                    <a:pt x="96" y="57"/>
                    <a:pt x="95" y="61"/>
                  </a:cubicBezTo>
                  <a:cubicBezTo>
                    <a:pt x="101" y="60"/>
                    <a:pt x="105" y="61"/>
                    <a:pt x="109" y="63"/>
                  </a:cubicBezTo>
                  <a:cubicBezTo>
                    <a:pt x="109" y="66"/>
                    <a:pt x="108" y="69"/>
                    <a:pt x="110" y="71"/>
                  </a:cubicBezTo>
                  <a:cubicBezTo>
                    <a:pt x="111" y="87"/>
                    <a:pt x="112" y="105"/>
                    <a:pt x="111" y="121"/>
                  </a:cubicBezTo>
                  <a:cubicBezTo>
                    <a:pt x="111" y="124"/>
                    <a:pt x="110" y="126"/>
                    <a:pt x="110" y="129"/>
                  </a:cubicBezTo>
                  <a:cubicBezTo>
                    <a:pt x="110" y="138"/>
                    <a:pt x="111" y="148"/>
                    <a:pt x="111" y="157"/>
                  </a:cubicBezTo>
                  <a:cubicBezTo>
                    <a:pt x="110" y="160"/>
                    <a:pt x="109" y="163"/>
                    <a:pt x="112" y="165"/>
                  </a:cubicBezTo>
                  <a:cubicBezTo>
                    <a:pt x="111" y="163"/>
                    <a:pt x="113" y="157"/>
                    <a:pt x="111" y="154"/>
                  </a:cubicBezTo>
                  <a:cubicBezTo>
                    <a:pt x="111" y="153"/>
                    <a:pt x="112" y="154"/>
                    <a:pt x="112" y="153"/>
                  </a:cubicBezTo>
                  <a:cubicBezTo>
                    <a:pt x="112" y="139"/>
                    <a:pt x="112" y="122"/>
                    <a:pt x="112" y="108"/>
                  </a:cubicBezTo>
                  <a:cubicBezTo>
                    <a:pt x="113" y="97"/>
                    <a:pt x="112" y="85"/>
                    <a:pt x="112" y="75"/>
                  </a:cubicBezTo>
                  <a:cubicBezTo>
                    <a:pt x="112" y="66"/>
                    <a:pt x="112" y="56"/>
                    <a:pt x="112" y="48"/>
                  </a:cubicBezTo>
                  <a:cubicBezTo>
                    <a:pt x="112" y="40"/>
                    <a:pt x="112" y="32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5" y="28"/>
                    <a:pt x="93" y="31"/>
                    <a:pt x="86" y="34"/>
                  </a:cubicBezTo>
                  <a:close/>
                  <a:moveTo>
                    <a:pt x="179" y="170"/>
                  </a:moveTo>
                  <a:cubicBezTo>
                    <a:pt x="186" y="171"/>
                    <a:pt x="192" y="169"/>
                    <a:pt x="194" y="165"/>
                  </a:cubicBezTo>
                  <a:cubicBezTo>
                    <a:pt x="195" y="157"/>
                    <a:pt x="194" y="147"/>
                    <a:pt x="194" y="139"/>
                  </a:cubicBezTo>
                  <a:cubicBezTo>
                    <a:pt x="194" y="120"/>
                    <a:pt x="194" y="103"/>
                    <a:pt x="195" y="87"/>
                  </a:cubicBezTo>
                  <a:cubicBezTo>
                    <a:pt x="196" y="79"/>
                    <a:pt x="195" y="70"/>
                    <a:pt x="195" y="61"/>
                  </a:cubicBezTo>
                  <a:cubicBezTo>
                    <a:pt x="195" y="60"/>
                    <a:pt x="195" y="58"/>
                    <a:pt x="195" y="57"/>
                  </a:cubicBezTo>
                  <a:cubicBezTo>
                    <a:pt x="195" y="55"/>
                    <a:pt x="195" y="54"/>
                    <a:pt x="195" y="52"/>
                  </a:cubicBezTo>
                  <a:cubicBezTo>
                    <a:pt x="195" y="48"/>
                    <a:pt x="197" y="39"/>
                    <a:pt x="194" y="35"/>
                  </a:cubicBezTo>
                  <a:cubicBezTo>
                    <a:pt x="193" y="33"/>
                    <a:pt x="188" y="31"/>
                    <a:pt x="185" y="31"/>
                  </a:cubicBezTo>
                  <a:cubicBezTo>
                    <a:pt x="180" y="30"/>
                    <a:pt x="176" y="31"/>
                    <a:pt x="171" y="30"/>
                  </a:cubicBezTo>
                  <a:cubicBezTo>
                    <a:pt x="166" y="29"/>
                    <a:pt x="161" y="28"/>
                    <a:pt x="158" y="29"/>
                  </a:cubicBezTo>
                  <a:cubicBezTo>
                    <a:pt x="157" y="29"/>
                    <a:pt x="154" y="30"/>
                    <a:pt x="154" y="32"/>
                  </a:cubicBezTo>
                  <a:cubicBezTo>
                    <a:pt x="153" y="32"/>
                    <a:pt x="154" y="33"/>
                    <a:pt x="154" y="34"/>
                  </a:cubicBezTo>
                  <a:cubicBezTo>
                    <a:pt x="154" y="36"/>
                    <a:pt x="154" y="40"/>
                    <a:pt x="154" y="43"/>
                  </a:cubicBezTo>
                  <a:cubicBezTo>
                    <a:pt x="154" y="44"/>
                    <a:pt x="153" y="45"/>
                    <a:pt x="153" y="46"/>
                  </a:cubicBezTo>
                  <a:cubicBezTo>
                    <a:pt x="153" y="50"/>
                    <a:pt x="153" y="54"/>
                    <a:pt x="153" y="57"/>
                  </a:cubicBezTo>
                  <a:cubicBezTo>
                    <a:pt x="153" y="66"/>
                    <a:pt x="155" y="77"/>
                    <a:pt x="155" y="88"/>
                  </a:cubicBezTo>
                  <a:cubicBezTo>
                    <a:pt x="155" y="93"/>
                    <a:pt x="155" y="98"/>
                    <a:pt x="155" y="103"/>
                  </a:cubicBezTo>
                  <a:cubicBezTo>
                    <a:pt x="155" y="108"/>
                    <a:pt x="156" y="113"/>
                    <a:pt x="156" y="118"/>
                  </a:cubicBezTo>
                  <a:cubicBezTo>
                    <a:pt x="156" y="126"/>
                    <a:pt x="156" y="134"/>
                    <a:pt x="156" y="142"/>
                  </a:cubicBezTo>
                  <a:cubicBezTo>
                    <a:pt x="155" y="150"/>
                    <a:pt x="154" y="159"/>
                    <a:pt x="156" y="167"/>
                  </a:cubicBezTo>
                  <a:cubicBezTo>
                    <a:pt x="162" y="167"/>
                    <a:pt x="171" y="169"/>
                    <a:pt x="179" y="170"/>
                  </a:cubicBezTo>
                  <a:close/>
                  <a:moveTo>
                    <a:pt x="114" y="47"/>
                  </a:moveTo>
                  <a:cubicBezTo>
                    <a:pt x="118" y="47"/>
                    <a:pt x="122" y="50"/>
                    <a:pt x="127" y="51"/>
                  </a:cubicBezTo>
                  <a:cubicBezTo>
                    <a:pt x="133" y="52"/>
                    <a:pt x="146" y="53"/>
                    <a:pt x="151" y="49"/>
                  </a:cubicBezTo>
                  <a:cubicBezTo>
                    <a:pt x="150" y="45"/>
                    <a:pt x="150" y="44"/>
                    <a:pt x="151" y="40"/>
                  </a:cubicBezTo>
                  <a:cubicBezTo>
                    <a:pt x="140" y="44"/>
                    <a:pt x="126" y="42"/>
                    <a:pt x="114" y="39"/>
                  </a:cubicBezTo>
                  <a:cubicBezTo>
                    <a:pt x="113" y="42"/>
                    <a:pt x="114" y="44"/>
                    <a:pt x="114" y="47"/>
                  </a:cubicBezTo>
                  <a:close/>
                  <a:moveTo>
                    <a:pt x="94" y="49"/>
                  </a:moveTo>
                  <a:cubicBezTo>
                    <a:pt x="90" y="47"/>
                    <a:pt x="86" y="43"/>
                    <a:pt x="80" y="43"/>
                  </a:cubicBezTo>
                  <a:cubicBezTo>
                    <a:pt x="79" y="44"/>
                    <a:pt x="77" y="45"/>
                    <a:pt x="77" y="47"/>
                  </a:cubicBezTo>
                  <a:cubicBezTo>
                    <a:pt x="84" y="47"/>
                    <a:pt x="88" y="52"/>
                    <a:pt x="94" y="55"/>
                  </a:cubicBezTo>
                  <a:cubicBezTo>
                    <a:pt x="95" y="52"/>
                    <a:pt x="96" y="51"/>
                    <a:pt x="94" y="49"/>
                  </a:cubicBezTo>
                  <a:close/>
                  <a:moveTo>
                    <a:pt x="52" y="50"/>
                  </a:moveTo>
                  <a:cubicBezTo>
                    <a:pt x="43" y="64"/>
                    <a:pt x="36" y="80"/>
                    <a:pt x="28" y="95"/>
                  </a:cubicBezTo>
                  <a:cubicBezTo>
                    <a:pt x="28" y="96"/>
                    <a:pt x="27" y="97"/>
                    <a:pt x="26" y="98"/>
                  </a:cubicBezTo>
                  <a:cubicBezTo>
                    <a:pt x="25" y="100"/>
                    <a:pt x="25" y="103"/>
                    <a:pt x="24" y="105"/>
                  </a:cubicBezTo>
                  <a:cubicBezTo>
                    <a:pt x="21" y="113"/>
                    <a:pt x="15" y="121"/>
                    <a:pt x="12" y="130"/>
                  </a:cubicBezTo>
                  <a:cubicBezTo>
                    <a:pt x="8" y="135"/>
                    <a:pt x="6" y="141"/>
                    <a:pt x="4" y="147"/>
                  </a:cubicBezTo>
                  <a:cubicBezTo>
                    <a:pt x="6" y="150"/>
                    <a:pt x="11" y="151"/>
                    <a:pt x="13" y="152"/>
                  </a:cubicBezTo>
                  <a:cubicBezTo>
                    <a:pt x="14" y="153"/>
                    <a:pt x="15" y="153"/>
                    <a:pt x="15" y="153"/>
                  </a:cubicBezTo>
                  <a:cubicBezTo>
                    <a:pt x="20" y="155"/>
                    <a:pt x="24" y="156"/>
                    <a:pt x="27" y="156"/>
                  </a:cubicBezTo>
                  <a:cubicBezTo>
                    <a:pt x="28" y="155"/>
                    <a:pt x="28" y="154"/>
                    <a:pt x="28" y="152"/>
                  </a:cubicBezTo>
                  <a:cubicBezTo>
                    <a:pt x="28" y="151"/>
                    <a:pt x="29" y="152"/>
                    <a:pt x="30" y="151"/>
                  </a:cubicBezTo>
                  <a:cubicBezTo>
                    <a:pt x="37" y="135"/>
                    <a:pt x="45" y="119"/>
                    <a:pt x="51" y="102"/>
                  </a:cubicBezTo>
                  <a:cubicBezTo>
                    <a:pt x="58" y="85"/>
                    <a:pt x="65" y="65"/>
                    <a:pt x="74" y="50"/>
                  </a:cubicBezTo>
                  <a:cubicBezTo>
                    <a:pt x="73" y="49"/>
                    <a:pt x="72" y="49"/>
                    <a:pt x="72" y="48"/>
                  </a:cubicBezTo>
                  <a:cubicBezTo>
                    <a:pt x="74" y="47"/>
                    <a:pt x="75" y="47"/>
                    <a:pt x="75" y="45"/>
                  </a:cubicBezTo>
                  <a:cubicBezTo>
                    <a:pt x="69" y="44"/>
                    <a:pt x="58" y="46"/>
                    <a:pt x="52" y="50"/>
                  </a:cubicBezTo>
                  <a:close/>
                  <a:moveTo>
                    <a:pt x="222" y="152"/>
                  </a:moveTo>
                  <a:cubicBezTo>
                    <a:pt x="223" y="137"/>
                    <a:pt x="223" y="119"/>
                    <a:pt x="223" y="105"/>
                  </a:cubicBezTo>
                  <a:cubicBezTo>
                    <a:pt x="223" y="100"/>
                    <a:pt x="222" y="96"/>
                    <a:pt x="222" y="93"/>
                  </a:cubicBezTo>
                  <a:cubicBezTo>
                    <a:pt x="222" y="91"/>
                    <a:pt x="222" y="90"/>
                    <a:pt x="222" y="88"/>
                  </a:cubicBezTo>
                  <a:cubicBezTo>
                    <a:pt x="222" y="82"/>
                    <a:pt x="222" y="76"/>
                    <a:pt x="222" y="70"/>
                  </a:cubicBezTo>
                  <a:cubicBezTo>
                    <a:pt x="222" y="65"/>
                    <a:pt x="223" y="53"/>
                    <a:pt x="221" y="51"/>
                  </a:cubicBezTo>
                  <a:cubicBezTo>
                    <a:pt x="220" y="50"/>
                    <a:pt x="211" y="48"/>
                    <a:pt x="208" y="48"/>
                  </a:cubicBezTo>
                  <a:cubicBezTo>
                    <a:pt x="208" y="48"/>
                    <a:pt x="206" y="48"/>
                    <a:pt x="205" y="49"/>
                  </a:cubicBezTo>
                  <a:cubicBezTo>
                    <a:pt x="206" y="53"/>
                    <a:pt x="205" y="58"/>
                    <a:pt x="205" y="63"/>
                  </a:cubicBezTo>
                  <a:cubicBezTo>
                    <a:pt x="205" y="68"/>
                    <a:pt x="205" y="73"/>
                    <a:pt x="205" y="77"/>
                  </a:cubicBezTo>
                  <a:cubicBezTo>
                    <a:pt x="205" y="87"/>
                    <a:pt x="206" y="97"/>
                    <a:pt x="206" y="107"/>
                  </a:cubicBezTo>
                  <a:cubicBezTo>
                    <a:pt x="207" y="128"/>
                    <a:pt x="206" y="149"/>
                    <a:pt x="205" y="169"/>
                  </a:cubicBezTo>
                  <a:cubicBezTo>
                    <a:pt x="209" y="174"/>
                    <a:pt x="217" y="172"/>
                    <a:pt x="221" y="170"/>
                  </a:cubicBezTo>
                  <a:cubicBezTo>
                    <a:pt x="223" y="164"/>
                    <a:pt x="222" y="158"/>
                    <a:pt x="222" y="152"/>
                  </a:cubicBezTo>
                  <a:close/>
                  <a:moveTo>
                    <a:pt x="68" y="115"/>
                  </a:moveTo>
                  <a:cubicBezTo>
                    <a:pt x="68" y="114"/>
                    <a:pt x="69" y="113"/>
                    <a:pt x="70" y="111"/>
                  </a:cubicBezTo>
                  <a:cubicBezTo>
                    <a:pt x="69" y="112"/>
                    <a:pt x="68" y="112"/>
                    <a:pt x="67" y="111"/>
                  </a:cubicBezTo>
                  <a:cubicBezTo>
                    <a:pt x="67" y="107"/>
                    <a:pt x="62" y="108"/>
                    <a:pt x="60" y="105"/>
                  </a:cubicBezTo>
                  <a:cubicBezTo>
                    <a:pt x="60" y="105"/>
                    <a:pt x="60" y="103"/>
                    <a:pt x="62" y="103"/>
                  </a:cubicBezTo>
                  <a:cubicBezTo>
                    <a:pt x="63" y="97"/>
                    <a:pt x="68" y="93"/>
                    <a:pt x="69" y="85"/>
                  </a:cubicBezTo>
                  <a:cubicBezTo>
                    <a:pt x="72" y="82"/>
                    <a:pt x="76" y="87"/>
                    <a:pt x="79" y="88"/>
                  </a:cubicBezTo>
                  <a:cubicBezTo>
                    <a:pt x="80" y="87"/>
                    <a:pt x="81" y="86"/>
                    <a:pt x="81" y="85"/>
                  </a:cubicBezTo>
                  <a:cubicBezTo>
                    <a:pt x="78" y="82"/>
                    <a:pt x="75" y="83"/>
                    <a:pt x="72" y="81"/>
                  </a:cubicBezTo>
                  <a:cubicBezTo>
                    <a:pt x="71" y="76"/>
                    <a:pt x="76" y="76"/>
                    <a:pt x="76" y="71"/>
                  </a:cubicBezTo>
                  <a:cubicBezTo>
                    <a:pt x="78" y="69"/>
                    <a:pt x="79" y="66"/>
                    <a:pt x="80" y="63"/>
                  </a:cubicBezTo>
                  <a:cubicBezTo>
                    <a:pt x="81" y="61"/>
                    <a:pt x="81" y="57"/>
                    <a:pt x="82" y="59"/>
                  </a:cubicBezTo>
                  <a:cubicBezTo>
                    <a:pt x="82" y="58"/>
                    <a:pt x="81" y="58"/>
                    <a:pt x="82" y="58"/>
                  </a:cubicBezTo>
                  <a:cubicBezTo>
                    <a:pt x="86" y="56"/>
                    <a:pt x="89" y="59"/>
                    <a:pt x="92" y="61"/>
                  </a:cubicBezTo>
                  <a:cubicBezTo>
                    <a:pt x="92" y="60"/>
                    <a:pt x="93" y="59"/>
                    <a:pt x="93" y="58"/>
                  </a:cubicBezTo>
                  <a:cubicBezTo>
                    <a:pt x="89" y="53"/>
                    <a:pt x="83" y="50"/>
                    <a:pt x="76" y="49"/>
                  </a:cubicBezTo>
                  <a:cubicBezTo>
                    <a:pt x="76" y="51"/>
                    <a:pt x="74" y="52"/>
                    <a:pt x="75" y="53"/>
                  </a:cubicBezTo>
                  <a:cubicBezTo>
                    <a:pt x="77" y="54"/>
                    <a:pt x="82" y="57"/>
                    <a:pt x="78" y="60"/>
                  </a:cubicBezTo>
                  <a:cubicBezTo>
                    <a:pt x="78" y="61"/>
                    <a:pt x="77" y="62"/>
                    <a:pt x="77" y="63"/>
                  </a:cubicBezTo>
                  <a:cubicBezTo>
                    <a:pt x="75" y="67"/>
                    <a:pt x="73" y="71"/>
                    <a:pt x="72" y="74"/>
                  </a:cubicBezTo>
                  <a:cubicBezTo>
                    <a:pt x="71" y="76"/>
                    <a:pt x="71" y="79"/>
                    <a:pt x="69" y="80"/>
                  </a:cubicBezTo>
                  <a:cubicBezTo>
                    <a:pt x="68" y="79"/>
                    <a:pt x="67" y="78"/>
                    <a:pt x="66" y="77"/>
                  </a:cubicBezTo>
                  <a:cubicBezTo>
                    <a:pt x="65" y="78"/>
                    <a:pt x="64" y="78"/>
                    <a:pt x="63" y="78"/>
                  </a:cubicBezTo>
                  <a:cubicBezTo>
                    <a:pt x="62" y="79"/>
                    <a:pt x="62" y="80"/>
                    <a:pt x="62" y="82"/>
                  </a:cubicBezTo>
                  <a:cubicBezTo>
                    <a:pt x="63" y="83"/>
                    <a:pt x="66" y="84"/>
                    <a:pt x="66" y="86"/>
                  </a:cubicBezTo>
                  <a:cubicBezTo>
                    <a:pt x="66" y="87"/>
                    <a:pt x="64" y="88"/>
                    <a:pt x="63" y="90"/>
                  </a:cubicBezTo>
                  <a:cubicBezTo>
                    <a:pt x="63" y="91"/>
                    <a:pt x="63" y="92"/>
                    <a:pt x="63" y="93"/>
                  </a:cubicBezTo>
                  <a:cubicBezTo>
                    <a:pt x="61" y="97"/>
                    <a:pt x="59" y="102"/>
                    <a:pt x="58" y="105"/>
                  </a:cubicBezTo>
                  <a:cubicBezTo>
                    <a:pt x="57" y="105"/>
                    <a:pt x="57" y="105"/>
                    <a:pt x="56" y="105"/>
                  </a:cubicBezTo>
                  <a:cubicBezTo>
                    <a:pt x="55" y="105"/>
                    <a:pt x="55" y="104"/>
                    <a:pt x="53" y="103"/>
                  </a:cubicBezTo>
                  <a:cubicBezTo>
                    <a:pt x="52" y="105"/>
                    <a:pt x="52" y="107"/>
                    <a:pt x="51" y="108"/>
                  </a:cubicBezTo>
                  <a:cubicBezTo>
                    <a:pt x="53" y="109"/>
                    <a:pt x="55" y="110"/>
                    <a:pt x="55" y="112"/>
                  </a:cubicBezTo>
                  <a:cubicBezTo>
                    <a:pt x="51" y="117"/>
                    <a:pt x="48" y="125"/>
                    <a:pt x="48" y="131"/>
                  </a:cubicBezTo>
                  <a:cubicBezTo>
                    <a:pt x="47" y="132"/>
                    <a:pt x="46" y="132"/>
                    <a:pt x="45" y="133"/>
                  </a:cubicBezTo>
                  <a:cubicBezTo>
                    <a:pt x="44" y="132"/>
                    <a:pt x="43" y="130"/>
                    <a:pt x="42" y="130"/>
                  </a:cubicBezTo>
                  <a:cubicBezTo>
                    <a:pt x="41" y="133"/>
                    <a:pt x="39" y="135"/>
                    <a:pt x="39" y="138"/>
                  </a:cubicBezTo>
                  <a:cubicBezTo>
                    <a:pt x="45" y="136"/>
                    <a:pt x="50" y="141"/>
                    <a:pt x="55" y="143"/>
                  </a:cubicBezTo>
                  <a:cubicBezTo>
                    <a:pt x="56" y="142"/>
                    <a:pt x="57" y="141"/>
                    <a:pt x="57" y="140"/>
                  </a:cubicBezTo>
                  <a:cubicBezTo>
                    <a:pt x="55" y="137"/>
                    <a:pt x="52" y="135"/>
                    <a:pt x="49" y="134"/>
                  </a:cubicBezTo>
                  <a:cubicBezTo>
                    <a:pt x="49" y="134"/>
                    <a:pt x="49" y="133"/>
                    <a:pt x="49" y="133"/>
                  </a:cubicBezTo>
                  <a:cubicBezTo>
                    <a:pt x="49" y="132"/>
                    <a:pt x="49" y="131"/>
                    <a:pt x="50" y="131"/>
                  </a:cubicBezTo>
                  <a:cubicBezTo>
                    <a:pt x="50" y="130"/>
                    <a:pt x="50" y="130"/>
                    <a:pt x="50" y="129"/>
                  </a:cubicBezTo>
                  <a:cubicBezTo>
                    <a:pt x="54" y="126"/>
                    <a:pt x="54" y="120"/>
                    <a:pt x="58" y="117"/>
                  </a:cubicBezTo>
                  <a:cubicBezTo>
                    <a:pt x="58" y="114"/>
                    <a:pt x="58" y="112"/>
                    <a:pt x="60" y="111"/>
                  </a:cubicBezTo>
                  <a:cubicBezTo>
                    <a:pt x="63" y="112"/>
                    <a:pt x="65" y="114"/>
                    <a:pt x="68" y="115"/>
                  </a:cubicBezTo>
                  <a:close/>
                  <a:moveTo>
                    <a:pt x="140" y="54"/>
                  </a:moveTo>
                  <a:cubicBezTo>
                    <a:pt x="131" y="55"/>
                    <a:pt x="122" y="52"/>
                    <a:pt x="114" y="50"/>
                  </a:cubicBezTo>
                  <a:cubicBezTo>
                    <a:pt x="114" y="50"/>
                    <a:pt x="114" y="51"/>
                    <a:pt x="114" y="51"/>
                  </a:cubicBezTo>
                  <a:cubicBezTo>
                    <a:pt x="115" y="82"/>
                    <a:pt x="113" y="115"/>
                    <a:pt x="114" y="142"/>
                  </a:cubicBezTo>
                  <a:cubicBezTo>
                    <a:pt x="115" y="141"/>
                    <a:pt x="117" y="142"/>
                    <a:pt x="117" y="142"/>
                  </a:cubicBezTo>
                  <a:cubicBezTo>
                    <a:pt x="119" y="141"/>
                    <a:pt x="119" y="142"/>
                    <a:pt x="121" y="143"/>
                  </a:cubicBezTo>
                  <a:cubicBezTo>
                    <a:pt x="122" y="143"/>
                    <a:pt x="123" y="142"/>
                    <a:pt x="124" y="143"/>
                  </a:cubicBezTo>
                  <a:cubicBezTo>
                    <a:pt x="125" y="143"/>
                    <a:pt x="126" y="143"/>
                    <a:pt x="126" y="143"/>
                  </a:cubicBezTo>
                  <a:cubicBezTo>
                    <a:pt x="135" y="145"/>
                    <a:pt x="145" y="144"/>
                    <a:pt x="153" y="143"/>
                  </a:cubicBezTo>
                  <a:cubicBezTo>
                    <a:pt x="153" y="132"/>
                    <a:pt x="154" y="121"/>
                    <a:pt x="153" y="110"/>
                  </a:cubicBezTo>
                  <a:cubicBezTo>
                    <a:pt x="152" y="101"/>
                    <a:pt x="153" y="91"/>
                    <a:pt x="152" y="82"/>
                  </a:cubicBezTo>
                  <a:cubicBezTo>
                    <a:pt x="152" y="73"/>
                    <a:pt x="150" y="62"/>
                    <a:pt x="151" y="53"/>
                  </a:cubicBezTo>
                  <a:cubicBezTo>
                    <a:pt x="147" y="52"/>
                    <a:pt x="144" y="54"/>
                    <a:pt x="140" y="54"/>
                  </a:cubicBezTo>
                  <a:close/>
                  <a:moveTo>
                    <a:pt x="197" y="51"/>
                  </a:moveTo>
                  <a:cubicBezTo>
                    <a:pt x="197" y="57"/>
                    <a:pt x="198" y="59"/>
                    <a:pt x="197" y="62"/>
                  </a:cubicBezTo>
                  <a:cubicBezTo>
                    <a:pt x="198" y="70"/>
                    <a:pt x="199" y="78"/>
                    <a:pt x="198" y="86"/>
                  </a:cubicBezTo>
                  <a:cubicBezTo>
                    <a:pt x="196" y="112"/>
                    <a:pt x="197" y="141"/>
                    <a:pt x="198" y="165"/>
                  </a:cubicBezTo>
                  <a:cubicBezTo>
                    <a:pt x="199" y="166"/>
                    <a:pt x="201" y="168"/>
                    <a:pt x="202" y="167"/>
                  </a:cubicBezTo>
                  <a:cubicBezTo>
                    <a:pt x="205" y="146"/>
                    <a:pt x="204" y="126"/>
                    <a:pt x="204" y="105"/>
                  </a:cubicBezTo>
                  <a:cubicBezTo>
                    <a:pt x="204" y="98"/>
                    <a:pt x="203" y="92"/>
                    <a:pt x="202" y="85"/>
                  </a:cubicBezTo>
                  <a:cubicBezTo>
                    <a:pt x="202" y="74"/>
                    <a:pt x="203" y="62"/>
                    <a:pt x="203" y="51"/>
                  </a:cubicBezTo>
                  <a:cubicBezTo>
                    <a:pt x="200" y="51"/>
                    <a:pt x="199" y="52"/>
                    <a:pt x="198" y="51"/>
                  </a:cubicBezTo>
                  <a:cubicBezTo>
                    <a:pt x="198" y="51"/>
                    <a:pt x="197" y="51"/>
                    <a:pt x="197" y="51"/>
                  </a:cubicBezTo>
                  <a:close/>
                  <a:moveTo>
                    <a:pt x="279" y="76"/>
                  </a:moveTo>
                  <a:cubicBezTo>
                    <a:pt x="284" y="75"/>
                    <a:pt x="291" y="72"/>
                    <a:pt x="294" y="68"/>
                  </a:cubicBezTo>
                  <a:cubicBezTo>
                    <a:pt x="296" y="65"/>
                    <a:pt x="293" y="62"/>
                    <a:pt x="292" y="60"/>
                  </a:cubicBezTo>
                  <a:cubicBezTo>
                    <a:pt x="291" y="58"/>
                    <a:pt x="290" y="55"/>
                    <a:pt x="288" y="54"/>
                  </a:cubicBezTo>
                  <a:cubicBezTo>
                    <a:pt x="287" y="54"/>
                    <a:pt x="284" y="54"/>
                    <a:pt x="281" y="54"/>
                  </a:cubicBezTo>
                  <a:cubicBezTo>
                    <a:pt x="279" y="55"/>
                    <a:pt x="276" y="55"/>
                    <a:pt x="275" y="55"/>
                  </a:cubicBezTo>
                  <a:cubicBezTo>
                    <a:pt x="272" y="56"/>
                    <a:pt x="269" y="59"/>
                    <a:pt x="267" y="60"/>
                  </a:cubicBezTo>
                  <a:cubicBezTo>
                    <a:pt x="268" y="61"/>
                    <a:pt x="266" y="62"/>
                    <a:pt x="267" y="63"/>
                  </a:cubicBezTo>
                  <a:cubicBezTo>
                    <a:pt x="266" y="63"/>
                    <a:pt x="265" y="63"/>
                    <a:pt x="265" y="64"/>
                  </a:cubicBezTo>
                  <a:cubicBezTo>
                    <a:pt x="265" y="69"/>
                    <a:pt x="268" y="73"/>
                    <a:pt x="270" y="77"/>
                  </a:cubicBezTo>
                  <a:cubicBezTo>
                    <a:pt x="273" y="76"/>
                    <a:pt x="275" y="76"/>
                    <a:pt x="279" y="76"/>
                  </a:cubicBezTo>
                  <a:close/>
                  <a:moveTo>
                    <a:pt x="73" y="56"/>
                  </a:moveTo>
                  <a:cubicBezTo>
                    <a:pt x="70" y="62"/>
                    <a:pt x="67" y="68"/>
                    <a:pt x="64" y="75"/>
                  </a:cubicBezTo>
                  <a:cubicBezTo>
                    <a:pt x="66" y="74"/>
                    <a:pt x="66" y="76"/>
                    <a:pt x="68" y="76"/>
                  </a:cubicBezTo>
                  <a:cubicBezTo>
                    <a:pt x="71" y="70"/>
                    <a:pt x="74" y="63"/>
                    <a:pt x="76" y="57"/>
                  </a:cubicBezTo>
                  <a:cubicBezTo>
                    <a:pt x="76" y="56"/>
                    <a:pt x="75" y="55"/>
                    <a:pt x="73" y="56"/>
                  </a:cubicBezTo>
                  <a:close/>
                  <a:moveTo>
                    <a:pt x="85" y="61"/>
                  </a:moveTo>
                  <a:cubicBezTo>
                    <a:pt x="83" y="63"/>
                    <a:pt x="82" y="66"/>
                    <a:pt x="80" y="70"/>
                  </a:cubicBezTo>
                  <a:cubicBezTo>
                    <a:pt x="79" y="73"/>
                    <a:pt x="76" y="76"/>
                    <a:pt x="76" y="78"/>
                  </a:cubicBezTo>
                  <a:cubicBezTo>
                    <a:pt x="77" y="81"/>
                    <a:pt x="80" y="81"/>
                    <a:pt x="81" y="83"/>
                  </a:cubicBezTo>
                  <a:cubicBezTo>
                    <a:pt x="86" y="77"/>
                    <a:pt x="88" y="70"/>
                    <a:pt x="91" y="64"/>
                  </a:cubicBezTo>
                  <a:cubicBezTo>
                    <a:pt x="89" y="62"/>
                    <a:pt x="87" y="61"/>
                    <a:pt x="85" y="61"/>
                  </a:cubicBezTo>
                  <a:close/>
                  <a:moveTo>
                    <a:pt x="93" y="64"/>
                  </a:moveTo>
                  <a:cubicBezTo>
                    <a:pt x="91" y="70"/>
                    <a:pt x="86" y="77"/>
                    <a:pt x="84" y="83"/>
                  </a:cubicBezTo>
                  <a:cubicBezTo>
                    <a:pt x="83" y="89"/>
                    <a:pt x="84" y="98"/>
                    <a:pt x="85" y="105"/>
                  </a:cubicBezTo>
                  <a:cubicBezTo>
                    <a:pt x="85" y="111"/>
                    <a:pt x="84" y="117"/>
                    <a:pt x="84" y="123"/>
                  </a:cubicBezTo>
                  <a:cubicBezTo>
                    <a:pt x="85" y="135"/>
                    <a:pt x="85" y="150"/>
                    <a:pt x="85" y="163"/>
                  </a:cubicBezTo>
                  <a:cubicBezTo>
                    <a:pt x="85" y="164"/>
                    <a:pt x="87" y="165"/>
                    <a:pt x="86" y="167"/>
                  </a:cubicBezTo>
                  <a:cubicBezTo>
                    <a:pt x="93" y="170"/>
                    <a:pt x="101" y="169"/>
                    <a:pt x="107" y="167"/>
                  </a:cubicBezTo>
                  <a:cubicBezTo>
                    <a:pt x="109" y="159"/>
                    <a:pt x="108" y="152"/>
                    <a:pt x="108" y="144"/>
                  </a:cubicBezTo>
                  <a:cubicBezTo>
                    <a:pt x="108" y="132"/>
                    <a:pt x="109" y="119"/>
                    <a:pt x="109" y="105"/>
                  </a:cubicBezTo>
                  <a:cubicBezTo>
                    <a:pt x="109" y="101"/>
                    <a:pt x="109" y="96"/>
                    <a:pt x="109" y="93"/>
                  </a:cubicBezTo>
                  <a:cubicBezTo>
                    <a:pt x="109" y="92"/>
                    <a:pt x="108" y="91"/>
                    <a:pt x="108" y="90"/>
                  </a:cubicBezTo>
                  <a:cubicBezTo>
                    <a:pt x="108" y="87"/>
                    <a:pt x="109" y="84"/>
                    <a:pt x="108" y="81"/>
                  </a:cubicBezTo>
                  <a:cubicBezTo>
                    <a:pt x="108" y="75"/>
                    <a:pt x="106" y="70"/>
                    <a:pt x="106" y="64"/>
                  </a:cubicBezTo>
                  <a:cubicBezTo>
                    <a:pt x="102" y="62"/>
                    <a:pt x="97" y="62"/>
                    <a:pt x="93" y="64"/>
                  </a:cubicBezTo>
                  <a:close/>
                  <a:moveTo>
                    <a:pt x="271" y="79"/>
                  </a:moveTo>
                  <a:cubicBezTo>
                    <a:pt x="271" y="82"/>
                    <a:pt x="272" y="83"/>
                    <a:pt x="273" y="84"/>
                  </a:cubicBezTo>
                  <a:cubicBezTo>
                    <a:pt x="274" y="84"/>
                    <a:pt x="274" y="83"/>
                    <a:pt x="276" y="83"/>
                  </a:cubicBezTo>
                  <a:cubicBezTo>
                    <a:pt x="285" y="87"/>
                    <a:pt x="306" y="80"/>
                    <a:pt x="296" y="69"/>
                  </a:cubicBezTo>
                  <a:cubicBezTo>
                    <a:pt x="292" y="77"/>
                    <a:pt x="281" y="78"/>
                    <a:pt x="271" y="79"/>
                  </a:cubicBezTo>
                  <a:close/>
                  <a:moveTo>
                    <a:pt x="265" y="96"/>
                  </a:moveTo>
                  <a:cubicBezTo>
                    <a:pt x="265" y="98"/>
                    <a:pt x="265" y="100"/>
                    <a:pt x="265" y="103"/>
                  </a:cubicBezTo>
                  <a:cubicBezTo>
                    <a:pt x="265" y="107"/>
                    <a:pt x="265" y="112"/>
                    <a:pt x="265" y="118"/>
                  </a:cubicBezTo>
                  <a:cubicBezTo>
                    <a:pt x="265" y="121"/>
                    <a:pt x="265" y="125"/>
                    <a:pt x="266" y="127"/>
                  </a:cubicBezTo>
                  <a:cubicBezTo>
                    <a:pt x="266" y="128"/>
                    <a:pt x="268" y="130"/>
                    <a:pt x="269" y="132"/>
                  </a:cubicBezTo>
                  <a:cubicBezTo>
                    <a:pt x="272" y="136"/>
                    <a:pt x="274" y="141"/>
                    <a:pt x="276" y="147"/>
                  </a:cubicBezTo>
                  <a:cubicBezTo>
                    <a:pt x="278" y="151"/>
                    <a:pt x="281" y="160"/>
                    <a:pt x="284" y="163"/>
                  </a:cubicBezTo>
                  <a:cubicBezTo>
                    <a:pt x="285" y="164"/>
                    <a:pt x="289" y="165"/>
                    <a:pt x="291" y="166"/>
                  </a:cubicBezTo>
                  <a:cubicBezTo>
                    <a:pt x="296" y="168"/>
                    <a:pt x="302" y="168"/>
                    <a:pt x="306" y="169"/>
                  </a:cubicBezTo>
                  <a:cubicBezTo>
                    <a:pt x="304" y="166"/>
                    <a:pt x="303" y="162"/>
                    <a:pt x="302" y="159"/>
                  </a:cubicBezTo>
                  <a:cubicBezTo>
                    <a:pt x="301" y="156"/>
                    <a:pt x="299" y="153"/>
                    <a:pt x="298" y="151"/>
                  </a:cubicBezTo>
                  <a:cubicBezTo>
                    <a:pt x="298" y="150"/>
                    <a:pt x="298" y="148"/>
                    <a:pt x="298" y="147"/>
                  </a:cubicBezTo>
                  <a:cubicBezTo>
                    <a:pt x="296" y="141"/>
                    <a:pt x="292" y="135"/>
                    <a:pt x="290" y="128"/>
                  </a:cubicBezTo>
                  <a:cubicBezTo>
                    <a:pt x="287" y="122"/>
                    <a:pt x="285" y="115"/>
                    <a:pt x="282" y="109"/>
                  </a:cubicBezTo>
                  <a:cubicBezTo>
                    <a:pt x="276" y="97"/>
                    <a:pt x="271" y="84"/>
                    <a:pt x="265" y="73"/>
                  </a:cubicBezTo>
                  <a:cubicBezTo>
                    <a:pt x="265" y="72"/>
                    <a:pt x="265" y="72"/>
                    <a:pt x="265" y="73"/>
                  </a:cubicBezTo>
                  <a:cubicBezTo>
                    <a:pt x="264" y="79"/>
                    <a:pt x="265" y="87"/>
                    <a:pt x="265" y="96"/>
                  </a:cubicBezTo>
                  <a:close/>
                  <a:moveTo>
                    <a:pt x="274" y="87"/>
                  </a:moveTo>
                  <a:cubicBezTo>
                    <a:pt x="276" y="89"/>
                    <a:pt x="276" y="92"/>
                    <a:pt x="278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80" y="93"/>
                    <a:pt x="283" y="93"/>
                    <a:pt x="285" y="93"/>
                  </a:cubicBezTo>
                  <a:cubicBezTo>
                    <a:pt x="291" y="93"/>
                    <a:pt x="299" y="87"/>
                    <a:pt x="301" y="83"/>
                  </a:cubicBezTo>
                  <a:cubicBezTo>
                    <a:pt x="302" y="81"/>
                    <a:pt x="302" y="79"/>
                    <a:pt x="300" y="78"/>
                  </a:cubicBezTo>
                  <a:cubicBezTo>
                    <a:pt x="295" y="87"/>
                    <a:pt x="283" y="86"/>
                    <a:pt x="274" y="87"/>
                  </a:cubicBezTo>
                  <a:close/>
                  <a:moveTo>
                    <a:pt x="278" y="96"/>
                  </a:moveTo>
                  <a:cubicBezTo>
                    <a:pt x="279" y="96"/>
                    <a:pt x="279" y="97"/>
                    <a:pt x="279" y="98"/>
                  </a:cubicBezTo>
                  <a:cubicBezTo>
                    <a:pt x="283" y="98"/>
                    <a:pt x="287" y="99"/>
                    <a:pt x="290" y="98"/>
                  </a:cubicBezTo>
                  <a:cubicBezTo>
                    <a:pt x="297" y="98"/>
                    <a:pt x="302" y="92"/>
                    <a:pt x="305" y="87"/>
                  </a:cubicBezTo>
                  <a:cubicBezTo>
                    <a:pt x="304" y="86"/>
                    <a:pt x="304" y="84"/>
                    <a:pt x="303" y="84"/>
                  </a:cubicBezTo>
                  <a:cubicBezTo>
                    <a:pt x="298" y="92"/>
                    <a:pt x="289" y="97"/>
                    <a:pt x="278" y="96"/>
                  </a:cubicBezTo>
                  <a:close/>
                  <a:moveTo>
                    <a:pt x="54" y="102"/>
                  </a:moveTo>
                  <a:cubicBezTo>
                    <a:pt x="55" y="102"/>
                    <a:pt x="56" y="103"/>
                    <a:pt x="57" y="102"/>
                  </a:cubicBezTo>
                  <a:cubicBezTo>
                    <a:pt x="57" y="100"/>
                    <a:pt x="60" y="96"/>
                    <a:pt x="61" y="92"/>
                  </a:cubicBezTo>
                  <a:cubicBezTo>
                    <a:pt x="62" y="90"/>
                    <a:pt x="65" y="84"/>
                    <a:pt x="60" y="84"/>
                  </a:cubicBezTo>
                  <a:cubicBezTo>
                    <a:pt x="59" y="91"/>
                    <a:pt x="56" y="95"/>
                    <a:pt x="54" y="102"/>
                  </a:cubicBezTo>
                  <a:close/>
                  <a:moveTo>
                    <a:pt x="72" y="88"/>
                  </a:moveTo>
                  <a:cubicBezTo>
                    <a:pt x="69" y="92"/>
                    <a:pt x="66" y="99"/>
                    <a:pt x="64" y="105"/>
                  </a:cubicBezTo>
                  <a:cubicBezTo>
                    <a:pt x="66" y="106"/>
                    <a:pt x="68" y="108"/>
                    <a:pt x="70" y="110"/>
                  </a:cubicBezTo>
                  <a:cubicBezTo>
                    <a:pt x="73" y="104"/>
                    <a:pt x="76" y="98"/>
                    <a:pt x="78" y="91"/>
                  </a:cubicBezTo>
                  <a:cubicBezTo>
                    <a:pt x="77" y="89"/>
                    <a:pt x="74" y="88"/>
                    <a:pt x="72" y="88"/>
                  </a:cubicBezTo>
                  <a:close/>
                  <a:moveTo>
                    <a:pt x="79" y="94"/>
                  </a:moveTo>
                  <a:cubicBezTo>
                    <a:pt x="79" y="95"/>
                    <a:pt x="79" y="96"/>
                    <a:pt x="79" y="97"/>
                  </a:cubicBezTo>
                  <a:cubicBezTo>
                    <a:pt x="77" y="101"/>
                    <a:pt x="74" y="105"/>
                    <a:pt x="73" y="109"/>
                  </a:cubicBezTo>
                  <a:cubicBezTo>
                    <a:pt x="72" y="113"/>
                    <a:pt x="72" y="118"/>
                    <a:pt x="71" y="123"/>
                  </a:cubicBezTo>
                  <a:cubicBezTo>
                    <a:pt x="71" y="135"/>
                    <a:pt x="72" y="143"/>
                    <a:pt x="70" y="154"/>
                  </a:cubicBezTo>
                  <a:cubicBezTo>
                    <a:pt x="74" y="157"/>
                    <a:pt x="78" y="160"/>
                    <a:pt x="82" y="163"/>
                  </a:cubicBezTo>
                  <a:cubicBezTo>
                    <a:pt x="83" y="155"/>
                    <a:pt x="83" y="148"/>
                    <a:pt x="83" y="139"/>
                  </a:cubicBezTo>
                  <a:cubicBezTo>
                    <a:pt x="83" y="131"/>
                    <a:pt x="82" y="123"/>
                    <a:pt x="82" y="117"/>
                  </a:cubicBezTo>
                  <a:cubicBezTo>
                    <a:pt x="82" y="109"/>
                    <a:pt x="83" y="97"/>
                    <a:pt x="82" y="89"/>
                  </a:cubicBezTo>
                  <a:cubicBezTo>
                    <a:pt x="81" y="91"/>
                    <a:pt x="80" y="92"/>
                    <a:pt x="79" y="94"/>
                  </a:cubicBezTo>
                  <a:close/>
                  <a:moveTo>
                    <a:pt x="280" y="100"/>
                  </a:moveTo>
                  <a:cubicBezTo>
                    <a:pt x="285" y="111"/>
                    <a:pt x="290" y="124"/>
                    <a:pt x="295" y="136"/>
                  </a:cubicBezTo>
                  <a:cubicBezTo>
                    <a:pt x="305" y="137"/>
                    <a:pt x="318" y="131"/>
                    <a:pt x="322" y="122"/>
                  </a:cubicBezTo>
                  <a:cubicBezTo>
                    <a:pt x="317" y="111"/>
                    <a:pt x="312" y="100"/>
                    <a:pt x="306" y="90"/>
                  </a:cubicBezTo>
                  <a:cubicBezTo>
                    <a:pt x="302" y="97"/>
                    <a:pt x="291" y="104"/>
                    <a:pt x="280" y="100"/>
                  </a:cubicBezTo>
                  <a:close/>
                  <a:moveTo>
                    <a:pt x="43" y="128"/>
                  </a:moveTo>
                  <a:cubicBezTo>
                    <a:pt x="44" y="129"/>
                    <a:pt x="44" y="129"/>
                    <a:pt x="45" y="129"/>
                  </a:cubicBezTo>
                  <a:cubicBezTo>
                    <a:pt x="47" y="123"/>
                    <a:pt x="50" y="117"/>
                    <a:pt x="52" y="111"/>
                  </a:cubicBezTo>
                  <a:cubicBezTo>
                    <a:pt x="51" y="112"/>
                    <a:pt x="51" y="111"/>
                    <a:pt x="50" y="111"/>
                  </a:cubicBezTo>
                  <a:cubicBezTo>
                    <a:pt x="48" y="117"/>
                    <a:pt x="45" y="122"/>
                    <a:pt x="43" y="128"/>
                  </a:cubicBezTo>
                  <a:close/>
                  <a:moveTo>
                    <a:pt x="62" y="115"/>
                  </a:moveTo>
                  <a:cubicBezTo>
                    <a:pt x="59" y="116"/>
                    <a:pt x="58" y="121"/>
                    <a:pt x="57" y="124"/>
                  </a:cubicBezTo>
                  <a:cubicBezTo>
                    <a:pt x="56" y="126"/>
                    <a:pt x="53" y="129"/>
                    <a:pt x="52" y="133"/>
                  </a:cubicBezTo>
                  <a:cubicBezTo>
                    <a:pt x="54" y="134"/>
                    <a:pt x="57" y="136"/>
                    <a:pt x="58" y="138"/>
                  </a:cubicBezTo>
                  <a:cubicBezTo>
                    <a:pt x="61" y="132"/>
                    <a:pt x="64" y="125"/>
                    <a:pt x="66" y="118"/>
                  </a:cubicBezTo>
                  <a:cubicBezTo>
                    <a:pt x="65" y="117"/>
                    <a:pt x="64" y="116"/>
                    <a:pt x="62" y="115"/>
                  </a:cubicBezTo>
                  <a:close/>
                  <a:moveTo>
                    <a:pt x="297" y="139"/>
                  </a:moveTo>
                  <a:cubicBezTo>
                    <a:pt x="297" y="140"/>
                    <a:pt x="297" y="141"/>
                    <a:pt x="298" y="142"/>
                  </a:cubicBezTo>
                  <a:cubicBezTo>
                    <a:pt x="298" y="141"/>
                    <a:pt x="298" y="141"/>
                    <a:pt x="299" y="140"/>
                  </a:cubicBezTo>
                  <a:cubicBezTo>
                    <a:pt x="302" y="141"/>
                    <a:pt x="306" y="140"/>
                    <a:pt x="308" y="140"/>
                  </a:cubicBezTo>
                  <a:cubicBezTo>
                    <a:pt x="314" y="139"/>
                    <a:pt x="320" y="135"/>
                    <a:pt x="323" y="132"/>
                  </a:cubicBezTo>
                  <a:cubicBezTo>
                    <a:pt x="324" y="130"/>
                    <a:pt x="326" y="127"/>
                    <a:pt x="323" y="125"/>
                  </a:cubicBezTo>
                  <a:cubicBezTo>
                    <a:pt x="317" y="134"/>
                    <a:pt x="308" y="138"/>
                    <a:pt x="297" y="139"/>
                  </a:cubicBezTo>
                  <a:close/>
                  <a:moveTo>
                    <a:pt x="326" y="131"/>
                  </a:moveTo>
                  <a:cubicBezTo>
                    <a:pt x="321" y="139"/>
                    <a:pt x="310" y="145"/>
                    <a:pt x="298" y="142"/>
                  </a:cubicBezTo>
                  <a:cubicBezTo>
                    <a:pt x="299" y="146"/>
                    <a:pt x="301" y="150"/>
                    <a:pt x="306" y="148"/>
                  </a:cubicBezTo>
                  <a:cubicBezTo>
                    <a:pt x="316" y="150"/>
                    <a:pt x="327" y="146"/>
                    <a:pt x="330" y="137"/>
                  </a:cubicBezTo>
                  <a:cubicBezTo>
                    <a:pt x="328" y="135"/>
                    <a:pt x="328" y="132"/>
                    <a:pt x="326" y="131"/>
                  </a:cubicBezTo>
                  <a:close/>
                  <a:moveTo>
                    <a:pt x="37" y="140"/>
                  </a:moveTo>
                  <a:cubicBezTo>
                    <a:pt x="36" y="142"/>
                    <a:pt x="35" y="145"/>
                    <a:pt x="34" y="147"/>
                  </a:cubicBezTo>
                  <a:cubicBezTo>
                    <a:pt x="38" y="148"/>
                    <a:pt x="41" y="147"/>
                    <a:pt x="45" y="149"/>
                  </a:cubicBezTo>
                  <a:cubicBezTo>
                    <a:pt x="47" y="150"/>
                    <a:pt x="49" y="153"/>
                    <a:pt x="51" y="154"/>
                  </a:cubicBezTo>
                  <a:cubicBezTo>
                    <a:pt x="52" y="151"/>
                    <a:pt x="53" y="150"/>
                    <a:pt x="54" y="147"/>
                  </a:cubicBezTo>
                  <a:cubicBezTo>
                    <a:pt x="50" y="143"/>
                    <a:pt x="44" y="140"/>
                    <a:pt x="37" y="140"/>
                  </a:cubicBezTo>
                  <a:close/>
                  <a:moveTo>
                    <a:pt x="313" y="160"/>
                  </a:moveTo>
                  <a:cubicBezTo>
                    <a:pt x="320" y="161"/>
                    <a:pt x="328" y="157"/>
                    <a:pt x="332" y="153"/>
                  </a:cubicBezTo>
                  <a:cubicBezTo>
                    <a:pt x="335" y="149"/>
                    <a:pt x="334" y="145"/>
                    <a:pt x="332" y="141"/>
                  </a:cubicBezTo>
                  <a:cubicBezTo>
                    <a:pt x="332" y="141"/>
                    <a:pt x="331" y="141"/>
                    <a:pt x="331" y="141"/>
                  </a:cubicBezTo>
                  <a:cubicBezTo>
                    <a:pt x="326" y="150"/>
                    <a:pt x="312" y="151"/>
                    <a:pt x="302" y="151"/>
                  </a:cubicBezTo>
                  <a:cubicBezTo>
                    <a:pt x="303" y="154"/>
                    <a:pt x="304" y="157"/>
                    <a:pt x="306" y="159"/>
                  </a:cubicBezTo>
                  <a:cubicBezTo>
                    <a:pt x="308" y="159"/>
                    <a:pt x="311" y="160"/>
                    <a:pt x="313" y="160"/>
                  </a:cubicBezTo>
                  <a:close/>
                  <a:moveTo>
                    <a:pt x="114" y="154"/>
                  </a:moveTo>
                  <a:cubicBezTo>
                    <a:pt x="125" y="157"/>
                    <a:pt x="139" y="158"/>
                    <a:pt x="153" y="156"/>
                  </a:cubicBezTo>
                  <a:cubicBezTo>
                    <a:pt x="153" y="152"/>
                    <a:pt x="153" y="149"/>
                    <a:pt x="153" y="145"/>
                  </a:cubicBezTo>
                  <a:cubicBezTo>
                    <a:pt x="139" y="147"/>
                    <a:pt x="124" y="147"/>
                    <a:pt x="115" y="144"/>
                  </a:cubicBezTo>
                  <a:cubicBezTo>
                    <a:pt x="114" y="147"/>
                    <a:pt x="114" y="150"/>
                    <a:pt x="114" y="154"/>
                  </a:cubicBezTo>
                  <a:close/>
                  <a:moveTo>
                    <a:pt x="32" y="153"/>
                  </a:moveTo>
                  <a:cubicBezTo>
                    <a:pt x="40" y="153"/>
                    <a:pt x="44" y="158"/>
                    <a:pt x="49" y="160"/>
                  </a:cubicBezTo>
                  <a:cubicBezTo>
                    <a:pt x="49" y="159"/>
                    <a:pt x="50" y="158"/>
                    <a:pt x="50" y="157"/>
                  </a:cubicBezTo>
                  <a:cubicBezTo>
                    <a:pt x="47" y="152"/>
                    <a:pt x="41" y="150"/>
                    <a:pt x="34" y="149"/>
                  </a:cubicBezTo>
                  <a:cubicBezTo>
                    <a:pt x="34" y="149"/>
                    <a:pt x="33" y="149"/>
                    <a:pt x="33" y="149"/>
                  </a:cubicBezTo>
                  <a:cubicBezTo>
                    <a:pt x="33" y="150"/>
                    <a:pt x="32" y="151"/>
                    <a:pt x="32" y="153"/>
                  </a:cubicBezTo>
                  <a:close/>
                  <a:moveTo>
                    <a:pt x="332" y="156"/>
                  </a:moveTo>
                  <a:cubicBezTo>
                    <a:pt x="326" y="163"/>
                    <a:pt x="317" y="163"/>
                    <a:pt x="307" y="162"/>
                  </a:cubicBezTo>
                  <a:cubicBezTo>
                    <a:pt x="309" y="166"/>
                    <a:pt x="310" y="171"/>
                    <a:pt x="314" y="172"/>
                  </a:cubicBezTo>
                  <a:cubicBezTo>
                    <a:pt x="316" y="173"/>
                    <a:pt x="321" y="173"/>
                    <a:pt x="323" y="173"/>
                  </a:cubicBezTo>
                  <a:cubicBezTo>
                    <a:pt x="331" y="172"/>
                    <a:pt x="337" y="168"/>
                    <a:pt x="339" y="162"/>
                  </a:cubicBezTo>
                  <a:cubicBezTo>
                    <a:pt x="341" y="158"/>
                    <a:pt x="338" y="154"/>
                    <a:pt x="336" y="150"/>
                  </a:cubicBezTo>
                  <a:cubicBezTo>
                    <a:pt x="335" y="152"/>
                    <a:pt x="333" y="155"/>
                    <a:pt x="332" y="156"/>
                  </a:cubicBezTo>
                  <a:close/>
                  <a:moveTo>
                    <a:pt x="30" y="160"/>
                  </a:moveTo>
                  <a:cubicBezTo>
                    <a:pt x="33" y="164"/>
                    <a:pt x="45" y="169"/>
                    <a:pt x="48" y="162"/>
                  </a:cubicBezTo>
                  <a:cubicBezTo>
                    <a:pt x="42" y="159"/>
                    <a:pt x="38" y="155"/>
                    <a:pt x="31" y="154"/>
                  </a:cubicBezTo>
                  <a:cubicBezTo>
                    <a:pt x="30" y="156"/>
                    <a:pt x="30" y="158"/>
                    <a:pt x="30" y="160"/>
                  </a:cubicBezTo>
                  <a:close/>
                  <a:moveTo>
                    <a:pt x="115" y="166"/>
                  </a:moveTo>
                  <a:cubicBezTo>
                    <a:pt x="119" y="167"/>
                    <a:pt x="125" y="169"/>
                    <a:pt x="132" y="169"/>
                  </a:cubicBezTo>
                  <a:cubicBezTo>
                    <a:pt x="138" y="170"/>
                    <a:pt x="149" y="171"/>
                    <a:pt x="152" y="167"/>
                  </a:cubicBezTo>
                  <a:cubicBezTo>
                    <a:pt x="153" y="165"/>
                    <a:pt x="152" y="160"/>
                    <a:pt x="152" y="159"/>
                  </a:cubicBezTo>
                  <a:cubicBezTo>
                    <a:pt x="139" y="159"/>
                    <a:pt x="125" y="160"/>
                    <a:pt x="114" y="156"/>
                  </a:cubicBezTo>
                  <a:cubicBezTo>
                    <a:pt x="114" y="160"/>
                    <a:pt x="113" y="164"/>
                    <a:pt x="115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9" name="Freeform 107"/>
            <p:cNvSpPr>
              <a:spLocks noEditPoints="1"/>
            </p:cNvSpPr>
            <p:nvPr/>
          </p:nvSpPr>
          <p:spPr bwMode="auto">
            <a:xfrm>
              <a:off x="7893218" y="3755274"/>
              <a:ext cx="97606" cy="368593"/>
            </a:xfrm>
            <a:custGeom>
              <a:avLst/>
              <a:gdLst>
                <a:gd name="T0" fmla="*/ 28 w 31"/>
                <a:gd name="T1" fmla="*/ 114 h 117"/>
                <a:gd name="T2" fmla="*/ 4 w 31"/>
                <a:gd name="T3" fmla="*/ 114 h 117"/>
                <a:gd name="T4" fmla="*/ 2 w 31"/>
                <a:gd name="T5" fmla="*/ 91 h 117"/>
                <a:gd name="T6" fmla="*/ 3 w 31"/>
                <a:gd name="T7" fmla="*/ 67 h 117"/>
                <a:gd name="T8" fmla="*/ 2 w 31"/>
                <a:gd name="T9" fmla="*/ 61 h 117"/>
                <a:gd name="T10" fmla="*/ 2 w 31"/>
                <a:gd name="T11" fmla="*/ 34 h 117"/>
                <a:gd name="T12" fmla="*/ 1 w 31"/>
                <a:gd name="T13" fmla="*/ 18 h 117"/>
                <a:gd name="T14" fmla="*/ 2 w 31"/>
                <a:gd name="T15" fmla="*/ 5 h 117"/>
                <a:gd name="T16" fmla="*/ 7 w 31"/>
                <a:gd name="T17" fmla="*/ 1 h 117"/>
                <a:gd name="T18" fmla="*/ 12 w 31"/>
                <a:gd name="T19" fmla="*/ 1 h 117"/>
                <a:gd name="T20" fmla="*/ 29 w 31"/>
                <a:gd name="T21" fmla="*/ 7 h 117"/>
                <a:gd name="T22" fmla="*/ 29 w 31"/>
                <a:gd name="T23" fmla="*/ 24 h 117"/>
                <a:gd name="T24" fmla="*/ 29 w 31"/>
                <a:gd name="T25" fmla="*/ 82 h 117"/>
                <a:gd name="T26" fmla="*/ 28 w 31"/>
                <a:gd name="T27" fmla="*/ 114 h 117"/>
                <a:gd name="T28" fmla="*/ 9 w 31"/>
                <a:gd name="T29" fmla="*/ 112 h 117"/>
                <a:gd name="T30" fmla="*/ 19 w 31"/>
                <a:gd name="T31" fmla="*/ 112 h 117"/>
                <a:gd name="T32" fmla="*/ 26 w 31"/>
                <a:gd name="T33" fmla="*/ 108 h 117"/>
                <a:gd name="T34" fmla="*/ 26 w 31"/>
                <a:gd name="T35" fmla="*/ 97 h 117"/>
                <a:gd name="T36" fmla="*/ 26 w 31"/>
                <a:gd name="T37" fmla="*/ 76 h 117"/>
                <a:gd name="T38" fmla="*/ 27 w 31"/>
                <a:gd name="T39" fmla="*/ 24 h 117"/>
                <a:gd name="T40" fmla="*/ 27 w 31"/>
                <a:gd name="T41" fmla="*/ 10 h 117"/>
                <a:gd name="T42" fmla="*/ 21 w 31"/>
                <a:gd name="T43" fmla="*/ 5 h 117"/>
                <a:gd name="T44" fmla="*/ 7 w 31"/>
                <a:gd name="T45" fmla="*/ 5 h 117"/>
                <a:gd name="T46" fmla="*/ 4 w 31"/>
                <a:gd name="T47" fmla="*/ 13 h 117"/>
                <a:gd name="T48" fmla="*/ 4 w 31"/>
                <a:gd name="T49" fmla="*/ 15 h 117"/>
                <a:gd name="T50" fmla="*/ 5 w 31"/>
                <a:gd name="T51" fmla="*/ 54 h 117"/>
                <a:gd name="T52" fmla="*/ 4 w 31"/>
                <a:gd name="T53" fmla="*/ 106 h 117"/>
                <a:gd name="T54" fmla="*/ 4 w 31"/>
                <a:gd name="T55" fmla="*/ 109 h 117"/>
                <a:gd name="T56" fmla="*/ 8 w 31"/>
                <a:gd name="T57" fmla="*/ 113 h 117"/>
                <a:gd name="T58" fmla="*/ 9 w 31"/>
                <a:gd name="T59" fmla="*/ 11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117">
                  <a:moveTo>
                    <a:pt x="28" y="114"/>
                  </a:moveTo>
                  <a:cubicBezTo>
                    <a:pt x="22" y="117"/>
                    <a:pt x="12" y="117"/>
                    <a:pt x="4" y="114"/>
                  </a:cubicBezTo>
                  <a:cubicBezTo>
                    <a:pt x="0" y="108"/>
                    <a:pt x="2" y="100"/>
                    <a:pt x="2" y="91"/>
                  </a:cubicBezTo>
                  <a:cubicBezTo>
                    <a:pt x="2" y="83"/>
                    <a:pt x="3" y="75"/>
                    <a:pt x="3" y="67"/>
                  </a:cubicBezTo>
                  <a:cubicBezTo>
                    <a:pt x="3" y="65"/>
                    <a:pt x="2" y="63"/>
                    <a:pt x="2" y="61"/>
                  </a:cubicBezTo>
                  <a:cubicBezTo>
                    <a:pt x="3" y="51"/>
                    <a:pt x="2" y="42"/>
                    <a:pt x="2" y="34"/>
                  </a:cubicBezTo>
                  <a:cubicBezTo>
                    <a:pt x="1" y="28"/>
                    <a:pt x="1" y="23"/>
                    <a:pt x="1" y="18"/>
                  </a:cubicBezTo>
                  <a:cubicBezTo>
                    <a:pt x="2" y="14"/>
                    <a:pt x="0" y="9"/>
                    <a:pt x="2" y="5"/>
                  </a:cubicBezTo>
                  <a:cubicBezTo>
                    <a:pt x="3" y="3"/>
                    <a:pt x="6" y="1"/>
                    <a:pt x="7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9" y="1"/>
                    <a:pt x="26" y="0"/>
                    <a:pt x="29" y="7"/>
                  </a:cubicBezTo>
                  <a:cubicBezTo>
                    <a:pt x="31" y="13"/>
                    <a:pt x="29" y="19"/>
                    <a:pt x="29" y="24"/>
                  </a:cubicBezTo>
                  <a:cubicBezTo>
                    <a:pt x="28" y="41"/>
                    <a:pt x="29" y="64"/>
                    <a:pt x="29" y="82"/>
                  </a:cubicBezTo>
                  <a:cubicBezTo>
                    <a:pt x="29" y="94"/>
                    <a:pt x="30" y="104"/>
                    <a:pt x="28" y="114"/>
                  </a:cubicBezTo>
                  <a:close/>
                  <a:moveTo>
                    <a:pt x="9" y="112"/>
                  </a:moveTo>
                  <a:cubicBezTo>
                    <a:pt x="10" y="113"/>
                    <a:pt x="16" y="114"/>
                    <a:pt x="19" y="112"/>
                  </a:cubicBezTo>
                  <a:cubicBezTo>
                    <a:pt x="23" y="114"/>
                    <a:pt x="26" y="112"/>
                    <a:pt x="26" y="108"/>
                  </a:cubicBezTo>
                  <a:cubicBezTo>
                    <a:pt x="27" y="105"/>
                    <a:pt x="26" y="101"/>
                    <a:pt x="26" y="97"/>
                  </a:cubicBezTo>
                  <a:cubicBezTo>
                    <a:pt x="27" y="90"/>
                    <a:pt x="26" y="83"/>
                    <a:pt x="26" y="76"/>
                  </a:cubicBezTo>
                  <a:cubicBezTo>
                    <a:pt x="27" y="56"/>
                    <a:pt x="26" y="43"/>
                    <a:pt x="27" y="24"/>
                  </a:cubicBezTo>
                  <a:cubicBezTo>
                    <a:pt x="27" y="19"/>
                    <a:pt x="28" y="13"/>
                    <a:pt x="27" y="10"/>
                  </a:cubicBezTo>
                  <a:cubicBezTo>
                    <a:pt x="26" y="8"/>
                    <a:pt x="24" y="6"/>
                    <a:pt x="21" y="5"/>
                  </a:cubicBezTo>
                  <a:cubicBezTo>
                    <a:pt x="17" y="2"/>
                    <a:pt x="10" y="5"/>
                    <a:pt x="7" y="5"/>
                  </a:cubicBezTo>
                  <a:cubicBezTo>
                    <a:pt x="4" y="6"/>
                    <a:pt x="4" y="10"/>
                    <a:pt x="4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3" y="27"/>
                    <a:pt x="4" y="41"/>
                    <a:pt x="5" y="54"/>
                  </a:cubicBezTo>
                  <a:cubicBezTo>
                    <a:pt x="6" y="71"/>
                    <a:pt x="4" y="91"/>
                    <a:pt x="4" y="106"/>
                  </a:cubicBezTo>
                  <a:cubicBezTo>
                    <a:pt x="4" y="107"/>
                    <a:pt x="5" y="108"/>
                    <a:pt x="4" y="109"/>
                  </a:cubicBezTo>
                  <a:cubicBezTo>
                    <a:pt x="6" y="110"/>
                    <a:pt x="7" y="112"/>
                    <a:pt x="8" y="113"/>
                  </a:cubicBezTo>
                  <a:cubicBezTo>
                    <a:pt x="8" y="112"/>
                    <a:pt x="8" y="111"/>
                    <a:pt x="9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</p:grpSp>
      <p:pic>
        <p:nvPicPr>
          <p:cNvPr id="3074" name="Picture 2" descr="C:\Users\user\Desktop\4.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069">
            <a:off x="348723" y="3909435"/>
            <a:ext cx="1152599" cy="103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4.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3900">
            <a:off x="9114511" y="5671237"/>
            <a:ext cx="1139118" cy="100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4.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4863">
            <a:off x="3005281" y="5692958"/>
            <a:ext cx="1112157" cy="100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31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2"/>
          <p:cNvSpPr txBox="1">
            <a:spLocks/>
          </p:cNvSpPr>
          <p:nvPr/>
        </p:nvSpPr>
        <p:spPr>
          <a:xfrm>
            <a:off x="8982819" y="54675"/>
            <a:ext cx="30241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分數的大小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5" name="Picture 3" descr="D:\vito\分享報告\簡報用小插圖\想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4" y="130875"/>
            <a:ext cx="2225429" cy="262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標題 2"/>
              <p:cNvSpPr txBox="1">
                <a:spLocks/>
              </p:cNvSpPr>
              <p:nvPr/>
            </p:nvSpPr>
            <p:spPr>
              <a:xfrm>
                <a:off x="2852059" y="2486666"/>
                <a:ext cx="6302840" cy="1051192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TW" altLang="en-US" sz="5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要怎麼說明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5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50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TW" sz="50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TW" altLang="en-US" sz="5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 有多大</a:t>
                </a:r>
                <a:r>
                  <a:rPr lang="en-US" altLang="zh-TW" sz="5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?</a:t>
                </a:r>
                <a:endParaRPr lang="zh-TW" altLang="en-US" sz="5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endParaRPr>
              </a:p>
            </p:txBody>
          </p:sp>
        </mc:Choice>
        <mc:Fallback xmlns="">
          <p:sp>
            <p:nvSpPr>
              <p:cNvPr id="7" name="標題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059" y="2486666"/>
                <a:ext cx="6302840" cy="1051192"/>
              </a:xfrm>
              <a:prstGeom prst="rect">
                <a:avLst/>
              </a:prstGeom>
              <a:blipFill rotWithShape="1">
                <a:blip r:embed="rId4"/>
                <a:stretch>
                  <a:fillRect l="-4642" t="-5814" r="-3288" b="-215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1245582">
            <a:off x="5018542" y="5200103"/>
            <a:ext cx="1382261" cy="156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18170" y="3537858"/>
            <a:ext cx="2873829" cy="278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5936" y="4805273"/>
            <a:ext cx="1986883" cy="199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78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5"/>
          <p:cNvSpPr txBox="1"/>
          <p:nvPr/>
        </p:nvSpPr>
        <p:spPr>
          <a:xfrm>
            <a:off x="7196696" y="675064"/>
            <a:ext cx="3661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分數的意義</a:t>
            </a:r>
            <a:endParaRPr kumimoji="1" lang="zh-CN" altLang="en-US" sz="3600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grpSp>
        <p:nvGrpSpPr>
          <p:cNvPr id="34" name="组 67"/>
          <p:cNvGrpSpPr/>
          <p:nvPr/>
        </p:nvGrpSpPr>
        <p:grpSpPr>
          <a:xfrm>
            <a:off x="6416483" y="513170"/>
            <a:ext cx="714896" cy="842464"/>
            <a:chOff x="6528664" y="1618363"/>
            <a:chExt cx="714896" cy="842464"/>
          </a:xfrm>
        </p:grpSpPr>
        <p:sp>
          <p:nvSpPr>
            <p:cNvPr id="35" name="chenying0907 232"/>
            <p:cNvSpPr/>
            <p:nvPr/>
          </p:nvSpPr>
          <p:spPr>
            <a:xfrm>
              <a:off x="6528664" y="1618363"/>
              <a:ext cx="714896" cy="84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19"/>
                  </a:moveTo>
                  <a:cubicBezTo>
                    <a:pt x="5348" y="11844"/>
                    <a:pt x="8764" y="3907"/>
                    <a:pt x="11380" y="0"/>
                  </a:cubicBezTo>
                  <a:cubicBezTo>
                    <a:pt x="11376" y="5932"/>
                    <a:pt x="16649" y="9489"/>
                    <a:pt x="21600" y="13177"/>
                  </a:cubicBezTo>
                  <a:cubicBezTo>
                    <a:pt x="16544" y="13853"/>
                    <a:pt x="13668" y="17355"/>
                    <a:pt x="11962" y="21600"/>
                  </a:cubicBezTo>
                  <a:cubicBezTo>
                    <a:pt x="10717" y="16355"/>
                    <a:pt x="5962" y="13260"/>
                    <a:pt x="0" y="1201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6" name="文本框 27"/>
            <p:cNvSpPr txBox="1"/>
            <p:nvPr/>
          </p:nvSpPr>
          <p:spPr>
            <a:xfrm>
              <a:off x="6722231" y="180876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latin typeface="Arial"/>
                  <a:ea typeface="微软雅黑"/>
                  <a:cs typeface="DFPShaoNvW5-GB" charset="-122"/>
                  <a:sym typeface="Arial"/>
                </a:rPr>
                <a:t>1</a:t>
              </a:r>
              <a:endParaRPr kumimoji="1" lang="zh-CN" altLang="en-US" sz="2400" dirty="0">
                <a:latin typeface="Arial"/>
                <a:ea typeface="微软雅黑"/>
                <a:cs typeface="DFPShaoNvW5-GB" charset="-122"/>
                <a:sym typeface="Arial"/>
              </a:endParaRPr>
            </a:p>
          </p:txBody>
        </p:sp>
      </p:grpSp>
      <p:sp>
        <p:nvSpPr>
          <p:cNvPr id="37" name="文本框 71"/>
          <p:cNvSpPr txBox="1"/>
          <p:nvPr/>
        </p:nvSpPr>
        <p:spPr>
          <a:xfrm>
            <a:off x="6262168" y="2812782"/>
            <a:ext cx="2947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分數的大小</a:t>
            </a:r>
            <a:endParaRPr kumimoji="1" lang="zh-CN" altLang="en-US" sz="3600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grpSp>
        <p:nvGrpSpPr>
          <p:cNvPr id="38" name="组 72"/>
          <p:cNvGrpSpPr/>
          <p:nvPr/>
        </p:nvGrpSpPr>
        <p:grpSpPr>
          <a:xfrm>
            <a:off x="5420062" y="2728023"/>
            <a:ext cx="714896" cy="842464"/>
            <a:chOff x="6528664" y="1618363"/>
            <a:chExt cx="714896" cy="842464"/>
          </a:xfrm>
        </p:grpSpPr>
        <p:sp>
          <p:nvSpPr>
            <p:cNvPr id="39" name="chenying0907 232"/>
            <p:cNvSpPr/>
            <p:nvPr/>
          </p:nvSpPr>
          <p:spPr>
            <a:xfrm>
              <a:off x="6528664" y="1618363"/>
              <a:ext cx="714896" cy="84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19"/>
                  </a:moveTo>
                  <a:cubicBezTo>
                    <a:pt x="5348" y="11844"/>
                    <a:pt x="8764" y="3907"/>
                    <a:pt x="11380" y="0"/>
                  </a:cubicBezTo>
                  <a:cubicBezTo>
                    <a:pt x="11376" y="5932"/>
                    <a:pt x="16649" y="9489"/>
                    <a:pt x="21600" y="13177"/>
                  </a:cubicBezTo>
                  <a:cubicBezTo>
                    <a:pt x="16544" y="13853"/>
                    <a:pt x="13668" y="17355"/>
                    <a:pt x="11962" y="21600"/>
                  </a:cubicBezTo>
                  <a:cubicBezTo>
                    <a:pt x="10717" y="16355"/>
                    <a:pt x="5962" y="13260"/>
                    <a:pt x="0" y="1201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0" name="文本框 74"/>
            <p:cNvSpPr txBox="1"/>
            <p:nvPr/>
          </p:nvSpPr>
          <p:spPr>
            <a:xfrm>
              <a:off x="6722231" y="180876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latin typeface="Arial"/>
                  <a:ea typeface="微软雅黑"/>
                  <a:cs typeface="DFPShaoNvW5-GB" charset="-122"/>
                  <a:sym typeface="Arial"/>
                </a:rPr>
                <a:t>2</a:t>
              </a:r>
              <a:endParaRPr kumimoji="1" lang="zh-CN" altLang="en-US" sz="2400" dirty="0">
                <a:latin typeface="Arial"/>
                <a:ea typeface="微软雅黑"/>
                <a:cs typeface="DFPShaoNvW5-GB" charset="-122"/>
                <a:sym typeface="Arial"/>
              </a:endParaRPr>
            </a:p>
          </p:txBody>
        </p:sp>
      </p:grpSp>
      <p:pic>
        <p:nvPicPr>
          <p:cNvPr id="20" name="圖片 19"/>
          <p:cNvPicPr>
            <a:picLocks noChangeAspect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1" y="576943"/>
            <a:ext cx="3868739" cy="5781796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sp>
        <p:nvSpPr>
          <p:cNvPr id="42" name="文本框 79"/>
          <p:cNvSpPr txBox="1"/>
          <p:nvPr/>
        </p:nvSpPr>
        <p:spPr>
          <a:xfrm>
            <a:off x="7461842" y="412024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運算分數</a:t>
            </a:r>
            <a:endParaRPr kumimoji="1" lang="zh-CN" altLang="en-US" sz="3600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grpSp>
        <p:nvGrpSpPr>
          <p:cNvPr id="43" name="组 80"/>
          <p:cNvGrpSpPr/>
          <p:nvPr/>
        </p:nvGrpSpPr>
        <p:grpSpPr>
          <a:xfrm>
            <a:off x="6580370" y="4023662"/>
            <a:ext cx="714896" cy="842464"/>
            <a:chOff x="6528664" y="1618363"/>
            <a:chExt cx="714896" cy="842464"/>
          </a:xfrm>
        </p:grpSpPr>
        <p:sp>
          <p:nvSpPr>
            <p:cNvPr id="44" name="chenying0907 232"/>
            <p:cNvSpPr/>
            <p:nvPr/>
          </p:nvSpPr>
          <p:spPr>
            <a:xfrm>
              <a:off x="6528664" y="1618363"/>
              <a:ext cx="714896" cy="84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19"/>
                  </a:moveTo>
                  <a:cubicBezTo>
                    <a:pt x="5348" y="11844"/>
                    <a:pt x="8764" y="3907"/>
                    <a:pt x="11380" y="0"/>
                  </a:cubicBezTo>
                  <a:cubicBezTo>
                    <a:pt x="11376" y="5932"/>
                    <a:pt x="16649" y="9489"/>
                    <a:pt x="21600" y="13177"/>
                  </a:cubicBezTo>
                  <a:cubicBezTo>
                    <a:pt x="16544" y="13853"/>
                    <a:pt x="13668" y="17355"/>
                    <a:pt x="11962" y="21600"/>
                  </a:cubicBezTo>
                  <a:cubicBezTo>
                    <a:pt x="10717" y="16355"/>
                    <a:pt x="5962" y="13260"/>
                    <a:pt x="0" y="1201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1" name="文本框 82"/>
            <p:cNvSpPr txBox="1"/>
            <p:nvPr/>
          </p:nvSpPr>
          <p:spPr>
            <a:xfrm>
              <a:off x="6722231" y="180876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400" smtClean="0">
                  <a:latin typeface="Arial"/>
                  <a:ea typeface="微软雅黑"/>
                  <a:cs typeface="DFPShaoNvW5-GB" charset="-122"/>
                  <a:sym typeface="Arial"/>
                </a:rPr>
                <a:t>3</a:t>
              </a:r>
              <a:endParaRPr kumimoji="1" lang="zh-CN" altLang="en-US" sz="2400" dirty="0">
                <a:latin typeface="Arial"/>
                <a:ea typeface="微软雅黑"/>
                <a:cs typeface="DFPShaoNvW5-GB" charset="-122"/>
                <a:sym typeface="Arial"/>
              </a:endParaRPr>
            </a:p>
          </p:txBody>
        </p:sp>
      </p:grpSp>
      <p:sp>
        <p:nvSpPr>
          <p:cNvPr id="60" name="文本框 79"/>
          <p:cNvSpPr txBox="1"/>
          <p:nvPr/>
        </p:nvSpPr>
        <p:spPr>
          <a:xfrm>
            <a:off x="6150709" y="5683597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省</a:t>
            </a:r>
            <a:r>
              <a:rPr kumimoji="1" lang="zh-TW" altLang="en-US" sz="36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思</a:t>
            </a:r>
            <a:r>
              <a:rPr kumimoji="1" lang="zh-TW" altLang="en-US" sz="36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與</a:t>
            </a:r>
            <a:r>
              <a:rPr kumimoji="1" lang="zh-TW" altLang="en-US" sz="36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問題交流</a:t>
            </a:r>
            <a:endParaRPr kumimoji="1" lang="zh-CN" altLang="en-US" sz="3600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grpSp>
        <p:nvGrpSpPr>
          <p:cNvPr id="61" name="组 80"/>
          <p:cNvGrpSpPr/>
          <p:nvPr/>
        </p:nvGrpSpPr>
        <p:grpSpPr>
          <a:xfrm>
            <a:off x="5269237" y="5597905"/>
            <a:ext cx="714896" cy="842464"/>
            <a:chOff x="6528664" y="1618363"/>
            <a:chExt cx="714896" cy="842464"/>
          </a:xfrm>
        </p:grpSpPr>
        <p:sp>
          <p:nvSpPr>
            <p:cNvPr id="62" name="chenying0907 232"/>
            <p:cNvSpPr/>
            <p:nvPr/>
          </p:nvSpPr>
          <p:spPr>
            <a:xfrm>
              <a:off x="6528664" y="1618363"/>
              <a:ext cx="714896" cy="84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19"/>
                  </a:moveTo>
                  <a:cubicBezTo>
                    <a:pt x="5348" y="11844"/>
                    <a:pt x="8764" y="3907"/>
                    <a:pt x="11380" y="0"/>
                  </a:cubicBezTo>
                  <a:cubicBezTo>
                    <a:pt x="11376" y="5932"/>
                    <a:pt x="16649" y="9489"/>
                    <a:pt x="21600" y="13177"/>
                  </a:cubicBezTo>
                  <a:cubicBezTo>
                    <a:pt x="16544" y="13853"/>
                    <a:pt x="13668" y="17355"/>
                    <a:pt x="11962" y="21600"/>
                  </a:cubicBezTo>
                  <a:cubicBezTo>
                    <a:pt x="10717" y="16355"/>
                    <a:pt x="5962" y="13260"/>
                    <a:pt x="0" y="1201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3" name="文本框 82"/>
            <p:cNvSpPr txBox="1"/>
            <p:nvPr/>
          </p:nvSpPr>
          <p:spPr>
            <a:xfrm>
              <a:off x="6722231" y="180876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400" dirty="0" smtClean="0">
                  <a:latin typeface="Arial"/>
                  <a:ea typeface="微软雅黑"/>
                  <a:cs typeface="DFPShaoNvW5-GB" charset="-122"/>
                  <a:sym typeface="Arial"/>
                </a:rPr>
                <a:t>4</a:t>
              </a:r>
              <a:endParaRPr kumimoji="1" lang="zh-CN" altLang="en-US" sz="2400" dirty="0">
                <a:latin typeface="Arial"/>
                <a:ea typeface="微软雅黑"/>
                <a:cs typeface="DFPShaoNvW5-GB" charset="-122"/>
                <a:sym typeface="Arial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6870960" y="1293732"/>
            <a:ext cx="2248228" cy="563247"/>
            <a:chOff x="8275391" y="1266586"/>
            <a:chExt cx="2248225" cy="563247"/>
          </a:xfrm>
        </p:grpSpPr>
        <p:grpSp>
          <p:nvGrpSpPr>
            <p:cNvPr id="27" name="组合 416"/>
            <p:cNvGrpSpPr/>
            <p:nvPr/>
          </p:nvGrpSpPr>
          <p:grpSpPr>
            <a:xfrm>
              <a:off x="8275391" y="1505833"/>
              <a:ext cx="540000" cy="324000"/>
              <a:chOff x="3610120" y="261689"/>
              <a:chExt cx="636853" cy="393183"/>
            </a:xfrm>
          </p:grpSpPr>
          <p:pic>
            <p:nvPicPr>
              <p:cNvPr id="29" name="图片 417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09115">
                <a:off x="3830226" y="261689"/>
                <a:ext cx="416747" cy="246260"/>
              </a:xfrm>
              <a:prstGeom prst="rect">
                <a:avLst/>
              </a:prstGeom>
            </p:spPr>
          </p:pic>
          <p:sp>
            <p:nvSpPr>
              <p:cNvPr id="30" name="Freeform 249"/>
              <p:cNvSpPr>
                <a:spLocks noEditPoints="1"/>
              </p:cNvSpPr>
              <p:nvPr userDrawn="1"/>
            </p:nvSpPr>
            <p:spPr bwMode="auto">
              <a:xfrm rot="2431720" flipH="1">
                <a:off x="3610120" y="366070"/>
                <a:ext cx="211706" cy="288802"/>
              </a:xfrm>
              <a:custGeom>
                <a:avLst/>
                <a:gdLst>
                  <a:gd name="T0" fmla="*/ 82 w 239"/>
                  <a:gd name="T1" fmla="*/ 301 h 301"/>
                  <a:gd name="T2" fmla="*/ 64 w 239"/>
                  <a:gd name="T3" fmla="*/ 298 h 301"/>
                  <a:gd name="T4" fmla="*/ 8 w 239"/>
                  <a:gd name="T5" fmla="*/ 212 h 301"/>
                  <a:gd name="T6" fmla="*/ 100 w 239"/>
                  <a:gd name="T7" fmla="*/ 162 h 301"/>
                  <a:gd name="T8" fmla="*/ 153 w 239"/>
                  <a:gd name="T9" fmla="*/ 182 h 301"/>
                  <a:gd name="T10" fmla="*/ 44 w 239"/>
                  <a:gd name="T11" fmla="*/ 17 h 301"/>
                  <a:gd name="T12" fmla="*/ 53 w 239"/>
                  <a:gd name="T13" fmla="*/ 47 h 301"/>
                  <a:gd name="T14" fmla="*/ 51 w 239"/>
                  <a:gd name="T15" fmla="*/ 52 h 301"/>
                  <a:gd name="T16" fmla="*/ 46 w 239"/>
                  <a:gd name="T17" fmla="*/ 50 h 301"/>
                  <a:gd name="T18" fmla="*/ 34 w 239"/>
                  <a:gd name="T19" fmla="*/ 11 h 301"/>
                  <a:gd name="T20" fmla="*/ 33 w 239"/>
                  <a:gd name="T21" fmla="*/ 8 h 301"/>
                  <a:gd name="T22" fmla="*/ 34 w 239"/>
                  <a:gd name="T23" fmla="*/ 3 h 301"/>
                  <a:gd name="T24" fmla="*/ 36 w 239"/>
                  <a:gd name="T25" fmla="*/ 3 h 301"/>
                  <a:gd name="T26" fmla="*/ 44 w 239"/>
                  <a:gd name="T27" fmla="*/ 0 h 301"/>
                  <a:gd name="T28" fmla="*/ 81 w 239"/>
                  <a:gd name="T29" fmla="*/ 6 h 301"/>
                  <a:gd name="T30" fmla="*/ 80 w 239"/>
                  <a:gd name="T31" fmla="*/ 14 h 301"/>
                  <a:gd name="T32" fmla="*/ 47 w 239"/>
                  <a:gd name="T33" fmla="*/ 9 h 301"/>
                  <a:gd name="T34" fmla="*/ 161 w 239"/>
                  <a:gd name="T35" fmla="*/ 187 h 301"/>
                  <a:gd name="T36" fmla="*/ 239 w 239"/>
                  <a:gd name="T37" fmla="*/ 288 h 301"/>
                  <a:gd name="T38" fmla="*/ 236 w 239"/>
                  <a:gd name="T39" fmla="*/ 293 h 301"/>
                  <a:gd name="T40" fmla="*/ 231 w 239"/>
                  <a:gd name="T41" fmla="*/ 291 h 301"/>
                  <a:gd name="T42" fmla="*/ 161 w 239"/>
                  <a:gd name="T43" fmla="*/ 197 h 301"/>
                  <a:gd name="T44" fmla="*/ 149 w 239"/>
                  <a:gd name="T45" fmla="*/ 252 h 301"/>
                  <a:gd name="T46" fmla="*/ 82 w 239"/>
                  <a:gd name="T47" fmla="*/ 301 h 301"/>
                  <a:gd name="T48" fmla="*/ 79 w 239"/>
                  <a:gd name="T49" fmla="*/ 168 h 301"/>
                  <a:gd name="T50" fmla="*/ 16 w 239"/>
                  <a:gd name="T51" fmla="*/ 214 h 301"/>
                  <a:gd name="T52" fmla="*/ 66 w 239"/>
                  <a:gd name="T53" fmla="*/ 291 h 301"/>
                  <a:gd name="T54" fmla="*/ 141 w 239"/>
                  <a:gd name="T55" fmla="*/ 249 h 301"/>
                  <a:gd name="T56" fmla="*/ 153 w 239"/>
                  <a:gd name="T57" fmla="*/ 191 h 301"/>
                  <a:gd name="T58" fmla="*/ 99 w 239"/>
                  <a:gd name="T59" fmla="*/ 170 h 301"/>
                  <a:gd name="T60" fmla="*/ 79 w 239"/>
                  <a:gd name="T61" fmla="*/ 16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9" h="301">
                    <a:moveTo>
                      <a:pt x="82" y="301"/>
                    </a:moveTo>
                    <a:cubicBezTo>
                      <a:pt x="76" y="301"/>
                      <a:pt x="70" y="300"/>
                      <a:pt x="64" y="298"/>
                    </a:cubicBezTo>
                    <a:cubicBezTo>
                      <a:pt x="17" y="285"/>
                      <a:pt x="0" y="245"/>
                      <a:pt x="8" y="212"/>
                    </a:cubicBezTo>
                    <a:cubicBezTo>
                      <a:pt x="15" y="180"/>
                      <a:pt x="47" y="152"/>
                      <a:pt x="100" y="162"/>
                    </a:cubicBezTo>
                    <a:cubicBezTo>
                      <a:pt x="120" y="165"/>
                      <a:pt x="137" y="173"/>
                      <a:pt x="153" y="182"/>
                    </a:cubicBezTo>
                    <a:cubicBezTo>
                      <a:pt x="148" y="130"/>
                      <a:pt x="116" y="69"/>
                      <a:pt x="44" y="1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4" y="49"/>
                      <a:pt x="53" y="51"/>
                      <a:pt x="51" y="52"/>
                    </a:cubicBezTo>
                    <a:cubicBezTo>
                      <a:pt x="49" y="53"/>
                      <a:pt x="46" y="52"/>
                      <a:pt x="46" y="50"/>
                    </a:cubicBezTo>
                    <a:cubicBezTo>
                      <a:pt x="41" y="41"/>
                      <a:pt x="33" y="22"/>
                      <a:pt x="34" y="1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5" y="3"/>
                      <a:pt x="35" y="3"/>
                      <a:pt x="36" y="3"/>
                    </a:cubicBezTo>
                    <a:cubicBezTo>
                      <a:pt x="37" y="1"/>
                      <a:pt x="40" y="0"/>
                      <a:pt x="44" y="0"/>
                    </a:cubicBezTo>
                    <a:cubicBezTo>
                      <a:pt x="59" y="3"/>
                      <a:pt x="81" y="6"/>
                      <a:pt x="81" y="6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62" y="11"/>
                      <a:pt x="47" y="9"/>
                    </a:cubicBezTo>
                    <a:cubicBezTo>
                      <a:pt x="125" y="66"/>
                      <a:pt x="158" y="131"/>
                      <a:pt x="161" y="187"/>
                    </a:cubicBezTo>
                    <a:cubicBezTo>
                      <a:pt x="217" y="225"/>
                      <a:pt x="238" y="287"/>
                      <a:pt x="239" y="288"/>
                    </a:cubicBezTo>
                    <a:cubicBezTo>
                      <a:pt x="239" y="290"/>
                      <a:pt x="238" y="293"/>
                      <a:pt x="236" y="293"/>
                    </a:cubicBezTo>
                    <a:cubicBezTo>
                      <a:pt x="234" y="294"/>
                      <a:pt x="232" y="293"/>
                      <a:pt x="231" y="291"/>
                    </a:cubicBezTo>
                    <a:cubicBezTo>
                      <a:pt x="231" y="290"/>
                      <a:pt x="211" y="233"/>
                      <a:pt x="161" y="197"/>
                    </a:cubicBezTo>
                    <a:cubicBezTo>
                      <a:pt x="161" y="217"/>
                      <a:pt x="156" y="236"/>
                      <a:pt x="149" y="252"/>
                    </a:cubicBezTo>
                    <a:cubicBezTo>
                      <a:pt x="134" y="283"/>
                      <a:pt x="109" y="301"/>
                      <a:pt x="82" y="301"/>
                    </a:cubicBezTo>
                    <a:close/>
                    <a:moveTo>
                      <a:pt x="79" y="168"/>
                    </a:moveTo>
                    <a:cubicBezTo>
                      <a:pt x="43" y="168"/>
                      <a:pt x="21" y="189"/>
                      <a:pt x="16" y="214"/>
                    </a:cubicBezTo>
                    <a:cubicBezTo>
                      <a:pt x="9" y="243"/>
                      <a:pt x="24" y="279"/>
                      <a:pt x="66" y="291"/>
                    </a:cubicBezTo>
                    <a:cubicBezTo>
                      <a:pt x="96" y="299"/>
                      <a:pt x="125" y="283"/>
                      <a:pt x="141" y="249"/>
                    </a:cubicBezTo>
                    <a:cubicBezTo>
                      <a:pt x="149" y="232"/>
                      <a:pt x="154" y="212"/>
                      <a:pt x="153" y="191"/>
                    </a:cubicBezTo>
                    <a:cubicBezTo>
                      <a:pt x="138" y="181"/>
                      <a:pt x="120" y="174"/>
                      <a:pt x="99" y="170"/>
                    </a:cubicBezTo>
                    <a:cubicBezTo>
                      <a:pt x="92" y="168"/>
                      <a:pt x="85" y="168"/>
                      <a:pt x="79" y="16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28" name="文本框 71"/>
            <p:cNvSpPr txBox="1"/>
            <p:nvPr/>
          </p:nvSpPr>
          <p:spPr>
            <a:xfrm>
              <a:off x="8902661" y="1266586"/>
              <a:ext cx="16209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TW" altLang="en-US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DFPShaoNvW5-GB" charset="-122"/>
                  <a:sym typeface="Arial"/>
                </a:rPr>
                <a:t>平分東西</a:t>
              </a:r>
              <a:endParaRPr kumimoji="1"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7705486" y="1687313"/>
            <a:ext cx="2966373" cy="563247"/>
            <a:chOff x="8275391" y="1266586"/>
            <a:chExt cx="2966369" cy="563247"/>
          </a:xfrm>
        </p:grpSpPr>
        <p:grpSp>
          <p:nvGrpSpPr>
            <p:cNvPr id="33" name="组合 416"/>
            <p:cNvGrpSpPr/>
            <p:nvPr/>
          </p:nvGrpSpPr>
          <p:grpSpPr>
            <a:xfrm>
              <a:off x="8275391" y="1505833"/>
              <a:ext cx="540000" cy="324000"/>
              <a:chOff x="3610120" y="261689"/>
              <a:chExt cx="636853" cy="393183"/>
            </a:xfrm>
          </p:grpSpPr>
          <p:pic>
            <p:nvPicPr>
              <p:cNvPr id="49" name="图片 417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09115">
                <a:off x="3830226" y="261689"/>
                <a:ext cx="416747" cy="246260"/>
              </a:xfrm>
              <a:prstGeom prst="rect">
                <a:avLst/>
              </a:prstGeom>
            </p:spPr>
          </p:pic>
          <p:sp>
            <p:nvSpPr>
              <p:cNvPr id="50" name="Freeform 249"/>
              <p:cNvSpPr>
                <a:spLocks noEditPoints="1"/>
              </p:cNvSpPr>
              <p:nvPr userDrawn="1"/>
            </p:nvSpPr>
            <p:spPr bwMode="auto">
              <a:xfrm rot="2431720" flipH="1">
                <a:off x="3610120" y="366070"/>
                <a:ext cx="211706" cy="288802"/>
              </a:xfrm>
              <a:custGeom>
                <a:avLst/>
                <a:gdLst>
                  <a:gd name="T0" fmla="*/ 82 w 239"/>
                  <a:gd name="T1" fmla="*/ 301 h 301"/>
                  <a:gd name="T2" fmla="*/ 64 w 239"/>
                  <a:gd name="T3" fmla="*/ 298 h 301"/>
                  <a:gd name="T4" fmla="*/ 8 w 239"/>
                  <a:gd name="T5" fmla="*/ 212 h 301"/>
                  <a:gd name="T6" fmla="*/ 100 w 239"/>
                  <a:gd name="T7" fmla="*/ 162 h 301"/>
                  <a:gd name="T8" fmla="*/ 153 w 239"/>
                  <a:gd name="T9" fmla="*/ 182 h 301"/>
                  <a:gd name="T10" fmla="*/ 44 w 239"/>
                  <a:gd name="T11" fmla="*/ 17 h 301"/>
                  <a:gd name="T12" fmla="*/ 53 w 239"/>
                  <a:gd name="T13" fmla="*/ 47 h 301"/>
                  <a:gd name="T14" fmla="*/ 51 w 239"/>
                  <a:gd name="T15" fmla="*/ 52 h 301"/>
                  <a:gd name="T16" fmla="*/ 46 w 239"/>
                  <a:gd name="T17" fmla="*/ 50 h 301"/>
                  <a:gd name="T18" fmla="*/ 34 w 239"/>
                  <a:gd name="T19" fmla="*/ 11 h 301"/>
                  <a:gd name="T20" fmla="*/ 33 w 239"/>
                  <a:gd name="T21" fmla="*/ 8 h 301"/>
                  <a:gd name="T22" fmla="*/ 34 w 239"/>
                  <a:gd name="T23" fmla="*/ 3 h 301"/>
                  <a:gd name="T24" fmla="*/ 36 w 239"/>
                  <a:gd name="T25" fmla="*/ 3 h 301"/>
                  <a:gd name="T26" fmla="*/ 44 w 239"/>
                  <a:gd name="T27" fmla="*/ 0 h 301"/>
                  <a:gd name="T28" fmla="*/ 81 w 239"/>
                  <a:gd name="T29" fmla="*/ 6 h 301"/>
                  <a:gd name="T30" fmla="*/ 80 w 239"/>
                  <a:gd name="T31" fmla="*/ 14 h 301"/>
                  <a:gd name="T32" fmla="*/ 47 w 239"/>
                  <a:gd name="T33" fmla="*/ 9 h 301"/>
                  <a:gd name="T34" fmla="*/ 161 w 239"/>
                  <a:gd name="T35" fmla="*/ 187 h 301"/>
                  <a:gd name="T36" fmla="*/ 239 w 239"/>
                  <a:gd name="T37" fmla="*/ 288 h 301"/>
                  <a:gd name="T38" fmla="*/ 236 w 239"/>
                  <a:gd name="T39" fmla="*/ 293 h 301"/>
                  <a:gd name="T40" fmla="*/ 231 w 239"/>
                  <a:gd name="T41" fmla="*/ 291 h 301"/>
                  <a:gd name="T42" fmla="*/ 161 w 239"/>
                  <a:gd name="T43" fmla="*/ 197 h 301"/>
                  <a:gd name="T44" fmla="*/ 149 w 239"/>
                  <a:gd name="T45" fmla="*/ 252 h 301"/>
                  <a:gd name="T46" fmla="*/ 82 w 239"/>
                  <a:gd name="T47" fmla="*/ 301 h 301"/>
                  <a:gd name="T48" fmla="*/ 79 w 239"/>
                  <a:gd name="T49" fmla="*/ 168 h 301"/>
                  <a:gd name="T50" fmla="*/ 16 w 239"/>
                  <a:gd name="T51" fmla="*/ 214 h 301"/>
                  <a:gd name="T52" fmla="*/ 66 w 239"/>
                  <a:gd name="T53" fmla="*/ 291 h 301"/>
                  <a:gd name="T54" fmla="*/ 141 w 239"/>
                  <a:gd name="T55" fmla="*/ 249 h 301"/>
                  <a:gd name="T56" fmla="*/ 153 w 239"/>
                  <a:gd name="T57" fmla="*/ 191 h 301"/>
                  <a:gd name="T58" fmla="*/ 99 w 239"/>
                  <a:gd name="T59" fmla="*/ 170 h 301"/>
                  <a:gd name="T60" fmla="*/ 79 w 239"/>
                  <a:gd name="T61" fmla="*/ 16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9" h="301">
                    <a:moveTo>
                      <a:pt x="82" y="301"/>
                    </a:moveTo>
                    <a:cubicBezTo>
                      <a:pt x="76" y="301"/>
                      <a:pt x="70" y="300"/>
                      <a:pt x="64" y="298"/>
                    </a:cubicBezTo>
                    <a:cubicBezTo>
                      <a:pt x="17" y="285"/>
                      <a:pt x="0" y="245"/>
                      <a:pt x="8" y="212"/>
                    </a:cubicBezTo>
                    <a:cubicBezTo>
                      <a:pt x="15" y="180"/>
                      <a:pt x="47" y="152"/>
                      <a:pt x="100" y="162"/>
                    </a:cubicBezTo>
                    <a:cubicBezTo>
                      <a:pt x="120" y="165"/>
                      <a:pt x="137" y="173"/>
                      <a:pt x="153" y="182"/>
                    </a:cubicBezTo>
                    <a:cubicBezTo>
                      <a:pt x="148" y="130"/>
                      <a:pt x="116" y="69"/>
                      <a:pt x="44" y="1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4" y="49"/>
                      <a:pt x="53" y="51"/>
                      <a:pt x="51" y="52"/>
                    </a:cubicBezTo>
                    <a:cubicBezTo>
                      <a:pt x="49" y="53"/>
                      <a:pt x="46" y="52"/>
                      <a:pt x="46" y="50"/>
                    </a:cubicBezTo>
                    <a:cubicBezTo>
                      <a:pt x="41" y="41"/>
                      <a:pt x="33" y="22"/>
                      <a:pt x="34" y="1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5" y="3"/>
                      <a:pt x="35" y="3"/>
                      <a:pt x="36" y="3"/>
                    </a:cubicBezTo>
                    <a:cubicBezTo>
                      <a:pt x="37" y="1"/>
                      <a:pt x="40" y="0"/>
                      <a:pt x="44" y="0"/>
                    </a:cubicBezTo>
                    <a:cubicBezTo>
                      <a:pt x="59" y="3"/>
                      <a:pt x="81" y="6"/>
                      <a:pt x="81" y="6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62" y="11"/>
                      <a:pt x="47" y="9"/>
                    </a:cubicBezTo>
                    <a:cubicBezTo>
                      <a:pt x="125" y="66"/>
                      <a:pt x="158" y="131"/>
                      <a:pt x="161" y="187"/>
                    </a:cubicBezTo>
                    <a:cubicBezTo>
                      <a:pt x="217" y="225"/>
                      <a:pt x="238" y="287"/>
                      <a:pt x="239" y="288"/>
                    </a:cubicBezTo>
                    <a:cubicBezTo>
                      <a:pt x="239" y="290"/>
                      <a:pt x="238" y="293"/>
                      <a:pt x="236" y="293"/>
                    </a:cubicBezTo>
                    <a:cubicBezTo>
                      <a:pt x="234" y="294"/>
                      <a:pt x="232" y="293"/>
                      <a:pt x="231" y="291"/>
                    </a:cubicBezTo>
                    <a:cubicBezTo>
                      <a:pt x="231" y="290"/>
                      <a:pt x="211" y="233"/>
                      <a:pt x="161" y="197"/>
                    </a:cubicBezTo>
                    <a:cubicBezTo>
                      <a:pt x="161" y="217"/>
                      <a:pt x="156" y="236"/>
                      <a:pt x="149" y="252"/>
                    </a:cubicBezTo>
                    <a:cubicBezTo>
                      <a:pt x="134" y="283"/>
                      <a:pt x="109" y="301"/>
                      <a:pt x="82" y="301"/>
                    </a:cubicBezTo>
                    <a:close/>
                    <a:moveTo>
                      <a:pt x="79" y="168"/>
                    </a:moveTo>
                    <a:cubicBezTo>
                      <a:pt x="43" y="168"/>
                      <a:pt x="21" y="189"/>
                      <a:pt x="16" y="214"/>
                    </a:cubicBezTo>
                    <a:cubicBezTo>
                      <a:pt x="9" y="243"/>
                      <a:pt x="24" y="279"/>
                      <a:pt x="66" y="291"/>
                    </a:cubicBezTo>
                    <a:cubicBezTo>
                      <a:pt x="96" y="299"/>
                      <a:pt x="125" y="283"/>
                      <a:pt x="141" y="249"/>
                    </a:cubicBezTo>
                    <a:cubicBezTo>
                      <a:pt x="149" y="232"/>
                      <a:pt x="154" y="212"/>
                      <a:pt x="153" y="191"/>
                    </a:cubicBezTo>
                    <a:cubicBezTo>
                      <a:pt x="138" y="181"/>
                      <a:pt x="120" y="174"/>
                      <a:pt x="99" y="170"/>
                    </a:cubicBezTo>
                    <a:cubicBezTo>
                      <a:pt x="92" y="168"/>
                      <a:pt x="85" y="168"/>
                      <a:pt x="79" y="16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41" name="文本框 71"/>
            <p:cNvSpPr txBox="1"/>
            <p:nvPr/>
          </p:nvSpPr>
          <p:spPr>
            <a:xfrm>
              <a:off x="8902661" y="1266586"/>
              <a:ext cx="23390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TW" altLang="en-US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DFPShaoNvW5-GB" charset="-122"/>
                  <a:sym typeface="Arial"/>
                </a:rPr>
                <a:t>誰是誰的幾倍</a:t>
              </a:r>
              <a:endParaRPr kumimoji="1"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endParaRPr>
            </a:p>
          </p:txBody>
        </p:sp>
      </p:grpSp>
      <p:grpSp>
        <p:nvGrpSpPr>
          <p:cNvPr id="45" name="群組 44"/>
          <p:cNvGrpSpPr/>
          <p:nvPr/>
        </p:nvGrpSpPr>
        <p:grpSpPr>
          <a:xfrm>
            <a:off x="7674491" y="4789313"/>
            <a:ext cx="3458945" cy="563247"/>
            <a:chOff x="8275391" y="1266586"/>
            <a:chExt cx="3458939" cy="563247"/>
          </a:xfrm>
        </p:grpSpPr>
        <p:grpSp>
          <p:nvGrpSpPr>
            <p:cNvPr id="46" name="组合 416"/>
            <p:cNvGrpSpPr/>
            <p:nvPr/>
          </p:nvGrpSpPr>
          <p:grpSpPr>
            <a:xfrm>
              <a:off x="8275391" y="1505833"/>
              <a:ext cx="540000" cy="324000"/>
              <a:chOff x="3610120" y="261689"/>
              <a:chExt cx="636853" cy="393183"/>
            </a:xfrm>
          </p:grpSpPr>
          <p:pic>
            <p:nvPicPr>
              <p:cNvPr id="48" name="图片 417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09115">
                <a:off x="3830226" y="261689"/>
                <a:ext cx="416747" cy="246260"/>
              </a:xfrm>
              <a:prstGeom prst="rect">
                <a:avLst/>
              </a:prstGeom>
            </p:spPr>
          </p:pic>
          <p:sp>
            <p:nvSpPr>
              <p:cNvPr id="52" name="Freeform 249"/>
              <p:cNvSpPr>
                <a:spLocks noEditPoints="1"/>
              </p:cNvSpPr>
              <p:nvPr userDrawn="1"/>
            </p:nvSpPr>
            <p:spPr bwMode="auto">
              <a:xfrm rot="2431720" flipH="1">
                <a:off x="3610120" y="366070"/>
                <a:ext cx="211706" cy="288802"/>
              </a:xfrm>
              <a:custGeom>
                <a:avLst/>
                <a:gdLst>
                  <a:gd name="T0" fmla="*/ 82 w 239"/>
                  <a:gd name="T1" fmla="*/ 301 h 301"/>
                  <a:gd name="T2" fmla="*/ 64 w 239"/>
                  <a:gd name="T3" fmla="*/ 298 h 301"/>
                  <a:gd name="T4" fmla="*/ 8 w 239"/>
                  <a:gd name="T5" fmla="*/ 212 h 301"/>
                  <a:gd name="T6" fmla="*/ 100 w 239"/>
                  <a:gd name="T7" fmla="*/ 162 h 301"/>
                  <a:gd name="T8" fmla="*/ 153 w 239"/>
                  <a:gd name="T9" fmla="*/ 182 h 301"/>
                  <a:gd name="T10" fmla="*/ 44 w 239"/>
                  <a:gd name="T11" fmla="*/ 17 h 301"/>
                  <a:gd name="T12" fmla="*/ 53 w 239"/>
                  <a:gd name="T13" fmla="*/ 47 h 301"/>
                  <a:gd name="T14" fmla="*/ 51 w 239"/>
                  <a:gd name="T15" fmla="*/ 52 h 301"/>
                  <a:gd name="T16" fmla="*/ 46 w 239"/>
                  <a:gd name="T17" fmla="*/ 50 h 301"/>
                  <a:gd name="T18" fmla="*/ 34 w 239"/>
                  <a:gd name="T19" fmla="*/ 11 h 301"/>
                  <a:gd name="T20" fmla="*/ 33 w 239"/>
                  <a:gd name="T21" fmla="*/ 8 h 301"/>
                  <a:gd name="T22" fmla="*/ 34 w 239"/>
                  <a:gd name="T23" fmla="*/ 3 h 301"/>
                  <a:gd name="T24" fmla="*/ 36 w 239"/>
                  <a:gd name="T25" fmla="*/ 3 h 301"/>
                  <a:gd name="T26" fmla="*/ 44 w 239"/>
                  <a:gd name="T27" fmla="*/ 0 h 301"/>
                  <a:gd name="T28" fmla="*/ 81 w 239"/>
                  <a:gd name="T29" fmla="*/ 6 h 301"/>
                  <a:gd name="T30" fmla="*/ 80 w 239"/>
                  <a:gd name="T31" fmla="*/ 14 h 301"/>
                  <a:gd name="T32" fmla="*/ 47 w 239"/>
                  <a:gd name="T33" fmla="*/ 9 h 301"/>
                  <a:gd name="T34" fmla="*/ 161 w 239"/>
                  <a:gd name="T35" fmla="*/ 187 h 301"/>
                  <a:gd name="T36" fmla="*/ 239 w 239"/>
                  <a:gd name="T37" fmla="*/ 288 h 301"/>
                  <a:gd name="T38" fmla="*/ 236 w 239"/>
                  <a:gd name="T39" fmla="*/ 293 h 301"/>
                  <a:gd name="T40" fmla="*/ 231 w 239"/>
                  <a:gd name="T41" fmla="*/ 291 h 301"/>
                  <a:gd name="T42" fmla="*/ 161 w 239"/>
                  <a:gd name="T43" fmla="*/ 197 h 301"/>
                  <a:gd name="T44" fmla="*/ 149 w 239"/>
                  <a:gd name="T45" fmla="*/ 252 h 301"/>
                  <a:gd name="T46" fmla="*/ 82 w 239"/>
                  <a:gd name="T47" fmla="*/ 301 h 301"/>
                  <a:gd name="T48" fmla="*/ 79 w 239"/>
                  <a:gd name="T49" fmla="*/ 168 h 301"/>
                  <a:gd name="T50" fmla="*/ 16 w 239"/>
                  <a:gd name="T51" fmla="*/ 214 h 301"/>
                  <a:gd name="T52" fmla="*/ 66 w 239"/>
                  <a:gd name="T53" fmla="*/ 291 h 301"/>
                  <a:gd name="T54" fmla="*/ 141 w 239"/>
                  <a:gd name="T55" fmla="*/ 249 h 301"/>
                  <a:gd name="T56" fmla="*/ 153 w 239"/>
                  <a:gd name="T57" fmla="*/ 191 h 301"/>
                  <a:gd name="T58" fmla="*/ 99 w 239"/>
                  <a:gd name="T59" fmla="*/ 170 h 301"/>
                  <a:gd name="T60" fmla="*/ 79 w 239"/>
                  <a:gd name="T61" fmla="*/ 16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9" h="301">
                    <a:moveTo>
                      <a:pt x="82" y="301"/>
                    </a:moveTo>
                    <a:cubicBezTo>
                      <a:pt x="76" y="301"/>
                      <a:pt x="70" y="300"/>
                      <a:pt x="64" y="298"/>
                    </a:cubicBezTo>
                    <a:cubicBezTo>
                      <a:pt x="17" y="285"/>
                      <a:pt x="0" y="245"/>
                      <a:pt x="8" y="212"/>
                    </a:cubicBezTo>
                    <a:cubicBezTo>
                      <a:pt x="15" y="180"/>
                      <a:pt x="47" y="152"/>
                      <a:pt x="100" y="162"/>
                    </a:cubicBezTo>
                    <a:cubicBezTo>
                      <a:pt x="120" y="165"/>
                      <a:pt x="137" y="173"/>
                      <a:pt x="153" y="182"/>
                    </a:cubicBezTo>
                    <a:cubicBezTo>
                      <a:pt x="148" y="130"/>
                      <a:pt x="116" y="69"/>
                      <a:pt x="44" y="1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4" y="49"/>
                      <a:pt x="53" y="51"/>
                      <a:pt x="51" y="52"/>
                    </a:cubicBezTo>
                    <a:cubicBezTo>
                      <a:pt x="49" y="53"/>
                      <a:pt x="46" y="52"/>
                      <a:pt x="46" y="50"/>
                    </a:cubicBezTo>
                    <a:cubicBezTo>
                      <a:pt x="41" y="41"/>
                      <a:pt x="33" y="22"/>
                      <a:pt x="34" y="1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5" y="3"/>
                      <a:pt x="35" y="3"/>
                      <a:pt x="36" y="3"/>
                    </a:cubicBezTo>
                    <a:cubicBezTo>
                      <a:pt x="37" y="1"/>
                      <a:pt x="40" y="0"/>
                      <a:pt x="44" y="0"/>
                    </a:cubicBezTo>
                    <a:cubicBezTo>
                      <a:pt x="59" y="3"/>
                      <a:pt x="81" y="6"/>
                      <a:pt x="81" y="6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62" y="11"/>
                      <a:pt x="47" y="9"/>
                    </a:cubicBezTo>
                    <a:cubicBezTo>
                      <a:pt x="125" y="66"/>
                      <a:pt x="158" y="131"/>
                      <a:pt x="161" y="187"/>
                    </a:cubicBezTo>
                    <a:cubicBezTo>
                      <a:pt x="217" y="225"/>
                      <a:pt x="238" y="287"/>
                      <a:pt x="239" y="288"/>
                    </a:cubicBezTo>
                    <a:cubicBezTo>
                      <a:pt x="239" y="290"/>
                      <a:pt x="238" y="293"/>
                      <a:pt x="236" y="293"/>
                    </a:cubicBezTo>
                    <a:cubicBezTo>
                      <a:pt x="234" y="294"/>
                      <a:pt x="232" y="293"/>
                      <a:pt x="231" y="291"/>
                    </a:cubicBezTo>
                    <a:cubicBezTo>
                      <a:pt x="231" y="290"/>
                      <a:pt x="211" y="233"/>
                      <a:pt x="161" y="197"/>
                    </a:cubicBezTo>
                    <a:cubicBezTo>
                      <a:pt x="161" y="217"/>
                      <a:pt x="156" y="236"/>
                      <a:pt x="149" y="252"/>
                    </a:cubicBezTo>
                    <a:cubicBezTo>
                      <a:pt x="134" y="283"/>
                      <a:pt x="109" y="301"/>
                      <a:pt x="82" y="301"/>
                    </a:cubicBezTo>
                    <a:close/>
                    <a:moveTo>
                      <a:pt x="79" y="168"/>
                    </a:moveTo>
                    <a:cubicBezTo>
                      <a:pt x="43" y="168"/>
                      <a:pt x="21" y="189"/>
                      <a:pt x="16" y="214"/>
                    </a:cubicBezTo>
                    <a:cubicBezTo>
                      <a:pt x="9" y="243"/>
                      <a:pt x="24" y="279"/>
                      <a:pt x="66" y="291"/>
                    </a:cubicBezTo>
                    <a:cubicBezTo>
                      <a:pt x="96" y="299"/>
                      <a:pt x="125" y="283"/>
                      <a:pt x="141" y="249"/>
                    </a:cubicBezTo>
                    <a:cubicBezTo>
                      <a:pt x="149" y="232"/>
                      <a:pt x="154" y="212"/>
                      <a:pt x="153" y="191"/>
                    </a:cubicBezTo>
                    <a:cubicBezTo>
                      <a:pt x="138" y="181"/>
                      <a:pt x="120" y="174"/>
                      <a:pt x="99" y="170"/>
                    </a:cubicBezTo>
                    <a:cubicBezTo>
                      <a:pt x="92" y="168"/>
                      <a:pt x="85" y="168"/>
                      <a:pt x="79" y="16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Arial"/>
                  <a:ea typeface="微软雅黑"/>
                  <a:sym typeface="Arial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本框 71"/>
                <p:cNvSpPr txBox="1"/>
                <p:nvPr/>
              </p:nvSpPr>
              <p:spPr>
                <a:xfrm>
                  <a:off x="8902662" y="1266586"/>
                  <a:ext cx="283166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sz="28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標楷體" panose="03000509000000000000" pitchFamily="65" charset="-120"/>
                            <a:cs typeface="DFPShaoNvW5-GB" charset="-122"/>
                            <a:sym typeface="Arial"/>
                          </a:rPr>
                          <m:t>+</m:t>
                        </m:r>
                        <m:r>
                          <a:rPr kumimoji="1" lang="zh-TW" altLang="en-US" sz="2800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標楷體" panose="03000509000000000000" pitchFamily="65" charset="-120"/>
                            <a:cs typeface="DFPShaoNvW5-GB" charset="-122"/>
                            <a:sym typeface="Arial"/>
                          </a:rPr>
                          <m:t>、－、</m:t>
                        </m:r>
                        <m:r>
                          <a:rPr kumimoji="1" lang="en-US" altLang="zh-TW" sz="2800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Cambria Math"/>
                            <a:cs typeface="DFPShaoNvW5-GB" charset="-122"/>
                            <a:sym typeface="Arial"/>
                          </a:rPr>
                          <m:t>×</m:t>
                        </m:r>
                        <m:r>
                          <a:rPr kumimoji="1" lang="zh-TW" altLang="en-US" sz="2800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標楷體" panose="03000509000000000000" pitchFamily="65" charset="-120"/>
                            <a:cs typeface="DFPShaoNvW5-GB" charset="-122"/>
                            <a:sym typeface="Arial"/>
                          </a:rPr>
                          <m:t>、</m:t>
                        </m:r>
                        <m:r>
                          <a:rPr kumimoji="1" lang="en-US" altLang="zh-TW" sz="2800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Cambria Math"/>
                            <a:cs typeface="DFPShaoNvW5-GB" charset="-122"/>
                            <a:sym typeface="Arial"/>
                          </a:rPr>
                          <m:t>÷</m:t>
                        </m:r>
                      </m:oMath>
                    </m:oMathPara>
                  </a14:m>
                  <a:endParaRPr kumimoji="1" lang="zh-CN" altLang="en-US" sz="2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DFPShaoNvW5-GB" charset="-122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7" name="文本框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2662" y="1266586"/>
                  <a:ext cx="2831668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群組 52"/>
          <p:cNvGrpSpPr/>
          <p:nvPr/>
        </p:nvGrpSpPr>
        <p:grpSpPr>
          <a:xfrm>
            <a:off x="8229012" y="2152864"/>
            <a:ext cx="2607300" cy="563247"/>
            <a:chOff x="8275391" y="1266586"/>
            <a:chExt cx="2607297" cy="563247"/>
          </a:xfrm>
        </p:grpSpPr>
        <p:grpSp>
          <p:nvGrpSpPr>
            <p:cNvPr id="54" name="组合 416"/>
            <p:cNvGrpSpPr/>
            <p:nvPr/>
          </p:nvGrpSpPr>
          <p:grpSpPr>
            <a:xfrm>
              <a:off x="8275391" y="1505833"/>
              <a:ext cx="540000" cy="324000"/>
              <a:chOff x="3610120" y="261689"/>
              <a:chExt cx="636853" cy="393183"/>
            </a:xfrm>
          </p:grpSpPr>
          <p:pic>
            <p:nvPicPr>
              <p:cNvPr id="56" name="图片 417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09115">
                <a:off x="3830226" y="261689"/>
                <a:ext cx="416747" cy="246260"/>
              </a:xfrm>
              <a:prstGeom prst="rect">
                <a:avLst/>
              </a:prstGeom>
            </p:spPr>
          </p:pic>
          <p:sp>
            <p:nvSpPr>
              <p:cNvPr id="57" name="Freeform 249"/>
              <p:cNvSpPr>
                <a:spLocks noEditPoints="1"/>
              </p:cNvSpPr>
              <p:nvPr userDrawn="1"/>
            </p:nvSpPr>
            <p:spPr bwMode="auto">
              <a:xfrm rot="2431720" flipH="1">
                <a:off x="3610120" y="366070"/>
                <a:ext cx="211706" cy="288802"/>
              </a:xfrm>
              <a:custGeom>
                <a:avLst/>
                <a:gdLst>
                  <a:gd name="T0" fmla="*/ 82 w 239"/>
                  <a:gd name="T1" fmla="*/ 301 h 301"/>
                  <a:gd name="T2" fmla="*/ 64 w 239"/>
                  <a:gd name="T3" fmla="*/ 298 h 301"/>
                  <a:gd name="T4" fmla="*/ 8 w 239"/>
                  <a:gd name="T5" fmla="*/ 212 h 301"/>
                  <a:gd name="T6" fmla="*/ 100 w 239"/>
                  <a:gd name="T7" fmla="*/ 162 h 301"/>
                  <a:gd name="T8" fmla="*/ 153 w 239"/>
                  <a:gd name="T9" fmla="*/ 182 h 301"/>
                  <a:gd name="T10" fmla="*/ 44 w 239"/>
                  <a:gd name="T11" fmla="*/ 17 h 301"/>
                  <a:gd name="T12" fmla="*/ 53 w 239"/>
                  <a:gd name="T13" fmla="*/ 47 h 301"/>
                  <a:gd name="T14" fmla="*/ 51 w 239"/>
                  <a:gd name="T15" fmla="*/ 52 h 301"/>
                  <a:gd name="T16" fmla="*/ 46 w 239"/>
                  <a:gd name="T17" fmla="*/ 50 h 301"/>
                  <a:gd name="T18" fmla="*/ 34 w 239"/>
                  <a:gd name="T19" fmla="*/ 11 h 301"/>
                  <a:gd name="T20" fmla="*/ 33 w 239"/>
                  <a:gd name="T21" fmla="*/ 8 h 301"/>
                  <a:gd name="T22" fmla="*/ 34 w 239"/>
                  <a:gd name="T23" fmla="*/ 3 h 301"/>
                  <a:gd name="T24" fmla="*/ 36 w 239"/>
                  <a:gd name="T25" fmla="*/ 3 h 301"/>
                  <a:gd name="T26" fmla="*/ 44 w 239"/>
                  <a:gd name="T27" fmla="*/ 0 h 301"/>
                  <a:gd name="T28" fmla="*/ 81 w 239"/>
                  <a:gd name="T29" fmla="*/ 6 h 301"/>
                  <a:gd name="T30" fmla="*/ 80 w 239"/>
                  <a:gd name="T31" fmla="*/ 14 h 301"/>
                  <a:gd name="T32" fmla="*/ 47 w 239"/>
                  <a:gd name="T33" fmla="*/ 9 h 301"/>
                  <a:gd name="T34" fmla="*/ 161 w 239"/>
                  <a:gd name="T35" fmla="*/ 187 h 301"/>
                  <a:gd name="T36" fmla="*/ 239 w 239"/>
                  <a:gd name="T37" fmla="*/ 288 h 301"/>
                  <a:gd name="T38" fmla="*/ 236 w 239"/>
                  <a:gd name="T39" fmla="*/ 293 h 301"/>
                  <a:gd name="T40" fmla="*/ 231 w 239"/>
                  <a:gd name="T41" fmla="*/ 291 h 301"/>
                  <a:gd name="T42" fmla="*/ 161 w 239"/>
                  <a:gd name="T43" fmla="*/ 197 h 301"/>
                  <a:gd name="T44" fmla="*/ 149 w 239"/>
                  <a:gd name="T45" fmla="*/ 252 h 301"/>
                  <a:gd name="T46" fmla="*/ 82 w 239"/>
                  <a:gd name="T47" fmla="*/ 301 h 301"/>
                  <a:gd name="T48" fmla="*/ 79 w 239"/>
                  <a:gd name="T49" fmla="*/ 168 h 301"/>
                  <a:gd name="T50" fmla="*/ 16 w 239"/>
                  <a:gd name="T51" fmla="*/ 214 h 301"/>
                  <a:gd name="T52" fmla="*/ 66 w 239"/>
                  <a:gd name="T53" fmla="*/ 291 h 301"/>
                  <a:gd name="T54" fmla="*/ 141 w 239"/>
                  <a:gd name="T55" fmla="*/ 249 h 301"/>
                  <a:gd name="T56" fmla="*/ 153 w 239"/>
                  <a:gd name="T57" fmla="*/ 191 h 301"/>
                  <a:gd name="T58" fmla="*/ 99 w 239"/>
                  <a:gd name="T59" fmla="*/ 170 h 301"/>
                  <a:gd name="T60" fmla="*/ 79 w 239"/>
                  <a:gd name="T61" fmla="*/ 16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9" h="301">
                    <a:moveTo>
                      <a:pt x="82" y="301"/>
                    </a:moveTo>
                    <a:cubicBezTo>
                      <a:pt x="76" y="301"/>
                      <a:pt x="70" y="300"/>
                      <a:pt x="64" y="298"/>
                    </a:cubicBezTo>
                    <a:cubicBezTo>
                      <a:pt x="17" y="285"/>
                      <a:pt x="0" y="245"/>
                      <a:pt x="8" y="212"/>
                    </a:cubicBezTo>
                    <a:cubicBezTo>
                      <a:pt x="15" y="180"/>
                      <a:pt x="47" y="152"/>
                      <a:pt x="100" y="162"/>
                    </a:cubicBezTo>
                    <a:cubicBezTo>
                      <a:pt x="120" y="165"/>
                      <a:pt x="137" y="173"/>
                      <a:pt x="153" y="182"/>
                    </a:cubicBezTo>
                    <a:cubicBezTo>
                      <a:pt x="148" y="130"/>
                      <a:pt x="116" y="69"/>
                      <a:pt x="44" y="1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4" y="49"/>
                      <a:pt x="53" y="51"/>
                      <a:pt x="51" y="52"/>
                    </a:cubicBezTo>
                    <a:cubicBezTo>
                      <a:pt x="49" y="53"/>
                      <a:pt x="46" y="52"/>
                      <a:pt x="46" y="50"/>
                    </a:cubicBezTo>
                    <a:cubicBezTo>
                      <a:pt x="41" y="41"/>
                      <a:pt x="33" y="22"/>
                      <a:pt x="34" y="1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5" y="3"/>
                      <a:pt x="35" y="3"/>
                      <a:pt x="36" y="3"/>
                    </a:cubicBezTo>
                    <a:cubicBezTo>
                      <a:pt x="37" y="1"/>
                      <a:pt x="40" y="0"/>
                      <a:pt x="44" y="0"/>
                    </a:cubicBezTo>
                    <a:cubicBezTo>
                      <a:pt x="59" y="3"/>
                      <a:pt x="81" y="6"/>
                      <a:pt x="81" y="6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62" y="11"/>
                      <a:pt x="47" y="9"/>
                    </a:cubicBezTo>
                    <a:cubicBezTo>
                      <a:pt x="125" y="66"/>
                      <a:pt x="158" y="131"/>
                      <a:pt x="161" y="187"/>
                    </a:cubicBezTo>
                    <a:cubicBezTo>
                      <a:pt x="217" y="225"/>
                      <a:pt x="238" y="287"/>
                      <a:pt x="239" y="288"/>
                    </a:cubicBezTo>
                    <a:cubicBezTo>
                      <a:pt x="239" y="290"/>
                      <a:pt x="238" y="293"/>
                      <a:pt x="236" y="293"/>
                    </a:cubicBezTo>
                    <a:cubicBezTo>
                      <a:pt x="234" y="294"/>
                      <a:pt x="232" y="293"/>
                      <a:pt x="231" y="291"/>
                    </a:cubicBezTo>
                    <a:cubicBezTo>
                      <a:pt x="231" y="290"/>
                      <a:pt x="211" y="233"/>
                      <a:pt x="161" y="197"/>
                    </a:cubicBezTo>
                    <a:cubicBezTo>
                      <a:pt x="161" y="217"/>
                      <a:pt x="156" y="236"/>
                      <a:pt x="149" y="252"/>
                    </a:cubicBezTo>
                    <a:cubicBezTo>
                      <a:pt x="134" y="283"/>
                      <a:pt x="109" y="301"/>
                      <a:pt x="82" y="301"/>
                    </a:cubicBezTo>
                    <a:close/>
                    <a:moveTo>
                      <a:pt x="79" y="168"/>
                    </a:moveTo>
                    <a:cubicBezTo>
                      <a:pt x="43" y="168"/>
                      <a:pt x="21" y="189"/>
                      <a:pt x="16" y="214"/>
                    </a:cubicBezTo>
                    <a:cubicBezTo>
                      <a:pt x="9" y="243"/>
                      <a:pt x="24" y="279"/>
                      <a:pt x="66" y="291"/>
                    </a:cubicBezTo>
                    <a:cubicBezTo>
                      <a:pt x="96" y="299"/>
                      <a:pt x="125" y="283"/>
                      <a:pt x="141" y="249"/>
                    </a:cubicBezTo>
                    <a:cubicBezTo>
                      <a:pt x="149" y="232"/>
                      <a:pt x="154" y="212"/>
                      <a:pt x="153" y="191"/>
                    </a:cubicBezTo>
                    <a:cubicBezTo>
                      <a:pt x="138" y="181"/>
                      <a:pt x="120" y="174"/>
                      <a:pt x="99" y="170"/>
                    </a:cubicBezTo>
                    <a:cubicBezTo>
                      <a:pt x="92" y="168"/>
                      <a:pt x="85" y="168"/>
                      <a:pt x="79" y="16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55" name="文本框 71"/>
            <p:cNvSpPr txBox="1"/>
            <p:nvPr/>
          </p:nvSpPr>
          <p:spPr>
            <a:xfrm>
              <a:off x="8902661" y="1266586"/>
              <a:ext cx="19800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TW" altLang="en-US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DFPShaoNvW5-GB" charset="-122"/>
                  <a:sym typeface="Arial"/>
                </a:rPr>
                <a:t>比率與比例</a:t>
              </a:r>
              <a:endParaRPr kumimoji="1"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endParaRPr>
            </a:p>
          </p:txBody>
        </p:sp>
      </p:grpSp>
      <p:grpSp>
        <p:nvGrpSpPr>
          <p:cNvPr id="58" name="群組 57"/>
          <p:cNvGrpSpPr/>
          <p:nvPr/>
        </p:nvGrpSpPr>
        <p:grpSpPr>
          <a:xfrm>
            <a:off x="7961436" y="3362441"/>
            <a:ext cx="2248228" cy="563247"/>
            <a:chOff x="8275391" y="1266586"/>
            <a:chExt cx="2248225" cy="563247"/>
          </a:xfrm>
        </p:grpSpPr>
        <p:grpSp>
          <p:nvGrpSpPr>
            <p:cNvPr id="59" name="组合 416"/>
            <p:cNvGrpSpPr/>
            <p:nvPr/>
          </p:nvGrpSpPr>
          <p:grpSpPr>
            <a:xfrm>
              <a:off x="8275391" y="1505833"/>
              <a:ext cx="540000" cy="324000"/>
              <a:chOff x="3610120" y="261689"/>
              <a:chExt cx="636853" cy="393183"/>
            </a:xfrm>
          </p:grpSpPr>
          <p:pic>
            <p:nvPicPr>
              <p:cNvPr id="65" name="图片 417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09115">
                <a:off x="3830226" y="261689"/>
                <a:ext cx="416747" cy="246260"/>
              </a:xfrm>
              <a:prstGeom prst="rect">
                <a:avLst/>
              </a:prstGeom>
            </p:spPr>
          </p:pic>
          <p:sp>
            <p:nvSpPr>
              <p:cNvPr id="66" name="Freeform 249"/>
              <p:cNvSpPr>
                <a:spLocks noEditPoints="1"/>
              </p:cNvSpPr>
              <p:nvPr userDrawn="1"/>
            </p:nvSpPr>
            <p:spPr bwMode="auto">
              <a:xfrm rot="2431720" flipH="1">
                <a:off x="3610120" y="366070"/>
                <a:ext cx="211706" cy="288802"/>
              </a:xfrm>
              <a:custGeom>
                <a:avLst/>
                <a:gdLst>
                  <a:gd name="T0" fmla="*/ 82 w 239"/>
                  <a:gd name="T1" fmla="*/ 301 h 301"/>
                  <a:gd name="T2" fmla="*/ 64 w 239"/>
                  <a:gd name="T3" fmla="*/ 298 h 301"/>
                  <a:gd name="T4" fmla="*/ 8 w 239"/>
                  <a:gd name="T5" fmla="*/ 212 h 301"/>
                  <a:gd name="T6" fmla="*/ 100 w 239"/>
                  <a:gd name="T7" fmla="*/ 162 h 301"/>
                  <a:gd name="T8" fmla="*/ 153 w 239"/>
                  <a:gd name="T9" fmla="*/ 182 h 301"/>
                  <a:gd name="T10" fmla="*/ 44 w 239"/>
                  <a:gd name="T11" fmla="*/ 17 h 301"/>
                  <a:gd name="T12" fmla="*/ 53 w 239"/>
                  <a:gd name="T13" fmla="*/ 47 h 301"/>
                  <a:gd name="T14" fmla="*/ 51 w 239"/>
                  <a:gd name="T15" fmla="*/ 52 h 301"/>
                  <a:gd name="T16" fmla="*/ 46 w 239"/>
                  <a:gd name="T17" fmla="*/ 50 h 301"/>
                  <a:gd name="T18" fmla="*/ 34 w 239"/>
                  <a:gd name="T19" fmla="*/ 11 h 301"/>
                  <a:gd name="T20" fmla="*/ 33 w 239"/>
                  <a:gd name="T21" fmla="*/ 8 h 301"/>
                  <a:gd name="T22" fmla="*/ 34 w 239"/>
                  <a:gd name="T23" fmla="*/ 3 h 301"/>
                  <a:gd name="T24" fmla="*/ 36 w 239"/>
                  <a:gd name="T25" fmla="*/ 3 h 301"/>
                  <a:gd name="T26" fmla="*/ 44 w 239"/>
                  <a:gd name="T27" fmla="*/ 0 h 301"/>
                  <a:gd name="T28" fmla="*/ 81 w 239"/>
                  <a:gd name="T29" fmla="*/ 6 h 301"/>
                  <a:gd name="T30" fmla="*/ 80 w 239"/>
                  <a:gd name="T31" fmla="*/ 14 h 301"/>
                  <a:gd name="T32" fmla="*/ 47 w 239"/>
                  <a:gd name="T33" fmla="*/ 9 h 301"/>
                  <a:gd name="T34" fmla="*/ 161 w 239"/>
                  <a:gd name="T35" fmla="*/ 187 h 301"/>
                  <a:gd name="T36" fmla="*/ 239 w 239"/>
                  <a:gd name="T37" fmla="*/ 288 h 301"/>
                  <a:gd name="T38" fmla="*/ 236 w 239"/>
                  <a:gd name="T39" fmla="*/ 293 h 301"/>
                  <a:gd name="T40" fmla="*/ 231 w 239"/>
                  <a:gd name="T41" fmla="*/ 291 h 301"/>
                  <a:gd name="T42" fmla="*/ 161 w 239"/>
                  <a:gd name="T43" fmla="*/ 197 h 301"/>
                  <a:gd name="T44" fmla="*/ 149 w 239"/>
                  <a:gd name="T45" fmla="*/ 252 h 301"/>
                  <a:gd name="T46" fmla="*/ 82 w 239"/>
                  <a:gd name="T47" fmla="*/ 301 h 301"/>
                  <a:gd name="T48" fmla="*/ 79 w 239"/>
                  <a:gd name="T49" fmla="*/ 168 h 301"/>
                  <a:gd name="T50" fmla="*/ 16 w 239"/>
                  <a:gd name="T51" fmla="*/ 214 h 301"/>
                  <a:gd name="T52" fmla="*/ 66 w 239"/>
                  <a:gd name="T53" fmla="*/ 291 h 301"/>
                  <a:gd name="T54" fmla="*/ 141 w 239"/>
                  <a:gd name="T55" fmla="*/ 249 h 301"/>
                  <a:gd name="T56" fmla="*/ 153 w 239"/>
                  <a:gd name="T57" fmla="*/ 191 h 301"/>
                  <a:gd name="T58" fmla="*/ 99 w 239"/>
                  <a:gd name="T59" fmla="*/ 170 h 301"/>
                  <a:gd name="T60" fmla="*/ 79 w 239"/>
                  <a:gd name="T61" fmla="*/ 16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9" h="301">
                    <a:moveTo>
                      <a:pt x="82" y="301"/>
                    </a:moveTo>
                    <a:cubicBezTo>
                      <a:pt x="76" y="301"/>
                      <a:pt x="70" y="300"/>
                      <a:pt x="64" y="298"/>
                    </a:cubicBezTo>
                    <a:cubicBezTo>
                      <a:pt x="17" y="285"/>
                      <a:pt x="0" y="245"/>
                      <a:pt x="8" y="212"/>
                    </a:cubicBezTo>
                    <a:cubicBezTo>
                      <a:pt x="15" y="180"/>
                      <a:pt x="47" y="152"/>
                      <a:pt x="100" y="162"/>
                    </a:cubicBezTo>
                    <a:cubicBezTo>
                      <a:pt x="120" y="165"/>
                      <a:pt x="137" y="173"/>
                      <a:pt x="153" y="182"/>
                    </a:cubicBezTo>
                    <a:cubicBezTo>
                      <a:pt x="148" y="130"/>
                      <a:pt x="116" y="69"/>
                      <a:pt x="44" y="1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4" y="49"/>
                      <a:pt x="53" y="51"/>
                      <a:pt x="51" y="52"/>
                    </a:cubicBezTo>
                    <a:cubicBezTo>
                      <a:pt x="49" y="53"/>
                      <a:pt x="46" y="52"/>
                      <a:pt x="46" y="50"/>
                    </a:cubicBezTo>
                    <a:cubicBezTo>
                      <a:pt x="41" y="41"/>
                      <a:pt x="33" y="22"/>
                      <a:pt x="34" y="1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5" y="3"/>
                      <a:pt x="35" y="3"/>
                      <a:pt x="36" y="3"/>
                    </a:cubicBezTo>
                    <a:cubicBezTo>
                      <a:pt x="37" y="1"/>
                      <a:pt x="40" y="0"/>
                      <a:pt x="44" y="0"/>
                    </a:cubicBezTo>
                    <a:cubicBezTo>
                      <a:pt x="59" y="3"/>
                      <a:pt x="81" y="6"/>
                      <a:pt x="81" y="6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62" y="11"/>
                      <a:pt x="47" y="9"/>
                    </a:cubicBezTo>
                    <a:cubicBezTo>
                      <a:pt x="125" y="66"/>
                      <a:pt x="158" y="131"/>
                      <a:pt x="161" y="187"/>
                    </a:cubicBezTo>
                    <a:cubicBezTo>
                      <a:pt x="217" y="225"/>
                      <a:pt x="238" y="287"/>
                      <a:pt x="239" y="288"/>
                    </a:cubicBezTo>
                    <a:cubicBezTo>
                      <a:pt x="239" y="290"/>
                      <a:pt x="238" y="293"/>
                      <a:pt x="236" y="293"/>
                    </a:cubicBezTo>
                    <a:cubicBezTo>
                      <a:pt x="234" y="294"/>
                      <a:pt x="232" y="293"/>
                      <a:pt x="231" y="291"/>
                    </a:cubicBezTo>
                    <a:cubicBezTo>
                      <a:pt x="231" y="290"/>
                      <a:pt x="211" y="233"/>
                      <a:pt x="161" y="197"/>
                    </a:cubicBezTo>
                    <a:cubicBezTo>
                      <a:pt x="161" y="217"/>
                      <a:pt x="156" y="236"/>
                      <a:pt x="149" y="252"/>
                    </a:cubicBezTo>
                    <a:cubicBezTo>
                      <a:pt x="134" y="283"/>
                      <a:pt x="109" y="301"/>
                      <a:pt x="82" y="301"/>
                    </a:cubicBezTo>
                    <a:close/>
                    <a:moveTo>
                      <a:pt x="79" y="168"/>
                    </a:moveTo>
                    <a:cubicBezTo>
                      <a:pt x="43" y="168"/>
                      <a:pt x="21" y="189"/>
                      <a:pt x="16" y="214"/>
                    </a:cubicBezTo>
                    <a:cubicBezTo>
                      <a:pt x="9" y="243"/>
                      <a:pt x="24" y="279"/>
                      <a:pt x="66" y="291"/>
                    </a:cubicBezTo>
                    <a:cubicBezTo>
                      <a:pt x="96" y="299"/>
                      <a:pt x="125" y="283"/>
                      <a:pt x="141" y="249"/>
                    </a:cubicBezTo>
                    <a:cubicBezTo>
                      <a:pt x="149" y="232"/>
                      <a:pt x="154" y="212"/>
                      <a:pt x="153" y="191"/>
                    </a:cubicBezTo>
                    <a:cubicBezTo>
                      <a:pt x="138" y="181"/>
                      <a:pt x="120" y="174"/>
                      <a:pt x="99" y="170"/>
                    </a:cubicBezTo>
                    <a:cubicBezTo>
                      <a:pt x="92" y="168"/>
                      <a:pt x="85" y="168"/>
                      <a:pt x="79" y="16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64" name="文本框 71"/>
            <p:cNvSpPr txBox="1"/>
            <p:nvPr/>
          </p:nvSpPr>
          <p:spPr>
            <a:xfrm>
              <a:off x="8902661" y="1266586"/>
              <a:ext cx="16209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TW" altLang="en-US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DFPShaoNvW5-GB" charset="-122"/>
                  <a:sym typeface="Arial"/>
                </a:rPr>
                <a:t>等值分數</a:t>
              </a:r>
              <a:endParaRPr kumimoji="1"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0381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25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2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42" grpId="0"/>
      <p:bldP spid="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2"/>
          <p:cNvSpPr txBox="1">
            <a:spLocks/>
          </p:cNvSpPr>
          <p:nvPr/>
        </p:nvSpPr>
        <p:spPr>
          <a:xfrm>
            <a:off x="8982819" y="54675"/>
            <a:ext cx="30241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分數的大小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標題 2"/>
              <p:cNvSpPr txBox="1">
                <a:spLocks/>
              </p:cNvSpPr>
              <p:nvPr/>
            </p:nvSpPr>
            <p:spPr>
              <a:xfrm>
                <a:off x="339724" y="135277"/>
                <a:ext cx="4441370" cy="1051240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TW" altLang="en-US" sz="4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4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TW" sz="4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TW" altLang="en-US" sz="4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 一樣大的分數</a:t>
                </a:r>
                <a:endParaRPr lang="zh-TW" alt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endParaRPr>
              </a:p>
            </p:txBody>
          </p:sp>
        </mc:Choice>
        <mc:Fallback xmlns="">
          <p:sp>
            <p:nvSpPr>
              <p:cNvPr id="7" name="標題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24" y="135277"/>
                <a:ext cx="4441370" cy="1051240"/>
              </a:xfrm>
              <a:prstGeom prst="rect">
                <a:avLst/>
              </a:prstGeom>
              <a:blipFill rotWithShape="1">
                <a:blip r:embed="rId3"/>
                <a:stretch>
                  <a:fillRect l="-4945" t="-1156" r="-824" b="-5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D:\vito\分享報告\簡報用小插圖\想\11(png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439" y="4366733"/>
            <a:ext cx="1543503" cy="24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群組 29"/>
          <p:cNvGrpSpPr/>
          <p:nvPr/>
        </p:nvGrpSpPr>
        <p:grpSpPr>
          <a:xfrm>
            <a:off x="445493" y="1399798"/>
            <a:ext cx="2945990" cy="1667826"/>
            <a:chOff x="445493" y="1399798"/>
            <a:chExt cx="2945990" cy="1667826"/>
          </a:xfrm>
        </p:grpSpPr>
        <p:sp>
          <p:nvSpPr>
            <p:cNvPr id="3" name="向右箭號 2"/>
            <p:cNvSpPr/>
            <p:nvPr/>
          </p:nvSpPr>
          <p:spPr>
            <a:xfrm>
              <a:off x="1643692" y="2133423"/>
              <a:ext cx="620486" cy="40063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5" name="群組 14"/>
            <p:cNvGrpSpPr/>
            <p:nvPr/>
          </p:nvGrpSpPr>
          <p:grpSpPr>
            <a:xfrm>
              <a:off x="2671483" y="1399798"/>
              <a:ext cx="720000" cy="1628568"/>
              <a:chOff x="4421094" y="1567546"/>
              <a:chExt cx="720000" cy="1628568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4421094" y="1567546"/>
                <a:ext cx="720000" cy="54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4421094" y="2113975"/>
                <a:ext cx="720000" cy="54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421094" y="2656114"/>
                <a:ext cx="720000" cy="540000"/>
              </a:xfrm>
              <a:prstGeom prst="rect">
                <a:avLst/>
              </a:prstGeom>
              <a:solidFill>
                <a:srgbClr val="99CCFF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445493" y="1439056"/>
              <a:ext cx="864000" cy="1628568"/>
              <a:chOff x="2263455" y="1439056"/>
              <a:chExt cx="864000" cy="1628568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2339657" y="1439056"/>
                <a:ext cx="720000" cy="1628568"/>
              </a:xfrm>
              <a:prstGeom prst="rect">
                <a:avLst/>
              </a:prstGeom>
              <a:solidFill>
                <a:srgbClr val="99CCFF"/>
              </a:solidFill>
              <a:ln>
                <a:solidFill>
                  <a:srgbClr val="99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6" name="直線接點 5"/>
              <p:cNvCxnSpPr/>
              <p:nvPr/>
            </p:nvCxnSpPr>
            <p:spPr>
              <a:xfrm flipH="1" flipV="1">
                <a:off x="2263455" y="1979056"/>
                <a:ext cx="864000" cy="6429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/>
              <p:cNvCxnSpPr/>
              <p:nvPr/>
            </p:nvCxnSpPr>
            <p:spPr>
              <a:xfrm flipH="1" flipV="1">
                <a:off x="2263455" y="2527624"/>
                <a:ext cx="864000" cy="6429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123" name="Picture 3" descr="D:\vito\分享報告\簡報用小插圖\分數\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684" y="1982270"/>
            <a:ext cx="695325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群組 19"/>
          <p:cNvGrpSpPr/>
          <p:nvPr/>
        </p:nvGrpSpPr>
        <p:grpSpPr>
          <a:xfrm>
            <a:off x="4778007" y="1347507"/>
            <a:ext cx="3017990" cy="1667826"/>
            <a:chOff x="4778007" y="1347507"/>
            <a:chExt cx="3017990" cy="1667826"/>
          </a:xfrm>
        </p:grpSpPr>
        <p:sp>
          <p:nvSpPr>
            <p:cNvPr id="21" name="向右箭號 20"/>
            <p:cNvSpPr/>
            <p:nvPr/>
          </p:nvSpPr>
          <p:spPr>
            <a:xfrm>
              <a:off x="5976206" y="2081132"/>
              <a:ext cx="620486" cy="40063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2" name="群組 21"/>
            <p:cNvGrpSpPr/>
            <p:nvPr/>
          </p:nvGrpSpPr>
          <p:grpSpPr>
            <a:xfrm>
              <a:off x="7003997" y="1347507"/>
              <a:ext cx="720000" cy="1628568"/>
              <a:chOff x="4421094" y="1567546"/>
              <a:chExt cx="720000" cy="1628568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4421094" y="1567546"/>
                <a:ext cx="720000" cy="54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4421094" y="2113975"/>
                <a:ext cx="720000" cy="54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421094" y="2656114"/>
                <a:ext cx="720000" cy="540000"/>
              </a:xfrm>
              <a:prstGeom prst="rect">
                <a:avLst/>
              </a:prstGeom>
              <a:solidFill>
                <a:srgbClr val="99CCFF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6" name="群組 25"/>
            <p:cNvGrpSpPr/>
            <p:nvPr/>
          </p:nvGrpSpPr>
          <p:grpSpPr>
            <a:xfrm>
              <a:off x="4778007" y="1386765"/>
              <a:ext cx="3017990" cy="1628568"/>
              <a:chOff x="2263455" y="1439056"/>
              <a:chExt cx="3017990" cy="1628568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2339657" y="1439056"/>
                <a:ext cx="720000" cy="1628568"/>
              </a:xfrm>
              <a:prstGeom prst="rect">
                <a:avLst/>
              </a:prstGeom>
              <a:solidFill>
                <a:srgbClr val="99CCFF"/>
              </a:solidFill>
              <a:ln>
                <a:solidFill>
                  <a:srgbClr val="99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8" name="直線接點 27"/>
              <p:cNvCxnSpPr/>
              <p:nvPr/>
            </p:nvCxnSpPr>
            <p:spPr>
              <a:xfrm flipH="1" flipV="1">
                <a:off x="2263455" y="1979056"/>
                <a:ext cx="864000" cy="6429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接點 28"/>
              <p:cNvCxnSpPr/>
              <p:nvPr/>
            </p:nvCxnSpPr>
            <p:spPr>
              <a:xfrm flipH="1" flipV="1">
                <a:off x="2263455" y="2527624"/>
                <a:ext cx="864000" cy="6429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線接點 84"/>
              <p:cNvCxnSpPr/>
              <p:nvPr/>
            </p:nvCxnSpPr>
            <p:spPr>
              <a:xfrm flipH="1" flipV="1">
                <a:off x="4417445" y="1935500"/>
                <a:ext cx="864000" cy="6429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接點 85"/>
              <p:cNvCxnSpPr/>
              <p:nvPr/>
            </p:nvCxnSpPr>
            <p:spPr>
              <a:xfrm flipH="1" flipV="1">
                <a:off x="4417445" y="2484068"/>
                <a:ext cx="864000" cy="6429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接點 86"/>
              <p:cNvCxnSpPr/>
              <p:nvPr/>
            </p:nvCxnSpPr>
            <p:spPr>
              <a:xfrm flipH="1" flipV="1">
                <a:off x="2268584" y="2253340"/>
                <a:ext cx="864000" cy="6429"/>
              </a:xfrm>
              <a:prstGeom prst="line">
                <a:avLst/>
              </a:prstGeom>
              <a:ln w="28575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接點 88"/>
              <p:cNvCxnSpPr/>
              <p:nvPr/>
            </p:nvCxnSpPr>
            <p:spPr>
              <a:xfrm flipH="1" flipV="1">
                <a:off x="2263455" y="2759259"/>
                <a:ext cx="864000" cy="6429"/>
              </a:xfrm>
              <a:prstGeom prst="line">
                <a:avLst/>
              </a:prstGeom>
              <a:ln w="28575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線接點 89"/>
              <p:cNvCxnSpPr/>
              <p:nvPr/>
            </p:nvCxnSpPr>
            <p:spPr>
              <a:xfrm flipH="1" flipV="1">
                <a:off x="2268584" y="1730769"/>
                <a:ext cx="864000" cy="6429"/>
              </a:xfrm>
              <a:prstGeom prst="line">
                <a:avLst/>
              </a:prstGeom>
              <a:ln w="28575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線接點 91"/>
              <p:cNvCxnSpPr/>
              <p:nvPr/>
            </p:nvCxnSpPr>
            <p:spPr>
              <a:xfrm flipH="1" flipV="1">
                <a:off x="4417445" y="2755151"/>
                <a:ext cx="864000" cy="6429"/>
              </a:xfrm>
              <a:prstGeom prst="line">
                <a:avLst/>
              </a:prstGeom>
              <a:ln w="28575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線接點 94"/>
              <p:cNvCxnSpPr/>
              <p:nvPr/>
            </p:nvCxnSpPr>
            <p:spPr>
              <a:xfrm flipH="1" flipV="1">
                <a:off x="4384787" y="2214253"/>
                <a:ext cx="864000" cy="6429"/>
              </a:xfrm>
              <a:prstGeom prst="line">
                <a:avLst/>
              </a:prstGeom>
              <a:ln w="28575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線接點 95"/>
              <p:cNvCxnSpPr/>
              <p:nvPr/>
            </p:nvCxnSpPr>
            <p:spPr>
              <a:xfrm flipH="1" flipV="1">
                <a:off x="4411813" y="1683002"/>
                <a:ext cx="864000" cy="6429"/>
              </a:xfrm>
              <a:prstGeom prst="line">
                <a:avLst/>
              </a:prstGeom>
              <a:ln w="28575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6" name="Picture 3" descr="D:\vito\分享報告\簡報用小插圖\分數\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799" y="1982270"/>
            <a:ext cx="695325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8982815" y="1314846"/>
            <a:ext cx="3039758" cy="1667826"/>
            <a:chOff x="8982815" y="1314846"/>
            <a:chExt cx="3039758" cy="1667826"/>
          </a:xfrm>
        </p:grpSpPr>
        <p:grpSp>
          <p:nvGrpSpPr>
            <p:cNvPr id="33" name="群組 32"/>
            <p:cNvGrpSpPr/>
            <p:nvPr/>
          </p:nvGrpSpPr>
          <p:grpSpPr>
            <a:xfrm>
              <a:off x="8982815" y="1314846"/>
              <a:ext cx="2945994" cy="1667826"/>
              <a:chOff x="8982815" y="1314846"/>
              <a:chExt cx="2945994" cy="1667826"/>
            </a:xfrm>
          </p:grpSpPr>
          <p:grpSp>
            <p:nvGrpSpPr>
              <p:cNvPr id="57" name="群組 56"/>
              <p:cNvGrpSpPr/>
              <p:nvPr/>
            </p:nvGrpSpPr>
            <p:grpSpPr>
              <a:xfrm>
                <a:off x="8982819" y="1314846"/>
                <a:ext cx="2945990" cy="1667826"/>
                <a:chOff x="445493" y="1399798"/>
                <a:chExt cx="2945990" cy="1667826"/>
              </a:xfrm>
            </p:grpSpPr>
            <p:sp>
              <p:nvSpPr>
                <p:cNvPr id="58" name="向右箭號 57"/>
                <p:cNvSpPr/>
                <p:nvPr/>
              </p:nvSpPr>
              <p:spPr>
                <a:xfrm>
                  <a:off x="1643692" y="2264055"/>
                  <a:ext cx="620486" cy="400630"/>
                </a:xfrm>
                <a:prstGeom prst="rightArrow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59" name="群組 58"/>
                <p:cNvGrpSpPr/>
                <p:nvPr/>
              </p:nvGrpSpPr>
              <p:grpSpPr>
                <a:xfrm>
                  <a:off x="2671483" y="1399798"/>
                  <a:ext cx="720000" cy="1628568"/>
                  <a:chOff x="4421094" y="1567546"/>
                  <a:chExt cx="720000" cy="1628568"/>
                </a:xfrm>
              </p:grpSpPr>
              <p:sp>
                <p:nvSpPr>
                  <p:cNvPr id="64" name="矩形 63"/>
                  <p:cNvSpPr/>
                  <p:nvPr/>
                </p:nvSpPr>
                <p:spPr>
                  <a:xfrm>
                    <a:off x="4421094" y="1567546"/>
                    <a:ext cx="720000" cy="540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4421094" y="2113975"/>
                    <a:ext cx="720000" cy="540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66" name="矩形 65"/>
                  <p:cNvSpPr/>
                  <p:nvPr/>
                </p:nvSpPr>
                <p:spPr>
                  <a:xfrm>
                    <a:off x="4421094" y="2656114"/>
                    <a:ext cx="720000" cy="540000"/>
                  </a:xfrm>
                  <a:prstGeom prst="rect">
                    <a:avLst/>
                  </a:prstGeom>
                  <a:solidFill>
                    <a:srgbClr val="99CCFF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grpSp>
              <p:nvGrpSpPr>
                <p:cNvPr id="60" name="群組 59"/>
                <p:cNvGrpSpPr/>
                <p:nvPr/>
              </p:nvGrpSpPr>
              <p:grpSpPr>
                <a:xfrm>
                  <a:off x="445493" y="1439056"/>
                  <a:ext cx="864000" cy="1628568"/>
                  <a:chOff x="2263455" y="1439056"/>
                  <a:chExt cx="864000" cy="1628568"/>
                </a:xfrm>
              </p:grpSpPr>
              <p:sp>
                <p:nvSpPr>
                  <p:cNvPr id="61" name="矩形 60"/>
                  <p:cNvSpPr/>
                  <p:nvPr/>
                </p:nvSpPr>
                <p:spPr>
                  <a:xfrm>
                    <a:off x="2339657" y="1439056"/>
                    <a:ext cx="720000" cy="1628568"/>
                  </a:xfrm>
                  <a:prstGeom prst="rect">
                    <a:avLst/>
                  </a:prstGeom>
                  <a:solidFill>
                    <a:srgbClr val="99CCFF"/>
                  </a:solidFill>
                  <a:ln>
                    <a:solidFill>
                      <a:srgbClr val="99C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cxnSp>
                <p:nvCxnSpPr>
                  <p:cNvPr id="62" name="直線接點 61"/>
                  <p:cNvCxnSpPr/>
                  <p:nvPr/>
                </p:nvCxnSpPr>
                <p:spPr>
                  <a:xfrm flipH="1" flipV="1">
                    <a:off x="2263455" y="1979056"/>
                    <a:ext cx="864000" cy="6429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直線接點 62"/>
                  <p:cNvCxnSpPr/>
                  <p:nvPr/>
                </p:nvCxnSpPr>
                <p:spPr>
                  <a:xfrm flipH="1" flipV="1">
                    <a:off x="2263455" y="2527624"/>
                    <a:ext cx="864000" cy="6429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直線接點 66"/>
                  <p:cNvCxnSpPr/>
                  <p:nvPr/>
                </p:nvCxnSpPr>
                <p:spPr>
                  <a:xfrm flipH="1" flipV="1">
                    <a:off x="2263455" y="2710165"/>
                    <a:ext cx="864000" cy="6429"/>
                  </a:xfrm>
                  <a:prstGeom prst="line">
                    <a:avLst/>
                  </a:prstGeom>
                  <a:ln w="28575">
                    <a:solidFill>
                      <a:srgbClr val="008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68" name="直線接點 67"/>
              <p:cNvCxnSpPr/>
              <p:nvPr/>
            </p:nvCxnSpPr>
            <p:spPr>
              <a:xfrm flipH="1" flipV="1">
                <a:off x="8982815" y="2799385"/>
                <a:ext cx="864000" cy="6429"/>
              </a:xfrm>
              <a:prstGeom prst="line">
                <a:avLst/>
              </a:prstGeom>
              <a:ln w="28575">
                <a:solidFill>
                  <a:srgbClr val="0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直線接點 68"/>
            <p:cNvCxnSpPr/>
            <p:nvPr/>
          </p:nvCxnSpPr>
          <p:spPr>
            <a:xfrm flipH="1" flipV="1">
              <a:off x="8993697" y="2264010"/>
              <a:ext cx="864000" cy="6429"/>
            </a:xfrm>
            <a:prstGeom prst="line">
              <a:avLst/>
            </a:prstGeom>
            <a:ln w="28575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接點 69"/>
            <p:cNvCxnSpPr/>
            <p:nvPr/>
          </p:nvCxnSpPr>
          <p:spPr>
            <a:xfrm flipH="1" flipV="1">
              <a:off x="8993697" y="2089830"/>
              <a:ext cx="864000" cy="6429"/>
            </a:xfrm>
            <a:prstGeom prst="line">
              <a:avLst/>
            </a:prstGeom>
            <a:ln w="28575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/>
            <p:nvPr/>
          </p:nvCxnSpPr>
          <p:spPr>
            <a:xfrm flipH="1" flipV="1">
              <a:off x="9015465" y="1719706"/>
              <a:ext cx="864000" cy="6429"/>
            </a:xfrm>
            <a:prstGeom prst="line">
              <a:avLst/>
            </a:prstGeom>
            <a:ln w="28575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/>
            <p:nvPr/>
          </p:nvCxnSpPr>
          <p:spPr>
            <a:xfrm flipH="1" flipV="1">
              <a:off x="9015465" y="1545526"/>
              <a:ext cx="864000" cy="6429"/>
            </a:xfrm>
            <a:prstGeom prst="line">
              <a:avLst/>
            </a:prstGeom>
            <a:ln w="28575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群組 30"/>
            <p:cNvGrpSpPr/>
            <p:nvPr/>
          </p:nvGrpSpPr>
          <p:grpSpPr>
            <a:xfrm>
              <a:off x="11136809" y="1506464"/>
              <a:ext cx="885764" cy="1269217"/>
              <a:chOff x="11136809" y="1506464"/>
              <a:chExt cx="885764" cy="1269217"/>
            </a:xfrm>
          </p:grpSpPr>
          <p:cxnSp>
            <p:nvCxnSpPr>
              <p:cNvPr id="73" name="直線接點 72"/>
              <p:cNvCxnSpPr/>
              <p:nvPr/>
            </p:nvCxnSpPr>
            <p:spPr>
              <a:xfrm flipH="1" flipV="1">
                <a:off x="11136809" y="2769252"/>
                <a:ext cx="864000" cy="6429"/>
              </a:xfrm>
              <a:prstGeom prst="line">
                <a:avLst/>
              </a:prstGeom>
              <a:ln w="28575">
                <a:solidFill>
                  <a:srgbClr val="0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接點 73"/>
              <p:cNvCxnSpPr/>
              <p:nvPr/>
            </p:nvCxnSpPr>
            <p:spPr>
              <a:xfrm flipH="1" flipV="1">
                <a:off x="11136809" y="2595072"/>
                <a:ext cx="864000" cy="6429"/>
              </a:xfrm>
              <a:prstGeom prst="line">
                <a:avLst/>
              </a:prstGeom>
              <a:ln w="28575">
                <a:solidFill>
                  <a:srgbClr val="0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接點 74"/>
              <p:cNvCxnSpPr/>
              <p:nvPr/>
            </p:nvCxnSpPr>
            <p:spPr>
              <a:xfrm flipH="1" flipV="1">
                <a:off x="11147691" y="2235834"/>
                <a:ext cx="864000" cy="6429"/>
              </a:xfrm>
              <a:prstGeom prst="line">
                <a:avLst/>
              </a:prstGeom>
              <a:ln w="28575">
                <a:solidFill>
                  <a:srgbClr val="0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接點 75"/>
              <p:cNvCxnSpPr/>
              <p:nvPr/>
            </p:nvCxnSpPr>
            <p:spPr>
              <a:xfrm flipH="1" flipV="1">
                <a:off x="11147691" y="2061654"/>
                <a:ext cx="864000" cy="6429"/>
              </a:xfrm>
              <a:prstGeom prst="line">
                <a:avLst/>
              </a:prstGeom>
              <a:ln w="28575">
                <a:solidFill>
                  <a:srgbClr val="0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接點 76"/>
              <p:cNvCxnSpPr/>
              <p:nvPr/>
            </p:nvCxnSpPr>
            <p:spPr>
              <a:xfrm flipH="1" flipV="1">
                <a:off x="11158573" y="1680644"/>
                <a:ext cx="864000" cy="6429"/>
              </a:xfrm>
              <a:prstGeom prst="line">
                <a:avLst/>
              </a:prstGeom>
              <a:ln w="28575">
                <a:solidFill>
                  <a:srgbClr val="0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接點 77"/>
              <p:cNvCxnSpPr/>
              <p:nvPr/>
            </p:nvCxnSpPr>
            <p:spPr>
              <a:xfrm flipH="1" flipV="1">
                <a:off x="11158573" y="1506464"/>
                <a:ext cx="864000" cy="6429"/>
              </a:xfrm>
              <a:prstGeom prst="line">
                <a:avLst/>
              </a:prstGeom>
              <a:ln w="28575">
                <a:solidFill>
                  <a:srgbClr val="0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1005594" y="4093102"/>
                <a:ext cx="8852103" cy="10259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4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200" b="1" i="1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</a:rPr>
                        </m:ctrlPr>
                      </m:fPr>
                      <m:num>
                        <m:r>
                          <a:rPr lang="en-US" altLang="zh-TW" sz="4200" b="1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</a:rPr>
                          <m:t>𝟏</m:t>
                        </m:r>
                      </m:num>
                      <m:den>
                        <m:r>
                          <a:rPr lang="en-US" altLang="zh-TW" sz="4200" b="1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TW" altLang="en-US" sz="4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 </a:t>
                </a:r>
                <a:r>
                  <a:rPr lang="zh-TW" altLang="en-US" sz="4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  </a:t>
                </a:r>
                <a:r>
                  <a:rPr lang="en-US" altLang="zh-TW" sz="4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=</a:t>
                </a:r>
                <a:r>
                  <a:rPr lang="zh-TW" altLang="en-US" sz="4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   </a:t>
                </a:r>
                <a:r>
                  <a:rPr lang="en-US" altLang="zh-TW" sz="4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200" b="1" i="1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</a:rPr>
                        </m:ctrlPr>
                      </m:fPr>
                      <m:num>
                        <m:r>
                          <a:rPr lang="en-US" altLang="zh-TW" sz="4200" b="1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</a:rPr>
                          <m:t>𝟏</m:t>
                        </m:r>
                        <m:r>
                          <a:rPr lang="en-US" altLang="zh-TW" sz="4200" b="1" i="1" smtClean="0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</a:rPr>
                          <m:t>×</m:t>
                        </m:r>
                        <m:r>
                          <a:rPr lang="en-US" altLang="zh-TW" sz="4200" b="1" i="1" smtClean="0">
                            <a:solidFill>
                              <a:srgbClr val="008000"/>
                            </a:solidFill>
                            <a:latin typeface="Cambria Math"/>
                            <a:ea typeface="+mj-ea"/>
                          </a:rPr>
                          <m:t>𝟐</m:t>
                        </m:r>
                      </m:num>
                      <m:den>
                        <m:r>
                          <a:rPr lang="en-US" altLang="zh-TW" sz="4200" b="1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</a:rPr>
                          <m:t>𝟑</m:t>
                        </m:r>
                        <m:r>
                          <a:rPr lang="en-US" altLang="zh-TW" sz="4200" b="1" i="1" smtClean="0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</a:rPr>
                          <m:t>×</m:t>
                        </m:r>
                        <m:r>
                          <a:rPr lang="en-US" altLang="zh-TW" sz="4200" b="1" i="1" smtClean="0">
                            <a:solidFill>
                              <a:srgbClr val="008000"/>
                            </a:solidFill>
                            <a:latin typeface="Cambria Math"/>
                            <a:ea typeface="+mj-ea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TW" sz="4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 (=</a:t>
                </a:r>
                <a:r>
                  <a:rPr lang="zh-TW" altLang="en-US" sz="4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200" b="1" i="1" smtClean="0">
                            <a:solidFill>
                              <a:srgbClr val="008000"/>
                            </a:solidFill>
                            <a:latin typeface="Cambria Math"/>
                            <a:ea typeface="+mj-ea"/>
                          </a:rPr>
                        </m:ctrlPr>
                      </m:fPr>
                      <m:num>
                        <m:r>
                          <a:rPr lang="en-US" altLang="zh-TW" sz="4200" b="1" i="1" smtClean="0">
                            <a:solidFill>
                              <a:srgbClr val="008000"/>
                            </a:solidFill>
                            <a:latin typeface="Cambria Math"/>
                            <a:ea typeface="+mj-ea"/>
                          </a:rPr>
                          <m:t>𝟐</m:t>
                        </m:r>
                      </m:num>
                      <m:den>
                        <m:r>
                          <a:rPr lang="en-US" altLang="zh-TW" sz="4200" b="1" i="1" smtClean="0">
                            <a:solidFill>
                              <a:srgbClr val="008000"/>
                            </a:solidFill>
                            <a:latin typeface="Cambria Math"/>
                            <a:ea typeface="+mj-ea"/>
                          </a:rPr>
                          <m:t>𝟔</m:t>
                        </m:r>
                      </m:den>
                    </m:f>
                  </m:oMath>
                </a14:m>
                <a:r>
                  <a:rPr lang="zh-TW" altLang="en-US" sz="4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 </a:t>
                </a:r>
                <a:r>
                  <a:rPr lang="en-US" altLang="zh-TW" sz="4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)</a:t>
                </a:r>
                <a:r>
                  <a:rPr lang="en-US" altLang="zh-TW" sz="4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 =</a:t>
                </a:r>
                <a:r>
                  <a:rPr lang="zh-TW" altLang="en-US" sz="4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   </a:t>
                </a:r>
                <a:r>
                  <a:rPr lang="en-US" altLang="zh-TW" sz="4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200" b="1" i="1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</a:rPr>
                        </m:ctrlPr>
                      </m:fPr>
                      <m:num>
                        <m:r>
                          <a:rPr lang="en-US" altLang="zh-TW" sz="4200" b="1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</a:rPr>
                          <m:t>𝟏</m:t>
                        </m:r>
                        <m:r>
                          <a:rPr lang="en-US" altLang="zh-TW" sz="4200" b="1" i="1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</a:rPr>
                          <m:t>×</m:t>
                        </m:r>
                        <m:r>
                          <a:rPr lang="en-US" altLang="zh-TW" sz="4200" b="1" i="1" smtClean="0">
                            <a:solidFill>
                              <a:srgbClr val="0066FF"/>
                            </a:solidFill>
                            <a:latin typeface="Cambria Math"/>
                            <a:ea typeface="+mj-ea"/>
                          </a:rPr>
                          <m:t>𝟑</m:t>
                        </m:r>
                      </m:num>
                      <m:den>
                        <m:r>
                          <a:rPr lang="en-US" altLang="zh-TW" sz="4200" b="1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</a:rPr>
                          <m:t>𝟑</m:t>
                        </m:r>
                        <m:r>
                          <a:rPr lang="en-US" altLang="zh-TW" sz="4200" b="1" i="1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</a:rPr>
                          <m:t>×</m:t>
                        </m:r>
                        <m:r>
                          <a:rPr lang="en-US" altLang="zh-TW" sz="4200" b="1" i="1" smtClean="0">
                            <a:solidFill>
                              <a:srgbClr val="0066FF"/>
                            </a:solidFill>
                            <a:latin typeface="Cambria Math"/>
                            <a:ea typeface="+mj-ea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TW" sz="4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 (=</a:t>
                </a:r>
                <a:r>
                  <a:rPr lang="zh-TW" altLang="en-US" sz="4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200" b="1" i="1" smtClean="0">
                            <a:solidFill>
                              <a:srgbClr val="0066FF"/>
                            </a:solidFill>
                            <a:latin typeface="Cambria Math"/>
                            <a:ea typeface="+mj-ea"/>
                          </a:rPr>
                        </m:ctrlPr>
                      </m:fPr>
                      <m:num>
                        <m:r>
                          <a:rPr lang="en-US" altLang="zh-TW" sz="4200" b="1" i="1" smtClean="0">
                            <a:solidFill>
                              <a:srgbClr val="0066FF"/>
                            </a:solidFill>
                            <a:latin typeface="Cambria Math"/>
                            <a:ea typeface="+mj-ea"/>
                          </a:rPr>
                          <m:t>𝟑</m:t>
                        </m:r>
                      </m:num>
                      <m:den>
                        <m:r>
                          <a:rPr lang="en-US" altLang="zh-TW" sz="4200" b="1" i="1" smtClean="0">
                            <a:solidFill>
                              <a:srgbClr val="0066FF"/>
                            </a:solidFill>
                            <a:latin typeface="Cambria Math"/>
                            <a:ea typeface="+mj-ea"/>
                          </a:rPr>
                          <m:t>𝟗</m:t>
                        </m:r>
                      </m:den>
                    </m:f>
                  </m:oMath>
                </a14:m>
                <a:r>
                  <a:rPr lang="zh-TW" altLang="en-US" sz="4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 </a:t>
                </a:r>
                <a:r>
                  <a:rPr lang="en-US" altLang="zh-TW" sz="4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)=…</a:t>
                </a:r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594" y="4093102"/>
                <a:ext cx="8852103" cy="1025922"/>
              </a:xfrm>
              <a:prstGeom prst="rect">
                <a:avLst/>
              </a:prstGeom>
              <a:blipFill rotWithShape="1">
                <a:blip r:embed="rId6"/>
                <a:stretch>
                  <a:fillRect r="-1653" b="-118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群組 8"/>
          <p:cNvGrpSpPr/>
          <p:nvPr/>
        </p:nvGrpSpPr>
        <p:grpSpPr>
          <a:xfrm>
            <a:off x="3693458" y="3234216"/>
            <a:ext cx="8329115" cy="935087"/>
            <a:chOff x="3693458" y="3234216"/>
            <a:chExt cx="8329115" cy="935087"/>
          </a:xfrm>
        </p:grpSpPr>
        <p:cxnSp>
          <p:nvCxnSpPr>
            <p:cNvPr id="79" name="弧形接點 78"/>
            <p:cNvCxnSpPr/>
            <p:nvPr/>
          </p:nvCxnSpPr>
          <p:spPr>
            <a:xfrm flipV="1">
              <a:off x="3693458" y="3516086"/>
              <a:ext cx="4221341" cy="533473"/>
            </a:xfrm>
            <a:prstGeom prst="curvedConnector3">
              <a:avLst>
                <a:gd name="adj1" fmla="val -27"/>
              </a:avLst>
            </a:prstGeom>
            <a:ln w="381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弧形接點 87"/>
            <p:cNvCxnSpPr/>
            <p:nvPr/>
          </p:nvCxnSpPr>
          <p:spPr>
            <a:xfrm flipV="1">
              <a:off x="7187772" y="3782822"/>
              <a:ext cx="943857" cy="386481"/>
            </a:xfrm>
            <a:prstGeom prst="curvedConnector3">
              <a:avLst>
                <a:gd name="adj1" fmla="val -23813"/>
              </a:avLst>
            </a:prstGeom>
            <a:ln w="381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標題 2"/>
            <p:cNvSpPr txBox="1">
              <a:spLocks/>
            </p:cNvSpPr>
            <p:nvPr/>
          </p:nvSpPr>
          <p:spPr>
            <a:xfrm>
              <a:off x="8109857" y="3234216"/>
              <a:ext cx="3912716" cy="75273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4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分越細拿</a:t>
              </a:r>
              <a:r>
                <a:rPr lang="zh-TW" altLang="en-US" sz="40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越多份</a:t>
              </a:r>
              <a:endParaRPr lang="en-US" altLang="zh-TW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4000" b="1" dirty="0" smtClean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4000" b="1" dirty="0" smtClean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擴分</a:t>
              </a:r>
              <a:r>
                <a:rPr lang="en-US" altLang="zh-TW" sz="4000" b="1" dirty="0" smtClean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40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65316" y="5105400"/>
            <a:ext cx="7122456" cy="1180388"/>
            <a:chOff x="65316" y="5105400"/>
            <a:chExt cx="7122456" cy="1180388"/>
          </a:xfrm>
        </p:grpSpPr>
        <p:cxnSp>
          <p:nvCxnSpPr>
            <p:cNvPr id="93" name="弧形接點 92"/>
            <p:cNvCxnSpPr/>
            <p:nvPr/>
          </p:nvCxnSpPr>
          <p:spPr>
            <a:xfrm rot="10800000" flipV="1">
              <a:off x="2966430" y="5165653"/>
              <a:ext cx="4221342" cy="817501"/>
            </a:xfrm>
            <a:prstGeom prst="curvedConnector3">
              <a:avLst>
                <a:gd name="adj1" fmla="val -1317"/>
              </a:avLst>
            </a:prstGeom>
            <a:ln w="381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弧形接點 93"/>
            <p:cNvCxnSpPr/>
            <p:nvPr/>
          </p:nvCxnSpPr>
          <p:spPr>
            <a:xfrm rot="10800000" flipV="1">
              <a:off x="3031483" y="5105400"/>
              <a:ext cx="822060" cy="506966"/>
            </a:xfrm>
            <a:prstGeom prst="curvedConnector3">
              <a:avLst>
                <a:gd name="adj1" fmla="val -25479"/>
              </a:avLst>
            </a:prstGeom>
            <a:ln w="381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標題 2"/>
            <p:cNvSpPr txBox="1">
              <a:spLocks/>
            </p:cNvSpPr>
            <p:nvPr/>
          </p:nvSpPr>
          <p:spPr>
            <a:xfrm>
              <a:off x="65316" y="5533056"/>
              <a:ext cx="3276703" cy="75273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3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合併拿份數少</a:t>
              </a:r>
              <a:endParaRPr lang="en-US" altLang="zh-TW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endParaRPr>
            </a:p>
            <a:p>
              <a:pPr algn="ctr"/>
              <a:r>
                <a:rPr lang="zh-TW" altLang="en-US" sz="3800" b="1" dirty="0" smtClean="0">
                  <a:solidFill>
                    <a:srgbClr val="0066FF"/>
                  </a:solidFill>
                  <a:latin typeface="+mj-ea"/>
                </a:rPr>
                <a:t>約分</a:t>
              </a:r>
              <a:endParaRPr lang="zh-TW" altLang="en-US" sz="3800" b="1" dirty="0">
                <a:solidFill>
                  <a:srgbClr val="0066FF"/>
                </a:solidFill>
                <a:latin typeface="+mj-ea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5966492" y="542848"/>
            <a:ext cx="553998" cy="17822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３分再</a:t>
            </a:r>
            <a:r>
              <a:rPr lang="zh-TW" altLang="en-US" sz="2400" b="1" dirty="0" smtClean="0">
                <a:solidFill>
                  <a:srgbClr val="0000FF"/>
                </a:solidFill>
              </a:rPr>
              <a:t>２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分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80" name="文字方塊 79"/>
          <p:cNvSpPr txBox="1"/>
          <p:nvPr/>
        </p:nvSpPr>
        <p:spPr>
          <a:xfrm>
            <a:off x="10213624" y="640737"/>
            <a:ext cx="553998" cy="17822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３分再</a:t>
            </a:r>
            <a:r>
              <a:rPr lang="zh-TW" altLang="en-US" sz="2400" b="1" dirty="0" smtClean="0">
                <a:solidFill>
                  <a:srgbClr val="0000FF"/>
                </a:solidFill>
              </a:rPr>
              <a:t>３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分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81" name="文字方塊 80"/>
          <p:cNvSpPr txBox="1"/>
          <p:nvPr/>
        </p:nvSpPr>
        <p:spPr>
          <a:xfrm>
            <a:off x="1638784" y="1494823"/>
            <a:ext cx="553998" cy="8236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３分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82" name="文字方塊 81"/>
          <p:cNvSpPr txBox="1"/>
          <p:nvPr/>
        </p:nvSpPr>
        <p:spPr>
          <a:xfrm>
            <a:off x="1643692" y="2442666"/>
            <a:ext cx="553998" cy="8236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00FF"/>
                </a:solidFill>
              </a:rPr>
              <a:t>取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１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83" name="文字方塊 82"/>
          <p:cNvSpPr txBox="1"/>
          <p:nvPr/>
        </p:nvSpPr>
        <p:spPr>
          <a:xfrm>
            <a:off x="5954382" y="2464441"/>
            <a:ext cx="553998" cy="8236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00FF"/>
                </a:solidFill>
              </a:rPr>
              <a:t>取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２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84" name="文字方塊 83"/>
          <p:cNvSpPr txBox="1"/>
          <p:nvPr/>
        </p:nvSpPr>
        <p:spPr>
          <a:xfrm>
            <a:off x="10181018" y="2486227"/>
            <a:ext cx="553998" cy="8236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00FF"/>
                </a:solidFill>
              </a:rPr>
              <a:t>取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３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57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" grpId="0"/>
      <p:bldP spid="2" grpId="0"/>
      <p:bldP spid="80" grpId="0"/>
      <p:bldP spid="81" grpId="0"/>
      <p:bldP spid="82" grpId="0"/>
      <p:bldP spid="83" grpId="0"/>
      <p:bldP spid="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1848" y="54675"/>
            <a:ext cx="30241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分數的大小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標題 2"/>
              <p:cNvSpPr txBox="1">
                <a:spLocks/>
              </p:cNvSpPr>
              <p:nvPr/>
            </p:nvSpPr>
            <p:spPr>
              <a:xfrm>
                <a:off x="3026230" y="1031025"/>
                <a:ext cx="3439885" cy="1570660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TW" altLang="en-US" sz="4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6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60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𝟏𝟎𝟓</m:t>
                        </m:r>
                      </m:num>
                      <m:den>
                        <m:r>
                          <a:rPr lang="en-US" altLang="zh-TW" sz="60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𝟏𝟕𝟓</m:t>
                        </m:r>
                      </m:den>
                    </m:f>
                  </m:oMath>
                </a14:m>
                <a:r>
                  <a:rPr lang="zh-TW" altLang="en-US" sz="4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  有</a:t>
                </a:r>
                <a:r>
                  <a:rPr lang="zh-TW" altLang="en-US" sz="4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多</a:t>
                </a:r>
                <a:r>
                  <a:rPr lang="zh-TW" altLang="en-US" sz="4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大</a:t>
                </a:r>
                <a:r>
                  <a:rPr lang="en-US" altLang="zh-TW" sz="4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?</a:t>
                </a:r>
                <a:endParaRPr lang="zh-TW" alt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endParaRPr>
              </a:p>
            </p:txBody>
          </p:sp>
        </mc:Choice>
        <mc:Fallback xmlns="">
          <p:sp>
            <p:nvSpPr>
              <p:cNvPr id="6" name="標題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230" y="1031025"/>
                <a:ext cx="3439885" cy="1570660"/>
              </a:xfrm>
              <a:prstGeom prst="rect">
                <a:avLst/>
              </a:prstGeom>
              <a:blipFill rotWithShape="1">
                <a:blip r:embed="rId3"/>
                <a:stretch>
                  <a:fillRect r="-47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 descr="D:\生根(CA)\生根分享報告\簡報用小插圖\想\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004" y="217816"/>
            <a:ext cx="2790572" cy="298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生根(CA)\生根分享報告\簡報用小插圖\math\math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1" y="4097924"/>
            <a:ext cx="2688769" cy="268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標題 2"/>
              <p:cNvSpPr txBox="1">
                <a:spLocks/>
              </p:cNvSpPr>
              <p:nvPr/>
            </p:nvSpPr>
            <p:spPr>
              <a:xfrm>
                <a:off x="816429" y="2798310"/>
                <a:ext cx="9296400" cy="1331176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TW" altLang="en-US" sz="5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5000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5000" b="1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𝟏𝟎𝟓</m:t>
                        </m:r>
                      </m:num>
                      <m:den>
                        <m:r>
                          <a:rPr lang="en-US" altLang="zh-TW" sz="5000" b="1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𝟏𝟕𝟓</m:t>
                        </m:r>
                      </m:den>
                    </m:f>
                    <m:r>
                      <a:rPr lang="en-US" altLang="zh-TW" sz="5000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5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5000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𝟐𝟏</m:t>
                        </m:r>
                        <m:r>
                          <a:rPr lang="en-US" altLang="zh-TW" sz="5000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TW" sz="5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num>
                      <m:den>
                        <m:r>
                          <a:rPr lang="en-US" altLang="zh-TW" sz="5000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𝟑𝟓</m:t>
                        </m:r>
                        <m:r>
                          <a:rPr lang="en-US" altLang="zh-TW" sz="5000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TW" sz="5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den>
                    </m:f>
                    <m:r>
                      <a:rPr lang="en-US" altLang="zh-TW" sz="5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5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5000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altLang="zh-TW" sz="5000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TW" sz="5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𝟕</m:t>
                        </m:r>
                        <m:r>
                          <a:rPr lang="en-US" altLang="zh-TW" sz="5000" b="1" i="1" strike="dblStrike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TW" sz="5000" b="1" i="1" strike="dblStrike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num>
                      <m:den>
                        <m:r>
                          <a:rPr lang="en-US" altLang="zh-TW" sz="5000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altLang="zh-TW" sz="5000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TW" sz="5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𝟕</m:t>
                        </m:r>
                        <m:r>
                          <a:rPr lang="en-US" altLang="zh-TW" sz="5000" b="1" i="1" strike="dblStrike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TW" sz="5000" b="1" i="1" strike="dblStrike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den>
                    </m:f>
                    <m:r>
                      <a:rPr lang="en-US" altLang="zh-TW" sz="5000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5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5000" b="1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altLang="zh-TW" sz="5000" b="1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TW" sz="5000" b="1" i="1" strike="dblStrike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𝟕</m:t>
                        </m:r>
                        <m:r>
                          <a:rPr lang="en-US" altLang="zh-TW" sz="5000" b="1" i="1" strike="dblStrike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TW" sz="5000" b="1" i="1" strike="dblStrike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num>
                      <m:den>
                        <m:r>
                          <a:rPr lang="en-US" altLang="zh-TW" sz="5000" b="1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altLang="zh-TW" sz="5000" b="1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TW" sz="5000" b="1" i="1" strike="dblStrike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𝟕</m:t>
                        </m:r>
                        <m:r>
                          <a:rPr lang="en-US" altLang="zh-TW" sz="5000" b="1" i="1" strike="dblStrike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TW" sz="5000" b="1" i="1" strike="dblStrike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den>
                    </m:f>
                    <m:r>
                      <a:rPr lang="en-US" altLang="zh-TW" sz="50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TW" sz="5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5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altLang="zh-TW" sz="5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zh-TW" altLang="en-US" sz="5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</a:endParaRPr>
              </a:p>
            </p:txBody>
          </p:sp>
        </mc:Choice>
        <mc:Fallback xmlns="">
          <p:sp>
            <p:nvSpPr>
              <p:cNvPr id="10" name="標題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29" y="2798310"/>
                <a:ext cx="9296400" cy="13311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標題 2"/>
          <p:cNvSpPr txBox="1">
            <a:spLocks/>
          </p:cNvSpPr>
          <p:nvPr/>
        </p:nvSpPr>
        <p:spPr>
          <a:xfrm>
            <a:off x="1417248" y="4398075"/>
            <a:ext cx="62245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因數、倍數、分解、質數</a:t>
            </a:r>
            <a:r>
              <a:rPr lang="en-US" altLang="zh-TW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2"/>
          <p:cNvSpPr txBox="1">
            <a:spLocks/>
          </p:cNvSpPr>
          <p:nvPr/>
        </p:nvSpPr>
        <p:spPr>
          <a:xfrm>
            <a:off x="1417248" y="5406521"/>
            <a:ext cx="5974152" cy="8745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5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1</a:t>
            </a:r>
            <a:r>
              <a:rPr lang="zh-TW" altLang="en-US" sz="5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為何不是質數</a:t>
            </a:r>
            <a:r>
              <a:rPr lang="en-US" altLang="zh-TW" sz="5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?</a:t>
            </a:r>
            <a:endParaRPr lang="zh-TW" altLang="en-US" sz="52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9708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User\Desktop\1050319\調查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12">
            <a:off x="9433870" y="857675"/>
            <a:ext cx="2018567" cy="206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2"/>
          <p:cNvSpPr txBox="1">
            <a:spLocks/>
          </p:cNvSpPr>
          <p:nvPr/>
        </p:nvSpPr>
        <p:spPr>
          <a:xfrm>
            <a:off x="3243943" y="1561575"/>
            <a:ext cx="6683828" cy="37288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等值分數</a:t>
            </a:r>
            <a:endParaRPr lang="en-US" altLang="zh-TW" sz="4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 algn="ctr">
              <a:lnSpc>
                <a:spcPts val="5500"/>
              </a:lnSpc>
              <a:buFont typeface="Wingdings" panose="05000000000000000000" pitchFamily="2" charset="2"/>
              <a:buChar char="Ø"/>
            </a:pPr>
            <a:r>
              <a:rPr lang="zh-TW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分越細拿越</a:t>
            </a:r>
            <a:r>
              <a:rPr lang="zh-TW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</a:t>
            </a:r>
            <a:r>
              <a:rPr lang="en-US" altLang="zh-TW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括分、倍數</a:t>
            </a:r>
            <a:r>
              <a:rPr lang="en-US" altLang="zh-TW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71500" indent="-571500" algn="ctr">
              <a:lnSpc>
                <a:spcPts val="5500"/>
              </a:lnSpc>
              <a:buFont typeface="Wingdings" panose="05000000000000000000" pitchFamily="2" charset="2"/>
              <a:buChar char="Ø"/>
            </a:pPr>
            <a:r>
              <a:rPr lang="zh-TW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合併</a:t>
            </a: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拿份數</a:t>
            </a:r>
            <a:r>
              <a:rPr lang="zh-TW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少</a:t>
            </a:r>
            <a:r>
              <a:rPr lang="en-US" altLang="zh-TW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約分、因數</a:t>
            </a:r>
            <a:r>
              <a:rPr lang="en-US" altLang="zh-TW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71500" indent="-571500">
              <a:lnSpc>
                <a:spcPts val="5500"/>
              </a:lnSpc>
              <a:buFont typeface="Wingdings" panose="05000000000000000000" pitchFamily="2" charset="2"/>
              <a:buChar char="Ø"/>
            </a:pPr>
            <a:r>
              <a:rPr lang="zh-TW" alt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質數是不能被分解的</a:t>
            </a:r>
            <a:r>
              <a:rPr lang="zh-TW" alt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</a:t>
            </a:r>
            <a:endParaRPr lang="en-US" altLang="zh-TW" sz="4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ts val="5500"/>
              </a:lnSpc>
              <a:buFont typeface="Wingdings" panose="05000000000000000000" pitchFamily="2" charset="2"/>
              <a:buChar char="Ø"/>
            </a:pPr>
            <a:r>
              <a:rPr lang="en-US" altLang="zh-TW" sz="4000" b="1" dirty="0" smtClean="0">
                <a:latin typeface="+mj-ea"/>
              </a:rPr>
              <a:t>1</a:t>
            </a:r>
            <a:r>
              <a:rPr lang="zh-TW" altLang="en-US" sz="4000" b="1" dirty="0" smtClean="0">
                <a:latin typeface="+mj-ea"/>
              </a:rPr>
              <a:t> 沒有分解的必要</a:t>
            </a:r>
            <a:endParaRPr lang="en-US" altLang="zh-TW" sz="4000" b="1" dirty="0">
              <a:latin typeface="+mj-ea"/>
            </a:endParaRPr>
          </a:p>
          <a:p>
            <a:endParaRPr lang="en-US" altLang="zh-TW" sz="4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2" descr="D:\生根(CA)\生根分享報告\簡報用小插圖\math\mathtre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004" y="3659544"/>
            <a:ext cx="2689225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60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A_任意多边形 5"/>
          <p:cNvSpPr>
            <a:spLocks noEditPoints="1" noChangeArrowheads="1"/>
          </p:cNvSpPr>
          <p:nvPr>
            <p:custDataLst>
              <p:tags r:id="rId1"/>
            </p:custDataLst>
          </p:nvPr>
        </p:nvSpPr>
        <p:spPr bwMode="auto">
          <a:xfrm>
            <a:off x="3734554" y="1677468"/>
            <a:ext cx="4337233" cy="2102713"/>
          </a:xfrm>
          <a:custGeom>
            <a:avLst/>
            <a:gdLst>
              <a:gd name="T0" fmla="*/ 342 w 2787"/>
              <a:gd name="T1" fmla="*/ 280 h 1349"/>
              <a:gd name="T2" fmla="*/ 170 w 2787"/>
              <a:gd name="T3" fmla="*/ 344 h 1349"/>
              <a:gd name="T4" fmla="*/ 143 w 2787"/>
              <a:gd name="T5" fmla="*/ 698 h 1349"/>
              <a:gd name="T6" fmla="*/ 214 w 2787"/>
              <a:gd name="T7" fmla="*/ 912 h 1349"/>
              <a:gd name="T8" fmla="*/ 230 w 2787"/>
              <a:gd name="T9" fmla="*/ 1199 h 1349"/>
              <a:gd name="T10" fmla="*/ 506 w 2787"/>
              <a:gd name="T11" fmla="*/ 1115 h 1349"/>
              <a:gd name="T12" fmla="*/ 727 w 2787"/>
              <a:gd name="T13" fmla="*/ 1124 h 1349"/>
              <a:gd name="T14" fmla="*/ 944 w 2787"/>
              <a:gd name="T15" fmla="*/ 1141 h 1349"/>
              <a:gd name="T16" fmla="*/ 1129 w 2787"/>
              <a:gd name="T17" fmla="*/ 1226 h 1349"/>
              <a:gd name="T18" fmla="*/ 1335 w 2787"/>
              <a:gd name="T19" fmla="*/ 1185 h 1349"/>
              <a:gd name="T20" fmla="*/ 1521 w 2787"/>
              <a:gd name="T21" fmla="*/ 1247 h 1349"/>
              <a:gd name="T22" fmla="*/ 1690 w 2787"/>
              <a:gd name="T23" fmla="*/ 1203 h 1349"/>
              <a:gd name="T24" fmla="*/ 1912 w 2787"/>
              <a:gd name="T25" fmla="*/ 1176 h 1349"/>
              <a:gd name="T26" fmla="*/ 2077 w 2787"/>
              <a:gd name="T27" fmla="*/ 1212 h 1349"/>
              <a:gd name="T28" fmla="*/ 2177 w 2787"/>
              <a:gd name="T29" fmla="*/ 1253 h 1349"/>
              <a:gd name="T30" fmla="*/ 2397 w 2787"/>
              <a:gd name="T31" fmla="*/ 1269 h 1349"/>
              <a:gd name="T32" fmla="*/ 2570 w 2787"/>
              <a:gd name="T33" fmla="*/ 1313 h 1349"/>
              <a:gd name="T34" fmla="*/ 2721 w 2787"/>
              <a:gd name="T35" fmla="*/ 1127 h 1349"/>
              <a:gd name="T36" fmla="*/ 2731 w 2787"/>
              <a:gd name="T37" fmla="*/ 940 h 1349"/>
              <a:gd name="T38" fmla="*/ 2713 w 2787"/>
              <a:gd name="T39" fmla="*/ 775 h 1349"/>
              <a:gd name="T40" fmla="*/ 2754 w 2787"/>
              <a:gd name="T41" fmla="*/ 619 h 1349"/>
              <a:gd name="T42" fmla="*/ 2679 w 2787"/>
              <a:gd name="T43" fmla="*/ 606 h 1349"/>
              <a:gd name="T44" fmla="*/ 2628 w 2787"/>
              <a:gd name="T45" fmla="*/ 456 h 1349"/>
              <a:gd name="T46" fmla="*/ 2656 w 2787"/>
              <a:gd name="T47" fmla="*/ 409 h 1349"/>
              <a:gd name="T48" fmla="*/ 2663 w 2787"/>
              <a:gd name="T49" fmla="*/ 320 h 1349"/>
              <a:gd name="T50" fmla="*/ 2553 w 2787"/>
              <a:gd name="T51" fmla="*/ 287 h 1349"/>
              <a:gd name="T52" fmla="*/ 2432 w 2787"/>
              <a:gd name="T53" fmla="*/ 203 h 1349"/>
              <a:gd name="T54" fmla="*/ 2270 w 2787"/>
              <a:gd name="T55" fmla="*/ 177 h 1349"/>
              <a:gd name="T56" fmla="*/ 2019 w 2787"/>
              <a:gd name="T57" fmla="*/ 176 h 1349"/>
              <a:gd name="T58" fmla="*/ 1872 w 2787"/>
              <a:gd name="T59" fmla="*/ 84 h 1349"/>
              <a:gd name="T60" fmla="*/ 1773 w 2787"/>
              <a:gd name="T61" fmla="*/ 58 h 1349"/>
              <a:gd name="T62" fmla="*/ 1403 w 2787"/>
              <a:gd name="T63" fmla="*/ 190 h 1349"/>
              <a:gd name="T64" fmla="*/ 1482 w 2787"/>
              <a:gd name="T65" fmla="*/ 56 h 1349"/>
              <a:gd name="T66" fmla="*/ 922 w 2787"/>
              <a:gd name="T67" fmla="*/ 148 h 1349"/>
              <a:gd name="T68" fmla="*/ 311 w 2787"/>
              <a:gd name="T69" fmla="*/ 791 h 1349"/>
              <a:gd name="T70" fmla="*/ 784 w 2787"/>
              <a:gd name="T71" fmla="*/ 160 h 1349"/>
              <a:gd name="T72" fmla="*/ 404 w 2787"/>
              <a:gd name="T73" fmla="*/ 437 h 1349"/>
              <a:gd name="T74" fmla="*/ 758 w 2787"/>
              <a:gd name="T75" fmla="*/ 62 h 1349"/>
              <a:gd name="T76" fmla="*/ 1093 w 2787"/>
              <a:gd name="T77" fmla="*/ 148 h 1349"/>
              <a:gd name="T78" fmla="*/ 1230 w 2787"/>
              <a:gd name="T79" fmla="*/ 120 h 1349"/>
              <a:gd name="T80" fmla="*/ 494 w 2787"/>
              <a:gd name="T81" fmla="*/ 771 h 1349"/>
              <a:gd name="T82" fmla="*/ 665 w 2787"/>
              <a:gd name="T83" fmla="*/ 689 h 1349"/>
              <a:gd name="T84" fmla="*/ 633 w 2787"/>
              <a:gd name="T85" fmla="*/ 1098 h 1349"/>
              <a:gd name="T86" fmla="*/ 1051 w 2787"/>
              <a:gd name="T87" fmla="*/ 834 h 1349"/>
              <a:gd name="T88" fmla="*/ 1129 w 2787"/>
              <a:gd name="T89" fmla="*/ 605 h 1349"/>
              <a:gd name="T90" fmla="*/ 1207 w 2787"/>
              <a:gd name="T91" fmla="*/ 805 h 1349"/>
              <a:gd name="T92" fmla="*/ 1880 w 2787"/>
              <a:gd name="T93" fmla="*/ 220 h 1349"/>
              <a:gd name="T94" fmla="*/ 1469 w 2787"/>
              <a:gd name="T95" fmla="*/ 729 h 1349"/>
              <a:gd name="T96" fmla="*/ 1829 w 2787"/>
              <a:gd name="T97" fmla="*/ 257 h 1349"/>
              <a:gd name="T98" fmla="*/ 1600 w 2787"/>
              <a:gd name="T99" fmla="*/ 706 h 1349"/>
              <a:gd name="T100" fmla="*/ 2342 w 2787"/>
              <a:gd name="T101" fmla="*/ 327 h 1349"/>
              <a:gd name="T102" fmla="*/ 2264 w 2787"/>
              <a:gd name="T103" fmla="*/ 375 h 1349"/>
              <a:gd name="T104" fmla="*/ 1893 w 2787"/>
              <a:gd name="T105" fmla="*/ 98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87" h="1349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sym typeface="Arial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25830" y="3974545"/>
            <a:ext cx="3063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000">
                <a:solidFill>
                  <a:srgbClr val="44546A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分數</a:t>
            </a:r>
            <a:r>
              <a:rPr kumimoji="1" lang="zh-TW" altLang="en-US" sz="4000" smtClean="0">
                <a:solidFill>
                  <a:srgbClr val="44546A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的運算</a:t>
            </a:r>
            <a:endParaRPr kumimoji="1" lang="zh-CN" altLang="en-US" sz="4000" dirty="0">
              <a:solidFill>
                <a:srgbClr val="44546A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grpSp>
        <p:nvGrpSpPr>
          <p:cNvPr id="31" name="Group 70"/>
          <p:cNvGrpSpPr/>
          <p:nvPr/>
        </p:nvGrpSpPr>
        <p:grpSpPr>
          <a:xfrm>
            <a:off x="2769611" y="795562"/>
            <a:ext cx="6600172" cy="5135635"/>
            <a:chOff x="-1" y="0"/>
            <a:chExt cx="2335461" cy="1802808"/>
          </a:xfrm>
        </p:grpSpPr>
        <p:sp>
          <p:nvSpPr>
            <p:cNvPr id="32" name="chenying0907 66"/>
            <p:cNvSpPr/>
            <p:nvPr/>
          </p:nvSpPr>
          <p:spPr>
            <a:xfrm>
              <a:off x="88900" y="177800"/>
              <a:ext cx="2125877" cy="142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50" extrusionOk="0">
                  <a:moveTo>
                    <a:pt x="21281" y="131"/>
                  </a:moveTo>
                  <a:cubicBezTo>
                    <a:pt x="20628" y="31"/>
                    <a:pt x="2649" y="215"/>
                    <a:pt x="166" y="0"/>
                  </a:cubicBezTo>
                  <a:cubicBezTo>
                    <a:pt x="70" y="3334"/>
                    <a:pt x="43" y="6398"/>
                    <a:pt x="99" y="9794"/>
                  </a:cubicBezTo>
                  <a:cubicBezTo>
                    <a:pt x="201" y="15985"/>
                    <a:pt x="-129" y="17592"/>
                    <a:pt x="60" y="21542"/>
                  </a:cubicBezTo>
                  <a:cubicBezTo>
                    <a:pt x="1560" y="21600"/>
                    <a:pt x="19091" y="21287"/>
                    <a:pt x="21090" y="21542"/>
                  </a:cubicBezTo>
                  <a:cubicBezTo>
                    <a:pt x="21175" y="18119"/>
                    <a:pt x="21202" y="17551"/>
                    <a:pt x="21175" y="14349"/>
                  </a:cubicBezTo>
                  <a:cubicBezTo>
                    <a:pt x="21134" y="9458"/>
                    <a:pt x="21471" y="5014"/>
                    <a:pt x="21281" y="131"/>
                  </a:cubicBezTo>
                  <a:close/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sym typeface="Arial"/>
              </a:endParaRPr>
            </a:p>
          </p:txBody>
        </p:sp>
        <p:sp>
          <p:nvSpPr>
            <p:cNvPr id="33" name="chenying0907 67"/>
            <p:cNvSpPr/>
            <p:nvPr/>
          </p:nvSpPr>
          <p:spPr>
            <a:xfrm>
              <a:off x="-1" y="0"/>
              <a:ext cx="2335461" cy="18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19061" extrusionOk="0">
                  <a:moveTo>
                    <a:pt x="902" y="18172"/>
                  </a:moveTo>
                  <a:cubicBezTo>
                    <a:pt x="357" y="17727"/>
                    <a:pt x="-200" y="12317"/>
                    <a:pt x="71" y="5707"/>
                  </a:cubicBezTo>
                  <a:cubicBezTo>
                    <a:pt x="379" y="-1823"/>
                    <a:pt x="1461" y="270"/>
                    <a:pt x="2010" y="259"/>
                  </a:cubicBezTo>
                  <a:cubicBezTo>
                    <a:pt x="7486" y="145"/>
                    <a:pt x="12959" y="733"/>
                    <a:pt x="18433" y="1907"/>
                  </a:cubicBezTo>
                  <a:cubicBezTo>
                    <a:pt x="19405" y="2115"/>
                    <a:pt x="21400" y="-2382"/>
                    <a:pt x="21308" y="14217"/>
                  </a:cubicBezTo>
                  <a:cubicBezTo>
                    <a:pt x="21311" y="19032"/>
                    <a:pt x="20486" y="19218"/>
                    <a:pt x="19999" y="19008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sym typeface="Arial"/>
              </a:endParaRPr>
            </a:p>
          </p:txBody>
        </p:sp>
        <p:sp>
          <p:nvSpPr>
            <p:cNvPr id="34" name="chenying0907 68"/>
            <p:cNvSpPr/>
            <p:nvPr/>
          </p:nvSpPr>
          <p:spPr>
            <a:xfrm>
              <a:off x="1130300" y="1600199"/>
              <a:ext cx="20498" cy="202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58" h="19845" extrusionOk="0">
                  <a:moveTo>
                    <a:pt x="0" y="0"/>
                  </a:moveTo>
                  <a:cubicBezTo>
                    <a:pt x="21600" y="4703"/>
                    <a:pt x="13319" y="10461"/>
                    <a:pt x="16331" y="15310"/>
                  </a:cubicBezTo>
                  <a:cubicBezTo>
                    <a:pt x="16793" y="16055"/>
                    <a:pt x="11256" y="21600"/>
                    <a:pt x="11542" y="19282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sym typeface="Arial"/>
              </a:endParaRPr>
            </a:p>
          </p:txBody>
        </p:sp>
      </p:grpSp>
      <p:grpSp>
        <p:nvGrpSpPr>
          <p:cNvPr id="2" name="组 1"/>
          <p:cNvGrpSpPr/>
          <p:nvPr/>
        </p:nvGrpSpPr>
        <p:grpSpPr>
          <a:xfrm>
            <a:off x="5084257" y="1965052"/>
            <a:ext cx="1623568" cy="1509690"/>
            <a:chOff x="4431238" y="1508012"/>
            <a:chExt cx="2360904" cy="2195308"/>
          </a:xfrm>
        </p:grpSpPr>
        <p:sp>
          <p:nvSpPr>
            <p:cNvPr id="37" name="chenying0907 201"/>
            <p:cNvSpPr/>
            <p:nvPr/>
          </p:nvSpPr>
          <p:spPr>
            <a:xfrm>
              <a:off x="4431238" y="1508012"/>
              <a:ext cx="2360904" cy="2195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0" y="4955"/>
                  </a:moveTo>
                  <a:cubicBezTo>
                    <a:pt x="18465" y="9425"/>
                    <a:pt x="18297" y="14113"/>
                    <a:pt x="21600" y="18296"/>
                  </a:cubicBezTo>
                  <a:cubicBezTo>
                    <a:pt x="14274" y="17484"/>
                    <a:pt x="12639" y="14333"/>
                    <a:pt x="6691" y="21600"/>
                  </a:cubicBezTo>
                  <a:cubicBezTo>
                    <a:pt x="10802" y="16578"/>
                    <a:pt x="3281" y="10613"/>
                    <a:pt x="0" y="8990"/>
                  </a:cubicBezTo>
                  <a:cubicBezTo>
                    <a:pt x="4976" y="11451"/>
                    <a:pt x="9737" y="4157"/>
                    <a:pt x="10108" y="0"/>
                  </a:cubicBezTo>
                  <a:cubicBezTo>
                    <a:pt x="12265" y="4785"/>
                    <a:pt x="16387" y="6388"/>
                    <a:pt x="21010" y="495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sym typeface="Arial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464597" y="1860569"/>
              <a:ext cx="827972" cy="1342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zh-TW" sz="5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cs typeface="DFPShaoNvW5-GB" charset="-122"/>
                  <a:sym typeface="Arial"/>
                </a:rPr>
                <a:t>3</a:t>
              </a:r>
              <a:endParaRPr kumimoji="1" lang="zh-CN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cs typeface="DFPShaoNvW5-GB" charset="-122"/>
                <a:sym typeface="Arial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425829" y="4118780"/>
            <a:ext cx="3876891" cy="646273"/>
            <a:chOff x="7637775" y="5530041"/>
            <a:chExt cx="4000129" cy="646029"/>
          </a:xfrm>
        </p:grpSpPr>
        <p:sp>
          <p:nvSpPr>
            <p:cNvPr id="22" name="任意多边形 21"/>
            <p:cNvSpPr/>
            <p:nvPr/>
          </p:nvSpPr>
          <p:spPr>
            <a:xfrm>
              <a:off x="7637775" y="6096678"/>
              <a:ext cx="2494104" cy="79392"/>
            </a:xfrm>
            <a:custGeom>
              <a:avLst/>
              <a:gdLst>
                <a:gd name="connsiteX0" fmla="*/ 2569580 w 2569580"/>
                <a:gd name="connsiteY0" fmla="*/ 13982 h 95004"/>
                <a:gd name="connsiteX1" fmla="*/ 2187616 w 2569580"/>
                <a:gd name="connsiteY1" fmla="*/ 13982 h 95004"/>
                <a:gd name="connsiteX2" fmla="*/ 2118167 w 2569580"/>
                <a:gd name="connsiteY2" fmla="*/ 37131 h 95004"/>
                <a:gd name="connsiteX3" fmla="*/ 1481560 w 2569580"/>
                <a:gd name="connsiteY3" fmla="*/ 60280 h 95004"/>
                <a:gd name="connsiteX4" fmla="*/ 1388962 w 2569580"/>
                <a:gd name="connsiteY4" fmla="*/ 71855 h 95004"/>
                <a:gd name="connsiteX5" fmla="*/ 1307940 w 2569580"/>
                <a:gd name="connsiteY5" fmla="*/ 83430 h 95004"/>
                <a:gd name="connsiteX6" fmla="*/ 844952 w 2569580"/>
                <a:gd name="connsiteY6" fmla="*/ 71855 h 95004"/>
                <a:gd name="connsiteX7" fmla="*/ 775504 w 2569580"/>
                <a:gd name="connsiteY7" fmla="*/ 48706 h 95004"/>
                <a:gd name="connsiteX8" fmla="*/ 740780 w 2569580"/>
                <a:gd name="connsiteY8" fmla="*/ 37131 h 95004"/>
                <a:gd name="connsiteX9" fmla="*/ 254643 w 2569580"/>
                <a:gd name="connsiteY9" fmla="*/ 48706 h 95004"/>
                <a:gd name="connsiteX10" fmla="*/ 219919 w 2569580"/>
                <a:gd name="connsiteY10" fmla="*/ 60280 h 95004"/>
                <a:gd name="connsiteX11" fmla="*/ 196770 w 2569580"/>
                <a:gd name="connsiteY11" fmla="*/ 95004 h 95004"/>
                <a:gd name="connsiteX12" fmla="*/ 0 w 2569580"/>
                <a:gd name="connsiteY12" fmla="*/ 83430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37771 w 2537771"/>
                <a:gd name="connsiteY0" fmla="*/ 13982 h 95004"/>
                <a:gd name="connsiteX1" fmla="*/ 2155807 w 2537771"/>
                <a:gd name="connsiteY1" fmla="*/ 13982 h 95004"/>
                <a:gd name="connsiteX2" fmla="*/ 2086358 w 2537771"/>
                <a:gd name="connsiteY2" fmla="*/ 37131 h 95004"/>
                <a:gd name="connsiteX3" fmla="*/ 1449751 w 2537771"/>
                <a:gd name="connsiteY3" fmla="*/ 60280 h 95004"/>
                <a:gd name="connsiteX4" fmla="*/ 1357153 w 2537771"/>
                <a:gd name="connsiteY4" fmla="*/ 71855 h 95004"/>
                <a:gd name="connsiteX5" fmla="*/ 1276131 w 2537771"/>
                <a:gd name="connsiteY5" fmla="*/ 83430 h 95004"/>
                <a:gd name="connsiteX6" fmla="*/ 813143 w 2537771"/>
                <a:gd name="connsiteY6" fmla="*/ 71855 h 95004"/>
                <a:gd name="connsiteX7" fmla="*/ 743695 w 2537771"/>
                <a:gd name="connsiteY7" fmla="*/ 48706 h 95004"/>
                <a:gd name="connsiteX8" fmla="*/ 708971 w 2537771"/>
                <a:gd name="connsiteY8" fmla="*/ 37131 h 95004"/>
                <a:gd name="connsiteX9" fmla="*/ 222834 w 2537771"/>
                <a:gd name="connsiteY9" fmla="*/ 48706 h 95004"/>
                <a:gd name="connsiteX10" fmla="*/ 188110 w 2537771"/>
                <a:gd name="connsiteY10" fmla="*/ 60280 h 95004"/>
                <a:gd name="connsiteX11" fmla="*/ 164961 w 2537771"/>
                <a:gd name="connsiteY11" fmla="*/ 95004 h 95004"/>
                <a:gd name="connsiteX12" fmla="*/ 0 w 2537771"/>
                <a:gd name="connsiteY12" fmla="*/ 1369 h 95004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22834 w 2537771"/>
                <a:gd name="connsiteY9" fmla="*/ 48706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526070 w 2537771"/>
                <a:gd name="connsiteY8" fmla="*/ 33224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449751 w 2537771"/>
                <a:gd name="connsiteY3" fmla="*/ 60280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604819 w 2537771"/>
                <a:gd name="connsiteY3" fmla="*/ 72003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3281"/>
                <a:gd name="connsiteX1" fmla="*/ 2155807 w 2537771"/>
                <a:gd name="connsiteY1" fmla="*/ 13982 h 83281"/>
                <a:gd name="connsiteX2" fmla="*/ 2086358 w 2537771"/>
                <a:gd name="connsiteY2" fmla="*/ 37131 h 83281"/>
                <a:gd name="connsiteX3" fmla="*/ 1604819 w 2537771"/>
                <a:gd name="connsiteY3" fmla="*/ 72003 h 83281"/>
                <a:gd name="connsiteX4" fmla="*/ 1365106 w 2537771"/>
                <a:gd name="connsiteY4" fmla="*/ 52317 h 83281"/>
                <a:gd name="connsiteX5" fmla="*/ 1188657 w 2537771"/>
                <a:gd name="connsiteY5" fmla="*/ 71707 h 83281"/>
                <a:gd name="connsiteX6" fmla="*/ 960259 w 2537771"/>
                <a:gd name="connsiteY6" fmla="*/ 79670 h 83281"/>
                <a:gd name="connsiteX7" fmla="*/ 747671 w 2537771"/>
                <a:gd name="connsiteY7" fmla="*/ 60429 h 83281"/>
                <a:gd name="connsiteX8" fmla="*/ 526070 w 2537771"/>
                <a:gd name="connsiteY8" fmla="*/ 33224 h 83281"/>
                <a:gd name="connsiteX9" fmla="*/ 254643 w 2537771"/>
                <a:gd name="connsiteY9" fmla="*/ 72152 h 83281"/>
                <a:gd name="connsiteX10" fmla="*/ 180158 w 2537771"/>
                <a:gd name="connsiteY10" fmla="*/ 48557 h 83281"/>
                <a:gd name="connsiteX11" fmla="*/ 93392 w 2537771"/>
                <a:gd name="connsiteY11" fmla="*/ 83281 h 83281"/>
                <a:gd name="connsiteX12" fmla="*/ 0 w 2537771"/>
                <a:gd name="connsiteY12" fmla="*/ 1369 h 83281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86358 w 2537771"/>
                <a:gd name="connsiteY2" fmla="*/ 35762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54548 w 2537771"/>
                <a:gd name="connsiteY2" fmla="*/ 27946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79392"/>
                <a:gd name="connsiteX1" fmla="*/ 2191592 w 2537771"/>
                <a:gd name="connsiteY1" fmla="*/ 39967 h 79392"/>
                <a:gd name="connsiteX2" fmla="*/ 2054548 w 2537771"/>
                <a:gd name="connsiteY2" fmla="*/ 27946 h 79392"/>
                <a:gd name="connsiteX3" fmla="*/ 1604819 w 2537771"/>
                <a:gd name="connsiteY3" fmla="*/ 70634 h 79392"/>
                <a:gd name="connsiteX4" fmla="*/ 1365106 w 2537771"/>
                <a:gd name="connsiteY4" fmla="*/ 50948 h 79392"/>
                <a:gd name="connsiteX5" fmla="*/ 1188657 w 2537771"/>
                <a:gd name="connsiteY5" fmla="*/ 70338 h 79392"/>
                <a:gd name="connsiteX6" fmla="*/ 960259 w 2537771"/>
                <a:gd name="connsiteY6" fmla="*/ 78301 h 79392"/>
                <a:gd name="connsiteX7" fmla="*/ 747671 w 2537771"/>
                <a:gd name="connsiteY7" fmla="*/ 59060 h 79392"/>
                <a:gd name="connsiteX8" fmla="*/ 526070 w 2537771"/>
                <a:gd name="connsiteY8" fmla="*/ 31855 h 79392"/>
                <a:gd name="connsiteX9" fmla="*/ 254643 w 2537771"/>
                <a:gd name="connsiteY9" fmla="*/ 70783 h 79392"/>
                <a:gd name="connsiteX10" fmla="*/ 180158 w 2537771"/>
                <a:gd name="connsiteY10" fmla="*/ 47188 h 79392"/>
                <a:gd name="connsiteX11" fmla="*/ 105320 w 2537771"/>
                <a:gd name="connsiteY11" fmla="*/ 62373 h 79392"/>
                <a:gd name="connsiteX12" fmla="*/ 0 w 2537771"/>
                <a:gd name="connsiteY12" fmla="*/ 0 h 7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7771" h="79392">
                  <a:moveTo>
                    <a:pt x="2537771" y="12613"/>
                  </a:moveTo>
                  <a:cubicBezTo>
                    <a:pt x="2372259" y="-2434"/>
                    <a:pt x="2272129" y="37412"/>
                    <a:pt x="2191592" y="39967"/>
                  </a:cubicBezTo>
                  <a:cubicBezTo>
                    <a:pt x="2111055" y="42522"/>
                    <a:pt x="2152344" y="22835"/>
                    <a:pt x="2054548" y="27946"/>
                  </a:cubicBezTo>
                  <a:cubicBezTo>
                    <a:pt x="1956753" y="33057"/>
                    <a:pt x="2056264" y="56072"/>
                    <a:pt x="1604819" y="70634"/>
                  </a:cubicBezTo>
                  <a:cubicBezTo>
                    <a:pt x="1524915" y="64072"/>
                    <a:pt x="1434466" y="50997"/>
                    <a:pt x="1365106" y="50948"/>
                  </a:cubicBezTo>
                  <a:cubicBezTo>
                    <a:pt x="1295746" y="50899"/>
                    <a:pt x="1256132" y="65779"/>
                    <a:pt x="1188657" y="70338"/>
                  </a:cubicBezTo>
                  <a:cubicBezTo>
                    <a:pt x="1121183" y="74897"/>
                    <a:pt x="1114588" y="82159"/>
                    <a:pt x="960259" y="78301"/>
                  </a:cubicBezTo>
                  <a:cubicBezTo>
                    <a:pt x="937110" y="70585"/>
                    <a:pt x="820036" y="66801"/>
                    <a:pt x="747671" y="59060"/>
                  </a:cubicBezTo>
                  <a:cubicBezTo>
                    <a:pt x="675306" y="51319"/>
                    <a:pt x="608241" y="29901"/>
                    <a:pt x="526070" y="31855"/>
                  </a:cubicBezTo>
                  <a:cubicBezTo>
                    <a:pt x="443899" y="33809"/>
                    <a:pt x="312295" y="68228"/>
                    <a:pt x="254643" y="70783"/>
                  </a:cubicBezTo>
                  <a:cubicBezTo>
                    <a:pt x="196991" y="73338"/>
                    <a:pt x="205045" y="48590"/>
                    <a:pt x="180158" y="47188"/>
                  </a:cubicBezTo>
                  <a:cubicBezTo>
                    <a:pt x="155271" y="45786"/>
                    <a:pt x="113036" y="50798"/>
                    <a:pt x="105320" y="62373"/>
                  </a:cubicBezTo>
                  <a:cubicBezTo>
                    <a:pt x="49008" y="38977"/>
                    <a:pt x="8599" y="82012"/>
                    <a:pt x="0" y="0"/>
                  </a:cubicBezTo>
                </a:path>
              </a:pathLst>
            </a:custGeom>
            <a:noFill/>
            <a:ln w="349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3" name="Freeform 118"/>
            <p:cNvSpPr>
              <a:spLocks noEditPoints="1"/>
            </p:cNvSpPr>
            <p:nvPr/>
          </p:nvSpPr>
          <p:spPr bwMode="auto">
            <a:xfrm flipH="1">
              <a:off x="10124063" y="5530041"/>
              <a:ext cx="1513841" cy="619089"/>
            </a:xfrm>
            <a:custGeom>
              <a:avLst/>
              <a:gdLst>
                <a:gd name="T0" fmla="*/ 250 w 257"/>
                <a:gd name="T1" fmla="*/ 87 h 92"/>
                <a:gd name="T2" fmla="*/ 215 w 257"/>
                <a:gd name="T3" fmla="*/ 84 h 92"/>
                <a:gd name="T4" fmla="*/ 204 w 257"/>
                <a:gd name="T5" fmla="*/ 87 h 92"/>
                <a:gd name="T6" fmla="*/ 146 w 257"/>
                <a:gd name="T7" fmla="*/ 88 h 92"/>
                <a:gd name="T8" fmla="*/ 116 w 257"/>
                <a:gd name="T9" fmla="*/ 85 h 92"/>
                <a:gd name="T10" fmla="*/ 54 w 257"/>
                <a:gd name="T11" fmla="*/ 54 h 92"/>
                <a:gd name="T12" fmla="*/ 2 w 257"/>
                <a:gd name="T13" fmla="*/ 30 h 92"/>
                <a:gd name="T14" fmla="*/ 16 w 257"/>
                <a:gd name="T15" fmla="*/ 0 h 92"/>
                <a:gd name="T16" fmla="*/ 42 w 257"/>
                <a:gd name="T17" fmla="*/ 12 h 92"/>
                <a:gd name="T18" fmla="*/ 78 w 257"/>
                <a:gd name="T19" fmla="*/ 31 h 92"/>
                <a:gd name="T20" fmla="*/ 134 w 257"/>
                <a:gd name="T21" fmla="*/ 61 h 92"/>
                <a:gd name="T22" fmla="*/ 171 w 257"/>
                <a:gd name="T23" fmla="*/ 84 h 92"/>
                <a:gd name="T24" fmla="*/ 186 w 257"/>
                <a:gd name="T25" fmla="*/ 72 h 92"/>
                <a:gd name="T26" fmla="*/ 206 w 257"/>
                <a:gd name="T27" fmla="*/ 71 h 92"/>
                <a:gd name="T28" fmla="*/ 225 w 257"/>
                <a:gd name="T29" fmla="*/ 79 h 92"/>
                <a:gd name="T30" fmla="*/ 254 w 257"/>
                <a:gd name="T31" fmla="*/ 82 h 92"/>
                <a:gd name="T32" fmla="*/ 237 w 257"/>
                <a:gd name="T33" fmla="*/ 80 h 92"/>
                <a:gd name="T34" fmla="*/ 217 w 257"/>
                <a:gd name="T35" fmla="*/ 82 h 92"/>
                <a:gd name="T36" fmla="*/ 244 w 257"/>
                <a:gd name="T37" fmla="*/ 82 h 92"/>
                <a:gd name="T38" fmla="*/ 187 w 257"/>
                <a:gd name="T39" fmla="*/ 70 h 92"/>
                <a:gd name="T40" fmla="*/ 188 w 257"/>
                <a:gd name="T41" fmla="*/ 86 h 92"/>
                <a:gd name="T42" fmla="*/ 158 w 257"/>
                <a:gd name="T43" fmla="*/ 84 h 92"/>
                <a:gd name="T44" fmla="*/ 172 w 257"/>
                <a:gd name="T45" fmla="*/ 87 h 92"/>
                <a:gd name="T46" fmla="*/ 195 w 257"/>
                <a:gd name="T47" fmla="*/ 74 h 92"/>
                <a:gd name="T48" fmla="*/ 202 w 257"/>
                <a:gd name="T49" fmla="*/ 72 h 92"/>
                <a:gd name="T50" fmla="*/ 211 w 257"/>
                <a:gd name="T51" fmla="*/ 78 h 92"/>
                <a:gd name="T52" fmla="*/ 148 w 257"/>
                <a:gd name="T53" fmla="*/ 85 h 92"/>
                <a:gd name="T54" fmla="*/ 132 w 257"/>
                <a:gd name="T55" fmla="*/ 72 h 92"/>
                <a:gd name="T56" fmla="*/ 139 w 257"/>
                <a:gd name="T57" fmla="*/ 85 h 92"/>
                <a:gd name="T58" fmla="*/ 122 w 257"/>
                <a:gd name="T59" fmla="*/ 58 h 92"/>
                <a:gd name="T60" fmla="*/ 130 w 257"/>
                <a:gd name="T61" fmla="*/ 71 h 92"/>
                <a:gd name="T62" fmla="*/ 70 w 257"/>
                <a:gd name="T63" fmla="*/ 56 h 92"/>
                <a:gd name="T64" fmla="*/ 110 w 257"/>
                <a:gd name="T65" fmla="*/ 76 h 92"/>
                <a:gd name="T66" fmla="*/ 120 w 257"/>
                <a:gd name="T67" fmla="*/ 57 h 92"/>
                <a:gd name="T68" fmla="*/ 74 w 257"/>
                <a:gd name="T69" fmla="*/ 31 h 92"/>
                <a:gd name="T70" fmla="*/ 111 w 257"/>
                <a:gd name="T71" fmla="*/ 55 h 92"/>
                <a:gd name="T72" fmla="*/ 91 w 257"/>
                <a:gd name="T73" fmla="*/ 60 h 92"/>
                <a:gd name="T74" fmla="*/ 53 w 257"/>
                <a:gd name="T75" fmla="*/ 37 h 92"/>
                <a:gd name="T76" fmla="*/ 34 w 257"/>
                <a:gd name="T77" fmla="*/ 10 h 92"/>
                <a:gd name="T78" fmla="*/ 112 w 257"/>
                <a:gd name="T79" fmla="*/ 59 h 92"/>
                <a:gd name="T80" fmla="*/ 77 w 257"/>
                <a:gd name="T81" fmla="*/ 39 h 92"/>
                <a:gd name="T82" fmla="*/ 49 w 257"/>
                <a:gd name="T83" fmla="*/ 22 h 92"/>
                <a:gd name="T84" fmla="*/ 58 w 257"/>
                <a:gd name="T85" fmla="*/ 39 h 92"/>
                <a:gd name="T86" fmla="*/ 113 w 257"/>
                <a:gd name="T87" fmla="*/ 60 h 92"/>
                <a:gd name="T88" fmla="*/ 110 w 257"/>
                <a:gd name="T89" fmla="*/ 78 h 92"/>
                <a:gd name="T90" fmla="*/ 67 w 257"/>
                <a:gd name="T91" fmla="*/ 57 h 92"/>
                <a:gd name="T92" fmla="*/ 21 w 257"/>
                <a:gd name="T93" fmla="*/ 38 h 92"/>
                <a:gd name="T94" fmla="*/ 102 w 257"/>
                <a:gd name="T95" fmla="*/ 75 h 92"/>
                <a:gd name="T96" fmla="*/ 32 w 257"/>
                <a:gd name="T97" fmla="*/ 8 h 92"/>
                <a:gd name="T98" fmla="*/ 18 w 257"/>
                <a:gd name="T99" fmla="*/ 37 h 92"/>
                <a:gd name="T100" fmla="*/ 8 w 257"/>
                <a:gd name="T101" fmla="*/ 9 h 92"/>
                <a:gd name="T102" fmla="*/ 7 w 257"/>
                <a:gd name="T103" fmla="*/ 28 h 92"/>
                <a:gd name="T104" fmla="*/ 20 w 257"/>
                <a:gd name="T105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92">
                  <a:moveTo>
                    <a:pt x="256" y="83"/>
                  </a:moveTo>
                  <a:cubicBezTo>
                    <a:pt x="256" y="84"/>
                    <a:pt x="257" y="87"/>
                    <a:pt x="256" y="89"/>
                  </a:cubicBezTo>
                  <a:cubicBezTo>
                    <a:pt x="253" y="89"/>
                    <a:pt x="253" y="88"/>
                    <a:pt x="250" y="87"/>
                  </a:cubicBezTo>
                  <a:cubicBezTo>
                    <a:pt x="244" y="86"/>
                    <a:pt x="238" y="83"/>
                    <a:pt x="231" y="84"/>
                  </a:cubicBezTo>
                  <a:cubicBezTo>
                    <a:pt x="229" y="84"/>
                    <a:pt x="227" y="86"/>
                    <a:pt x="225" y="86"/>
                  </a:cubicBezTo>
                  <a:cubicBezTo>
                    <a:pt x="221" y="86"/>
                    <a:pt x="219" y="84"/>
                    <a:pt x="215" y="84"/>
                  </a:cubicBezTo>
                  <a:cubicBezTo>
                    <a:pt x="212" y="82"/>
                    <a:pt x="208" y="79"/>
                    <a:pt x="205" y="76"/>
                  </a:cubicBezTo>
                  <a:cubicBezTo>
                    <a:pt x="206" y="79"/>
                    <a:pt x="208" y="81"/>
                    <a:pt x="208" y="84"/>
                  </a:cubicBezTo>
                  <a:cubicBezTo>
                    <a:pt x="207" y="86"/>
                    <a:pt x="205" y="86"/>
                    <a:pt x="204" y="87"/>
                  </a:cubicBezTo>
                  <a:cubicBezTo>
                    <a:pt x="196" y="87"/>
                    <a:pt x="189" y="90"/>
                    <a:pt x="183" y="91"/>
                  </a:cubicBezTo>
                  <a:cubicBezTo>
                    <a:pt x="172" y="91"/>
                    <a:pt x="163" y="85"/>
                    <a:pt x="152" y="86"/>
                  </a:cubicBezTo>
                  <a:cubicBezTo>
                    <a:pt x="150" y="87"/>
                    <a:pt x="148" y="88"/>
                    <a:pt x="146" y="88"/>
                  </a:cubicBezTo>
                  <a:cubicBezTo>
                    <a:pt x="142" y="88"/>
                    <a:pt x="138" y="87"/>
                    <a:pt x="134" y="87"/>
                  </a:cubicBezTo>
                  <a:cubicBezTo>
                    <a:pt x="130" y="87"/>
                    <a:pt x="125" y="86"/>
                    <a:pt x="121" y="86"/>
                  </a:cubicBezTo>
                  <a:cubicBezTo>
                    <a:pt x="119" y="87"/>
                    <a:pt x="117" y="87"/>
                    <a:pt x="116" y="85"/>
                  </a:cubicBezTo>
                  <a:cubicBezTo>
                    <a:pt x="105" y="79"/>
                    <a:pt x="94" y="73"/>
                    <a:pt x="83" y="67"/>
                  </a:cubicBezTo>
                  <a:cubicBezTo>
                    <a:pt x="79" y="65"/>
                    <a:pt x="76" y="63"/>
                    <a:pt x="72" y="61"/>
                  </a:cubicBezTo>
                  <a:cubicBezTo>
                    <a:pt x="66" y="59"/>
                    <a:pt x="60" y="57"/>
                    <a:pt x="54" y="54"/>
                  </a:cubicBezTo>
                  <a:cubicBezTo>
                    <a:pt x="43" y="49"/>
                    <a:pt x="31" y="46"/>
                    <a:pt x="21" y="40"/>
                  </a:cubicBezTo>
                  <a:cubicBezTo>
                    <a:pt x="17" y="38"/>
                    <a:pt x="12" y="36"/>
                    <a:pt x="8" y="34"/>
                  </a:cubicBezTo>
                  <a:cubicBezTo>
                    <a:pt x="6" y="32"/>
                    <a:pt x="4" y="32"/>
                    <a:pt x="2" y="30"/>
                  </a:cubicBezTo>
                  <a:cubicBezTo>
                    <a:pt x="1" y="28"/>
                    <a:pt x="0" y="26"/>
                    <a:pt x="0" y="24"/>
                  </a:cubicBezTo>
                  <a:cubicBezTo>
                    <a:pt x="0" y="18"/>
                    <a:pt x="5" y="9"/>
                    <a:pt x="8" y="5"/>
                  </a:cubicBezTo>
                  <a:cubicBezTo>
                    <a:pt x="10" y="3"/>
                    <a:pt x="13" y="1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6" y="3"/>
                    <a:pt x="33" y="7"/>
                    <a:pt x="39" y="10"/>
                  </a:cubicBezTo>
                  <a:cubicBezTo>
                    <a:pt x="40" y="11"/>
                    <a:pt x="41" y="11"/>
                    <a:pt x="42" y="12"/>
                  </a:cubicBezTo>
                  <a:cubicBezTo>
                    <a:pt x="45" y="13"/>
                    <a:pt x="48" y="15"/>
                    <a:pt x="52" y="17"/>
                  </a:cubicBezTo>
                  <a:cubicBezTo>
                    <a:pt x="58" y="20"/>
                    <a:pt x="64" y="23"/>
                    <a:pt x="70" y="26"/>
                  </a:cubicBezTo>
                  <a:cubicBezTo>
                    <a:pt x="73" y="28"/>
                    <a:pt x="75" y="30"/>
                    <a:pt x="78" y="31"/>
                  </a:cubicBezTo>
                  <a:cubicBezTo>
                    <a:pt x="91" y="39"/>
                    <a:pt x="104" y="46"/>
                    <a:pt x="117" y="53"/>
                  </a:cubicBezTo>
                  <a:cubicBezTo>
                    <a:pt x="120" y="55"/>
                    <a:pt x="123" y="56"/>
                    <a:pt x="126" y="57"/>
                  </a:cubicBezTo>
                  <a:cubicBezTo>
                    <a:pt x="128" y="59"/>
                    <a:pt x="131" y="61"/>
                    <a:pt x="134" y="61"/>
                  </a:cubicBezTo>
                  <a:cubicBezTo>
                    <a:pt x="139" y="68"/>
                    <a:pt x="145" y="74"/>
                    <a:pt x="150" y="82"/>
                  </a:cubicBezTo>
                  <a:cubicBezTo>
                    <a:pt x="153" y="81"/>
                    <a:pt x="157" y="82"/>
                    <a:pt x="162" y="82"/>
                  </a:cubicBezTo>
                  <a:cubicBezTo>
                    <a:pt x="165" y="82"/>
                    <a:pt x="168" y="83"/>
                    <a:pt x="171" y="84"/>
                  </a:cubicBezTo>
                  <a:cubicBezTo>
                    <a:pt x="176" y="84"/>
                    <a:pt x="181" y="84"/>
                    <a:pt x="185" y="84"/>
                  </a:cubicBezTo>
                  <a:cubicBezTo>
                    <a:pt x="191" y="85"/>
                    <a:pt x="196" y="83"/>
                    <a:pt x="200" y="80"/>
                  </a:cubicBezTo>
                  <a:cubicBezTo>
                    <a:pt x="198" y="75"/>
                    <a:pt x="188" y="78"/>
                    <a:pt x="186" y="72"/>
                  </a:cubicBezTo>
                  <a:cubicBezTo>
                    <a:pt x="185" y="67"/>
                    <a:pt x="190" y="65"/>
                    <a:pt x="195" y="66"/>
                  </a:cubicBezTo>
                  <a:cubicBezTo>
                    <a:pt x="196" y="66"/>
                    <a:pt x="197" y="66"/>
                    <a:pt x="198" y="67"/>
                  </a:cubicBezTo>
                  <a:cubicBezTo>
                    <a:pt x="201" y="68"/>
                    <a:pt x="203" y="70"/>
                    <a:pt x="206" y="71"/>
                  </a:cubicBezTo>
                  <a:cubicBezTo>
                    <a:pt x="208" y="73"/>
                    <a:pt x="211" y="76"/>
                    <a:pt x="213" y="77"/>
                  </a:cubicBezTo>
                  <a:cubicBezTo>
                    <a:pt x="214" y="78"/>
                    <a:pt x="216" y="78"/>
                    <a:pt x="218" y="79"/>
                  </a:cubicBezTo>
                  <a:cubicBezTo>
                    <a:pt x="221" y="80"/>
                    <a:pt x="222" y="80"/>
                    <a:pt x="225" y="79"/>
                  </a:cubicBezTo>
                  <a:cubicBezTo>
                    <a:pt x="228" y="79"/>
                    <a:pt x="232" y="78"/>
                    <a:pt x="235" y="78"/>
                  </a:cubicBezTo>
                  <a:cubicBezTo>
                    <a:pt x="238" y="78"/>
                    <a:pt x="242" y="80"/>
                    <a:pt x="246" y="81"/>
                  </a:cubicBezTo>
                  <a:cubicBezTo>
                    <a:pt x="249" y="82"/>
                    <a:pt x="253" y="82"/>
                    <a:pt x="254" y="82"/>
                  </a:cubicBezTo>
                  <a:cubicBezTo>
                    <a:pt x="255" y="83"/>
                    <a:pt x="255" y="82"/>
                    <a:pt x="256" y="83"/>
                  </a:cubicBezTo>
                  <a:close/>
                  <a:moveTo>
                    <a:pt x="244" y="82"/>
                  </a:moveTo>
                  <a:cubicBezTo>
                    <a:pt x="242" y="82"/>
                    <a:pt x="239" y="81"/>
                    <a:pt x="237" y="80"/>
                  </a:cubicBezTo>
                  <a:cubicBezTo>
                    <a:pt x="231" y="80"/>
                    <a:pt x="226" y="82"/>
                    <a:pt x="221" y="82"/>
                  </a:cubicBezTo>
                  <a:cubicBezTo>
                    <a:pt x="217" y="81"/>
                    <a:pt x="215" y="80"/>
                    <a:pt x="212" y="79"/>
                  </a:cubicBezTo>
                  <a:cubicBezTo>
                    <a:pt x="213" y="80"/>
                    <a:pt x="215" y="82"/>
                    <a:pt x="217" y="82"/>
                  </a:cubicBezTo>
                  <a:cubicBezTo>
                    <a:pt x="223" y="84"/>
                    <a:pt x="227" y="82"/>
                    <a:pt x="232" y="82"/>
                  </a:cubicBezTo>
                  <a:cubicBezTo>
                    <a:pt x="241" y="81"/>
                    <a:pt x="247" y="85"/>
                    <a:pt x="254" y="86"/>
                  </a:cubicBezTo>
                  <a:cubicBezTo>
                    <a:pt x="254" y="82"/>
                    <a:pt x="249" y="83"/>
                    <a:pt x="244" y="82"/>
                  </a:cubicBezTo>
                  <a:close/>
                  <a:moveTo>
                    <a:pt x="205" y="74"/>
                  </a:moveTo>
                  <a:cubicBezTo>
                    <a:pt x="204" y="71"/>
                    <a:pt x="201" y="70"/>
                    <a:pt x="198" y="69"/>
                  </a:cubicBezTo>
                  <a:cubicBezTo>
                    <a:pt x="195" y="68"/>
                    <a:pt x="188" y="65"/>
                    <a:pt x="187" y="70"/>
                  </a:cubicBezTo>
                  <a:cubicBezTo>
                    <a:pt x="187" y="75"/>
                    <a:pt x="194" y="74"/>
                    <a:pt x="198" y="76"/>
                  </a:cubicBezTo>
                  <a:cubicBezTo>
                    <a:pt x="200" y="76"/>
                    <a:pt x="203" y="79"/>
                    <a:pt x="203" y="81"/>
                  </a:cubicBezTo>
                  <a:cubicBezTo>
                    <a:pt x="202" y="83"/>
                    <a:pt x="192" y="86"/>
                    <a:pt x="188" y="86"/>
                  </a:cubicBezTo>
                  <a:cubicBezTo>
                    <a:pt x="183" y="86"/>
                    <a:pt x="178" y="86"/>
                    <a:pt x="174" y="85"/>
                  </a:cubicBezTo>
                  <a:cubicBezTo>
                    <a:pt x="170" y="85"/>
                    <a:pt x="165" y="83"/>
                    <a:pt x="161" y="83"/>
                  </a:cubicBezTo>
                  <a:cubicBezTo>
                    <a:pt x="160" y="83"/>
                    <a:pt x="159" y="84"/>
                    <a:pt x="158" y="84"/>
                  </a:cubicBezTo>
                  <a:cubicBezTo>
                    <a:pt x="155" y="83"/>
                    <a:pt x="152" y="82"/>
                    <a:pt x="151" y="85"/>
                  </a:cubicBezTo>
                  <a:cubicBezTo>
                    <a:pt x="155" y="85"/>
                    <a:pt x="160" y="85"/>
                    <a:pt x="164" y="85"/>
                  </a:cubicBezTo>
                  <a:cubicBezTo>
                    <a:pt x="167" y="86"/>
                    <a:pt x="169" y="88"/>
                    <a:pt x="172" y="87"/>
                  </a:cubicBezTo>
                  <a:cubicBezTo>
                    <a:pt x="184" y="92"/>
                    <a:pt x="193" y="85"/>
                    <a:pt x="205" y="85"/>
                  </a:cubicBezTo>
                  <a:cubicBezTo>
                    <a:pt x="208" y="82"/>
                    <a:pt x="204" y="79"/>
                    <a:pt x="203" y="77"/>
                  </a:cubicBezTo>
                  <a:cubicBezTo>
                    <a:pt x="200" y="76"/>
                    <a:pt x="198" y="74"/>
                    <a:pt x="195" y="74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3"/>
                    <a:pt x="192" y="72"/>
                    <a:pt x="193" y="70"/>
                  </a:cubicBezTo>
                  <a:cubicBezTo>
                    <a:pt x="197" y="68"/>
                    <a:pt x="200" y="72"/>
                    <a:pt x="202" y="72"/>
                  </a:cubicBezTo>
                  <a:cubicBezTo>
                    <a:pt x="203" y="73"/>
                    <a:pt x="205" y="74"/>
                    <a:pt x="207" y="75"/>
                  </a:cubicBezTo>
                  <a:cubicBezTo>
                    <a:pt x="208" y="76"/>
                    <a:pt x="210" y="78"/>
                    <a:pt x="212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6"/>
                    <a:pt x="208" y="74"/>
                    <a:pt x="205" y="74"/>
                  </a:cubicBezTo>
                  <a:close/>
                  <a:moveTo>
                    <a:pt x="139" y="85"/>
                  </a:moveTo>
                  <a:cubicBezTo>
                    <a:pt x="142" y="85"/>
                    <a:pt x="147" y="87"/>
                    <a:pt x="148" y="85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4" y="77"/>
                    <a:pt x="140" y="69"/>
                    <a:pt x="133" y="64"/>
                  </a:cubicBezTo>
                  <a:cubicBezTo>
                    <a:pt x="132" y="67"/>
                    <a:pt x="133" y="69"/>
                    <a:pt x="132" y="72"/>
                  </a:cubicBezTo>
                  <a:cubicBezTo>
                    <a:pt x="132" y="77"/>
                    <a:pt x="128" y="80"/>
                    <a:pt x="126" y="83"/>
                  </a:cubicBezTo>
                  <a:cubicBezTo>
                    <a:pt x="125" y="83"/>
                    <a:pt x="123" y="84"/>
                    <a:pt x="124" y="85"/>
                  </a:cubicBezTo>
                  <a:cubicBezTo>
                    <a:pt x="128" y="85"/>
                    <a:pt x="134" y="84"/>
                    <a:pt x="139" y="85"/>
                  </a:cubicBezTo>
                  <a:close/>
                  <a:moveTo>
                    <a:pt x="130" y="71"/>
                  </a:moveTo>
                  <a:cubicBezTo>
                    <a:pt x="131" y="68"/>
                    <a:pt x="131" y="65"/>
                    <a:pt x="130" y="62"/>
                  </a:cubicBezTo>
                  <a:cubicBezTo>
                    <a:pt x="127" y="61"/>
                    <a:pt x="125" y="58"/>
                    <a:pt x="122" y="58"/>
                  </a:cubicBezTo>
                  <a:cubicBezTo>
                    <a:pt x="123" y="68"/>
                    <a:pt x="120" y="76"/>
                    <a:pt x="112" y="80"/>
                  </a:cubicBezTo>
                  <a:cubicBezTo>
                    <a:pt x="114" y="82"/>
                    <a:pt x="117" y="83"/>
                    <a:pt x="120" y="84"/>
                  </a:cubicBezTo>
                  <a:cubicBezTo>
                    <a:pt x="124" y="81"/>
                    <a:pt x="130" y="78"/>
                    <a:pt x="130" y="71"/>
                  </a:cubicBezTo>
                  <a:close/>
                  <a:moveTo>
                    <a:pt x="41" y="41"/>
                  </a:moveTo>
                  <a:cubicBezTo>
                    <a:pt x="45" y="43"/>
                    <a:pt x="49" y="45"/>
                    <a:pt x="54" y="47"/>
                  </a:cubicBezTo>
                  <a:cubicBezTo>
                    <a:pt x="59" y="50"/>
                    <a:pt x="64" y="54"/>
                    <a:pt x="70" y="56"/>
                  </a:cubicBezTo>
                  <a:cubicBezTo>
                    <a:pt x="75" y="58"/>
                    <a:pt x="80" y="61"/>
                    <a:pt x="86" y="64"/>
                  </a:cubicBezTo>
                  <a:cubicBezTo>
                    <a:pt x="91" y="66"/>
                    <a:pt x="96" y="69"/>
                    <a:pt x="102" y="71"/>
                  </a:cubicBezTo>
                  <a:cubicBezTo>
                    <a:pt x="105" y="73"/>
                    <a:pt x="108" y="75"/>
                    <a:pt x="110" y="76"/>
                  </a:cubicBezTo>
                  <a:cubicBezTo>
                    <a:pt x="111" y="76"/>
                    <a:pt x="113" y="76"/>
                    <a:pt x="113" y="76"/>
                  </a:cubicBezTo>
                  <a:cubicBezTo>
                    <a:pt x="115" y="76"/>
                    <a:pt x="118" y="73"/>
                    <a:pt x="119" y="71"/>
                  </a:cubicBezTo>
                  <a:cubicBezTo>
                    <a:pt x="121" y="66"/>
                    <a:pt x="121" y="61"/>
                    <a:pt x="120" y="57"/>
                  </a:cubicBezTo>
                  <a:cubicBezTo>
                    <a:pt x="112" y="52"/>
                    <a:pt x="104" y="48"/>
                    <a:pt x="97" y="44"/>
                  </a:cubicBezTo>
                  <a:cubicBezTo>
                    <a:pt x="94" y="43"/>
                    <a:pt x="92" y="41"/>
                    <a:pt x="89" y="39"/>
                  </a:cubicBezTo>
                  <a:cubicBezTo>
                    <a:pt x="84" y="37"/>
                    <a:pt x="79" y="34"/>
                    <a:pt x="74" y="31"/>
                  </a:cubicBezTo>
                  <a:cubicBezTo>
                    <a:pt x="68" y="28"/>
                    <a:pt x="62" y="24"/>
                    <a:pt x="56" y="21"/>
                  </a:cubicBezTo>
                  <a:cubicBezTo>
                    <a:pt x="55" y="21"/>
                    <a:pt x="54" y="20"/>
                    <a:pt x="53" y="20"/>
                  </a:cubicBezTo>
                  <a:cubicBezTo>
                    <a:pt x="71" y="34"/>
                    <a:pt x="90" y="45"/>
                    <a:pt x="111" y="55"/>
                  </a:cubicBezTo>
                  <a:cubicBezTo>
                    <a:pt x="111" y="56"/>
                    <a:pt x="112" y="56"/>
                    <a:pt x="113" y="56"/>
                  </a:cubicBezTo>
                  <a:cubicBezTo>
                    <a:pt x="113" y="58"/>
                    <a:pt x="114" y="59"/>
                    <a:pt x="115" y="60"/>
                  </a:cubicBezTo>
                  <a:cubicBezTo>
                    <a:pt x="112" y="70"/>
                    <a:pt x="98" y="64"/>
                    <a:pt x="91" y="60"/>
                  </a:cubicBezTo>
                  <a:cubicBezTo>
                    <a:pt x="84" y="57"/>
                    <a:pt x="77" y="53"/>
                    <a:pt x="70" y="49"/>
                  </a:cubicBezTo>
                  <a:cubicBezTo>
                    <a:pt x="66" y="47"/>
                    <a:pt x="62" y="45"/>
                    <a:pt x="60" y="43"/>
                  </a:cubicBezTo>
                  <a:cubicBezTo>
                    <a:pt x="58" y="42"/>
                    <a:pt x="55" y="39"/>
                    <a:pt x="53" y="37"/>
                  </a:cubicBezTo>
                  <a:cubicBezTo>
                    <a:pt x="51" y="35"/>
                    <a:pt x="48" y="33"/>
                    <a:pt x="46" y="31"/>
                  </a:cubicBezTo>
                  <a:cubicBezTo>
                    <a:pt x="42" y="26"/>
                    <a:pt x="46" y="19"/>
                    <a:pt x="51" y="18"/>
                  </a:cubicBezTo>
                  <a:cubicBezTo>
                    <a:pt x="45" y="16"/>
                    <a:pt x="40" y="12"/>
                    <a:pt x="34" y="10"/>
                  </a:cubicBezTo>
                  <a:cubicBezTo>
                    <a:pt x="37" y="19"/>
                    <a:pt x="31" y="26"/>
                    <a:pt x="27" y="33"/>
                  </a:cubicBezTo>
                  <a:cubicBezTo>
                    <a:pt x="31" y="36"/>
                    <a:pt x="37" y="38"/>
                    <a:pt x="41" y="41"/>
                  </a:cubicBezTo>
                  <a:close/>
                  <a:moveTo>
                    <a:pt x="112" y="59"/>
                  </a:moveTo>
                  <a:cubicBezTo>
                    <a:pt x="111" y="57"/>
                    <a:pt x="107" y="56"/>
                    <a:pt x="106" y="55"/>
                  </a:cubicBezTo>
                  <a:cubicBezTo>
                    <a:pt x="101" y="51"/>
                    <a:pt x="96" y="50"/>
                    <a:pt x="91" y="47"/>
                  </a:cubicBezTo>
                  <a:cubicBezTo>
                    <a:pt x="86" y="44"/>
                    <a:pt x="82" y="42"/>
                    <a:pt x="77" y="39"/>
                  </a:cubicBezTo>
                  <a:cubicBezTo>
                    <a:pt x="72" y="36"/>
                    <a:pt x="68" y="33"/>
                    <a:pt x="63" y="30"/>
                  </a:cubicBezTo>
                  <a:cubicBezTo>
                    <a:pt x="61" y="28"/>
                    <a:pt x="59" y="27"/>
                    <a:pt x="56" y="25"/>
                  </a:cubicBezTo>
                  <a:cubicBezTo>
                    <a:pt x="54" y="24"/>
                    <a:pt x="51" y="21"/>
                    <a:pt x="49" y="22"/>
                  </a:cubicBezTo>
                  <a:cubicBezTo>
                    <a:pt x="47" y="22"/>
                    <a:pt x="46" y="26"/>
                    <a:pt x="46" y="28"/>
                  </a:cubicBezTo>
                  <a:cubicBezTo>
                    <a:pt x="47" y="29"/>
                    <a:pt x="50" y="32"/>
                    <a:pt x="52" y="34"/>
                  </a:cubicBezTo>
                  <a:cubicBezTo>
                    <a:pt x="54" y="36"/>
                    <a:pt x="56" y="37"/>
                    <a:pt x="58" y="39"/>
                  </a:cubicBezTo>
                  <a:cubicBezTo>
                    <a:pt x="67" y="46"/>
                    <a:pt x="77" y="50"/>
                    <a:pt x="87" y="56"/>
                  </a:cubicBezTo>
                  <a:cubicBezTo>
                    <a:pt x="94" y="60"/>
                    <a:pt x="102" y="65"/>
                    <a:pt x="111" y="62"/>
                  </a:cubicBezTo>
                  <a:cubicBezTo>
                    <a:pt x="112" y="62"/>
                    <a:pt x="113" y="61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59"/>
                    <a:pt x="113" y="59"/>
                    <a:pt x="112" y="59"/>
                  </a:cubicBezTo>
                  <a:close/>
                  <a:moveTo>
                    <a:pt x="110" y="78"/>
                  </a:moveTo>
                  <a:cubicBezTo>
                    <a:pt x="107" y="76"/>
                    <a:pt x="103" y="74"/>
                    <a:pt x="99" y="72"/>
                  </a:cubicBezTo>
                  <a:cubicBezTo>
                    <a:pt x="95" y="71"/>
                    <a:pt x="91" y="69"/>
                    <a:pt x="88" y="67"/>
                  </a:cubicBezTo>
                  <a:cubicBezTo>
                    <a:pt x="81" y="63"/>
                    <a:pt x="74" y="60"/>
                    <a:pt x="67" y="57"/>
                  </a:cubicBezTo>
                  <a:cubicBezTo>
                    <a:pt x="60" y="53"/>
                    <a:pt x="53" y="49"/>
                    <a:pt x="46" y="46"/>
                  </a:cubicBezTo>
                  <a:cubicBezTo>
                    <a:pt x="39" y="42"/>
                    <a:pt x="33" y="38"/>
                    <a:pt x="26" y="35"/>
                  </a:cubicBezTo>
                  <a:cubicBezTo>
                    <a:pt x="25" y="35"/>
                    <a:pt x="22" y="37"/>
                    <a:pt x="21" y="38"/>
                  </a:cubicBezTo>
                  <a:cubicBezTo>
                    <a:pt x="32" y="44"/>
                    <a:pt x="45" y="48"/>
                    <a:pt x="56" y="53"/>
                  </a:cubicBezTo>
                  <a:cubicBezTo>
                    <a:pt x="64" y="57"/>
                    <a:pt x="73" y="59"/>
                    <a:pt x="80" y="63"/>
                  </a:cubicBezTo>
                  <a:cubicBezTo>
                    <a:pt x="88" y="67"/>
                    <a:pt x="95" y="71"/>
                    <a:pt x="102" y="75"/>
                  </a:cubicBezTo>
                  <a:cubicBezTo>
                    <a:pt x="105" y="77"/>
                    <a:pt x="107" y="79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lose/>
                  <a:moveTo>
                    <a:pt x="32" y="8"/>
                  </a:moveTo>
                  <a:cubicBezTo>
                    <a:pt x="28" y="7"/>
                    <a:pt x="25" y="5"/>
                    <a:pt x="22" y="3"/>
                  </a:cubicBezTo>
                  <a:cubicBezTo>
                    <a:pt x="23" y="16"/>
                    <a:pt x="15" y="26"/>
                    <a:pt x="7" y="31"/>
                  </a:cubicBezTo>
                  <a:cubicBezTo>
                    <a:pt x="11" y="33"/>
                    <a:pt x="15" y="35"/>
                    <a:pt x="18" y="37"/>
                  </a:cubicBezTo>
                  <a:cubicBezTo>
                    <a:pt x="27" y="32"/>
                    <a:pt x="35" y="20"/>
                    <a:pt x="32" y="8"/>
                  </a:cubicBezTo>
                  <a:close/>
                  <a:moveTo>
                    <a:pt x="9" y="8"/>
                  </a:moveTo>
                  <a:cubicBezTo>
                    <a:pt x="9" y="8"/>
                    <a:pt x="8" y="9"/>
                    <a:pt x="8" y="9"/>
                  </a:cubicBezTo>
                  <a:cubicBezTo>
                    <a:pt x="7" y="11"/>
                    <a:pt x="6" y="12"/>
                    <a:pt x="5" y="14"/>
                  </a:cubicBezTo>
                  <a:cubicBezTo>
                    <a:pt x="4" y="16"/>
                    <a:pt x="3" y="18"/>
                    <a:pt x="2" y="20"/>
                  </a:cubicBezTo>
                  <a:cubicBezTo>
                    <a:pt x="1" y="24"/>
                    <a:pt x="3" y="30"/>
                    <a:pt x="7" y="28"/>
                  </a:cubicBezTo>
                  <a:cubicBezTo>
                    <a:pt x="10" y="27"/>
                    <a:pt x="11" y="25"/>
                    <a:pt x="13" y="22"/>
                  </a:cubicBezTo>
                  <a:cubicBezTo>
                    <a:pt x="15" y="21"/>
                    <a:pt x="16" y="20"/>
                    <a:pt x="17" y="18"/>
                  </a:cubicBezTo>
                  <a:cubicBezTo>
                    <a:pt x="19" y="15"/>
                    <a:pt x="20" y="9"/>
                    <a:pt x="20" y="4"/>
                  </a:cubicBezTo>
                  <a:cubicBezTo>
                    <a:pt x="20" y="4"/>
                    <a:pt x="18" y="3"/>
                    <a:pt x="18" y="2"/>
                  </a:cubicBezTo>
                  <a:cubicBezTo>
                    <a:pt x="14" y="3"/>
                    <a:pt x="12" y="5"/>
                    <a:pt x="9" y="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</p:grpSp>
      <p:grpSp>
        <p:nvGrpSpPr>
          <p:cNvPr id="24" name="PA_组合 3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904733" y="5774235"/>
            <a:ext cx="2142907" cy="1128218"/>
            <a:chOff x="7394576" y="3627438"/>
            <a:chExt cx="1077913" cy="566738"/>
          </a:xfrm>
          <a:solidFill>
            <a:schemeClr val="tx1"/>
          </a:solidFill>
        </p:grpSpPr>
        <p:sp>
          <p:nvSpPr>
            <p:cNvPr id="25" name="Freeform 100"/>
            <p:cNvSpPr>
              <a:spLocks/>
            </p:cNvSpPr>
            <p:nvPr/>
          </p:nvSpPr>
          <p:spPr bwMode="auto">
            <a:xfrm>
              <a:off x="8122380" y="3680704"/>
              <a:ext cx="97606" cy="17045"/>
            </a:xfrm>
            <a:custGeom>
              <a:avLst/>
              <a:gdLst>
                <a:gd name="T0" fmla="*/ 31 w 31"/>
                <a:gd name="T1" fmla="*/ 2 h 5"/>
                <a:gd name="T2" fmla="*/ 30 w 31"/>
                <a:gd name="T3" fmla="*/ 5 h 5"/>
                <a:gd name="T4" fmla="*/ 0 w 31"/>
                <a:gd name="T5" fmla="*/ 4 h 5"/>
                <a:gd name="T6" fmla="*/ 12 w 31"/>
                <a:gd name="T7" fmla="*/ 1 h 5"/>
                <a:gd name="T8" fmla="*/ 18 w 31"/>
                <a:gd name="T9" fmla="*/ 0 h 5"/>
                <a:gd name="T10" fmla="*/ 26 w 31"/>
                <a:gd name="T11" fmla="*/ 2 h 5"/>
                <a:gd name="T12" fmla="*/ 31 w 3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31" y="2"/>
                  </a:moveTo>
                  <a:cubicBezTo>
                    <a:pt x="31" y="3"/>
                    <a:pt x="31" y="4"/>
                    <a:pt x="30" y="5"/>
                  </a:cubicBezTo>
                  <a:cubicBezTo>
                    <a:pt x="21" y="2"/>
                    <a:pt x="11" y="3"/>
                    <a:pt x="0" y="4"/>
                  </a:cubicBezTo>
                  <a:cubicBezTo>
                    <a:pt x="1" y="0"/>
                    <a:pt x="8" y="1"/>
                    <a:pt x="12" y="1"/>
                  </a:cubicBezTo>
                  <a:cubicBezTo>
                    <a:pt x="14" y="1"/>
                    <a:pt x="16" y="0"/>
                    <a:pt x="18" y="0"/>
                  </a:cubicBezTo>
                  <a:cubicBezTo>
                    <a:pt x="20" y="0"/>
                    <a:pt x="23" y="1"/>
                    <a:pt x="26" y="2"/>
                  </a:cubicBezTo>
                  <a:cubicBezTo>
                    <a:pt x="28" y="2"/>
                    <a:pt x="30" y="0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6" name="Freeform 101"/>
            <p:cNvSpPr>
              <a:spLocks/>
            </p:cNvSpPr>
            <p:nvPr/>
          </p:nvSpPr>
          <p:spPr bwMode="auto">
            <a:xfrm>
              <a:off x="8128745" y="3706271"/>
              <a:ext cx="91241" cy="17045"/>
            </a:xfrm>
            <a:custGeom>
              <a:avLst/>
              <a:gdLst>
                <a:gd name="T0" fmla="*/ 28 w 29"/>
                <a:gd name="T1" fmla="*/ 2 h 5"/>
                <a:gd name="T2" fmla="*/ 29 w 29"/>
                <a:gd name="T3" fmla="*/ 5 h 5"/>
                <a:gd name="T4" fmla="*/ 21 w 29"/>
                <a:gd name="T5" fmla="*/ 3 h 5"/>
                <a:gd name="T6" fmla="*/ 0 w 29"/>
                <a:gd name="T7" fmla="*/ 5 h 5"/>
                <a:gd name="T8" fmla="*/ 0 w 29"/>
                <a:gd name="T9" fmla="*/ 3 h 5"/>
                <a:gd name="T10" fmla="*/ 18 w 29"/>
                <a:gd name="T11" fmla="*/ 0 h 5"/>
                <a:gd name="T12" fmla="*/ 28 w 2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28" y="2"/>
                  </a:moveTo>
                  <a:cubicBezTo>
                    <a:pt x="28" y="2"/>
                    <a:pt x="29" y="3"/>
                    <a:pt x="29" y="5"/>
                  </a:cubicBezTo>
                  <a:cubicBezTo>
                    <a:pt x="26" y="5"/>
                    <a:pt x="23" y="3"/>
                    <a:pt x="21" y="3"/>
                  </a:cubicBezTo>
                  <a:cubicBezTo>
                    <a:pt x="13" y="2"/>
                    <a:pt x="7" y="3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13" y="0"/>
                    <a:pt x="18" y="0"/>
                  </a:cubicBezTo>
                  <a:cubicBezTo>
                    <a:pt x="22" y="1"/>
                    <a:pt x="24" y="1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7" name="Freeform 102"/>
            <p:cNvSpPr>
              <a:spLocks/>
            </p:cNvSpPr>
            <p:nvPr/>
          </p:nvSpPr>
          <p:spPr bwMode="auto">
            <a:xfrm>
              <a:off x="8145720" y="3885241"/>
              <a:ext cx="70023" cy="14913"/>
            </a:xfrm>
            <a:custGeom>
              <a:avLst/>
              <a:gdLst>
                <a:gd name="T0" fmla="*/ 21 w 22"/>
                <a:gd name="T1" fmla="*/ 1 h 5"/>
                <a:gd name="T2" fmla="*/ 22 w 22"/>
                <a:gd name="T3" fmla="*/ 3 h 5"/>
                <a:gd name="T4" fmla="*/ 20 w 22"/>
                <a:gd name="T5" fmla="*/ 5 h 5"/>
                <a:gd name="T6" fmla="*/ 0 w 22"/>
                <a:gd name="T7" fmla="*/ 3 h 5"/>
                <a:gd name="T8" fmla="*/ 5 w 22"/>
                <a:gd name="T9" fmla="*/ 1 h 5"/>
                <a:gd name="T10" fmla="*/ 21 w 22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">
                  <a:moveTo>
                    <a:pt x="21" y="1"/>
                  </a:moveTo>
                  <a:cubicBezTo>
                    <a:pt x="21" y="2"/>
                    <a:pt x="22" y="2"/>
                    <a:pt x="22" y="3"/>
                  </a:cubicBezTo>
                  <a:cubicBezTo>
                    <a:pt x="22" y="4"/>
                    <a:pt x="21" y="4"/>
                    <a:pt x="20" y="5"/>
                  </a:cubicBezTo>
                  <a:cubicBezTo>
                    <a:pt x="15" y="2"/>
                    <a:pt x="5" y="4"/>
                    <a:pt x="0" y="3"/>
                  </a:cubicBezTo>
                  <a:cubicBezTo>
                    <a:pt x="0" y="0"/>
                    <a:pt x="4" y="1"/>
                    <a:pt x="5" y="1"/>
                  </a:cubicBezTo>
                  <a:cubicBezTo>
                    <a:pt x="9" y="0"/>
                    <a:pt x="17" y="2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8" name="Freeform 103"/>
            <p:cNvSpPr>
              <a:spLocks/>
            </p:cNvSpPr>
            <p:nvPr/>
          </p:nvSpPr>
          <p:spPr bwMode="auto">
            <a:xfrm>
              <a:off x="8145720" y="3900154"/>
              <a:ext cx="72144" cy="21306"/>
            </a:xfrm>
            <a:custGeom>
              <a:avLst/>
              <a:gdLst>
                <a:gd name="T0" fmla="*/ 22 w 23"/>
                <a:gd name="T1" fmla="*/ 3 h 7"/>
                <a:gd name="T2" fmla="*/ 22 w 23"/>
                <a:gd name="T3" fmla="*/ 7 h 7"/>
                <a:gd name="T4" fmla="*/ 8 w 23"/>
                <a:gd name="T5" fmla="*/ 4 h 7"/>
                <a:gd name="T6" fmla="*/ 0 w 23"/>
                <a:gd name="T7" fmla="*/ 3 h 7"/>
                <a:gd name="T8" fmla="*/ 22 w 2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22" y="3"/>
                  </a:moveTo>
                  <a:cubicBezTo>
                    <a:pt x="23" y="4"/>
                    <a:pt x="22" y="6"/>
                    <a:pt x="22" y="7"/>
                  </a:cubicBezTo>
                  <a:cubicBezTo>
                    <a:pt x="18" y="6"/>
                    <a:pt x="13" y="5"/>
                    <a:pt x="8" y="4"/>
                  </a:cubicBezTo>
                  <a:cubicBezTo>
                    <a:pt x="5" y="4"/>
                    <a:pt x="0" y="6"/>
                    <a:pt x="0" y="3"/>
                  </a:cubicBezTo>
                  <a:cubicBezTo>
                    <a:pt x="6" y="0"/>
                    <a:pt x="13" y="4"/>
                    <a:pt x="2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9" name="Freeform 104"/>
            <p:cNvSpPr>
              <a:spLocks/>
            </p:cNvSpPr>
            <p:nvPr/>
          </p:nvSpPr>
          <p:spPr bwMode="auto">
            <a:xfrm>
              <a:off x="8141476" y="4072733"/>
              <a:ext cx="78510" cy="19175"/>
            </a:xfrm>
            <a:custGeom>
              <a:avLst/>
              <a:gdLst>
                <a:gd name="T0" fmla="*/ 23 w 25"/>
                <a:gd name="T1" fmla="*/ 2 h 6"/>
                <a:gd name="T2" fmla="*/ 22 w 25"/>
                <a:gd name="T3" fmla="*/ 6 h 6"/>
                <a:gd name="T4" fmla="*/ 20 w 25"/>
                <a:gd name="T5" fmla="*/ 5 h 6"/>
                <a:gd name="T6" fmla="*/ 0 w 25"/>
                <a:gd name="T7" fmla="*/ 4 h 6"/>
                <a:gd name="T8" fmla="*/ 13 w 25"/>
                <a:gd name="T9" fmla="*/ 2 h 6"/>
                <a:gd name="T10" fmla="*/ 23 w 2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6">
                  <a:moveTo>
                    <a:pt x="23" y="2"/>
                  </a:moveTo>
                  <a:cubicBezTo>
                    <a:pt x="25" y="3"/>
                    <a:pt x="25" y="6"/>
                    <a:pt x="22" y="6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5" y="4"/>
                    <a:pt x="5" y="5"/>
                    <a:pt x="0" y="4"/>
                  </a:cubicBezTo>
                  <a:cubicBezTo>
                    <a:pt x="3" y="0"/>
                    <a:pt x="10" y="2"/>
                    <a:pt x="13" y="2"/>
                  </a:cubicBezTo>
                  <a:cubicBezTo>
                    <a:pt x="18" y="2"/>
                    <a:pt x="19" y="3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0" name="Freeform 105"/>
            <p:cNvSpPr>
              <a:spLocks/>
            </p:cNvSpPr>
            <p:nvPr/>
          </p:nvSpPr>
          <p:spPr bwMode="auto">
            <a:xfrm>
              <a:off x="8139355" y="4098300"/>
              <a:ext cx="80631" cy="23436"/>
            </a:xfrm>
            <a:custGeom>
              <a:avLst/>
              <a:gdLst>
                <a:gd name="T0" fmla="*/ 25 w 26"/>
                <a:gd name="T1" fmla="*/ 1 h 7"/>
                <a:gd name="T2" fmla="*/ 26 w 26"/>
                <a:gd name="T3" fmla="*/ 4 h 7"/>
                <a:gd name="T4" fmla="*/ 20 w 26"/>
                <a:gd name="T5" fmla="*/ 5 h 7"/>
                <a:gd name="T6" fmla="*/ 5 w 26"/>
                <a:gd name="T7" fmla="*/ 4 h 7"/>
                <a:gd name="T8" fmla="*/ 0 w 26"/>
                <a:gd name="T9" fmla="*/ 3 h 7"/>
                <a:gd name="T10" fmla="*/ 25 w 26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5" y="1"/>
                  </a:moveTo>
                  <a:cubicBezTo>
                    <a:pt x="25" y="2"/>
                    <a:pt x="26" y="3"/>
                    <a:pt x="26" y="4"/>
                  </a:cubicBezTo>
                  <a:cubicBezTo>
                    <a:pt x="25" y="7"/>
                    <a:pt x="23" y="6"/>
                    <a:pt x="20" y="5"/>
                  </a:cubicBezTo>
                  <a:cubicBezTo>
                    <a:pt x="16" y="5"/>
                    <a:pt x="10" y="4"/>
                    <a:pt x="5" y="4"/>
                  </a:cubicBezTo>
                  <a:cubicBezTo>
                    <a:pt x="3" y="4"/>
                    <a:pt x="1" y="5"/>
                    <a:pt x="0" y="3"/>
                  </a:cubicBezTo>
                  <a:cubicBezTo>
                    <a:pt x="6" y="0"/>
                    <a:pt x="17" y="5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8" name="Freeform 106"/>
            <p:cNvSpPr>
              <a:spLocks noEditPoints="1"/>
            </p:cNvSpPr>
            <p:nvPr/>
          </p:nvSpPr>
          <p:spPr bwMode="auto">
            <a:xfrm>
              <a:off x="7394576" y="3627438"/>
              <a:ext cx="1077913" cy="566738"/>
            </a:xfrm>
            <a:custGeom>
              <a:avLst/>
              <a:gdLst>
                <a:gd name="T0" fmla="*/ 114 w 342"/>
                <a:gd name="T1" fmla="*/ 19 h 179"/>
                <a:gd name="T2" fmla="*/ 194 w 342"/>
                <a:gd name="T3" fmla="*/ 30 h 179"/>
                <a:gd name="T4" fmla="*/ 265 w 342"/>
                <a:gd name="T5" fmla="*/ 19 h 179"/>
                <a:gd name="T6" fmla="*/ 335 w 342"/>
                <a:gd name="T7" fmla="*/ 144 h 179"/>
                <a:gd name="T8" fmla="*/ 288 w 342"/>
                <a:gd name="T9" fmla="*/ 167 h 179"/>
                <a:gd name="T10" fmla="*/ 235 w 342"/>
                <a:gd name="T11" fmla="*/ 178 h 179"/>
                <a:gd name="T12" fmla="*/ 173 w 342"/>
                <a:gd name="T13" fmla="*/ 172 h 179"/>
                <a:gd name="T14" fmla="*/ 112 w 342"/>
                <a:gd name="T15" fmla="*/ 168 h 179"/>
                <a:gd name="T16" fmla="*/ 43 w 342"/>
                <a:gd name="T17" fmla="*/ 169 h 179"/>
                <a:gd name="T18" fmla="*/ 52 w 342"/>
                <a:gd name="T19" fmla="*/ 47 h 179"/>
                <a:gd name="T20" fmla="*/ 264 w 342"/>
                <a:gd name="T21" fmla="*/ 132 h 179"/>
                <a:gd name="T22" fmla="*/ 229 w 342"/>
                <a:gd name="T23" fmla="*/ 10 h 179"/>
                <a:gd name="T24" fmla="*/ 246 w 342"/>
                <a:gd name="T25" fmla="*/ 177 h 179"/>
                <a:gd name="T26" fmla="*/ 224 w 342"/>
                <a:gd name="T27" fmla="*/ 168 h 179"/>
                <a:gd name="T28" fmla="*/ 225 w 342"/>
                <a:gd name="T29" fmla="*/ 11 h 179"/>
                <a:gd name="T30" fmla="*/ 134 w 342"/>
                <a:gd name="T31" fmla="*/ 20 h 179"/>
                <a:gd name="T32" fmla="*/ 98 w 342"/>
                <a:gd name="T33" fmla="*/ 49 h 179"/>
                <a:gd name="T34" fmla="*/ 112 w 342"/>
                <a:gd name="T35" fmla="*/ 165 h 179"/>
                <a:gd name="T36" fmla="*/ 111 w 342"/>
                <a:gd name="T37" fmla="*/ 24 h 179"/>
                <a:gd name="T38" fmla="*/ 195 w 342"/>
                <a:gd name="T39" fmla="*/ 57 h 179"/>
                <a:gd name="T40" fmla="*/ 154 w 342"/>
                <a:gd name="T41" fmla="*/ 34 h 179"/>
                <a:gd name="T42" fmla="*/ 156 w 342"/>
                <a:gd name="T43" fmla="*/ 142 h 179"/>
                <a:gd name="T44" fmla="*/ 114 w 342"/>
                <a:gd name="T45" fmla="*/ 39 h 179"/>
                <a:gd name="T46" fmla="*/ 52 w 342"/>
                <a:gd name="T47" fmla="*/ 50 h 179"/>
                <a:gd name="T48" fmla="*/ 15 w 342"/>
                <a:gd name="T49" fmla="*/ 153 h 179"/>
                <a:gd name="T50" fmla="*/ 75 w 342"/>
                <a:gd name="T51" fmla="*/ 45 h 179"/>
                <a:gd name="T52" fmla="*/ 221 w 342"/>
                <a:gd name="T53" fmla="*/ 51 h 179"/>
                <a:gd name="T54" fmla="*/ 221 w 342"/>
                <a:gd name="T55" fmla="*/ 170 h 179"/>
                <a:gd name="T56" fmla="*/ 69 w 342"/>
                <a:gd name="T57" fmla="*/ 85 h 179"/>
                <a:gd name="T58" fmla="*/ 82 w 342"/>
                <a:gd name="T59" fmla="*/ 58 h 179"/>
                <a:gd name="T60" fmla="*/ 72 w 342"/>
                <a:gd name="T61" fmla="*/ 74 h 179"/>
                <a:gd name="T62" fmla="*/ 63 w 342"/>
                <a:gd name="T63" fmla="*/ 93 h 179"/>
                <a:gd name="T64" fmla="*/ 45 w 342"/>
                <a:gd name="T65" fmla="*/ 133 h 179"/>
                <a:gd name="T66" fmla="*/ 50 w 342"/>
                <a:gd name="T67" fmla="*/ 131 h 179"/>
                <a:gd name="T68" fmla="*/ 114 w 342"/>
                <a:gd name="T69" fmla="*/ 51 h 179"/>
                <a:gd name="T70" fmla="*/ 153 w 342"/>
                <a:gd name="T71" fmla="*/ 110 h 179"/>
                <a:gd name="T72" fmla="*/ 198 w 342"/>
                <a:gd name="T73" fmla="*/ 165 h 179"/>
                <a:gd name="T74" fmla="*/ 279 w 342"/>
                <a:gd name="T75" fmla="*/ 76 h 179"/>
                <a:gd name="T76" fmla="*/ 267 w 342"/>
                <a:gd name="T77" fmla="*/ 63 h 179"/>
                <a:gd name="T78" fmla="*/ 76 w 342"/>
                <a:gd name="T79" fmla="*/ 57 h 179"/>
                <a:gd name="T80" fmla="*/ 85 w 342"/>
                <a:gd name="T81" fmla="*/ 61 h 179"/>
                <a:gd name="T82" fmla="*/ 107 w 342"/>
                <a:gd name="T83" fmla="*/ 167 h 179"/>
                <a:gd name="T84" fmla="*/ 93 w 342"/>
                <a:gd name="T85" fmla="*/ 64 h 179"/>
                <a:gd name="T86" fmla="*/ 265 w 342"/>
                <a:gd name="T87" fmla="*/ 103 h 179"/>
                <a:gd name="T88" fmla="*/ 306 w 342"/>
                <a:gd name="T89" fmla="*/ 169 h 179"/>
                <a:gd name="T90" fmla="*/ 265 w 342"/>
                <a:gd name="T91" fmla="*/ 73 h 179"/>
                <a:gd name="T92" fmla="*/ 300 w 342"/>
                <a:gd name="T93" fmla="*/ 78 h 179"/>
                <a:gd name="T94" fmla="*/ 278 w 342"/>
                <a:gd name="T95" fmla="*/ 96 h 179"/>
                <a:gd name="T96" fmla="*/ 64 w 342"/>
                <a:gd name="T97" fmla="*/ 105 h 179"/>
                <a:gd name="T98" fmla="*/ 71 w 342"/>
                <a:gd name="T99" fmla="*/ 123 h 179"/>
                <a:gd name="T100" fmla="*/ 280 w 342"/>
                <a:gd name="T101" fmla="*/ 100 h 179"/>
                <a:gd name="T102" fmla="*/ 52 w 342"/>
                <a:gd name="T103" fmla="*/ 111 h 179"/>
                <a:gd name="T104" fmla="*/ 66 w 342"/>
                <a:gd name="T105" fmla="*/ 118 h 179"/>
                <a:gd name="T106" fmla="*/ 323 w 342"/>
                <a:gd name="T107" fmla="*/ 125 h 179"/>
                <a:gd name="T108" fmla="*/ 37 w 342"/>
                <a:gd name="T109" fmla="*/ 140 h 179"/>
                <a:gd name="T110" fmla="*/ 332 w 342"/>
                <a:gd name="T111" fmla="*/ 153 h 179"/>
                <a:gd name="T112" fmla="*/ 153 w 342"/>
                <a:gd name="T113" fmla="*/ 156 h 179"/>
                <a:gd name="T114" fmla="*/ 34 w 342"/>
                <a:gd name="T115" fmla="*/ 149 h 179"/>
                <a:gd name="T116" fmla="*/ 339 w 342"/>
                <a:gd name="T117" fmla="*/ 162 h 179"/>
                <a:gd name="T118" fmla="*/ 115 w 342"/>
                <a:gd name="T119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2" h="179">
                  <a:moveTo>
                    <a:pt x="79" y="39"/>
                  </a:moveTo>
                  <a:cubicBezTo>
                    <a:pt x="80" y="39"/>
                    <a:pt x="82" y="40"/>
                    <a:pt x="83" y="40"/>
                  </a:cubicBezTo>
                  <a:cubicBezTo>
                    <a:pt x="84" y="37"/>
                    <a:pt x="83" y="32"/>
                    <a:pt x="85" y="30"/>
                  </a:cubicBezTo>
                  <a:cubicBezTo>
                    <a:pt x="92" y="28"/>
                    <a:pt x="99" y="28"/>
                    <a:pt x="106" y="24"/>
                  </a:cubicBezTo>
                  <a:cubicBezTo>
                    <a:pt x="108" y="23"/>
                    <a:pt x="110" y="22"/>
                    <a:pt x="111" y="21"/>
                  </a:cubicBezTo>
                  <a:cubicBezTo>
                    <a:pt x="112" y="21"/>
                    <a:pt x="112" y="20"/>
                    <a:pt x="113" y="21"/>
                  </a:cubicBezTo>
                  <a:cubicBezTo>
                    <a:pt x="113" y="20"/>
                    <a:pt x="114" y="20"/>
                    <a:pt x="114" y="19"/>
                  </a:cubicBezTo>
                  <a:cubicBezTo>
                    <a:pt x="120" y="18"/>
                    <a:pt x="126" y="17"/>
                    <a:pt x="131" y="17"/>
                  </a:cubicBezTo>
                  <a:cubicBezTo>
                    <a:pt x="136" y="17"/>
                    <a:pt x="140" y="18"/>
                    <a:pt x="145" y="19"/>
                  </a:cubicBezTo>
                  <a:cubicBezTo>
                    <a:pt x="147" y="20"/>
                    <a:pt x="150" y="20"/>
                    <a:pt x="152" y="23"/>
                  </a:cubicBezTo>
                  <a:cubicBezTo>
                    <a:pt x="153" y="25"/>
                    <a:pt x="153" y="26"/>
                    <a:pt x="153" y="28"/>
                  </a:cubicBezTo>
                  <a:cubicBezTo>
                    <a:pt x="155" y="28"/>
                    <a:pt x="157" y="27"/>
                    <a:pt x="160" y="26"/>
                  </a:cubicBezTo>
                  <a:cubicBezTo>
                    <a:pt x="164" y="26"/>
                    <a:pt x="170" y="28"/>
                    <a:pt x="176" y="28"/>
                  </a:cubicBezTo>
                  <a:cubicBezTo>
                    <a:pt x="182" y="29"/>
                    <a:pt x="190" y="26"/>
                    <a:pt x="194" y="30"/>
                  </a:cubicBezTo>
                  <a:cubicBezTo>
                    <a:pt x="196" y="32"/>
                    <a:pt x="198" y="37"/>
                    <a:pt x="198" y="41"/>
                  </a:cubicBezTo>
                  <a:cubicBezTo>
                    <a:pt x="199" y="43"/>
                    <a:pt x="198" y="45"/>
                    <a:pt x="198" y="47"/>
                  </a:cubicBezTo>
                  <a:cubicBezTo>
                    <a:pt x="201" y="47"/>
                    <a:pt x="203" y="45"/>
                    <a:pt x="205" y="45"/>
                  </a:cubicBezTo>
                  <a:cubicBezTo>
                    <a:pt x="207" y="34"/>
                    <a:pt x="204" y="22"/>
                    <a:pt x="207" y="15"/>
                  </a:cubicBezTo>
                  <a:cubicBezTo>
                    <a:pt x="214" y="14"/>
                    <a:pt x="221" y="10"/>
                    <a:pt x="228" y="7"/>
                  </a:cubicBezTo>
                  <a:cubicBezTo>
                    <a:pt x="237" y="0"/>
                    <a:pt x="250" y="1"/>
                    <a:pt x="260" y="4"/>
                  </a:cubicBezTo>
                  <a:cubicBezTo>
                    <a:pt x="265" y="6"/>
                    <a:pt x="264" y="12"/>
                    <a:pt x="265" y="19"/>
                  </a:cubicBezTo>
                  <a:cubicBezTo>
                    <a:pt x="266" y="31"/>
                    <a:pt x="266" y="47"/>
                    <a:pt x="265" y="59"/>
                  </a:cubicBezTo>
                  <a:cubicBezTo>
                    <a:pt x="271" y="54"/>
                    <a:pt x="281" y="50"/>
                    <a:pt x="291" y="52"/>
                  </a:cubicBezTo>
                  <a:cubicBezTo>
                    <a:pt x="293" y="56"/>
                    <a:pt x="294" y="60"/>
                    <a:pt x="296" y="64"/>
                  </a:cubicBezTo>
                  <a:cubicBezTo>
                    <a:pt x="297" y="66"/>
                    <a:pt x="298" y="68"/>
                    <a:pt x="299" y="70"/>
                  </a:cubicBezTo>
                  <a:cubicBezTo>
                    <a:pt x="302" y="80"/>
                    <a:pt x="309" y="89"/>
                    <a:pt x="313" y="99"/>
                  </a:cubicBezTo>
                  <a:cubicBezTo>
                    <a:pt x="314" y="101"/>
                    <a:pt x="316" y="103"/>
                    <a:pt x="317" y="106"/>
                  </a:cubicBezTo>
                  <a:cubicBezTo>
                    <a:pt x="323" y="118"/>
                    <a:pt x="329" y="132"/>
                    <a:pt x="335" y="144"/>
                  </a:cubicBezTo>
                  <a:cubicBezTo>
                    <a:pt x="336" y="145"/>
                    <a:pt x="336" y="146"/>
                    <a:pt x="337" y="147"/>
                  </a:cubicBezTo>
                  <a:cubicBezTo>
                    <a:pt x="337" y="148"/>
                    <a:pt x="337" y="148"/>
                    <a:pt x="337" y="148"/>
                  </a:cubicBezTo>
                  <a:cubicBezTo>
                    <a:pt x="339" y="151"/>
                    <a:pt x="340" y="155"/>
                    <a:pt x="342" y="158"/>
                  </a:cubicBezTo>
                  <a:cubicBezTo>
                    <a:pt x="342" y="165"/>
                    <a:pt x="335" y="174"/>
                    <a:pt x="327" y="175"/>
                  </a:cubicBezTo>
                  <a:cubicBezTo>
                    <a:pt x="321" y="176"/>
                    <a:pt x="316" y="176"/>
                    <a:pt x="311" y="174"/>
                  </a:cubicBezTo>
                  <a:cubicBezTo>
                    <a:pt x="308" y="173"/>
                    <a:pt x="306" y="172"/>
                    <a:pt x="303" y="172"/>
                  </a:cubicBezTo>
                  <a:cubicBezTo>
                    <a:pt x="299" y="170"/>
                    <a:pt x="293" y="169"/>
                    <a:pt x="288" y="167"/>
                  </a:cubicBezTo>
                  <a:cubicBezTo>
                    <a:pt x="285" y="167"/>
                    <a:pt x="282" y="165"/>
                    <a:pt x="281" y="164"/>
                  </a:cubicBezTo>
                  <a:cubicBezTo>
                    <a:pt x="280" y="163"/>
                    <a:pt x="279" y="158"/>
                    <a:pt x="278" y="156"/>
                  </a:cubicBezTo>
                  <a:cubicBezTo>
                    <a:pt x="277" y="153"/>
                    <a:pt x="275" y="150"/>
                    <a:pt x="274" y="148"/>
                  </a:cubicBezTo>
                  <a:cubicBezTo>
                    <a:pt x="272" y="142"/>
                    <a:pt x="269" y="137"/>
                    <a:pt x="267" y="132"/>
                  </a:cubicBezTo>
                  <a:cubicBezTo>
                    <a:pt x="266" y="141"/>
                    <a:pt x="266" y="156"/>
                    <a:pt x="267" y="168"/>
                  </a:cubicBezTo>
                  <a:cubicBezTo>
                    <a:pt x="267" y="178"/>
                    <a:pt x="255" y="179"/>
                    <a:pt x="247" y="179"/>
                  </a:cubicBezTo>
                  <a:cubicBezTo>
                    <a:pt x="243" y="179"/>
                    <a:pt x="239" y="178"/>
                    <a:pt x="235" y="178"/>
                  </a:cubicBezTo>
                  <a:cubicBezTo>
                    <a:pt x="232" y="176"/>
                    <a:pt x="227" y="171"/>
                    <a:pt x="222" y="172"/>
                  </a:cubicBezTo>
                  <a:cubicBezTo>
                    <a:pt x="220" y="172"/>
                    <a:pt x="219" y="174"/>
                    <a:pt x="217" y="174"/>
                  </a:cubicBezTo>
                  <a:cubicBezTo>
                    <a:pt x="212" y="175"/>
                    <a:pt x="208" y="175"/>
                    <a:pt x="205" y="171"/>
                  </a:cubicBezTo>
                  <a:cubicBezTo>
                    <a:pt x="203" y="171"/>
                    <a:pt x="200" y="170"/>
                    <a:pt x="198" y="168"/>
                  </a:cubicBezTo>
                  <a:cubicBezTo>
                    <a:pt x="195" y="168"/>
                    <a:pt x="194" y="170"/>
                    <a:pt x="193" y="171"/>
                  </a:cubicBezTo>
                  <a:cubicBezTo>
                    <a:pt x="190" y="173"/>
                    <a:pt x="186" y="172"/>
                    <a:pt x="182" y="172"/>
                  </a:cubicBezTo>
                  <a:cubicBezTo>
                    <a:pt x="179" y="172"/>
                    <a:pt x="176" y="172"/>
                    <a:pt x="173" y="172"/>
                  </a:cubicBezTo>
                  <a:cubicBezTo>
                    <a:pt x="169" y="172"/>
                    <a:pt x="165" y="170"/>
                    <a:pt x="161" y="171"/>
                  </a:cubicBezTo>
                  <a:cubicBezTo>
                    <a:pt x="158" y="170"/>
                    <a:pt x="156" y="170"/>
                    <a:pt x="154" y="169"/>
                  </a:cubicBezTo>
                  <a:cubicBezTo>
                    <a:pt x="151" y="172"/>
                    <a:pt x="140" y="173"/>
                    <a:pt x="138" y="172"/>
                  </a:cubicBezTo>
                  <a:cubicBezTo>
                    <a:pt x="137" y="172"/>
                    <a:pt x="138" y="173"/>
                    <a:pt x="137" y="173"/>
                  </a:cubicBezTo>
                  <a:cubicBezTo>
                    <a:pt x="134" y="171"/>
                    <a:pt x="122" y="171"/>
                    <a:pt x="115" y="169"/>
                  </a:cubicBezTo>
                  <a:cubicBezTo>
                    <a:pt x="114" y="169"/>
                    <a:pt x="114" y="172"/>
                    <a:pt x="113" y="171"/>
                  </a:cubicBezTo>
                  <a:cubicBezTo>
                    <a:pt x="112" y="171"/>
                    <a:pt x="112" y="170"/>
                    <a:pt x="112" y="168"/>
                  </a:cubicBezTo>
                  <a:cubicBezTo>
                    <a:pt x="111" y="170"/>
                    <a:pt x="109" y="171"/>
                    <a:pt x="109" y="171"/>
                  </a:cubicBezTo>
                  <a:cubicBezTo>
                    <a:pt x="102" y="171"/>
                    <a:pt x="94" y="173"/>
                    <a:pt x="86" y="170"/>
                  </a:cubicBezTo>
                  <a:cubicBezTo>
                    <a:pt x="81" y="165"/>
                    <a:pt x="75" y="160"/>
                    <a:pt x="68" y="157"/>
                  </a:cubicBezTo>
                  <a:cubicBezTo>
                    <a:pt x="69" y="144"/>
                    <a:pt x="69" y="131"/>
                    <a:pt x="70" y="117"/>
                  </a:cubicBezTo>
                  <a:cubicBezTo>
                    <a:pt x="65" y="128"/>
                    <a:pt x="60" y="139"/>
                    <a:pt x="55" y="150"/>
                  </a:cubicBezTo>
                  <a:cubicBezTo>
                    <a:pt x="53" y="155"/>
                    <a:pt x="51" y="162"/>
                    <a:pt x="48" y="167"/>
                  </a:cubicBezTo>
                  <a:cubicBezTo>
                    <a:pt x="46" y="169"/>
                    <a:pt x="45" y="167"/>
                    <a:pt x="43" y="169"/>
                  </a:cubicBezTo>
                  <a:cubicBezTo>
                    <a:pt x="38" y="167"/>
                    <a:pt x="31" y="166"/>
                    <a:pt x="28" y="161"/>
                  </a:cubicBezTo>
                  <a:cubicBezTo>
                    <a:pt x="19" y="157"/>
                    <a:pt x="9" y="153"/>
                    <a:pt x="0" y="150"/>
                  </a:cubicBezTo>
                  <a:cubicBezTo>
                    <a:pt x="0" y="149"/>
                    <a:pt x="1" y="147"/>
                    <a:pt x="0" y="147"/>
                  </a:cubicBezTo>
                  <a:cubicBezTo>
                    <a:pt x="7" y="132"/>
                    <a:pt x="15" y="118"/>
                    <a:pt x="22" y="104"/>
                  </a:cubicBezTo>
                  <a:cubicBezTo>
                    <a:pt x="22" y="98"/>
                    <a:pt x="26" y="94"/>
                    <a:pt x="28" y="89"/>
                  </a:cubicBezTo>
                  <a:cubicBezTo>
                    <a:pt x="32" y="79"/>
                    <a:pt x="37" y="72"/>
                    <a:pt x="41" y="63"/>
                  </a:cubicBezTo>
                  <a:cubicBezTo>
                    <a:pt x="43" y="59"/>
                    <a:pt x="48" y="49"/>
                    <a:pt x="52" y="47"/>
                  </a:cubicBezTo>
                  <a:cubicBezTo>
                    <a:pt x="54" y="45"/>
                    <a:pt x="59" y="44"/>
                    <a:pt x="62" y="44"/>
                  </a:cubicBezTo>
                  <a:cubicBezTo>
                    <a:pt x="64" y="43"/>
                    <a:pt x="66" y="43"/>
                    <a:pt x="68" y="42"/>
                  </a:cubicBezTo>
                  <a:cubicBezTo>
                    <a:pt x="72" y="41"/>
                    <a:pt x="76" y="42"/>
                    <a:pt x="79" y="39"/>
                  </a:cubicBezTo>
                  <a:close/>
                  <a:moveTo>
                    <a:pt x="246" y="177"/>
                  </a:moveTo>
                  <a:cubicBezTo>
                    <a:pt x="252" y="177"/>
                    <a:pt x="262" y="175"/>
                    <a:pt x="264" y="171"/>
                  </a:cubicBezTo>
                  <a:cubicBezTo>
                    <a:pt x="264" y="169"/>
                    <a:pt x="264" y="164"/>
                    <a:pt x="264" y="161"/>
                  </a:cubicBezTo>
                  <a:cubicBezTo>
                    <a:pt x="264" y="153"/>
                    <a:pt x="264" y="141"/>
                    <a:pt x="264" y="132"/>
                  </a:cubicBezTo>
                  <a:cubicBezTo>
                    <a:pt x="264" y="127"/>
                    <a:pt x="263" y="121"/>
                    <a:pt x="263" y="115"/>
                  </a:cubicBezTo>
                  <a:cubicBezTo>
                    <a:pt x="263" y="103"/>
                    <a:pt x="262" y="92"/>
                    <a:pt x="262" y="80"/>
                  </a:cubicBezTo>
                  <a:cubicBezTo>
                    <a:pt x="263" y="53"/>
                    <a:pt x="264" y="32"/>
                    <a:pt x="262" y="10"/>
                  </a:cubicBezTo>
                  <a:cubicBezTo>
                    <a:pt x="261" y="10"/>
                    <a:pt x="261" y="8"/>
                    <a:pt x="261" y="8"/>
                  </a:cubicBezTo>
                  <a:cubicBezTo>
                    <a:pt x="257" y="5"/>
                    <a:pt x="253" y="5"/>
                    <a:pt x="249" y="5"/>
                  </a:cubicBezTo>
                  <a:cubicBezTo>
                    <a:pt x="246" y="4"/>
                    <a:pt x="243" y="4"/>
                    <a:pt x="241" y="4"/>
                  </a:cubicBezTo>
                  <a:cubicBezTo>
                    <a:pt x="237" y="5"/>
                    <a:pt x="230" y="6"/>
                    <a:pt x="229" y="10"/>
                  </a:cubicBezTo>
                  <a:cubicBezTo>
                    <a:pt x="227" y="15"/>
                    <a:pt x="229" y="27"/>
                    <a:pt x="229" y="32"/>
                  </a:cubicBezTo>
                  <a:cubicBezTo>
                    <a:pt x="229" y="38"/>
                    <a:pt x="229" y="45"/>
                    <a:pt x="230" y="52"/>
                  </a:cubicBezTo>
                  <a:cubicBezTo>
                    <a:pt x="231" y="60"/>
                    <a:pt x="233" y="69"/>
                    <a:pt x="233" y="79"/>
                  </a:cubicBezTo>
                  <a:cubicBezTo>
                    <a:pt x="233" y="94"/>
                    <a:pt x="234" y="112"/>
                    <a:pt x="233" y="128"/>
                  </a:cubicBezTo>
                  <a:cubicBezTo>
                    <a:pt x="232" y="131"/>
                    <a:pt x="233" y="133"/>
                    <a:pt x="233" y="137"/>
                  </a:cubicBezTo>
                  <a:cubicBezTo>
                    <a:pt x="233" y="149"/>
                    <a:pt x="232" y="161"/>
                    <a:pt x="231" y="173"/>
                  </a:cubicBezTo>
                  <a:cubicBezTo>
                    <a:pt x="235" y="175"/>
                    <a:pt x="240" y="177"/>
                    <a:pt x="246" y="177"/>
                  </a:cubicBezTo>
                  <a:close/>
                  <a:moveTo>
                    <a:pt x="208" y="19"/>
                  </a:moveTo>
                  <a:cubicBezTo>
                    <a:pt x="208" y="28"/>
                    <a:pt x="208" y="39"/>
                    <a:pt x="208" y="45"/>
                  </a:cubicBezTo>
                  <a:cubicBezTo>
                    <a:pt x="212" y="46"/>
                    <a:pt x="218" y="47"/>
                    <a:pt x="222" y="48"/>
                  </a:cubicBezTo>
                  <a:cubicBezTo>
                    <a:pt x="222" y="49"/>
                    <a:pt x="223" y="49"/>
                    <a:pt x="224" y="50"/>
                  </a:cubicBezTo>
                  <a:cubicBezTo>
                    <a:pt x="225" y="55"/>
                    <a:pt x="224" y="62"/>
                    <a:pt x="224" y="68"/>
                  </a:cubicBezTo>
                  <a:cubicBezTo>
                    <a:pt x="224" y="85"/>
                    <a:pt x="226" y="104"/>
                    <a:pt x="225" y="123"/>
                  </a:cubicBezTo>
                  <a:cubicBezTo>
                    <a:pt x="225" y="137"/>
                    <a:pt x="225" y="151"/>
                    <a:pt x="224" y="168"/>
                  </a:cubicBezTo>
                  <a:cubicBezTo>
                    <a:pt x="226" y="169"/>
                    <a:pt x="226" y="170"/>
                    <a:pt x="229" y="171"/>
                  </a:cubicBezTo>
                  <a:cubicBezTo>
                    <a:pt x="231" y="152"/>
                    <a:pt x="230" y="134"/>
                    <a:pt x="230" y="111"/>
                  </a:cubicBezTo>
                  <a:cubicBezTo>
                    <a:pt x="230" y="108"/>
                    <a:pt x="231" y="105"/>
                    <a:pt x="231" y="102"/>
                  </a:cubicBezTo>
                  <a:cubicBezTo>
                    <a:pt x="231" y="94"/>
                    <a:pt x="231" y="85"/>
                    <a:pt x="231" y="77"/>
                  </a:cubicBezTo>
                  <a:cubicBezTo>
                    <a:pt x="230" y="68"/>
                    <a:pt x="228" y="58"/>
                    <a:pt x="228" y="48"/>
                  </a:cubicBezTo>
                  <a:cubicBezTo>
                    <a:pt x="227" y="38"/>
                    <a:pt x="227" y="29"/>
                    <a:pt x="226" y="19"/>
                  </a:cubicBezTo>
                  <a:cubicBezTo>
                    <a:pt x="226" y="16"/>
                    <a:pt x="227" y="14"/>
                    <a:pt x="225" y="11"/>
                  </a:cubicBezTo>
                  <a:cubicBezTo>
                    <a:pt x="219" y="14"/>
                    <a:pt x="214" y="16"/>
                    <a:pt x="208" y="19"/>
                  </a:cubicBezTo>
                  <a:close/>
                  <a:moveTo>
                    <a:pt x="123" y="38"/>
                  </a:moveTo>
                  <a:cubicBezTo>
                    <a:pt x="128" y="39"/>
                    <a:pt x="132" y="40"/>
                    <a:pt x="137" y="40"/>
                  </a:cubicBezTo>
                  <a:cubicBezTo>
                    <a:pt x="140" y="40"/>
                    <a:pt x="145" y="39"/>
                    <a:pt x="146" y="39"/>
                  </a:cubicBezTo>
                  <a:cubicBezTo>
                    <a:pt x="147" y="39"/>
                    <a:pt x="149" y="38"/>
                    <a:pt x="150" y="37"/>
                  </a:cubicBezTo>
                  <a:cubicBezTo>
                    <a:pt x="150" y="32"/>
                    <a:pt x="150" y="27"/>
                    <a:pt x="149" y="23"/>
                  </a:cubicBezTo>
                  <a:cubicBezTo>
                    <a:pt x="145" y="22"/>
                    <a:pt x="140" y="20"/>
                    <a:pt x="134" y="20"/>
                  </a:cubicBezTo>
                  <a:cubicBezTo>
                    <a:pt x="128" y="20"/>
                    <a:pt x="117" y="20"/>
                    <a:pt x="115" y="23"/>
                  </a:cubicBezTo>
                  <a:cubicBezTo>
                    <a:pt x="113" y="25"/>
                    <a:pt x="114" y="28"/>
                    <a:pt x="114" y="31"/>
                  </a:cubicBezTo>
                  <a:cubicBezTo>
                    <a:pt x="114" y="34"/>
                    <a:pt x="113" y="36"/>
                    <a:pt x="114" y="38"/>
                  </a:cubicBezTo>
                  <a:cubicBezTo>
                    <a:pt x="116" y="35"/>
                    <a:pt x="120" y="38"/>
                    <a:pt x="123" y="38"/>
                  </a:cubicBezTo>
                  <a:close/>
                  <a:moveTo>
                    <a:pt x="86" y="34"/>
                  </a:moveTo>
                  <a:cubicBezTo>
                    <a:pt x="86" y="36"/>
                    <a:pt x="85" y="39"/>
                    <a:pt x="85" y="41"/>
                  </a:cubicBezTo>
                  <a:cubicBezTo>
                    <a:pt x="90" y="42"/>
                    <a:pt x="94" y="46"/>
                    <a:pt x="98" y="49"/>
                  </a:cubicBezTo>
                  <a:cubicBezTo>
                    <a:pt x="99" y="52"/>
                    <a:pt x="96" y="57"/>
                    <a:pt x="95" y="61"/>
                  </a:cubicBezTo>
                  <a:cubicBezTo>
                    <a:pt x="101" y="60"/>
                    <a:pt x="105" y="61"/>
                    <a:pt x="109" y="63"/>
                  </a:cubicBezTo>
                  <a:cubicBezTo>
                    <a:pt x="109" y="66"/>
                    <a:pt x="108" y="69"/>
                    <a:pt x="110" y="71"/>
                  </a:cubicBezTo>
                  <a:cubicBezTo>
                    <a:pt x="111" y="87"/>
                    <a:pt x="112" y="105"/>
                    <a:pt x="111" y="121"/>
                  </a:cubicBezTo>
                  <a:cubicBezTo>
                    <a:pt x="111" y="124"/>
                    <a:pt x="110" y="126"/>
                    <a:pt x="110" y="129"/>
                  </a:cubicBezTo>
                  <a:cubicBezTo>
                    <a:pt x="110" y="138"/>
                    <a:pt x="111" y="148"/>
                    <a:pt x="111" y="157"/>
                  </a:cubicBezTo>
                  <a:cubicBezTo>
                    <a:pt x="110" y="160"/>
                    <a:pt x="109" y="163"/>
                    <a:pt x="112" y="165"/>
                  </a:cubicBezTo>
                  <a:cubicBezTo>
                    <a:pt x="111" y="163"/>
                    <a:pt x="113" y="157"/>
                    <a:pt x="111" y="154"/>
                  </a:cubicBezTo>
                  <a:cubicBezTo>
                    <a:pt x="111" y="153"/>
                    <a:pt x="112" y="154"/>
                    <a:pt x="112" y="153"/>
                  </a:cubicBezTo>
                  <a:cubicBezTo>
                    <a:pt x="112" y="139"/>
                    <a:pt x="112" y="122"/>
                    <a:pt x="112" y="108"/>
                  </a:cubicBezTo>
                  <a:cubicBezTo>
                    <a:pt x="113" y="97"/>
                    <a:pt x="112" y="85"/>
                    <a:pt x="112" y="75"/>
                  </a:cubicBezTo>
                  <a:cubicBezTo>
                    <a:pt x="112" y="66"/>
                    <a:pt x="112" y="56"/>
                    <a:pt x="112" y="48"/>
                  </a:cubicBezTo>
                  <a:cubicBezTo>
                    <a:pt x="112" y="40"/>
                    <a:pt x="112" y="32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5" y="28"/>
                    <a:pt x="93" y="31"/>
                    <a:pt x="86" y="34"/>
                  </a:cubicBezTo>
                  <a:close/>
                  <a:moveTo>
                    <a:pt x="179" y="170"/>
                  </a:moveTo>
                  <a:cubicBezTo>
                    <a:pt x="186" y="171"/>
                    <a:pt x="192" y="169"/>
                    <a:pt x="194" y="165"/>
                  </a:cubicBezTo>
                  <a:cubicBezTo>
                    <a:pt x="195" y="157"/>
                    <a:pt x="194" y="147"/>
                    <a:pt x="194" y="139"/>
                  </a:cubicBezTo>
                  <a:cubicBezTo>
                    <a:pt x="194" y="120"/>
                    <a:pt x="194" y="103"/>
                    <a:pt x="195" y="87"/>
                  </a:cubicBezTo>
                  <a:cubicBezTo>
                    <a:pt x="196" y="79"/>
                    <a:pt x="195" y="70"/>
                    <a:pt x="195" y="61"/>
                  </a:cubicBezTo>
                  <a:cubicBezTo>
                    <a:pt x="195" y="60"/>
                    <a:pt x="195" y="58"/>
                    <a:pt x="195" y="57"/>
                  </a:cubicBezTo>
                  <a:cubicBezTo>
                    <a:pt x="195" y="55"/>
                    <a:pt x="195" y="54"/>
                    <a:pt x="195" y="52"/>
                  </a:cubicBezTo>
                  <a:cubicBezTo>
                    <a:pt x="195" y="48"/>
                    <a:pt x="197" y="39"/>
                    <a:pt x="194" y="35"/>
                  </a:cubicBezTo>
                  <a:cubicBezTo>
                    <a:pt x="193" y="33"/>
                    <a:pt x="188" y="31"/>
                    <a:pt x="185" y="31"/>
                  </a:cubicBezTo>
                  <a:cubicBezTo>
                    <a:pt x="180" y="30"/>
                    <a:pt x="176" y="31"/>
                    <a:pt x="171" y="30"/>
                  </a:cubicBezTo>
                  <a:cubicBezTo>
                    <a:pt x="166" y="29"/>
                    <a:pt x="161" y="28"/>
                    <a:pt x="158" y="29"/>
                  </a:cubicBezTo>
                  <a:cubicBezTo>
                    <a:pt x="157" y="29"/>
                    <a:pt x="154" y="30"/>
                    <a:pt x="154" y="32"/>
                  </a:cubicBezTo>
                  <a:cubicBezTo>
                    <a:pt x="153" y="32"/>
                    <a:pt x="154" y="33"/>
                    <a:pt x="154" y="34"/>
                  </a:cubicBezTo>
                  <a:cubicBezTo>
                    <a:pt x="154" y="36"/>
                    <a:pt x="154" y="40"/>
                    <a:pt x="154" y="43"/>
                  </a:cubicBezTo>
                  <a:cubicBezTo>
                    <a:pt x="154" y="44"/>
                    <a:pt x="153" y="45"/>
                    <a:pt x="153" y="46"/>
                  </a:cubicBezTo>
                  <a:cubicBezTo>
                    <a:pt x="153" y="50"/>
                    <a:pt x="153" y="54"/>
                    <a:pt x="153" y="57"/>
                  </a:cubicBezTo>
                  <a:cubicBezTo>
                    <a:pt x="153" y="66"/>
                    <a:pt x="155" y="77"/>
                    <a:pt x="155" y="88"/>
                  </a:cubicBezTo>
                  <a:cubicBezTo>
                    <a:pt x="155" y="93"/>
                    <a:pt x="155" y="98"/>
                    <a:pt x="155" y="103"/>
                  </a:cubicBezTo>
                  <a:cubicBezTo>
                    <a:pt x="155" y="108"/>
                    <a:pt x="156" y="113"/>
                    <a:pt x="156" y="118"/>
                  </a:cubicBezTo>
                  <a:cubicBezTo>
                    <a:pt x="156" y="126"/>
                    <a:pt x="156" y="134"/>
                    <a:pt x="156" y="142"/>
                  </a:cubicBezTo>
                  <a:cubicBezTo>
                    <a:pt x="155" y="150"/>
                    <a:pt x="154" y="159"/>
                    <a:pt x="156" y="167"/>
                  </a:cubicBezTo>
                  <a:cubicBezTo>
                    <a:pt x="162" y="167"/>
                    <a:pt x="171" y="169"/>
                    <a:pt x="179" y="170"/>
                  </a:cubicBezTo>
                  <a:close/>
                  <a:moveTo>
                    <a:pt x="114" y="47"/>
                  </a:moveTo>
                  <a:cubicBezTo>
                    <a:pt x="118" y="47"/>
                    <a:pt x="122" y="50"/>
                    <a:pt x="127" y="51"/>
                  </a:cubicBezTo>
                  <a:cubicBezTo>
                    <a:pt x="133" y="52"/>
                    <a:pt x="146" y="53"/>
                    <a:pt x="151" y="49"/>
                  </a:cubicBezTo>
                  <a:cubicBezTo>
                    <a:pt x="150" y="45"/>
                    <a:pt x="150" y="44"/>
                    <a:pt x="151" y="40"/>
                  </a:cubicBezTo>
                  <a:cubicBezTo>
                    <a:pt x="140" y="44"/>
                    <a:pt x="126" y="42"/>
                    <a:pt x="114" y="39"/>
                  </a:cubicBezTo>
                  <a:cubicBezTo>
                    <a:pt x="113" y="42"/>
                    <a:pt x="114" y="44"/>
                    <a:pt x="114" y="47"/>
                  </a:cubicBezTo>
                  <a:close/>
                  <a:moveTo>
                    <a:pt x="94" y="49"/>
                  </a:moveTo>
                  <a:cubicBezTo>
                    <a:pt x="90" y="47"/>
                    <a:pt x="86" y="43"/>
                    <a:pt x="80" y="43"/>
                  </a:cubicBezTo>
                  <a:cubicBezTo>
                    <a:pt x="79" y="44"/>
                    <a:pt x="77" y="45"/>
                    <a:pt x="77" y="47"/>
                  </a:cubicBezTo>
                  <a:cubicBezTo>
                    <a:pt x="84" y="47"/>
                    <a:pt x="88" y="52"/>
                    <a:pt x="94" y="55"/>
                  </a:cubicBezTo>
                  <a:cubicBezTo>
                    <a:pt x="95" y="52"/>
                    <a:pt x="96" y="51"/>
                    <a:pt x="94" y="49"/>
                  </a:cubicBezTo>
                  <a:close/>
                  <a:moveTo>
                    <a:pt x="52" y="50"/>
                  </a:moveTo>
                  <a:cubicBezTo>
                    <a:pt x="43" y="64"/>
                    <a:pt x="36" y="80"/>
                    <a:pt x="28" y="95"/>
                  </a:cubicBezTo>
                  <a:cubicBezTo>
                    <a:pt x="28" y="96"/>
                    <a:pt x="27" y="97"/>
                    <a:pt x="26" y="98"/>
                  </a:cubicBezTo>
                  <a:cubicBezTo>
                    <a:pt x="25" y="100"/>
                    <a:pt x="25" y="103"/>
                    <a:pt x="24" y="105"/>
                  </a:cubicBezTo>
                  <a:cubicBezTo>
                    <a:pt x="21" y="113"/>
                    <a:pt x="15" y="121"/>
                    <a:pt x="12" y="130"/>
                  </a:cubicBezTo>
                  <a:cubicBezTo>
                    <a:pt x="8" y="135"/>
                    <a:pt x="6" y="141"/>
                    <a:pt x="4" y="147"/>
                  </a:cubicBezTo>
                  <a:cubicBezTo>
                    <a:pt x="6" y="150"/>
                    <a:pt x="11" y="151"/>
                    <a:pt x="13" y="152"/>
                  </a:cubicBezTo>
                  <a:cubicBezTo>
                    <a:pt x="14" y="153"/>
                    <a:pt x="15" y="153"/>
                    <a:pt x="15" y="153"/>
                  </a:cubicBezTo>
                  <a:cubicBezTo>
                    <a:pt x="20" y="155"/>
                    <a:pt x="24" y="156"/>
                    <a:pt x="27" y="156"/>
                  </a:cubicBezTo>
                  <a:cubicBezTo>
                    <a:pt x="28" y="155"/>
                    <a:pt x="28" y="154"/>
                    <a:pt x="28" y="152"/>
                  </a:cubicBezTo>
                  <a:cubicBezTo>
                    <a:pt x="28" y="151"/>
                    <a:pt x="29" y="152"/>
                    <a:pt x="30" y="151"/>
                  </a:cubicBezTo>
                  <a:cubicBezTo>
                    <a:pt x="37" y="135"/>
                    <a:pt x="45" y="119"/>
                    <a:pt x="51" y="102"/>
                  </a:cubicBezTo>
                  <a:cubicBezTo>
                    <a:pt x="58" y="85"/>
                    <a:pt x="65" y="65"/>
                    <a:pt x="74" y="50"/>
                  </a:cubicBezTo>
                  <a:cubicBezTo>
                    <a:pt x="73" y="49"/>
                    <a:pt x="72" y="49"/>
                    <a:pt x="72" y="48"/>
                  </a:cubicBezTo>
                  <a:cubicBezTo>
                    <a:pt x="74" y="47"/>
                    <a:pt x="75" y="47"/>
                    <a:pt x="75" y="45"/>
                  </a:cubicBezTo>
                  <a:cubicBezTo>
                    <a:pt x="69" y="44"/>
                    <a:pt x="58" y="46"/>
                    <a:pt x="52" y="50"/>
                  </a:cubicBezTo>
                  <a:close/>
                  <a:moveTo>
                    <a:pt x="222" y="152"/>
                  </a:moveTo>
                  <a:cubicBezTo>
                    <a:pt x="223" y="137"/>
                    <a:pt x="223" y="119"/>
                    <a:pt x="223" y="105"/>
                  </a:cubicBezTo>
                  <a:cubicBezTo>
                    <a:pt x="223" y="100"/>
                    <a:pt x="222" y="96"/>
                    <a:pt x="222" y="93"/>
                  </a:cubicBezTo>
                  <a:cubicBezTo>
                    <a:pt x="222" y="91"/>
                    <a:pt x="222" y="90"/>
                    <a:pt x="222" y="88"/>
                  </a:cubicBezTo>
                  <a:cubicBezTo>
                    <a:pt x="222" y="82"/>
                    <a:pt x="222" y="76"/>
                    <a:pt x="222" y="70"/>
                  </a:cubicBezTo>
                  <a:cubicBezTo>
                    <a:pt x="222" y="65"/>
                    <a:pt x="223" y="53"/>
                    <a:pt x="221" y="51"/>
                  </a:cubicBezTo>
                  <a:cubicBezTo>
                    <a:pt x="220" y="50"/>
                    <a:pt x="211" y="48"/>
                    <a:pt x="208" y="48"/>
                  </a:cubicBezTo>
                  <a:cubicBezTo>
                    <a:pt x="208" y="48"/>
                    <a:pt x="206" y="48"/>
                    <a:pt x="205" y="49"/>
                  </a:cubicBezTo>
                  <a:cubicBezTo>
                    <a:pt x="206" y="53"/>
                    <a:pt x="205" y="58"/>
                    <a:pt x="205" y="63"/>
                  </a:cubicBezTo>
                  <a:cubicBezTo>
                    <a:pt x="205" y="68"/>
                    <a:pt x="205" y="73"/>
                    <a:pt x="205" y="77"/>
                  </a:cubicBezTo>
                  <a:cubicBezTo>
                    <a:pt x="205" y="87"/>
                    <a:pt x="206" y="97"/>
                    <a:pt x="206" y="107"/>
                  </a:cubicBezTo>
                  <a:cubicBezTo>
                    <a:pt x="207" y="128"/>
                    <a:pt x="206" y="149"/>
                    <a:pt x="205" y="169"/>
                  </a:cubicBezTo>
                  <a:cubicBezTo>
                    <a:pt x="209" y="174"/>
                    <a:pt x="217" y="172"/>
                    <a:pt x="221" y="170"/>
                  </a:cubicBezTo>
                  <a:cubicBezTo>
                    <a:pt x="223" y="164"/>
                    <a:pt x="222" y="158"/>
                    <a:pt x="222" y="152"/>
                  </a:cubicBezTo>
                  <a:close/>
                  <a:moveTo>
                    <a:pt x="68" y="115"/>
                  </a:moveTo>
                  <a:cubicBezTo>
                    <a:pt x="68" y="114"/>
                    <a:pt x="69" y="113"/>
                    <a:pt x="70" y="111"/>
                  </a:cubicBezTo>
                  <a:cubicBezTo>
                    <a:pt x="69" y="112"/>
                    <a:pt x="68" y="112"/>
                    <a:pt x="67" y="111"/>
                  </a:cubicBezTo>
                  <a:cubicBezTo>
                    <a:pt x="67" y="107"/>
                    <a:pt x="62" y="108"/>
                    <a:pt x="60" y="105"/>
                  </a:cubicBezTo>
                  <a:cubicBezTo>
                    <a:pt x="60" y="105"/>
                    <a:pt x="60" y="103"/>
                    <a:pt x="62" y="103"/>
                  </a:cubicBezTo>
                  <a:cubicBezTo>
                    <a:pt x="63" y="97"/>
                    <a:pt x="68" y="93"/>
                    <a:pt x="69" y="85"/>
                  </a:cubicBezTo>
                  <a:cubicBezTo>
                    <a:pt x="72" y="82"/>
                    <a:pt x="76" y="87"/>
                    <a:pt x="79" y="88"/>
                  </a:cubicBezTo>
                  <a:cubicBezTo>
                    <a:pt x="80" y="87"/>
                    <a:pt x="81" y="86"/>
                    <a:pt x="81" y="85"/>
                  </a:cubicBezTo>
                  <a:cubicBezTo>
                    <a:pt x="78" y="82"/>
                    <a:pt x="75" y="83"/>
                    <a:pt x="72" y="81"/>
                  </a:cubicBezTo>
                  <a:cubicBezTo>
                    <a:pt x="71" y="76"/>
                    <a:pt x="76" y="76"/>
                    <a:pt x="76" y="71"/>
                  </a:cubicBezTo>
                  <a:cubicBezTo>
                    <a:pt x="78" y="69"/>
                    <a:pt x="79" y="66"/>
                    <a:pt x="80" y="63"/>
                  </a:cubicBezTo>
                  <a:cubicBezTo>
                    <a:pt x="81" y="61"/>
                    <a:pt x="81" y="57"/>
                    <a:pt x="82" y="59"/>
                  </a:cubicBezTo>
                  <a:cubicBezTo>
                    <a:pt x="82" y="58"/>
                    <a:pt x="81" y="58"/>
                    <a:pt x="82" y="58"/>
                  </a:cubicBezTo>
                  <a:cubicBezTo>
                    <a:pt x="86" y="56"/>
                    <a:pt x="89" y="59"/>
                    <a:pt x="92" y="61"/>
                  </a:cubicBezTo>
                  <a:cubicBezTo>
                    <a:pt x="92" y="60"/>
                    <a:pt x="93" y="59"/>
                    <a:pt x="93" y="58"/>
                  </a:cubicBezTo>
                  <a:cubicBezTo>
                    <a:pt x="89" y="53"/>
                    <a:pt x="83" y="50"/>
                    <a:pt x="76" y="49"/>
                  </a:cubicBezTo>
                  <a:cubicBezTo>
                    <a:pt x="76" y="51"/>
                    <a:pt x="74" y="52"/>
                    <a:pt x="75" y="53"/>
                  </a:cubicBezTo>
                  <a:cubicBezTo>
                    <a:pt x="77" y="54"/>
                    <a:pt x="82" y="57"/>
                    <a:pt x="78" y="60"/>
                  </a:cubicBezTo>
                  <a:cubicBezTo>
                    <a:pt x="78" y="61"/>
                    <a:pt x="77" y="62"/>
                    <a:pt x="77" y="63"/>
                  </a:cubicBezTo>
                  <a:cubicBezTo>
                    <a:pt x="75" y="67"/>
                    <a:pt x="73" y="71"/>
                    <a:pt x="72" y="74"/>
                  </a:cubicBezTo>
                  <a:cubicBezTo>
                    <a:pt x="71" y="76"/>
                    <a:pt x="71" y="79"/>
                    <a:pt x="69" y="80"/>
                  </a:cubicBezTo>
                  <a:cubicBezTo>
                    <a:pt x="68" y="79"/>
                    <a:pt x="67" y="78"/>
                    <a:pt x="66" y="77"/>
                  </a:cubicBezTo>
                  <a:cubicBezTo>
                    <a:pt x="65" y="78"/>
                    <a:pt x="64" y="78"/>
                    <a:pt x="63" y="78"/>
                  </a:cubicBezTo>
                  <a:cubicBezTo>
                    <a:pt x="62" y="79"/>
                    <a:pt x="62" y="80"/>
                    <a:pt x="62" y="82"/>
                  </a:cubicBezTo>
                  <a:cubicBezTo>
                    <a:pt x="63" y="83"/>
                    <a:pt x="66" y="84"/>
                    <a:pt x="66" y="86"/>
                  </a:cubicBezTo>
                  <a:cubicBezTo>
                    <a:pt x="66" y="87"/>
                    <a:pt x="64" y="88"/>
                    <a:pt x="63" y="90"/>
                  </a:cubicBezTo>
                  <a:cubicBezTo>
                    <a:pt x="63" y="91"/>
                    <a:pt x="63" y="92"/>
                    <a:pt x="63" y="93"/>
                  </a:cubicBezTo>
                  <a:cubicBezTo>
                    <a:pt x="61" y="97"/>
                    <a:pt x="59" y="102"/>
                    <a:pt x="58" y="105"/>
                  </a:cubicBezTo>
                  <a:cubicBezTo>
                    <a:pt x="57" y="105"/>
                    <a:pt x="57" y="105"/>
                    <a:pt x="56" y="105"/>
                  </a:cubicBezTo>
                  <a:cubicBezTo>
                    <a:pt x="55" y="105"/>
                    <a:pt x="55" y="104"/>
                    <a:pt x="53" y="103"/>
                  </a:cubicBezTo>
                  <a:cubicBezTo>
                    <a:pt x="52" y="105"/>
                    <a:pt x="52" y="107"/>
                    <a:pt x="51" y="108"/>
                  </a:cubicBezTo>
                  <a:cubicBezTo>
                    <a:pt x="53" y="109"/>
                    <a:pt x="55" y="110"/>
                    <a:pt x="55" y="112"/>
                  </a:cubicBezTo>
                  <a:cubicBezTo>
                    <a:pt x="51" y="117"/>
                    <a:pt x="48" y="125"/>
                    <a:pt x="48" y="131"/>
                  </a:cubicBezTo>
                  <a:cubicBezTo>
                    <a:pt x="47" y="132"/>
                    <a:pt x="46" y="132"/>
                    <a:pt x="45" y="133"/>
                  </a:cubicBezTo>
                  <a:cubicBezTo>
                    <a:pt x="44" y="132"/>
                    <a:pt x="43" y="130"/>
                    <a:pt x="42" y="130"/>
                  </a:cubicBezTo>
                  <a:cubicBezTo>
                    <a:pt x="41" y="133"/>
                    <a:pt x="39" y="135"/>
                    <a:pt x="39" y="138"/>
                  </a:cubicBezTo>
                  <a:cubicBezTo>
                    <a:pt x="45" y="136"/>
                    <a:pt x="50" y="141"/>
                    <a:pt x="55" y="143"/>
                  </a:cubicBezTo>
                  <a:cubicBezTo>
                    <a:pt x="56" y="142"/>
                    <a:pt x="57" y="141"/>
                    <a:pt x="57" y="140"/>
                  </a:cubicBezTo>
                  <a:cubicBezTo>
                    <a:pt x="55" y="137"/>
                    <a:pt x="52" y="135"/>
                    <a:pt x="49" y="134"/>
                  </a:cubicBezTo>
                  <a:cubicBezTo>
                    <a:pt x="49" y="134"/>
                    <a:pt x="49" y="133"/>
                    <a:pt x="49" y="133"/>
                  </a:cubicBezTo>
                  <a:cubicBezTo>
                    <a:pt x="49" y="132"/>
                    <a:pt x="49" y="131"/>
                    <a:pt x="50" y="131"/>
                  </a:cubicBezTo>
                  <a:cubicBezTo>
                    <a:pt x="50" y="130"/>
                    <a:pt x="50" y="130"/>
                    <a:pt x="50" y="129"/>
                  </a:cubicBezTo>
                  <a:cubicBezTo>
                    <a:pt x="54" y="126"/>
                    <a:pt x="54" y="120"/>
                    <a:pt x="58" y="117"/>
                  </a:cubicBezTo>
                  <a:cubicBezTo>
                    <a:pt x="58" y="114"/>
                    <a:pt x="58" y="112"/>
                    <a:pt x="60" y="111"/>
                  </a:cubicBezTo>
                  <a:cubicBezTo>
                    <a:pt x="63" y="112"/>
                    <a:pt x="65" y="114"/>
                    <a:pt x="68" y="115"/>
                  </a:cubicBezTo>
                  <a:close/>
                  <a:moveTo>
                    <a:pt x="140" y="54"/>
                  </a:moveTo>
                  <a:cubicBezTo>
                    <a:pt x="131" y="55"/>
                    <a:pt x="122" y="52"/>
                    <a:pt x="114" y="50"/>
                  </a:cubicBezTo>
                  <a:cubicBezTo>
                    <a:pt x="114" y="50"/>
                    <a:pt x="114" y="51"/>
                    <a:pt x="114" y="51"/>
                  </a:cubicBezTo>
                  <a:cubicBezTo>
                    <a:pt x="115" y="82"/>
                    <a:pt x="113" y="115"/>
                    <a:pt x="114" y="142"/>
                  </a:cubicBezTo>
                  <a:cubicBezTo>
                    <a:pt x="115" y="141"/>
                    <a:pt x="117" y="142"/>
                    <a:pt x="117" y="142"/>
                  </a:cubicBezTo>
                  <a:cubicBezTo>
                    <a:pt x="119" y="141"/>
                    <a:pt x="119" y="142"/>
                    <a:pt x="121" y="143"/>
                  </a:cubicBezTo>
                  <a:cubicBezTo>
                    <a:pt x="122" y="143"/>
                    <a:pt x="123" y="142"/>
                    <a:pt x="124" y="143"/>
                  </a:cubicBezTo>
                  <a:cubicBezTo>
                    <a:pt x="125" y="143"/>
                    <a:pt x="126" y="143"/>
                    <a:pt x="126" y="143"/>
                  </a:cubicBezTo>
                  <a:cubicBezTo>
                    <a:pt x="135" y="145"/>
                    <a:pt x="145" y="144"/>
                    <a:pt x="153" y="143"/>
                  </a:cubicBezTo>
                  <a:cubicBezTo>
                    <a:pt x="153" y="132"/>
                    <a:pt x="154" y="121"/>
                    <a:pt x="153" y="110"/>
                  </a:cubicBezTo>
                  <a:cubicBezTo>
                    <a:pt x="152" y="101"/>
                    <a:pt x="153" y="91"/>
                    <a:pt x="152" y="82"/>
                  </a:cubicBezTo>
                  <a:cubicBezTo>
                    <a:pt x="152" y="73"/>
                    <a:pt x="150" y="62"/>
                    <a:pt x="151" y="53"/>
                  </a:cubicBezTo>
                  <a:cubicBezTo>
                    <a:pt x="147" y="52"/>
                    <a:pt x="144" y="54"/>
                    <a:pt x="140" y="54"/>
                  </a:cubicBezTo>
                  <a:close/>
                  <a:moveTo>
                    <a:pt x="197" y="51"/>
                  </a:moveTo>
                  <a:cubicBezTo>
                    <a:pt x="197" y="57"/>
                    <a:pt x="198" y="59"/>
                    <a:pt x="197" y="62"/>
                  </a:cubicBezTo>
                  <a:cubicBezTo>
                    <a:pt x="198" y="70"/>
                    <a:pt x="199" y="78"/>
                    <a:pt x="198" y="86"/>
                  </a:cubicBezTo>
                  <a:cubicBezTo>
                    <a:pt x="196" y="112"/>
                    <a:pt x="197" y="141"/>
                    <a:pt x="198" y="165"/>
                  </a:cubicBezTo>
                  <a:cubicBezTo>
                    <a:pt x="199" y="166"/>
                    <a:pt x="201" y="168"/>
                    <a:pt x="202" y="167"/>
                  </a:cubicBezTo>
                  <a:cubicBezTo>
                    <a:pt x="205" y="146"/>
                    <a:pt x="204" y="126"/>
                    <a:pt x="204" y="105"/>
                  </a:cubicBezTo>
                  <a:cubicBezTo>
                    <a:pt x="204" y="98"/>
                    <a:pt x="203" y="92"/>
                    <a:pt x="202" y="85"/>
                  </a:cubicBezTo>
                  <a:cubicBezTo>
                    <a:pt x="202" y="74"/>
                    <a:pt x="203" y="62"/>
                    <a:pt x="203" y="51"/>
                  </a:cubicBezTo>
                  <a:cubicBezTo>
                    <a:pt x="200" y="51"/>
                    <a:pt x="199" y="52"/>
                    <a:pt x="198" y="51"/>
                  </a:cubicBezTo>
                  <a:cubicBezTo>
                    <a:pt x="198" y="51"/>
                    <a:pt x="197" y="51"/>
                    <a:pt x="197" y="51"/>
                  </a:cubicBezTo>
                  <a:close/>
                  <a:moveTo>
                    <a:pt x="279" y="76"/>
                  </a:moveTo>
                  <a:cubicBezTo>
                    <a:pt x="284" y="75"/>
                    <a:pt x="291" y="72"/>
                    <a:pt x="294" y="68"/>
                  </a:cubicBezTo>
                  <a:cubicBezTo>
                    <a:pt x="296" y="65"/>
                    <a:pt x="293" y="62"/>
                    <a:pt x="292" y="60"/>
                  </a:cubicBezTo>
                  <a:cubicBezTo>
                    <a:pt x="291" y="58"/>
                    <a:pt x="290" y="55"/>
                    <a:pt x="288" y="54"/>
                  </a:cubicBezTo>
                  <a:cubicBezTo>
                    <a:pt x="287" y="54"/>
                    <a:pt x="284" y="54"/>
                    <a:pt x="281" y="54"/>
                  </a:cubicBezTo>
                  <a:cubicBezTo>
                    <a:pt x="279" y="55"/>
                    <a:pt x="276" y="55"/>
                    <a:pt x="275" y="55"/>
                  </a:cubicBezTo>
                  <a:cubicBezTo>
                    <a:pt x="272" y="56"/>
                    <a:pt x="269" y="59"/>
                    <a:pt x="267" y="60"/>
                  </a:cubicBezTo>
                  <a:cubicBezTo>
                    <a:pt x="268" y="61"/>
                    <a:pt x="266" y="62"/>
                    <a:pt x="267" y="63"/>
                  </a:cubicBezTo>
                  <a:cubicBezTo>
                    <a:pt x="266" y="63"/>
                    <a:pt x="265" y="63"/>
                    <a:pt x="265" y="64"/>
                  </a:cubicBezTo>
                  <a:cubicBezTo>
                    <a:pt x="265" y="69"/>
                    <a:pt x="268" y="73"/>
                    <a:pt x="270" y="77"/>
                  </a:cubicBezTo>
                  <a:cubicBezTo>
                    <a:pt x="273" y="76"/>
                    <a:pt x="275" y="76"/>
                    <a:pt x="279" y="76"/>
                  </a:cubicBezTo>
                  <a:close/>
                  <a:moveTo>
                    <a:pt x="73" y="56"/>
                  </a:moveTo>
                  <a:cubicBezTo>
                    <a:pt x="70" y="62"/>
                    <a:pt x="67" y="68"/>
                    <a:pt x="64" y="75"/>
                  </a:cubicBezTo>
                  <a:cubicBezTo>
                    <a:pt x="66" y="74"/>
                    <a:pt x="66" y="76"/>
                    <a:pt x="68" y="76"/>
                  </a:cubicBezTo>
                  <a:cubicBezTo>
                    <a:pt x="71" y="70"/>
                    <a:pt x="74" y="63"/>
                    <a:pt x="76" y="57"/>
                  </a:cubicBezTo>
                  <a:cubicBezTo>
                    <a:pt x="76" y="56"/>
                    <a:pt x="75" y="55"/>
                    <a:pt x="73" y="56"/>
                  </a:cubicBezTo>
                  <a:close/>
                  <a:moveTo>
                    <a:pt x="85" y="61"/>
                  </a:moveTo>
                  <a:cubicBezTo>
                    <a:pt x="83" y="63"/>
                    <a:pt x="82" y="66"/>
                    <a:pt x="80" y="70"/>
                  </a:cubicBezTo>
                  <a:cubicBezTo>
                    <a:pt x="79" y="73"/>
                    <a:pt x="76" y="76"/>
                    <a:pt x="76" y="78"/>
                  </a:cubicBezTo>
                  <a:cubicBezTo>
                    <a:pt x="77" y="81"/>
                    <a:pt x="80" y="81"/>
                    <a:pt x="81" y="83"/>
                  </a:cubicBezTo>
                  <a:cubicBezTo>
                    <a:pt x="86" y="77"/>
                    <a:pt x="88" y="70"/>
                    <a:pt x="91" y="64"/>
                  </a:cubicBezTo>
                  <a:cubicBezTo>
                    <a:pt x="89" y="62"/>
                    <a:pt x="87" y="61"/>
                    <a:pt x="85" y="61"/>
                  </a:cubicBezTo>
                  <a:close/>
                  <a:moveTo>
                    <a:pt x="93" y="64"/>
                  </a:moveTo>
                  <a:cubicBezTo>
                    <a:pt x="91" y="70"/>
                    <a:pt x="86" y="77"/>
                    <a:pt x="84" y="83"/>
                  </a:cubicBezTo>
                  <a:cubicBezTo>
                    <a:pt x="83" y="89"/>
                    <a:pt x="84" y="98"/>
                    <a:pt x="85" y="105"/>
                  </a:cubicBezTo>
                  <a:cubicBezTo>
                    <a:pt x="85" y="111"/>
                    <a:pt x="84" y="117"/>
                    <a:pt x="84" y="123"/>
                  </a:cubicBezTo>
                  <a:cubicBezTo>
                    <a:pt x="85" y="135"/>
                    <a:pt x="85" y="150"/>
                    <a:pt x="85" y="163"/>
                  </a:cubicBezTo>
                  <a:cubicBezTo>
                    <a:pt x="85" y="164"/>
                    <a:pt x="87" y="165"/>
                    <a:pt x="86" y="167"/>
                  </a:cubicBezTo>
                  <a:cubicBezTo>
                    <a:pt x="93" y="170"/>
                    <a:pt x="101" y="169"/>
                    <a:pt x="107" y="167"/>
                  </a:cubicBezTo>
                  <a:cubicBezTo>
                    <a:pt x="109" y="159"/>
                    <a:pt x="108" y="152"/>
                    <a:pt x="108" y="144"/>
                  </a:cubicBezTo>
                  <a:cubicBezTo>
                    <a:pt x="108" y="132"/>
                    <a:pt x="109" y="119"/>
                    <a:pt x="109" y="105"/>
                  </a:cubicBezTo>
                  <a:cubicBezTo>
                    <a:pt x="109" y="101"/>
                    <a:pt x="109" y="96"/>
                    <a:pt x="109" y="93"/>
                  </a:cubicBezTo>
                  <a:cubicBezTo>
                    <a:pt x="109" y="92"/>
                    <a:pt x="108" y="91"/>
                    <a:pt x="108" y="90"/>
                  </a:cubicBezTo>
                  <a:cubicBezTo>
                    <a:pt x="108" y="87"/>
                    <a:pt x="109" y="84"/>
                    <a:pt x="108" y="81"/>
                  </a:cubicBezTo>
                  <a:cubicBezTo>
                    <a:pt x="108" y="75"/>
                    <a:pt x="106" y="70"/>
                    <a:pt x="106" y="64"/>
                  </a:cubicBezTo>
                  <a:cubicBezTo>
                    <a:pt x="102" y="62"/>
                    <a:pt x="97" y="62"/>
                    <a:pt x="93" y="64"/>
                  </a:cubicBezTo>
                  <a:close/>
                  <a:moveTo>
                    <a:pt x="271" y="79"/>
                  </a:moveTo>
                  <a:cubicBezTo>
                    <a:pt x="271" y="82"/>
                    <a:pt x="272" y="83"/>
                    <a:pt x="273" y="84"/>
                  </a:cubicBezTo>
                  <a:cubicBezTo>
                    <a:pt x="274" y="84"/>
                    <a:pt x="274" y="83"/>
                    <a:pt x="276" y="83"/>
                  </a:cubicBezTo>
                  <a:cubicBezTo>
                    <a:pt x="285" y="87"/>
                    <a:pt x="306" y="80"/>
                    <a:pt x="296" y="69"/>
                  </a:cubicBezTo>
                  <a:cubicBezTo>
                    <a:pt x="292" y="77"/>
                    <a:pt x="281" y="78"/>
                    <a:pt x="271" y="79"/>
                  </a:cubicBezTo>
                  <a:close/>
                  <a:moveTo>
                    <a:pt x="265" y="96"/>
                  </a:moveTo>
                  <a:cubicBezTo>
                    <a:pt x="265" y="98"/>
                    <a:pt x="265" y="100"/>
                    <a:pt x="265" y="103"/>
                  </a:cubicBezTo>
                  <a:cubicBezTo>
                    <a:pt x="265" y="107"/>
                    <a:pt x="265" y="112"/>
                    <a:pt x="265" y="118"/>
                  </a:cubicBezTo>
                  <a:cubicBezTo>
                    <a:pt x="265" y="121"/>
                    <a:pt x="265" y="125"/>
                    <a:pt x="266" y="127"/>
                  </a:cubicBezTo>
                  <a:cubicBezTo>
                    <a:pt x="266" y="128"/>
                    <a:pt x="268" y="130"/>
                    <a:pt x="269" y="132"/>
                  </a:cubicBezTo>
                  <a:cubicBezTo>
                    <a:pt x="272" y="136"/>
                    <a:pt x="274" y="141"/>
                    <a:pt x="276" y="147"/>
                  </a:cubicBezTo>
                  <a:cubicBezTo>
                    <a:pt x="278" y="151"/>
                    <a:pt x="281" y="160"/>
                    <a:pt x="284" y="163"/>
                  </a:cubicBezTo>
                  <a:cubicBezTo>
                    <a:pt x="285" y="164"/>
                    <a:pt x="289" y="165"/>
                    <a:pt x="291" y="166"/>
                  </a:cubicBezTo>
                  <a:cubicBezTo>
                    <a:pt x="296" y="168"/>
                    <a:pt x="302" y="168"/>
                    <a:pt x="306" y="169"/>
                  </a:cubicBezTo>
                  <a:cubicBezTo>
                    <a:pt x="304" y="166"/>
                    <a:pt x="303" y="162"/>
                    <a:pt x="302" y="159"/>
                  </a:cubicBezTo>
                  <a:cubicBezTo>
                    <a:pt x="301" y="156"/>
                    <a:pt x="299" y="153"/>
                    <a:pt x="298" y="151"/>
                  </a:cubicBezTo>
                  <a:cubicBezTo>
                    <a:pt x="298" y="150"/>
                    <a:pt x="298" y="148"/>
                    <a:pt x="298" y="147"/>
                  </a:cubicBezTo>
                  <a:cubicBezTo>
                    <a:pt x="296" y="141"/>
                    <a:pt x="292" y="135"/>
                    <a:pt x="290" y="128"/>
                  </a:cubicBezTo>
                  <a:cubicBezTo>
                    <a:pt x="287" y="122"/>
                    <a:pt x="285" y="115"/>
                    <a:pt x="282" y="109"/>
                  </a:cubicBezTo>
                  <a:cubicBezTo>
                    <a:pt x="276" y="97"/>
                    <a:pt x="271" y="84"/>
                    <a:pt x="265" y="73"/>
                  </a:cubicBezTo>
                  <a:cubicBezTo>
                    <a:pt x="265" y="72"/>
                    <a:pt x="265" y="72"/>
                    <a:pt x="265" y="73"/>
                  </a:cubicBezTo>
                  <a:cubicBezTo>
                    <a:pt x="264" y="79"/>
                    <a:pt x="265" y="87"/>
                    <a:pt x="265" y="96"/>
                  </a:cubicBezTo>
                  <a:close/>
                  <a:moveTo>
                    <a:pt x="274" y="87"/>
                  </a:moveTo>
                  <a:cubicBezTo>
                    <a:pt x="276" y="89"/>
                    <a:pt x="276" y="92"/>
                    <a:pt x="278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80" y="93"/>
                    <a:pt x="283" y="93"/>
                    <a:pt x="285" y="93"/>
                  </a:cubicBezTo>
                  <a:cubicBezTo>
                    <a:pt x="291" y="93"/>
                    <a:pt x="299" y="87"/>
                    <a:pt x="301" y="83"/>
                  </a:cubicBezTo>
                  <a:cubicBezTo>
                    <a:pt x="302" y="81"/>
                    <a:pt x="302" y="79"/>
                    <a:pt x="300" y="78"/>
                  </a:cubicBezTo>
                  <a:cubicBezTo>
                    <a:pt x="295" y="87"/>
                    <a:pt x="283" y="86"/>
                    <a:pt x="274" y="87"/>
                  </a:cubicBezTo>
                  <a:close/>
                  <a:moveTo>
                    <a:pt x="278" y="96"/>
                  </a:moveTo>
                  <a:cubicBezTo>
                    <a:pt x="279" y="96"/>
                    <a:pt x="279" y="97"/>
                    <a:pt x="279" y="98"/>
                  </a:cubicBezTo>
                  <a:cubicBezTo>
                    <a:pt x="283" y="98"/>
                    <a:pt x="287" y="99"/>
                    <a:pt x="290" y="98"/>
                  </a:cubicBezTo>
                  <a:cubicBezTo>
                    <a:pt x="297" y="98"/>
                    <a:pt x="302" y="92"/>
                    <a:pt x="305" y="87"/>
                  </a:cubicBezTo>
                  <a:cubicBezTo>
                    <a:pt x="304" y="86"/>
                    <a:pt x="304" y="84"/>
                    <a:pt x="303" y="84"/>
                  </a:cubicBezTo>
                  <a:cubicBezTo>
                    <a:pt x="298" y="92"/>
                    <a:pt x="289" y="97"/>
                    <a:pt x="278" y="96"/>
                  </a:cubicBezTo>
                  <a:close/>
                  <a:moveTo>
                    <a:pt x="54" y="102"/>
                  </a:moveTo>
                  <a:cubicBezTo>
                    <a:pt x="55" y="102"/>
                    <a:pt x="56" y="103"/>
                    <a:pt x="57" y="102"/>
                  </a:cubicBezTo>
                  <a:cubicBezTo>
                    <a:pt x="57" y="100"/>
                    <a:pt x="60" y="96"/>
                    <a:pt x="61" y="92"/>
                  </a:cubicBezTo>
                  <a:cubicBezTo>
                    <a:pt x="62" y="90"/>
                    <a:pt x="65" y="84"/>
                    <a:pt x="60" y="84"/>
                  </a:cubicBezTo>
                  <a:cubicBezTo>
                    <a:pt x="59" y="91"/>
                    <a:pt x="56" y="95"/>
                    <a:pt x="54" y="102"/>
                  </a:cubicBezTo>
                  <a:close/>
                  <a:moveTo>
                    <a:pt x="72" y="88"/>
                  </a:moveTo>
                  <a:cubicBezTo>
                    <a:pt x="69" y="92"/>
                    <a:pt x="66" y="99"/>
                    <a:pt x="64" y="105"/>
                  </a:cubicBezTo>
                  <a:cubicBezTo>
                    <a:pt x="66" y="106"/>
                    <a:pt x="68" y="108"/>
                    <a:pt x="70" y="110"/>
                  </a:cubicBezTo>
                  <a:cubicBezTo>
                    <a:pt x="73" y="104"/>
                    <a:pt x="76" y="98"/>
                    <a:pt x="78" y="91"/>
                  </a:cubicBezTo>
                  <a:cubicBezTo>
                    <a:pt x="77" y="89"/>
                    <a:pt x="74" y="88"/>
                    <a:pt x="72" y="88"/>
                  </a:cubicBezTo>
                  <a:close/>
                  <a:moveTo>
                    <a:pt x="79" y="94"/>
                  </a:moveTo>
                  <a:cubicBezTo>
                    <a:pt x="79" y="95"/>
                    <a:pt x="79" y="96"/>
                    <a:pt x="79" y="97"/>
                  </a:cubicBezTo>
                  <a:cubicBezTo>
                    <a:pt x="77" y="101"/>
                    <a:pt x="74" y="105"/>
                    <a:pt x="73" y="109"/>
                  </a:cubicBezTo>
                  <a:cubicBezTo>
                    <a:pt x="72" y="113"/>
                    <a:pt x="72" y="118"/>
                    <a:pt x="71" y="123"/>
                  </a:cubicBezTo>
                  <a:cubicBezTo>
                    <a:pt x="71" y="135"/>
                    <a:pt x="72" y="143"/>
                    <a:pt x="70" y="154"/>
                  </a:cubicBezTo>
                  <a:cubicBezTo>
                    <a:pt x="74" y="157"/>
                    <a:pt x="78" y="160"/>
                    <a:pt x="82" y="163"/>
                  </a:cubicBezTo>
                  <a:cubicBezTo>
                    <a:pt x="83" y="155"/>
                    <a:pt x="83" y="148"/>
                    <a:pt x="83" y="139"/>
                  </a:cubicBezTo>
                  <a:cubicBezTo>
                    <a:pt x="83" y="131"/>
                    <a:pt x="82" y="123"/>
                    <a:pt x="82" y="117"/>
                  </a:cubicBezTo>
                  <a:cubicBezTo>
                    <a:pt x="82" y="109"/>
                    <a:pt x="83" y="97"/>
                    <a:pt x="82" y="89"/>
                  </a:cubicBezTo>
                  <a:cubicBezTo>
                    <a:pt x="81" y="91"/>
                    <a:pt x="80" y="92"/>
                    <a:pt x="79" y="94"/>
                  </a:cubicBezTo>
                  <a:close/>
                  <a:moveTo>
                    <a:pt x="280" y="100"/>
                  </a:moveTo>
                  <a:cubicBezTo>
                    <a:pt x="285" y="111"/>
                    <a:pt x="290" y="124"/>
                    <a:pt x="295" y="136"/>
                  </a:cubicBezTo>
                  <a:cubicBezTo>
                    <a:pt x="305" y="137"/>
                    <a:pt x="318" y="131"/>
                    <a:pt x="322" y="122"/>
                  </a:cubicBezTo>
                  <a:cubicBezTo>
                    <a:pt x="317" y="111"/>
                    <a:pt x="312" y="100"/>
                    <a:pt x="306" y="90"/>
                  </a:cubicBezTo>
                  <a:cubicBezTo>
                    <a:pt x="302" y="97"/>
                    <a:pt x="291" y="104"/>
                    <a:pt x="280" y="100"/>
                  </a:cubicBezTo>
                  <a:close/>
                  <a:moveTo>
                    <a:pt x="43" y="128"/>
                  </a:moveTo>
                  <a:cubicBezTo>
                    <a:pt x="44" y="129"/>
                    <a:pt x="44" y="129"/>
                    <a:pt x="45" y="129"/>
                  </a:cubicBezTo>
                  <a:cubicBezTo>
                    <a:pt x="47" y="123"/>
                    <a:pt x="50" y="117"/>
                    <a:pt x="52" y="111"/>
                  </a:cubicBezTo>
                  <a:cubicBezTo>
                    <a:pt x="51" y="112"/>
                    <a:pt x="51" y="111"/>
                    <a:pt x="50" y="111"/>
                  </a:cubicBezTo>
                  <a:cubicBezTo>
                    <a:pt x="48" y="117"/>
                    <a:pt x="45" y="122"/>
                    <a:pt x="43" y="128"/>
                  </a:cubicBezTo>
                  <a:close/>
                  <a:moveTo>
                    <a:pt x="62" y="115"/>
                  </a:moveTo>
                  <a:cubicBezTo>
                    <a:pt x="59" y="116"/>
                    <a:pt x="58" y="121"/>
                    <a:pt x="57" y="124"/>
                  </a:cubicBezTo>
                  <a:cubicBezTo>
                    <a:pt x="56" y="126"/>
                    <a:pt x="53" y="129"/>
                    <a:pt x="52" y="133"/>
                  </a:cubicBezTo>
                  <a:cubicBezTo>
                    <a:pt x="54" y="134"/>
                    <a:pt x="57" y="136"/>
                    <a:pt x="58" y="138"/>
                  </a:cubicBezTo>
                  <a:cubicBezTo>
                    <a:pt x="61" y="132"/>
                    <a:pt x="64" y="125"/>
                    <a:pt x="66" y="118"/>
                  </a:cubicBezTo>
                  <a:cubicBezTo>
                    <a:pt x="65" y="117"/>
                    <a:pt x="64" y="116"/>
                    <a:pt x="62" y="115"/>
                  </a:cubicBezTo>
                  <a:close/>
                  <a:moveTo>
                    <a:pt x="297" y="139"/>
                  </a:moveTo>
                  <a:cubicBezTo>
                    <a:pt x="297" y="140"/>
                    <a:pt x="297" y="141"/>
                    <a:pt x="298" y="142"/>
                  </a:cubicBezTo>
                  <a:cubicBezTo>
                    <a:pt x="298" y="141"/>
                    <a:pt x="298" y="141"/>
                    <a:pt x="299" y="140"/>
                  </a:cubicBezTo>
                  <a:cubicBezTo>
                    <a:pt x="302" y="141"/>
                    <a:pt x="306" y="140"/>
                    <a:pt x="308" y="140"/>
                  </a:cubicBezTo>
                  <a:cubicBezTo>
                    <a:pt x="314" y="139"/>
                    <a:pt x="320" y="135"/>
                    <a:pt x="323" y="132"/>
                  </a:cubicBezTo>
                  <a:cubicBezTo>
                    <a:pt x="324" y="130"/>
                    <a:pt x="326" y="127"/>
                    <a:pt x="323" y="125"/>
                  </a:cubicBezTo>
                  <a:cubicBezTo>
                    <a:pt x="317" y="134"/>
                    <a:pt x="308" y="138"/>
                    <a:pt x="297" y="139"/>
                  </a:cubicBezTo>
                  <a:close/>
                  <a:moveTo>
                    <a:pt x="326" y="131"/>
                  </a:moveTo>
                  <a:cubicBezTo>
                    <a:pt x="321" y="139"/>
                    <a:pt x="310" y="145"/>
                    <a:pt x="298" y="142"/>
                  </a:cubicBezTo>
                  <a:cubicBezTo>
                    <a:pt x="299" y="146"/>
                    <a:pt x="301" y="150"/>
                    <a:pt x="306" y="148"/>
                  </a:cubicBezTo>
                  <a:cubicBezTo>
                    <a:pt x="316" y="150"/>
                    <a:pt x="327" y="146"/>
                    <a:pt x="330" y="137"/>
                  </a:cubicBezTo>
                  <a:cubicBezTo>
                    <a:pt x="328" y="135"/>
                    <a:pt x="328" y="132"/>
                    <a:pt x="326" y="131"/>
                  </a:cubicBezTo>
                  <a:close/>
                  <a:moveTo>
                    <a:pt x="37" y="140"/>
                  </a:moveTo>
                  <a:cubicBezTo>
                    <a:pt x="36" y="142"/>
                    <a:pt x="35" y="145"/>
                    <a:pt x="34" y="147"/>
                  </a:cubicBezTo>
                  <a:cubicBezTo>
                    <a:pt x="38" y="148"/>
                    <a:pt x="41" y="147"/>
                    <a:pt x="45" y="149"/>
                  </a:cubicBezTo>
                  <a:cubicBezTo>
                    <a:pt x="47" y="150"/>
                    <a:pt x="49" y="153"/>
                    <a:pt x="51" y="154"/>
                  </a:cubicBezTo>
                  <a:cubicBezTo>
                    <a:pt x="52" y="151"/>
                    <a:pt x="53" y="150"/>
                    <a:pt x="54" y="147"/>
                  </a:cubicBezTo>
                  <a:cubicBezTo>
                    <a:pt x="50" y="143"/>
                    <a:pt x="44" y="140"/>
                    <a:pt x="37" y="140"/>
                  </a:cubicBezTo>
                  <a:close/>
                  <a:moveTo>
                    <a:pt x="313" y="160"/>
                  </a:moveTo>
                  <a:cubicBezTo>
                    <a:pt x="320" y="161"/>
                    <a:pt x="328" y="157"/>
                    <a:pt x="332" y="153"/>
                  </a:cubicBezTo>
                  <a:cubicBezTo>
                    <a:pt x="335" y="149"/>
                    <a:pt x="334" y="145"/>
                    <a:pt x="332" y="141"/>
                  </a:cubicBezTo>
                  <a:cubicBezTo>
                    <a:pt x="332" y="141"/>
                    <a:pt x="331" y="141"/>
                    <a:pt x="331" y="141"/>
                  </a:cubicBezTo>
                  <a:cubicBezTo>
                    <a:pt x="326" y="150"/>
                    <a:pt x="312" y="151"/>
                    <a:pt x="302" y="151"/>
                  </a:cubicBezTo>
                  <a:cubicBezTo>
                    <a:pt x="303" y="154"/>
                    <a:pt x="304" y="157"/>
                    <a:pt x="306" y="159"/>
                  </a:cubicBezTo>
                  <a:cubicBezTo>
                    <a:pt x="308" y="159"/>
                    <a:pt x="311" y="160"/>
                    <a:pt x="313" y="160"/>
                  </a:cubicBezTo>
                  <a:close/>
                  <a:moveTo>
                    <a:pt x="114" y="154"/>
                  </a:moveTo>
                  <a:cubicBezTo>
                    <a:pt x="125" y="157"/>
                    <a:pt x="139" y="158"/>
                    <a:pt x="153" y="156"/>
                  </a:cubicBezTo>
                  <a:cubicBezTo>
                    <a:pt x="153" y="152"/>
                    <a:pt x="153" y="149"/>
                    <a:pt x="153" y="145"/>
                  </a:cubicBezTo>
                  <a:cubicBezTo>
                    <a:pt x="139" y="147"/>
                    <a:pt x="124" y="147"/>
                    <a:pt x="115" y="144"/>
                  </a:cubicBezTo>
                  <a:cubicBezTo>
                    <a:pt x="114" y="147"/>
                    <a:pt x="114" y="150"/>
                    <a:pt x="114" y="154"/>
                  </a:cubicBezTo>
                  <a:close/>
                  <a:moveTo>
                    <a:pt x="32" y="153"/>
                  </a:moveTo>
                  <a:cubicBezTo>
                    <a:pt x="40" y="153"/>
                    <a:pt x="44" y="158"/>
                    <a:pt x="49" y="160"/>
                  </a:cubicBezTo>
                  <a:cubicBezTo>
                    <a:pt x="49" y="159"/>
                    <a:pt x="50" y="158"/>
                    <a:pt x="50" y="157"/>
                  </a:cubicBezTo>
                  <a:cubicBezTo>
                    <a:pt x="47" y="152"/>
                    <a:pt x="41" y="150"/>
                    <a:pt x="34" y="149"/>
                  </a:cubicBezTo>
                  <a:cubicBezTo>
                    <a:pt x="34" y="149"/>
                    <a:pt x="33" y="149"/>
                    <a:pt x="33" y="149"/>
                  </a:cubicBezTo>
                  <a:cubicBezTo>
                    <a:pt x="33" y="150"/>
                    <a:pt x="32" y="151"/>
                    <a:pt x="32" y="153"/>
                  </a:cubicBezTo>
                  <a:close/>
                  <a:moveTo>
                    <a:pt x="332" y="156"/>
                  </a:moveTo>
                  <a:cubicBezTo>
                    <a:pt x="326" y="163"/>
                    <a:pt x="317" y="163"/>
                    <a:pt x="307" y="162"/>
                  </a:cubicBezTo>
                  <a:cubicBezTo>
                    <a:pt x="309" y="166"/>
                    <a:pt x="310" y="171"/>
                    <a:pt x="314" y="172"/>
                  </a:cubicBezTo>
                  <a:cubicBezTo>
                    <a:pt x="316" y="173"/>
                    <a:pt x="321" y="173"/>
                    <a:pt x="323" y="173"/>
                  </a:cubicBezTo>
                  <a:cubicBezTo>
                    <a:pt x="331" y="172"/>
                    <a:pt x="337" y="168"/>
                    <a:pt x="339" y="162"/>
                  </a:cubicBezTo>
                  <a:cubicBezTo>
                    <a:pt x="341" y="158"/>
                    <a:pt x="338" y="154"/>
                    <a:pt x="336" y="150"/>
                  </a:cubicBezTo>
                  <a:cubicBezTo>
                    <a:pt x="335" y="152"/>
                    <a:pt x="333" y="155"/>
                    <a:pt x="332" y="156"/>
                  </a:cubicBezTo>
                  <a:close/>
                  <a:moveTo>
                    <a:pt x="30" y="160"/>
                  </a:moveTo>
                  <a:cubicBezTo>
                    <a:pt x="33" y="164"/>
                    <a:pt x="45" y="169"/>
                    <a:pt x="48" y="162"/>
                  </a:cubicBezTo>
                  <a:cubicBezTo>
                    <a:pt x="42" y="159"/>
                    <a:pt x="38" y="155"/>
                    <a:pt x="31" y="154"/>
                  </a:cubicBezTo>
                  <a:cubicBezTo>
                    <a:pt x="30" y="156"/>
                    <a:pt x="30" y="158"/>
                    <a:pt x="30" y="160"/>
                  </a:cubicBezTo>
                  <a:close/>
                  <a:moveTo>
                    <a:pt x="115" y="166"/>
                  </a:moveTo>
                  <a:cubicBezTo>
                    <a:pt x="119" y="167"/>
                    <a:pt x="125" y="169"/>
                    <a:pt x="132" y="169"/>
                  </a:cubicBezTo>
                  <a:cubicBezTo>
                    <a:pt x="138" y="170"/>
                    <a:pt x="149" y="171"/>
                    <a:pt x="152" y="167"/>
                  </a:cubicBezTo>
                  <a:cubicBezTo>
                    <a:pt x="153" y="165"/>
                    <a:pt x="152" y="160"/>
                    <a:pt x="152" y="159"/>
                  </a:cubicBezTo>
                  <a:cubicBezTo>
                    <a:pt x="139" y="159"/>
                    <a:pt x="125" y="160"/>
                    <a:pt x="114" y="156"/>
                  </a:cubicBezTo>
                  <a:cubicBezTo>
                    <a:pt x="114" y="160"/>
                    <a:pt x="113" y="164"/>
                    <a:pt x="115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9" name="Freeform 107"/>
            <p:cNvSpPr>
              <a:spLocks noEditPoints="1"/>
            </p:cNvSpPr>
            <p:nvPr/>
          </p:nvSpPr>
          <p:spPr bwMode="auto">
            <a:xfrm>
              <a:off x="7893218" y="3755274"/>
              <a:ext cx="97606" cy="368593"/>
            </a:xfrm>
            <a:custGeom>
              <a:avLst/>
              <a:gdLst>
                <a:gd name="T0" fmla="*/ 28 w 31"/>
                <a:gd name="T1" fmla="*/ 114 h 117"/>
                <a:gd name="T2" fmla="*/ 4 w 31"/>
                <a:gd name="T3" fmla="*/ 114 h 117"/>
                <a:gd name="T4" fmla="*/ 2 w 31"/>
                <a:gd name="T5" fmla="*/ 91 h 117"/>
                <a:gd name="T6" fmla="*/ 3 w 31"/>
                <a:gd name="T7" fmla="*/ 67 h 117"/>
                <a:gd name="T8" fmla="*/ 2 w 31"/>
                <a:gd name="T9" fmla="*/ 61 h 117"/>
                <a:gd name="T10" fmla="*/ 2 w 31"/>
                <a:gd name="T11" fmla="*/ 34 h 117"/>
                <a:gd name="T12" fmla="*/ 1 w 31"/>
                <a:gd name="T13" fmla="*/ 18 h 117"/>
                <a:gd name="T14" fmla="*/ 2 w 31"/>
                <a:gd name="T15" fmla="*/ 5 h 117"/>
                <a:gd name="T16" fmla="*/ 7 w 31"/>
                <a:gd name="T17" fmla="*/ 1 h 117"/>
                <a:gd name="T18" fmla="*/ 12 w 31"/>
                <a:gd name="T19" fmla="*/ 1 h 117"/>
                <a:gd name="T20" fmla="*/ 29 w 31"/>
                <a:gd name="T21" fmla="*/ 7 h 117"/>
                <a:gd name="T22" fmla="*/ 29 w 31"/>
                <a:gd name="T23" fmla="*/ 24 h 117"/>
                <a:gd name="T24" fmla="*/ 29 w 31"/>
                <a:gd name="T25" fmla="*/ 82 h 117"/>
                <a:gd name="T26" fmla="*/ 28 w 31"/>
                <a:gd name="T27" fmla="*/ 114 h 117"/>
                <a:gd name="T28" fmla="*/ 9 w 31"/>
                <a:gd name="T29" fmla="*/ 112 h 117"/>
                <a:gd name="T30" fmla="*/ 19 w 31"/>
                <a:gd name="T31" fmla="*/ 112 h 117"/>
                <a:gd name="T32" fmla="*/ 26 w 31"/>
                <a:gd name="T33" fmla="*/ 108 h 117"/>
                <a:gd name="T34" fmla="*/ 26 w 31"/>
                <a:gd name="T35" fmla="*/ 97 h 117"/>
                <a:gd name="T36" fmla="*/ 26 w 31"/>
                <a:gd name="T37" fmla="*/ 76 h 117"/>
                <a:gd name="T38" fmla="*/ 27 w 31"/>
                <a:gd name="T39" fmla="*/ 24 h 117"/>
                <a:gd name="T40" fmla="*/ 27 w 31"/>
                <a:gd name="T41" fmla="*/ 10 h 117"/>
                <a:gd name="T42" fmla="*/ 21 w 31"/>
                <a:gd name="T43" fmla="*/ 5 h 117"/>
                <a:gd name="T44" fmla="*/ 7 w 31"/>
                <a:gd name="T45" fmla="*/ 5 h 117"/>
                <a:gd name="T46" fmla="*/ 4 w 31"/>
                <a:gd name="T47" fmla="*/ 13 h 117"/>
                <a:gd name="T48" fmla="*/ 4 w 31"/>
                <a:gd name="T49" fmla="*/ 15 h 117"/>
                <a:gd name="T50" fmla="*/ 5 w 31"/>
                <a:gd name="T51" fmla="*/ 54 h 117"/>
                <a:gd name="T52" fmla="*/ 4 w 31"/>
                <a:gd name="T53" fmla="*/ 106 h 117"/>
                <a:gd name="T54" fmla="*/ 4 w 31"/>
                <a:gd name="T55" fmla="*/ 109 h 117"/>
                <a:gd name="T56" fmla="*/ 8 w 31"/>
                <a:gd name="T57" fmla="*/ 113 h 117"/>
                <a:gd name="T58" fmla="*/ 9 w 31"/>
                <a:gd name="T59" fmla="*/ 11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117">
                  <a:moveTo>
                    <a:pt x="28" y="114"/>
                  </a:moveTo>
                  <a:cubicBezTo>
                    <a:pt x="22" y="117"/>
                    <a:pt x="12" y="117"/>
                    <a:pt x="4" y="114"/>
                  </a:cubicBezTo>
                  <a:cubicBezTo>
                    <a:pt x="0" y="108"/>
                    <a:pt x="2" y="100"/>
                    <a:pt x="2" y="91"/>
                  </a:cubicBezTo>
                  <a:cubicBezTo>
                    <a:pt x="2" y="83"/>
                    <a:pt x="3" y="75"/>
                    <a:pt x="3" y="67"/>
                  </a:cubicBezTo>
                  <a:cubicBezTo>
                    <a:pt x="3" y="65"/>
                    <a:pt x="2" y="63"/>
                    <a:pt x="2" y="61"/>
                  </a:cubicBezTo>
                  <a:cubicBezTo>
                    <a:pt x="3" y="51"/>
                    <a:pt x="2" y="42"/>
                    <a:pt x="2" y="34"/>
                  </a:cubicBezTo>
                  <a:cubicBezTo>
                    <a:pt x="1" y="28"/>
                    <a:pt x="1" y="23"/>
                    <a:pt x="1" y="18"/>
                  </a:cubicBezTo>
                  <a:cubicBezTo>
                    <a:pt x="2" y="14"/>
                    <a:pt x="0" y="9"/>
                    <a:pt x="2" y="5"/>
                  </a:cubicBezTo>
                  <a:cubicBezTo>
                    <a:pt x="3" y="3"/>
                    <a:pt x="6" y="1"/>
                    <a:pt x="7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9" y="1"/>
                    <a:pt x="26" y="0"/>
                    <a:pt x="29" y="7"/>
                  </a:cubicBezTo>
                  <a:cubicBezTo>
                    <a:pt x="31" y="13"/>
                    <a:pt x="29" y="19"/>
                    <a:pt x="29" y="24"/>
                  </a:cubicBezTo>
                  <a:cubicBezTo>
                    <a:pt x="28" y="41"/>
                    <a:pt x="29" y="64"/>
                    <a:pt x="29" y="82"/>
                  </a:cubicBezTo>
                  <a:cubicBezTo>
                    <a:pt x="29" y="94"/>
                    <a:pt x="30" y="104"/>
                    <a:pt x="28" y="114"/>
                  </a:cubicBezTo>
                  <a:close/>
                  <a:moveTo>
                    <a:pt x="9" y="112"/>
                  </a:moveTo>
                  <a:cubicBezTo>
                    <a:pt x="10" y="113"/>
                    <a:pt x="16" y="114"/>
                    <a:pt x="19" y="112"/>
                  </a:cubicBezTo>
                  <a:cubicBezTo>
                    <a:pt x="23" y="114"/>
                    <a:pt x="26" y="112"/>
                    <a:pt x="26" y="108"/>
                  </a:cubicBezTo>
                  <a:cubicBezTo>
                    <a:pt x="27" y="105"/>
                    <a:pt x="26" y="101"/>
                    <a:pt x="26" y="97"/>
                  </a:cubicBezTo>
                  <a:cubicBezTo>
                    <a:pt x="27" y="90"/>
                    <a:pt x="26" y="83"/>
                    <a:pt x="26" y="76"/>
                  </a:cubicBezTo>
                  <a:cubicBezTo>
                    <a:pt x="27" y="56"/>
                    <a:pt x="26" y="43"/>
                    <a:pt x="27" y="24"/>
                  </a:cubicBezTo>
                  <a:cubicBezTo>
                    <a:pt x="27" y="19"/>
                    <a:pt x="28" y="13"/>
                    <a:pt x="27" y="10"/>
                  </a:cubicBezTo>
                  <a:cubicBezTo>
                    <a:pt x="26" y="8"/>
                    <a:pt x="24" y="6"/>
                    <a:pt x="21" y="5"/>
                  </a:cubicBezTo>
                  <a:cubicBezTo>
                    <a:pt x="17" y="2"/>
                    <a:pt x="10" y="5"/>
                    <a:pt x="7" y="5"/>
                  </a:cubicBezTo>
                  <a:cubicBezTo>
                    <a:pt x="4" y="6"/>
                    <a:pt x="4" y="10"/>
                    <a:pt x="4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3" y="27"/>
                    <a:pt x="4" y="41"/>
                    <a:pt x="5" y="54"/>
                  </a:cubicBezTo>
                  <a:cubicBezTo>
                    <a:pt x="6" y="71"/>
                    <a:pt x="4" y="91"/>
                    <a:pt x="4" y="106"/>
                  </a:cubicBezTo>
                  <a:cubicBezTo>
                    <a:pt x="4" y="107"/>
                    <a:pt x="5" y="108"/>
                    <a:pt x="4" y="109"/>
                  </a:cubicBezTo>
                  <a:cubicBezTo>
                    <a:pt x="6" y="110"/>
                    <a:pt x="7" y="112"/>
                    <a:pt x="8" y="113"/>
                  </a:cubicBezTo>
                  <a:cubicBezTo>
                    <a:pt x="8" y="112"/>
                    <a:pt x="8" y="111"/>
                    <a:pt x="9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</p:grpSp>
      <p:pic>
        <p:nvPicPr>
          <p:cNvPr id="4099" name="Picture 3" descr="C:\Users\user\Desktop\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901" y="5309742"/>
            <a:ext cx="2364921" cy="154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31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2"/>
          <p:cNvSpPr txBox="1">
            <a:spLocks/>
          </p:cNvSpPr>
          <p:nvPr/>
        </p:nvSpPr>
        <p:spPr>
          <a:xfrm>
            <a:off x="56534" y="54675"/>
            <a:ext cx="30241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分數的加法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46" name="Picture 2" descr="D:\生根(CA)\生根分享報告\簡報用小插圖\math\math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275" y="5042010"/>
            <a:ext cx="2632315" cy="171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生根(CA)\生根分享報告\簡報用小插圖\想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781" y="308300"/>
            <a:ext cx="2045518" cy="33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標題 2"/>
              <p:cNvSpPr txBox="1">
                <a:spLocks/>
              </p:cNvSpPr>
              <p:nvPr/>
            </p:nvSpPr>
            <p:spPr>
              <a:xfrm>
                <a:off x="905780" y="1839650"/>
                <a:ext cx="1924505" cy="1051240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TW" sz="4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48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TW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altLang="zh-TW" sz="4800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TW" sz="4800" b="1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4800" b="1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TW" sz="4800" b="1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TW" sz="4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)</a:t>
                </a:r>
                <a:endParaRPr lang="zh-TW" alt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endParaRPr>
              </a:p>
            </p:txBody>
          </p:sp>
        </mc:Choice>
        <mc:Fallback xmlns="">
          <p:sp>
            <p:nvSpPr>
              <p:cNvPr id="5" name="標題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780" y="1839650"/>
                <a:ext cx="1924505" cy="1051240"/>
              </a:xfrm>
              <a:prstGeom prst="rect">
                <a:avLst/>
              </a:prstGeom>
              <a:blipFill rotWithShape="1">
                <a:blip r:embed="rId5"/>
                <a:stretch>
                  <a:fillRect l="-11429" r="-6667" b="-87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2830286" y="1447801"/>
            <a:ext cx="762000" cy="1905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" name="弧形接點 3"/>
          <p:cNvCxnSpPr/>
          <p:nvPr/>
        </p:nvCxnSpPr>
        <p:spPr>
          <a:xfrm flipV="1">
            <a:off x="3614058" y="1315230"/>
            <a:ext cx="914399" cy="840132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群組 13"/>
          <p:cNvGrpSpPr/>
          <p:nvPr/>
        </p:nvGrpSpPr>
        <p:grpSpPr>
          <a:xfrm>
            <a:off x="4626429" y="362730"/>
            <a:ext cx="1153885" cy="1905000"/>
            <a:chOff x="4626429" y="362730"/>
            <a:chExt cx="1153885" cy="1905000"/>
          </a:xfrm>
        </p:grpSpPr>
        <p:sp>
          <p:nvSpPr>
            <p:cNvPr id="10" name="矩形 9"/>
            <p:cNvSpPr/>
            <p:nvPr/>
          </p:nvSpPr>
          <p:spPr>
            <a:xfrm>
              <a:off x="4789715" y="362730"/>
              <a:ext cx="762000" cy="1905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1" name="直線接點 10"/>
            <p:cNvCxnSpPr/>
            <p:nvPr/>
          </p:nvCxnSpPr>
          <p:spPr>
            <a:xfrm>
              <a:off x="4626429" y="1315230"/>
              <a:ext cx="1153885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4811487" y="1337002"/>
              <a:ext cx="720000" cy="900000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17" name="弧形接點 16"/>
          <p:cNvCxnSpPr/>
          <p:nvPr/>
        </p:nvCxnSpPr>
        <p:spPr>
          <a:xfrm>
            <a:off x="3614058" y="2512660"/>
            <a:ext cx="914399" cy="840132"/>
          </a:xfrm>
          <a:prstGeom prst="curvedConnector3">
            <a:avLst>
              <a:gd name="adj1" fmla="val 50000"/>
            </a:avLst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/>
          <p:cNvGrpSpPr/>
          <p:nvPr/>
        </p:nvGrpSpPr>
        <p:grpSpPr>
          <a:xfrm>
            <a:off x="4561112" y="2400292"/>
            <a:ext cx="1164775" cy="1905000"/>
            <a:chOff x="4561112" y="2400292"/>
            <a:chExt cx="1164775" cy="1905000"/>
          </a:xfrm>
        </p:grpSpPr>
        <p:sp>
          <p:nvSpPr>
            <p:cNvPr id="18" name="矩形 17"/>
            <p:cNvSpPr/>
            <p:nvPr/>
          </p:nvSpPr>
          <p:spPr>
            <a:xfrm>
              <a:off x="4789715" y="2400292"/>
              <a:ext cx="762000" cy="1905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9" name="直線接點 18"/>
            <p:cNvCxnSpPr/>
            <p:nvPr/>
          </p:nvCxnSpPr>
          <p:spPr>
            <a:xfrm>
              <a:off x="4572002" y="3008928"/>
              <a:ext cx="115388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4811487" y="3672974"/>
              <a:ext cx="720000" cy="612000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2" name="直線接點 21"/>
            <p:cNvCxnSpPr/>
            <p:nvPr/>
          </p:nvCxnSpPr>
          <p:spPr>
            <a:xfrm>
              <a:off x="4561112" y="3629426"/>
              <a:ext cx="115388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3" descr="D:\vito\分享報告\簡報用小插圖\分數\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44" y="2062851"/>
            <a:ext cx="695325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標題 2"/>
          <p:cNvSpPr txBox="1">
            <a:spLocks/>
          </p:cNvSpPr>
          <p:nvPr/>
        </p:nvSpPr>
        <p:spPr>
          <a:xfrm>
            <a:off x="6573612" y="1447801"/>
            <a:ext cx="3143864" cy="1774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2</a:t>
            </a:r>
            <a:r>
              <a:rPr lang="zh-TW" alt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塊</a:t>
            </a:r>
            <a:r>
              <a:rPr lang="en-US" altLang="zh-TW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?</a:t>
            </a:r>
          </a:p>
          <a:p>
            <a:pPr>
              <a:lnSpc>
                <a:spcPts val="5500"/>
              </a:lnSpc>
            </a:pPr>
            <a:r>
              <a:rPr lang="en-US" altLang="zh-TW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大塊</a:t>
            </a:r>
            <a:r>
              <a:rPr lang="en-US" altLang="zh-TW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小塊</a:t>
            </a:r>
            <a:r>
              <a:rPr lang="en-US" altLang="zh-TW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en-US" altLang="zh-TW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弧形箭號 (上彎) 20"/>
          <p:cNvSpPr/>
          <p:nvPr/>
        </p:nvSpPr>
        <p:spPr>
          <a:xfrm>
            <a:off x="2373085" y="3853543"/>
            <a:ext cx="5660571" cy="1273628"/>
          </a:xfrm>
          <a:prstGeom prst="curvedUpArrow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3076" name="Picture 4" descr="D:\生根(CA)\生根分享報告\簡報用小插圖\想\faq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536" y="4571999"/>
            <a:ext cx="1436461" cy="143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78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2"/>
          <p:cNvSpPr txBox="1">
            <a:spLocks/>
          </p:cNvSpPr>
          <p:nvPr/>
        </p:nvSpPr>
        <p:spPr>
          <a:xfrm>
            <a:off x="56534" y="54675"/>
            <a:ext cx="30241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分數的加法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1066365" y="4793310"/>
            <a:ext cx="2686506" cy="1905000"/>
            <a:chOff x="1066365" y="4510274"/>
            <a:chExt cx="2686506" cy="1905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標題 2"/>
                <p:cNvSpPr txBox="1">
                  <a:spLocks/>
                </p:cNvSpPr>
                <p:nvPr/>
              </p:nvSpPr>
              <p:spPr>
                <a:xfrm>
                  <a:off x="1066365" y="4902123"/>
                  <a:ext cx="1924505" cy="1051240"/>
                </a:xfrm>
                <a:prstGeom prst="rect">
                  <a:avLst/>
                </a:prstGeom>
              </p:spPr>
              <p:txBody>
                <a:bodyPr/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US" altLang="zh-TW" sz="4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</a:rPr>
                    <a:t>(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4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48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altLang="zh-TW" sz="4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altLang="zh-TW" sz="48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sz="4800" b="1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4800" b="1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altLang="zh-TW" sz="4800" b="1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altLang="zh-TW" sz="4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</a:rPr>
                    <a:t>)</a:t>
                  </a:r>
                  <a:endParaRPr lang="zh-TW" altLang="en-US" sz="4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endParaRPr>
                </a:p>
              </p:txBody>
            </p:sp>
          </mc:Choice>
          <mc:Fallback xmlns="">
            <p:sp>
              <p:nvSpPr>
                <p:cNvPr id="5" name="標題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365" y="4902123"/>
                  <a:ext cx="1924505" cy="105124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1392" r="-6329" b="-809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矩形 1"/>
            <p:cNvSpPr/>
            <p:nvPr/>
          </p:nvSpPr>
          <p:spPr>
            <a:xfrm>
              <a:off x="2990871" y="4510274"/>
              <a:ext cx="762000" cy="1905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877435" y="952326"/>
            <a:ext cx="1153885" cy="1905000"/>
            <a:chOff x="4626429" y="362730"/>
            <a:chExt cx="1153885" cy="1905000"/>
          </a:xfrm>
        </p:grpSpPr>
        <p:sp>
          <p:nvSpPr>
            <p:cNvPr id="10" name="矩形 9"/>
            <p:cNvSpPr/>
            <p:nvPr/>
          </p:nvSpPr>
          <p:spPr>
            <a:xfrm>
              <a:off x="4789715" y="362730"/>
              <a:ext cx="762000" cy="1905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1" name="直線接點 10"/>
            <p:cNvCxnSpPr/>
            <p:nvPr/>
          </p:nvCxnSpPr>
          <p:spPr>
            <a:xfrm>
              <a:off x="4626429" y="1315230"/>
              <a:ext cx="1153885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4811487" y="1337002"/>
              <a:ext cx="720000" cy="900000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10031584" y="990381"/>
            <a:ext cx="1164775" cy="1905000"/>
            <a:chOff x="4561112" y="2400292"/>
            <a:chExt cx="1164775" cy="1905000"/>
          </a:xfrm>
        </p:grpSpPr>
        <p:sp>
          <p:nvSpPr>
            <p:cNvPr id="18" name="矩形 17"/>
            <p:cNvSpPr/>
            <p:nvPr/>
          </p:nvSpPr>
          <p:spPr>
            <a:xfrm>
              <a:off x="4789715" y="2400292"/>
              <a:ext cx="762000" cy="1905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9" name="直線接點 18"/>
            <p:cNvCxnSpPr/>
            <p:nvPr/>
          </p:nvCxnSpPr>
          <p:spPr>
            <a:xfrm>
              <a:off x="4572002" y="3008928"/>
              <a:ext cx="115388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4811487" y="3629426"/>
              <a:ext cx="720000" cy="661274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2" name="直線接點 21"/>
            <p:cNvCxnSpPr/>
            <p:nvPr/>
          </p:nvCxnSpPr>
          <p:spPr>
            <a:xfrm>
              <a:off x="4561112" y="3629426"/>
              <a:ext cx="115388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標題 2"/>
          <p:cNvSpPr txBox="1">
            <a:spLocks/>
          </p:cNvSpPr>
          <p:nvPr/>
        </p:nvSpPr>
        <p:spPr>
          <a:xfrm>
            <a:off x="8909403" y="6298902"/>
            <a:ext cx="3282597" cy="559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最小公倍數的需求</a:t>
            </a:r>
            <a:endParaRPr lang="zh-TW" alt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4" name="群組 33"/>
          <p:cNvGrpSpPr/>
          <p:nvPr/>
        </p:nvGrpSpPr>
        <p:grpSpPr>
          <a:xfrm>
            <a:off x="3623597" y="1023131"/>
            <a:ext cx="1153886" cy="1905000"/>
            <a:chOff x="4626428" y="362730"/>
            <a:chExt cx="1153886" cy="1905000"/>
          </a:xfrm>
        </p:grpSpPr>
        <p:sp>
          <p:nvSpPr>
            <p:cNvPr id="35" name="矩形 34"/>
            <p:cNvSpPr/>
            <p:nvPr/>
          </p:nvSpPr>
          <p:spPr>
            <a:xfrm>
              <a:off x="4789715" y="362730"/>
              <a:ext cx="762000" cy="1905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6" name="直線接點 35"/>
            <p:cNvCxnSpPr/>
            <p:nvPr/>
          </p:nvCxnSpPr>
          <p:spPr>
            <a:xfrm>
              <a:off x="4626429" y="1315230"/>
              <a:ext cx="1153885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矩形 36"/>
            <p:cNvSpPr/>
            <p:nvPr/>
          </p:nvSpPr>
          <p:spPr>
            <a:xfrm>
              <a:off x="4811487" y="1337002"/>
              <a:ext cx="720000" cy="900000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8" name="直線接點 37"/>
            <p:cNvCxnSpPr/>
            <p:nvPr/>
          </p:nvCxnSpPr>
          <p:spPr>
            <a:xfrm>
              <a:off x="4626429" y="672973"/>
              <a:ext cx="1153885" cy="0"/>
            </a:xfrm>
            <a:prstGeom prst="line">
              <a:avLst/>
            </a:prstGeom>
            <a:ln w="28575"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>
              <a:off x="4626428" y="998535"/>
              <a:ext cx="1153885" cy="0"/>
            </a:xfrm>
            <a:prstGeom prst="line">
              <a:avLst/>
            </a:prstGeom>
            <a:ln w="28575"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>
              <a:off x="4626429" y="1652687"/>
              <a:ext cx="1153885" cy="0"/>
            </a:xfrm>
            <a:prstGeom prst="line">
              <a:avLst/>
            </a:prstGeom>
            <a:ln w="28575"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>
              <a:off x="4626428" y="1978249"/>
              <a:ext cx="1153885" cy="0"/>
            </a:xfrm>
            <a:prstGeom prst="line">
              <a:avLst/>
            </a:prstGeom>
            <a:ln w="28575"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群組 3"/>
          <p:cNvGrpSpPr/>
          <p:nvPr/>
        </p:nvGrpSpPr>
        <p:grpSpPr>
          <a:xfrm>
            <a:off x="2084544" y="1094441"/>
            <a:ext cx="1545914" cy="1140065"/>
            <a:chOff x="2084544" y="1094441"/>
            <a:chExt cx="1545914" cy="1140065"/>
          </a:xfrm>
        </p:grpSpPr>
        <p:pic>
          <p:nvPicPr>
            <p:cNvPr id="29" name="Picture 3" descr="D:\vito\分享報告\簡報用小插圖\分數\7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2459" y="1629668"/>
              <a:ext cx="1230084" cy="604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標題 2"/>
            <p:cNvSpPr txBox="1">
              <a:spLocks/>
            </p:cNvSpPr>
            <p:nvPr/>
          </p:nvSpPr>
          <p:spPr>
            <a:xfrm>
              <a:off x="2084544" y="1094441"/>
              <a:ext cx="1545914" cy="559098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3600" b="1" dirty="0" smtClean="0">
                  <a:solidFill>
                    <a:srgbClr val="FF66FF"/>
                  </a:solidFill>
                  <a:latin typeface="+mj-ea"/>
                </a:rPr>
                <a:t>再</a:t>
              </a:r>
              <a:r>
                <a:rPr lang="en-US" altLang="zh-TW" sz="3600" b="1" dirty="0" smtClean="0">
                  <a:solidFill>
                    <a:srgbClr val="FF66FF"/>
                  </a:solidFill>
                  <a:latin typeface="+mj-ea"/>
                </a:rPr>
                <a:t>3</a:t>
              </a:r>
              <a:r>
                <a:rPr lang="zh-TW" altLang="en-US" sz="3600" b="1" dirty="0" smtClean="0">
                  <a:solidFill>
                    <a:srgbClr val="FF66FF"/>
                  </a:solidFill>
                  <a:latin typeface="+mj-ea"/>
                </a:rPr>
                <a:t>分</a:t>
              </a:r>
              <a:endParaRPr lang="zh-TW" altLang="en-US" sz="3600" b="1" dirty="0">
                <a:solidFill>
                  <a:srgbClr val="FF66FF"/>
                </a:solidFill>
                <a:latin typeface="+mj-ea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8505475" y="990381"/>
            <a:ext cx="1545914" cy="1260408"/>
            <a:chOff x="8505475" y="990381"/>
            <a:chExt cx="1545914" cy="1260408"/>
          </a:xfrm>
        </p:grpSpPr>
        <p:pic>
          <p:nvPicPr>
            <p:cNvPr id="24" name="Picture 3" descr="D:\vito\分享報告\簡報用小插圖\分數\7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4143" y="1645951"/>
              <a:ext cx="1248579" cy="604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標題 2"/>
            <p:cNvSpPr txBox="1">
              <a:spLocks/>
            </p:cNvSpPr>
            <p:nvPr/>
          </p:nvSpPr>
          <p:spPr>
            <a:xfrm>
              <a:off x="8505475" y="990381"/>
              <a:ext cx="1545914" cy="559098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3600" b="1" dirty="0" smtClean="0">
                  <a:solidFill>
                    <a:srgbClr val="0099FF"/>
                  </a:solidFill>
                  <a:latin typeface="+mj-ea"/>
                </a:rPr>
                <a:t>再</a:t>
              </a:r>
              <a:r>
                <a:rPr lang="en-US" altLang="zh-TW" sz="3600" b="1" dirty="0" smtClean="0">
                  <a:solidFill>
                    <a:srgbClr val="0099FF"/>
                  </a:solidFill>
                  <a:latin typeface="+mj-ea"/>
                </a:rPr>
                <a:t>2</a:t>
              </a:r>
              <a:r>
                <a:rPr lang="zh-TW" altLang="en-US" sz="3600" b="1" dirty="0" smtClean="0">
                  <a:solidFill>
                    <a:srgbClr val="0099FF"/>
                  </a:solidFill>
                  <a:latin typeface="+mj-ea"/>
                </a:rPr>
                <a:t>分</a:t>
              </a:r>
              <a:endParaRPr lang="zh-TW" altLang="en-US" sz="3600" b="1" dirty="0">
                <a:solidFill>
                  <a:srgbClr val="0099FF"/>
                </a:solidFill>
                <a:latin typeface="+mj-ea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標題 2"/>
              <p:cNvSpPr txBox="1">
                <a:spLocks/>
              </p:cNvSpPr>
              <p:nvPr/>
            </p:nvSpPr>
            <p:spPr>
              <a:xfrm>
                <a:off x="919632" y="2993226"/>
                <a:ext cx="4905649" cy="1164772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3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3600" b="1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altLang="zh-TW" sz="3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altLang="zh-TW" sz="36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3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altLang="zh-TW" sz="3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altLang="zh-TW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altLang="zh-TW" sz="3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altLang="zh-TW" sz="3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altLang="zh-TW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en-US" altLang="zh-TW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altLang="zh-TW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altLang="zh-TW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TW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altLang="zh-TW" sz="36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altLang="zh-TW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altLang="zh-TW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zh-TW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endParaRPr>
              </a:p>
            </p:txBody>
          </p:sp>
        </mc:Choice>
        <mc:Fallback xmlns="">
          <p:sp>
            <p:nvSpPr>
              <p:cNvPr id="49" name="標題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32" y="2993226"/>
                <a:ext cx="4905649" cy="116477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群組 5"/>
          <p:cNvGrpSpPr/>
          <p:nvPr/>
        </p:nvGrpSpPr>
        <p:grpSpPr>
          <a:xfrm>
            <a:off x="7201284" y="1023131"/>
            <a:ext cx="1225030" cy="1905000"/>
            <a:chOff x="7201284" y="1023131"/>
            <a:chExt cx="1225030" cy="1905000"/>
          </a:xfrm>
        </p:grpSpPr>
        <p:grpSp>
          <p:nvGrpSpPr>
            <p:cNvPr id="42" name="群組 41"/>
            <p:cNvGrpSpPr/>
            <p:nvPr/>
          </p:nvGrpSpPr>
          <p:grpSpPr>
            <a:xfrm>
              <a:off x="7201284" y="1023131"/>
              <a:ext cx="1164775" cy="1905000"/>
              <a:chOff x="4561112" y="2400292"/>
              <a:chExt cx="1164775" cy="1905000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4789715" y="2400292"/>
                <a:ext cx="762000" cy="1905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44" name="直線接點 43"/>
              <p:cNvCxnSpPr/>
              <p:nvPr/>
            </p:nvCxnSpPr>
            <p:spPr>
              <a:xfrm>
                <a:off x="4572002" y="3008928"/>
                <a:ext cx="115388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矩形 44"/>
              <p:cNvSpPr/>
              <p:nvPr/>
            </p:nvSpPr>
            <p:spPr>
              <a:xfrm>
                <a:off x="4811487" y="3629426"/>
                <a:ext cx="720000" cy="661274"/>
              </a:xfrm>
              <a:prstGeom prst="rect">
                <a:avLst/>
              </a:prstGeom>
              <a:pattFill prst="ltDn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46" name="直線接點 45"/>
              <p:cNvCxnSpPr/>
              <p:nvPr/>
            </p:nvCxnSpPr>
            <p:spPr>
              <a:xfrm>
                <a:off x="4561112" y="3629426"/>
                <a:ext cx="115388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直線接點 50"/>
            <p:cNvCxnSpPr/>
            <p:nvPr/>
          </p:nvCxnSpPr>
          <p:spPr>
            <a:xfrm>
              <a:off x="7223056" y="1322488"/>
              <a:ext cx="1153885" cy="0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>
              <a:off x="7223056" y="1953859"/>
              <a:ext cx="1153885" cy="0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>
              <a:off x="7272429" y="2595106"/>
              <a:ext cx="1153885" cy="0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標題 2"/>
              <p:cNvSpPr txBox="1">
                <a:spLocks/>
              </p:cNvSpPr>
              <p:nvPr/>
            </p:nvSpPr>
            <p:spPr>
              <a:xfrm>
                <a:off x="6307318" y="2993226"/>
                <a:ext cx="5133267" cy="1164772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zh-TW" sz="36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altLang="zh-TW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altLang="zh-TW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𝟔</m:t>
                          </m:r>
                        </m:den>
                      </m:f>
                      <m:r>
                        <a:rPr lang="en-US" altLang="zh-TW" sz="36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36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36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altLang="zh-TW" sz="36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altLang="zh-TW" sz="36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3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3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altLang="zh-TW" sz="3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altLang="zh-TW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altLang="zh-TW" sz="3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altLang="zh-TW" sz="3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altLang="zh-TW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altLang="zh-TW" sz="36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3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3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altLang="zh-TW" sz="3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zh-TW" alt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</a:endParaRPr>
              </a:p>
            </p:txBody>
          </p:sp>
        </mc:Choice>
        <mc:Fallback xmlns="">
          <p:sp>
            <p:nvSpPr>
              <p:cNvPr id="54" name="標題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318" y="2993226"/>
                <a:ext cx="5133267" cy="116477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/>
          <p:cNvCxnSpPr/>
          <p:nvPr/>
        </p:nvCxnSpPr>
        <p:spPr>
          <a:xfrm>
            <a:off x="4963886" y="1333374"/>
            <a:ext cx="2016000" cy="0"/>
          </a:xfrm>
          <a:prstGeom prst="straightConnector1">
            <a:avLst/>
          </a:prstGeom>
          <a:ln w="28575">
            <a:solidFill>
              <a:srgbClr val="008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/>
          <p:nvPr/>
        </p:nvCxnSpPr>
        <p:spPr>
          <a:xfrm>
            <a:off x="4963886" y="1658936"/>
            <a:ext cx="2016000" cy="0"/>
          </a:xfrm>
          <a:prstGeom prst="straightConnector1">
            <a:avLst/>
          </a:prstGeom>
          <a:ln w="28575">
            <a:solidFill>
              <a:srgbClr val="008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/>
          <p:nvPr/>
        </p:nvCxnSpPr>
        <p:spPr>
          <a:xfrm>
            <a:off x="4963886" y="1953859"/>
            <a:ext cx="2016000" cy="0"/>
          </a:xfrm>
          <a:prstGeom prst="straightConnector1">
            <a:avLst/>
          </a:prstGeom>
          <a:ln w="28575">
            <a:solidFill>
              <a:srgbClr val="008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>
            <a:off x="4963886" y="2285747"/>
            <a:ext cx="2016000" cy="0"/>
          </a:xfrm>
          <a:prstGeom prst="straightConnector1">
            <a:avLst/>
          </a:prstGeom>
          <a:ln w="28575">
            <a:solidFill>
              <a:srgbClr val="008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>
            <a:off x="4963886" y="2595106"/>
            <a:ext cx="2016000" cy="0"/>
          </a:xfrm>
          <a:prstGeom prst="straightConnector1">
            <a:avLst/>
          </a:prstGeom>
          <a:ln w="28575">
            <a:solidFill>
              <a:srgbClr val="008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3" descr="D:\vito\分享報告\簡報用小插圖\分數\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748" y="5443391"/>
            <a:ext cx="538198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群組 15"/>
          <p:cNvGrpSpPr/>
          <p:nvPr/>
        </p:nvGrpSpPr>
        <p:grpSpPr>
          <a:xfrm>
            <a:off x="4461801" y="4793310"/>
            <a:ext cx="2422460" cy="1930581"/>
            <a:chOff x="4461801" y="4510274"/>
            <a:chExt cx="2422460" cy="1930581"/>
          </a:xfrm>
        </p:grpSpPr>
        <p:grpSp>
          <p:nvGrpSpPr>
            <p:cNvPr id="60" name="群組 59"/>
            <p:cNvGrpSpPr/>
            <p:nvPr/>
          </p:nvGrpSpPr>
          <p:grpSpPr>
            <a:xfrm>
              <a:off x="4461801" y="4510274"/>
              <a:ext cx="1153886" cy="1905000"/>
              <a:chOff x="4626428" y="362730"/>
              <a:chExt cx="1153886" cy="1905000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4789715" y="362730"/>
                <a:ext cx="762000" cy="1905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62" name="直線接點 61"/>
              <p:cNvCxnSpPr/>
              <p:nvPr/>
            </p:nvCxnSpPr>
            <p:spPr>
              <a:xfrm>
                <a:off x="4626429" y="1315230"/>
                <a:ext cx="1153885" cy="0"/>
              </a:xfrm>
              <a:prstGeom prst="line">
                <a:avLst/>
              </a:prstGeom>
              <a:ln w="28575">
                <a:solidFill>
                  <a:srgbClr val="00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矩形 62"/>
              <p:cNvSpPr/>
              <p:nvPr/>
            </p:nvSpPr>
            <p:spPr>
              <a:xfrm>
                <a:off x="4811487" y="1337002"/>
                <a:ext cx="720000" cy="900000"/>
              </a:xfrm>
              <a:prstGeom prst="rect">
                <a:avLst/>
              </a:prstGeom>
              <a:pattFill prst="ltUpDiag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64" name="直線接點 63"/>
              <p:cNvCxnSpPr/>
              <p:nvPr/>
            </p:nvCxnSpPr>
            <p:spPr>
              <a:xfrm>
                <a:off x="4626429" y="672973"/>
                <a:ext cx="1153885" cy="0"/>
              </a:xfrm>
              <a:prstGeom prst="line">
                <a:avLst/>
              </a:prstGeom>
              <a:ln w="28575">
                <a:solidFill>
                  <a:srgbClr val="FF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接點 64"/>
              <p:cNvCxnSpPr/>
              <p:nvPr/>
            </p:nvCxnSpPr>
            <p:spPr>
              <a:xfrm>
                <a:off x="4626428" y="998535"/>
                <a:ext cx="1153885" cy="0"/>
              </a:xfrm>
              <a:prstGeom prst="line">
                <a:avLst/>
              </a:prstGeom>
              <a:ln w="28575">
                <a:solidFill>
                  <a:srgbClr val="FF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接點 65"/>
              <p:cNvCxnSpPr/>
              <p:nvPr/>
            </p:nvCxnSpPr>
            <p:spPr>
              <a:xfrm>
                <a:off x="4626429" y="1652687"/>
                <a:ext cx="1153885" cy="0"/>
              </a:xfrm>
              <a:prstGeom prst="line">
                <a:avLst/>
              </a:prstGeom>
              <a:ln w="28575">
                <a:solidFill>
                  <a:srgbClr val="FF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接點 66"/>
              <p:cNvCxnSpPr/>
              <p:nvPr/>
            </p:nvCxnSpPr>
            <p:spPr>
              <a:xfrm>
                <a:off x="4626428" y="1978249"/>
                <a:ext cx="1153885" cy="0"/>
              </a:xfrm>
              <a:prstGeom prst="line">
                <a:avLst/>
              </a:prstGeom>
              <a:ln w="28575">
                <a:solidFill>
                  <a:srgbClr val="FF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群組 67"/>
            <p:cNvGrpSpPr/>
            <p:nvPr/>
          </p:nvGrpSpPr>
          <p:grpSpPr>
            <a:xfrm>
              <a:off x="5659231" y="4535855"/>
              <a:ext cx="1225030" cy="1905000"/>
              <a:chOff x="7201284" y="1023131"/>
              <a:chExt cx="1225030" cy="1905000"/>
            </a:xfrm>
          </p:grpSpPr>
          <p:grpSp>
            <p:nvGrpSpPr>
              <p:cNvPr id="69" name="群組 68"/>
              <p:cNvGrpSpPr/>
              <p:nvPr/>
            </p:nvGrpSpPr>
            <p:grpSpPr>
              <a:xfrm>
                <a:off x="7201284" y="1023131"/>
                <a:ext cx="1164775" cy="1905000"/>
                <a:chOff x="4561112" y="2400292"/>
                <a:chExt cx="1164775" cy="1905000"/>
              </a:xfrm>
            </p:grpSpPr>
            <p:sp>
              <p:nvSpPr>
                <p:cNvPr id="73" name="矩形 72"/>
                <p:cNvSpPr/>
                <p:nvPr/>
              </p:nvSpPr>
              <p:spPr>
                <a:xfrm>
                  <a:off x="4789715" y="2400292"/>
                  <a:ext cx="762000" cy="19050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74" name="直線接點 73"/>
                <p:cNvCxnSpPr/>
                <p:nvPr/>
              </p:nvCxnSpPr>
              <p:spPr>
                <a:xfrm>
                  <a:off x="4572002" y="3008928"/>
                  <a:ext cx="1153885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矩形 74"/>
                <p:cNvSpPr/>
                <p:nvPr/>
              </p:nvSpPr>
              <p:spPr>
                <a:xfrm>
                  <a:off x="4811487" y="3629426"/>
                  <a:ext cx="720000" cy="661274"/>
                </a:xfrm>
                <a:prstGeom prst="rect">
                  <a:avLst/>
                </a:prstGeom>
                <a:pattFill prst="ltDnDiag">
                  <a:fgClr>
                    <a:schemeClr val="accent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76" name="直線接點 75"/>
                <p:cNvCxnSpPr/>
                <p:nvPr/>
              </p:nvCxnSpPr>
              <p:spPr>
                <a:xfrm>
                  <a:off x="4561112" y="3629426"/>
                  <a:ext cx="1153885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0" name="直線接點 69"/>
              <p:cNvCxnSpPr/>
              <p:nvPr/>
            </p:nvCxnSpPr>
            <p:spPr>
              <a:xfrm>
                <a:off x="7223056" y="1322488"/>
                <a:ext cx="1153885" cy="0"/>
              </a:xfrm>
              <a:prstGeom prst="line">
                <a:avLst/>
              </a:prstGeom>
              <a:ln w="28575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接點 70"/>
              <p:cNvCxnSpPr/>
              <p:nvPr/>
            </p:nvCxnSpPr>
            <p:spPr>
              <a:xfrm>
                <a:off x="7223056" y="1953859"/>
                <a:ext cx="1153885" cy="0"/>
              </a:xfrm>
              <a:prstGeom prst="line">
                <a:avLst/>
              </a:prstGeom>
              <a:ln w="28575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接點 71"/>
              <p:cNvCxnSpPr/>
              <p:nvPr/>
            </p:nvCxnSpPr>
            <p:spPr>
              <a:xfrm>
                <a:off x="7272429" y="2595106"/>
                <a:ext cx="1153885" cy="0"/>
              </a:xfrm>
              <a:prstGeom prst="line">
                <a:avLst/>
              </a:prstGeom>
              <a:ln w="28575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7" name="Picture 3" descr="D:\vito\分享報告\簡報用小插圖\分數\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518" y="5478429"/>
            <a:ext cx="538198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8" name="群組 77"/>
          <p:cNvGrpSpPr/>
          <p:nvPr/>
        </p:nvGrpSpPr>
        <p:grpSpPr>
          <a:xfrm>
            <a:off x="7508374" y="4829777"/>
            <a:ext cx="1153885" cy="1905000"/>
            <a:chOff x="7233942" y="1023131"/>
            <a:chExt cx="1153885" cy="1905000"/>
          </a:xfrm>
        </p:grpSpPr>
        <p:grpSp>
          <p:nvGrpSpPr>
            <p:cNvPr id="79" name="群組 78"/>
            <p:cNvGrpSpPr/>
            <p:nvPr/>
          </p:nvGrpSpPr>
          <p:grpSpPr>
            <a:xfrm>
              <a:off x="7233942" y="1023131"/>
              <a:ext cx="1153885" cy="1905000"/>
              <a:chOff x="4593770" y="2400292"/>
              <a:chExt cx="1153885" cy="1905000"/>
            </a:xfrm>
          </p:grpSpPr>
          <p:sp>
            <p:nvSpPr>
              <p:cNvPr id="83" name="矩形 82"/>
              <p:cNvSpPr/>
              <p:nvPr/>
            </p:nvSpPr>
            <p:spPr>
              <a:xfrm>
                <a:off x="4789715" y="2400292"/>
                <a:ext cx="762000" cy="1905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4811487" y="2744788"/>
                <a:ext cx="720000" cy="1535026"/>
              </a:xfrm>
              <a:prstGeom prst="rect">
                <a:avLst/>
              </a:prstGeom>
              <a:pattFill prst="ltDnDiag">
                <a:fgClr>
                  <a:srgbClr val="008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84" name="直線接點 83"/>
              <p:cNvCxnSpPr/>
              <p:nvPr/>
            </p:nvCxnSpPr>
            <p:spPr>
              <a:xfrm>
                <a:off x="4593770" y="3008928"/>
                <a:ext cx="115388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接點 85"/>
              <p:cNvCxnSpPr/>
              <p:nvPr/>
            </p:nvCxnSpPr>
            <p:spPr>
              <a:xfrm>
                <a:off x="4593770" y="3629426"/>
                <a:ext cx="115388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直線接點 79"/>
            <p:cNvCxnSpPr/>
            <p:nvPr/>
          </p:nvCxnSpPr>
          <p:spPr>
            <a:xfrm>
              <a:off x="7233942" y="1322488"/>
              <a:ext cx="1153885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接點 80"/>
            <p:cNvCxnSpPr/>
            <p:nvPr/>
          </p:nvCxnSpPr>
          <p:spPr>
            <a:xfrm>
              <a:off x="7233942" y="1953859"/>
              <a:ext cx="1153885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接點 81"/>
            <p:cNvCxnSpPr/>
            <p:nvPr/>
          </p:nvCxnSpPr>
          <p:spPr>
            <a:xfrm>
              <a:off x="7233942" y="2595106"/>
              <a:ext cx="1153885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D:\生根(CA)\生根分享報告\簡報用小插圖\math\math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228" y="4887001"/>
            <a:ext cx="1677462" cy="138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群組 22"/>
          <p:cNvGrpSpPr/>
          <p:nvPr/>
        </p:nvGrpSpPr>
        <p:grpSpPr>
          <a:xfrm>
            <a:off x="2084545" y="3849843"/>
            <a:ext cx="5619774" cy="1124936"/>
            <a:chOff x="2084545" y="3566807"/>
            <a:chExt cx="5619774" cy="1124936"/>
          </a:xfrm>
        </p:grpSpPr>
        <p:sp>
          <p:nvSpPr>
            <p:cNvPr id="12" name="弧形箭號 (下彎) 11"/>
            <p:cNvSpPr/>
            <p:nvPr/>
          </p:nvSpPr>
          <p:spPr>
            <a:xfrm>
              <a:off x="2084545" y="3962400"/>
              <a:ext cx="5619774" cy="729343"/>
            </a:xfrm>
            <a:prstGeom prst="curvedDownArrow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4762001" y="3566807"/>
                  <a:ext cx="1936749" cy="9690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3000" b="1" i="1" smtClean="0">
                            <a:solidFill>
                              <a:srgbClr val="FF00FF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  <m:r>
                          <a:rPr lang="en-US" altLang="zh-TW" sz="3000" b="1" i="1" smtClean="0">
                            <a:solidFill>
                              <a:srgbClr val="FF00FF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f>
                          <m:fPr>
                            <m:ctrlPr>
                              <a:rPr lang="en-US" altLang="zh-TW" sz="3000" b="1" i="1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3000" b="1" i="1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TW" sz="3000" b="1" i="1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Cambria Math"/>
                              </a:rPr>
                              <m:t>𝟔</m:t>
                            </m:r>
                          </m:den>
                        </m:f>
                        <m:r>
                          <a:rPr lang="en-US" altLang="zh-TW" sz="3000" b="1" i="1" smtClean="0">
                            <a:solidFill>
                              <a:srgbClr val="FF00FF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altLang="zh-TW" sz="3000" b="1" i="1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+mj-ea"/>
                              </a:rPr>
                            </m:ctrlPr>
                          </m:fPr>
                          <m:num>
                            <m:r>
                              <a:rPr lang="en-US" altLang="zh-TW" sz="3000" b="1" i="1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+mj-ea"/>
                              </a:rPr>
                              <m:t>𝟓</m:t>
                            </m:r>
                          </m:num>
                          <m:den>
                            <m:r>
                              <a:rPr lang="en-US" altLang="zh-TW" sz="3000" b="1" i="1">
                                <a:solidFill>
                                  <a:srgbClr val="FF00FF"/>
                                </a:solidFill>
                                <a:latin typeface="Cambria Math"/>
                                <a:ea typeface="+mj-ea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zh-TW" altLang="en-US" sz="3000" dirty="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2001" y="3566807"/>
                  <a:ext cx="1936749" cy="96904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文字方塊 16"/>
          <p:cNvSpPr txBox="1"/>
          <p:nvPr/>
        </p:nvSpPr>
        <p:spPr>
          <a:xfrm>
            <a:off x="5366860" y="838200"/>
            <a:ext cx="1446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一樣大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53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4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2"/>
          <p:cNvSpPr txBox="1">
            <a:spLocks/>
          </p:cNvSpPr>
          <p:nvPr/>
        </p:nvSpPr>
        <p:spPr>
          <a:xfrm>
            <a:off x="56533" y="54675"/>
            <a:ext cx="4787609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短除法算最小公倍數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46" name="Picture 2" descr="D:\生根(CA)\生根分享報告\簡報用小插圖\math\math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275" y="5042010"/>
            <a:ext cx="2632315" cy="171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309" y="1088571"/>
            <a:ext cx="9177687" cy="365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2917372" y="5098188"/>
            <a:ext cx="50400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5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計算哪裡有問題</a:t>
            </a:r>
            <a:r>
              <a:rPr lang="en-US" altLang="zh-TW" sz="5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?</a:t>
            </a:r>
            <a:endParaRPr lang="zh-TW" altLang="en-US" sz="50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5" name="Picture 2" descr="D:\生根(CA)\生根分享報告\簡報用小插圖\想\想(png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73" y="4002420"/>
            <a:ext cx="1848553" cy="247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19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2"/>
          <p:cNvSpPr txBox="1">
            <a:spLocks/>
          </p:cNvSpPr>
          <p:nvPr/>
        </p:nvSpPr>
        <p:spPr>
          <a:xfrm>
            <a:off x="7317304" y="54675"/>
            <a:ext cx="4787609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TW" altLang="en-US" sz="4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短除法的紀錄演化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23158" y="390444"/>
            <a:ext cx="5578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求</a:t>
            </a:r>
            <a:r>
              <a:rPr lang="en-US" altLang="zh-TW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24</a:t>
            </a:r>
            <a:r>
              <a:rPr lang="zh-TW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與</a:t>
            </a:r>
            <a:r>
              <a:rPr lang="en-US" altLang="zh-TW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30</a:t>
            </a:r>
            <a:r>
              <a:rPr lang="zh-TW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的最小公倍數</a:t>
            </a:r>
            <a:endParaRPr lang="zh-TW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9" name="Picture 3" descr="C:\Users\User\Desktop\寫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976" y="5402988"/>
            <a:ext cx="1943450" cy="137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026" y="1246866"/>
            <a:ext cx="4241573" cy="78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64" y="2204811"/>
            <a:ext cx="8291804" cy="72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87" y="3135985"/>
            <a:ext cx="8233159" cy="96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5" y="4283800"/>
            <a:ext cx="7815942" cy="194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User\Desktop\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254" y="2466733"/>
            <a:ext cx="1979036" cy="112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User\Desktop\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593" y="3702548"/>
            <a:ext cx="1944750" cy="116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91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13" y="726212"/>
            <a:ext cx="11381657" cy="5826987"/>
          </a:xfrm>
          <a:prstGeom prst="rect">
            <a:avLst/>
          </a:prstGeom>
        </p:spPr>
      </p:pic>
      <p:sp>
        <p:nvSpPr>
          <p:cNvPr id="10" name="標題 2"/>
          <p:cNvSpPr txBox="1">
            <a:spLocks/>
          </p:cNvSpPr>
          <p:nvPr/>
        </p:nvSpPr>
        <p:spPr>
          <a:xfrm>
            <a:off x="7317304" y="54675"/>
            <a:ext cx="4787609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TW" altLang="en-US" sz="4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短除法的紀錄演化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066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User\Desktop\1050319\調查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12">
            <a:off x="8741262" y="738404"/>
            <a:ext cx="1822053" cy="186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2"/>
          <p:cNvSpPr txBox="1">
            <a:spLocks/>
          </p:cNvSpPr>
          <p:nvPr/>
        </p:nvSpPr>
        <p:spPr>
          <a:xfrm>
            <a:off x="3382895" y="1838646"/>
            <a:ext cx="6269393" cy="29015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5500"/>
              </a:lnSpc>
            </a:pPr>
            <a:r>
              <a:rPr lang="zh-TW" altLang="en-US" sz="4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</a:t>
            </a:r>
            <a:r>
              <a:rPr lang="zh-TW" altLang="en-US" sz="40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加法、減法</a:t>
            </a:r>
            <a:endParaRPr lang="en-US" altLang="zh-TW" sz="42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ts val="5500"/>
              </a:lnSpc>
              <a:buFont typeface="Wingdings" panose="05000000000000000000" pitchFamily="2" charset="2"/>
              <a:buChar char="Ø"/>
            </a:pPr>
            <a:r>
              <a:rPr lang="zh-TW" altLang="en-US" sz="4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分成</a:t>
            </a:r>
            <a:r>
              <a:rPr lang="zh-TW" altLang="en-US" sz="4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一樣大才能一起算</a:t>
            </a:r>
            <a:endParaRPr lang="en-US" altLang="zh-TW" sz="4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ts val="5500"/>
              </a:lnSpc>
              <a:buFont typeface="Wingdings" panose="05000000000000000000" pitchFamily="2" charset="2"/>
              <a:buChar char="Ø"/>
            </a:pPr>
            <a:r>
              <a:rPr lang="zh-TW" altLang="en-US" sz="4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異分母要先通分</a:t>
            </a:r>
            <a:endParaRPr lang="en-US" altLang="zh-TW" sz="4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lnSpc>
                <a:spcPts val="5500"/>
              </a:lnSpc>
              <a:buFont typeface="Wingdings" panose="05000000000000000000" pitchFamily="2" charset="2"/>
              <a:buChar char="Ø"/>
            </a:pPr>
            <a:r>
              <a:rPr lang="zh-TW" altLang="en-US" sz="4200" b="1" dirty="0">
                <a:solidFill>
                  <a:prstClr val="black"/>
                </a:solidFill>
                <a:latin typeface="+mn-ea"/>
                <a:ea typeface="+mn-ea"/>
              </a:rPr>
              <a:t>短</a:t>
            </a:r>
            <a:r>
              <a:rPr lang="zh-TW" altLang="en-US" sz="4200" b="1" dirty="0" smtClean="0">
                <a:solidFill>
                  <a:prstClr val="black"/>
                </a:solidFill>
                <a:latin typeface="+mn-ea"/>
                <a:ea typeface="+mn-ea"/>
              </a:rPr>
              <a:t>除法的演進過程</a:t>
            </a:r>
            <a:endParaRPr lang="zh-TW" altLang="en-US" sz="4200" b="1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pic>
        <p:nvPicPr>
          <p:cNvPr id="6" name="Picture 2" descr="D:\生根(CA)\生根分享報告\簡報用小插圖\math\mathtre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004" y="3659544"/>
            <a:ext cx="2689225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60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生根(CA)\生根分享報告\簡報用小插圖\想\q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571" y="1371600"/>
            <a:ext cx="9248468" cy="534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71"/>
          <p:cNvSpPr txBox="1"/>
          <p:nvPr/>
        </p:nvSpPr>
        <p:spPr>
          <a:xfrm>
            <a:off x="4038601" y="544286"/>
            <a:ext cx="40930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5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DFPShaoNvW5-GB" charset="-122"/>
                <a:sym typeface="Arial"/>
              </a:rPr>
              <a:t>分數動動腦</a:t>
            </a:r>
            <a:endParaRPr kumimoji="1" lang="zh-CN" altLang="en-US" sz="50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DFPShaoNvW5-GB" charset="-12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27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生根(CA)\生根分享報告\簡報用小插圖\想\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085" y="3362004"/>
            <a:ext cx="1992099" cy="326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67" y="2499333"/>
            <a:ext cx="827685" cy="191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2"/>
          <p:cNvSpPr txBox="1">
            <a:spLocks/>
          </p:cNvSpPr>
          <p:nvPr/>
        </p:nvSpPr>
        <p:spPr>
          <a:xfrm>
            <a:off x="2521620" y="1083092"/>
            <a:ext cx="2067234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怎麼讀</a:t>
            </a:r>
            <a:r>
              <a:rPr lang="en-US" altLang="zh-TW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4000" b="1" dirty="0">
              <a:solidFill>
                <a:prstClr val="black">
                  <a:lumMod val="50000"/>
                  <a:lumOff val="50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標題 2"/>
          <p:cNvSpPr txBox="1">
            <a:spLocks/>
          </p:cNvSpPr>
          <p:nvPr/>
        </p:nvSpPr>
        <p:spPr>
          <a:xfrm>
            <a:off x="6971311" y="267817"/>
            <a:ext cx="2067234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連連看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標題 2"/>
          <p:cNvSpPr txBox="1">
            <a:spLocks/>
          </p:cNvSpPr>
          <p:nvPr/>
        </p:nvSpPr>
        <p:spPr>
          <a:xfrm>
            <a:off x="2123767" y="2372510"/>
            <a:ext cx="286294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/>
              </a:rPr>
              <a:t>三分，之二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软雅黑"/>
            </a:endParaRPr>
          </a:p>
        </p:txBody>
      </p:sp>
      <p:sp>
        <p:nvSpPr>
          <p:cNvPr id="12" name="標題 2"/>
          <p:cNvSpPr txBox="1">
            <a:spLocks/>
          </p:cNvSpPr>
          <p:nvPr/>
        </p:nvSpPr>
        <p:spPr>
          <a:xfrm>
            <a:off x="2123766" y="3842081"/>
            <a:ext cx="286294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三分之，二</a:t>
            </a:r>
            <a:endParaRPr lang="zh-TW" altLang="en-US" sz="4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左大括弧 1"/>
          <p:cNvSpPr/>
          <p:nvPr/>
        </p:nvSpPr>
        <p:spPr>
          <a:xfrm>
            <a:off x="1568595" y="2708279"/>
            <a:ext cx="379948" cy="1469571"/>
          </a:xfrm>
          <a:prstGeom prst="leftBrace">
            <a:avLst>
              <a:gd name="adj1" fmla="val 28388"/>
              <a:gd name="adj2" fmla="val 47778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1031" name="Picture 7" descr="C:\Users\User\Desktop\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511" y="1111123"/>
            <a:ext cx="3672000" cy="142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311" y="2600458"/>
            <a:ext cx="2448000" cy="141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836" y="4111042"/>
            <a:ext cx="2448000" cy="270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左大括弧 18"/>
          <p:cNvSpPr/>
          <p:nvPr/>
        </p:nvSpPr>
        <p:spPr>
          <a:xfrm>
            <a:off x="5541880" y="1892433"/>
            <a:ext cx="379948" cy="3691938"/>
          </a:xfrm>
          <a:prstGeom prst="leftBrace">
            <a:avLst>
              <a:gd name="adj1" fmla="val 28388"/>
              <a:gd name="adj2" fmla="val 47778"/>
            </a:avLst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4" name="標題 2"/>
          <p:cNvSpPr txBox="1">
            <a:spLocks/>
          </p:cNvSpPr>
          <p:nvPr/>
        </p:nvSpPr>
        <p:spPr>
          <a:xfrm>
            <a:off x="56534" y="54675"/>
            <a:ext cx="30241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分數的意義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442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2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2"/>
          <p:cNvSpPr txBox="1">
            <a:spLocks/>
          </p:cNvSpPr>
          <p:nvPr/>
        </p:nvSpPr>
        <p:spPr>
          <a:xfrm>
            <a:off x="56534" y="54675"/>
            <a:ext cx="30241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分數的乘法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109488" y="1386463"/>
            <a:ext cx="1244919" cy="1537793"/>
            <a:chOff x="1109488" y="1386463"/>
            <a:chExt cx="1244919" cy="15377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364"/>
                <p:cNvSpPr txBox="1">
                  <a:spLocks noChangeArrowheads="1"/>
                </p:cNvSpPr>
                <p:nvPr/>
              </p:nvSpPr>
              <p:spPr bwMode="auto">
                <a:xfrm>
                  <a:off x="1109488" y="1386463"/>
                  <a:ext cx="535305" cy="15377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TW" altLang="en-US" sz="5000" b="1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5000" b="1" i="1" kern="100">
                                <a:solidFill>
                                  <a:srgbClr val="00B0F0"/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5000" b="1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zh-TW" altLang="en-US" sz="5000" kern="100">
                    <a:solidFill>
                      <a:prstClr val="black"/>
                    </a:solidFill>
                    <a:latin typeface="Calibri"/>
                    <a:ea typeface="新細明體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9" name="文字方塊 3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09488" y="1386463"/>
                  <a:ext cx="535305" cy="153779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6" name="Picture 2" descr="C:\Users\user\Desktop\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332" y="1547133"/>
              <a:ext cx="600075" cy="1362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3" descr="D:\vito\分享報告\簡報用小插圖\分數\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488" y="2144473"/>
            <a:ext cx="695325" cy="43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1547133"/>
            <a:ext cx="61912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4125685" y="1058776"/>
            <a:ext cx="653144" cy="1401395"/>
            <a:chOff x="4125685" y="1058776"/>
            <a:chExt cx="653144" cy="14013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364"/>
                <p:cNvSpPr txBox="1">
                  <a:spLocks noChangeArrowheads="1"/>
                </p:cNvSpPr>
                <p:nvPr/>
              </p:nvSpPr>
              <p:spPr bwMode="auto">
                <a:xfrm>
                  <a:off x="4125685" y="1058776"/>
                  <a:ext cx="535305" cy="1133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TW" altLang="en-US" sz="3600" b="1" i="1" kern="10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3600" b="1" i="1" kern="10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600" b="1" i="1" kern="100">
                                <a:solidFill>
                                  <a:srgbClr val="FF0000"/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zh-TW" altLang="en-US" sz="3600" kern="100">
                    <a:solidFill>
                      <a:srgbClr val="FF0000"/>
                    </a:solidFill>
                    <a:latin typeface="Calibri"/>
                    <a:ea typeface="新細明體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3" name="文字方塊 3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25685" y="1058776"/>
                  <a:ext cx="535305" cy="113306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向右箭號 1"/>
            <p:cNvSpPr/>
            <p:nvPr/>
          </p:nvSpPr>
          <p:spPr>
            <a:xfrm>
              <a:off x="4125686" y="2209800"/>
              <a:ext cx="653143" cy="2503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028" name="Picture 4" descr="C:\Users\user\Desktop\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324" y="1547133"/>
            <a:ext cx="5905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5725886" y="1625309"/>
            <a:ext cx="653143" cy="867290"/>
            <a:chOff x="5725886" y="1625309"/>
            <a:chExt cx="653143" cy="867290"/>
          </a:xfrm>
        </p:grpSpPr>
        <p:sp>
          <p:nvSpPr>
            <p:cNvPr id="15" name="向右箭號 14"/>
            <p:cNvSpPr/>
            <p:nvPr/>
          </p:nvSpPr>
          <p:spPr>
            <a:xfrm>
              <a:off x="5725886" y="2242228"/>
              <a:ext cx="653143" cy="2503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字方塊 364"/>
            <p:cNvSpPr txBox="1">
              <a:spLocks noChangeArrowheads="1"/>
            </p:cNvSpPr>
            <p:nvPr/>
          </p:nvSpPr>
          <p:spPr bwMode="auto">
            <a:xfrm>
              <a:off x="5784804" y="1625309"/>
              <a:ext cx="53530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r>
                <a:rPr lang="en-US" altLang="zh-TW" sz="3600" b="1" kern="100" smtClean="0">
                  <a:solidFill>
                    <a:srgbClr val="FF0000"/>
                  </a:solidFill>
                  <a:latin typeface="微软雅黑"/>
                  <a:cs typeface="Times New Roman"/>
                </a:rPr>
                <a:t>2</a:t>
              </a:r>
              <a:endParaRPr lang="zh-TW" altLang="en-US" sz="3600" b="1" kern="100">
                <a:solidFill>
                  <a:srgbClr val="FF0000"/>
                </a:solidFill>
                <a:latin typeface="微软雅黑"/>
                <a:cs typeface="Times New Roman"/>
              </a:endParaRPr>
            </a:p>
          </p:txBody>
        </p:sp>
      </p:grpSp>
      <p:pic>
        <p:nvPicPr>
          <p:cNvPr id="1029" name="Picture 5" descr="C:\Users\user\Desktop\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1547133"/>
            <a:ext cx="12001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群組 10"/>
          <p:cNvGrpSpPr/>
          <p:nvPr/>
        </p:nvGrpSpPr>
        <p:grpSpPr>
          <a:xfrm>
            <a:off x="3887901" y="185062"/>
            <a:ext cx="3317762" cy="1156194"/>
            <a:chOff x="3887901" y="185062"/>
            <a:chExt cx="3317762" cy="1156194"/>
          </a:xfrm>
        </p:grpSpPr>
        <p:sp>
          <p:nvSpPr>
            <p:cNvPr id="3" name="弧形箭號 (下彎) 2"/>
            <p:cNvSpPr/>
            <p:nvPr/>
          </p:nvSpPr>
          <p:spPr>
            <a:xfrm>
              <a:off x="3887901" y="720770"/>
              <a:ext cx="3221945" cy="620486"/>
            </a:xfrm>
            <a:prstGeom prst="curved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364"/>
                <p:cNvSpPr txBox="1">
                  <a:spLocks noChangeArrowheads="1"/>
                </p:cNvSpPr>
                <p:nvPr/>
              </p:nvSpPr>
              <p:spPr bwMode="auto">
                <a:xfrm>
                  <a:off x="3887901" y="185062"/>
                  <a:ext cx="3317762" cy="9596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TW" altLang="en-US" sz="3000" b="1" i="1" kern="10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3000" b="1" i="1" kern="100">
                                <a:solidFill>
                                  <a:srgbClr val="00B0F0"/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000" b="1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𝟑</m:t>
                            </m:r>
                          </m:den>
                        </m:f>
                        <m:r>
                          <a:rPr lang="en-US" altLang="zh-TW" sz="3000" b="1" i="1" kern="100" smtClean="0">
                            <a:solidFill>
                              <a:srgbClr val="000000"/>
                            </a:solidFill>
                            <a:latin typeface="Cambria Math"/>
                            <a:ea typeface="華康中圓體"/>
                            <a:cs typeface="Times New Roman"/>
                          </a:rPr>
                          <m:t>=</m:t>
                        </m:r>
                        <m:r>
                          <a:rPr lang="en-US" altLang="zh-TW" sz="3000" b="1" i="1" kern="100" smtClean="0">
                            <a:solidFill>
                              <a:srgbClr val="000000"/>
                            </a:solidFill>
                            <a:latin typeface="Cambria Math"/>
                            <a:ea typeface="華康中圓體"/>
                            <a:cs typeface="Times New Roman"/>
                          </a:rPr>
                          <m:t>𝟏</m:t>
                        </m:r>
                        <m:r>
                          <a:rPr lang="en-US" altLang="zh-TW" sz="3000" b="1" i="1" kern="10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×</m:t>
                        </m:r>
                        <m:f>
                          <m:fPr>
                            <m:ctrlPr>
                              <a:rPr lang="en-US" altLang="zh-TW" sz="3000" b="1" i="1" kern="10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altLang="zh-TW" sz="3000" b="1" i="1" kern="10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TW" sz="3000" b="1" i="1" kern="10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𝟑</m:t>
                            </m:r>
                          </m:den>
                        </m:f>
                        <m:r>
                          <a:rPr lang="en-US" altLang="zh-TW" sz="3000" b="1" i="1" kern="100" smtClean="0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×</m:t>
                        </m:r>
                        <m:r>
                          <a:rPr lang="en-US" altLang="zh-TW" sz="3000" b="1" i="1" kern="100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𝟐</m:t>
                        </m:r>
                      </m:oMath>
                    </m:oMathPara>
                  </a14:m>
                  <a:endParaRPr lang="zh-TW" altLang="en-US" sz="3000" kern="100">
                    <a:solidFill>
                      <a:prstClr val="black"/>
                    </a:solidFill>
                    <a:latin typeface="Calibri"/>
                    <a:ea typeface="新細明體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9" name="文字方塊 3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87901" y="185062"/>
                  <a:ext cx="3317762" cy="95968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" name="Picture 3" descr="D:\vito\分享報告\簡報用小插圖\分數\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282" y="2119111"/>
            <a:ext cx="695325" cy="43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68" y="1594758"/>
            <a:ext cx="609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群組 11"/>
          <p:cNvGrpSpPr/>
          <p:nvPr/>
        </p:nvGrpSpPr>
        <p:grpSpPr>
          <a:xfrm>
            <a:off x="1000627" y="4543316"/>
            <a:ext cx="1253799" cy="1537793"/>
            <a:chOff x="1000627" y="4543316"/>
            <a:chExt cx="1253799" cy="15377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364"/>
                <p:cNvSpPr txBox="1">
                  <a:spLocks noChangeArrowheads="1"/>
                </p:cNvSpPr>
                <p:nvPr/>
              </p:nvSpPr>
              <p:spPr bwMode="auto">
                <a:xfrm>
                  <a:off x="1000627" y="4543316"/>
                  <a:ext cx="535305" cy="15377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TW" altLang="en-US" sz="5000" b="1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5000" b="1" i="1" kern="100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5000" b="1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zh-TW" altLang="en-US" sz="5000" kern="100">
                    <a:solidFill>
                      <a:prstClr val="black"/>
                    </a:solidFill>
                    <a:latin typeface="Calibri"/>
                    <a:ea typeface="新細明體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2" name="文字方塊 3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00627" y="4543316"/>
                  <a:ext cx="535305" cy="1537793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31" name="Picture 7" descr="C:\Users\user\Desktop\7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3401" y="4709509"/>
              <a:ext cx="581025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3" descr="D:\vito\分享報告\簡報用小插圖\分數\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944" y="5179435"/>
            <a:ext cx="695325" cy="43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C:\Users\user\Desktop\7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332" y="4626412"/>
            <a:ext cx="5810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群組 13"/>
          <p:cNvGrpSpPr/>
          <p:nvPr/>
        </p:nvGrpSpPr>
        <p:grpSpPr>
          <a:xfrm>
            <a:off x="3934731" y="4623792"/>
            <a:ext cx="653143" cy="896702"/>
            <a:chOff x="3934731" y="4623792"/>
            <a:chExt cx="653143" cy="896702"/>
          </a:xfrm>
        </p:grpSpPr>
        <p:sp>
          <p:nvSpPr>
            <p:cNvPr id="26" name="向右箭號 25"/>
            <p:cNvSpPr/>
            <p:nvPr/>
          </p:nvSpPr>
          <p:spPr>
            <a:xfrm>
              <a:off x="3934731" y="5270123"/>
              <a:ext cx="653143" cy="250371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文字方塊 364"/>
            <p:cNvSpPr txBox="1">
              <a:spLocks noChangeArrowheads="1"/>
            </p:cNvSpPr>
            <p:nvPr/>
          </p:nvSpPr>
          <p:spPr bwMode="auto">
            <a:xfrm>
              <a:off x="3989161" y="4623792"/>
              <a:ext cx="53530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r>
                <a:rPr lang="en-US" altLang="zh-TW" sz="3600" b="1" kern="100" smtClean="0">
                  <a:solidFill>
                    <a:srgbClr val="FF00FF"/>
                  </a:solidFill>
                  <a:latin typeface="微软雅黑"/>
                  <a:cs typeface="Times New Roman"/>
                </a:rPr>
                <a:t>2</a:t>
              </a:r>
              <a:endParaRPr lang="zh-TW" altLang="en-US" sz="3600" b="1" kern="100">
                <a:solidFill>
                  <a:srgbClr val="FF00FF"/>
                </a:solidFill>
                <a:latin typeface="微软雅黑"/>
                <a:cs typeface="Times New Roman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6168623" y="4268010"/>
            <a:ext cx="653143" cy="1277532"/>
            <a:chOff x="5458232" y="4242961"/>
            <a:chExt cx="653143" cy="1277532"/>
          </a:xfrm>
        </p:grpSpPr>
        <p:sp>
          <p:nvSpPr>
            <p:cNvPr id="29" name="向右箭號 28"/>
            <p:cNvSpPr/>
            <p:nvPr/>
          </p:nvSpPr>
          <p:spPr>
            <a:xfrm>
              <a:off x="5458232" y="5270122"/>
              <a:ext cx="653143" cy="250371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字方塊 364"/>
                <p:cNvSpPr txBox="1">
                  <a:spLocks noChangeArrowheads="1"/>
                </p:cNvSpPr>
                <p:nvPr/>
              </p:nvSpPr>
              <p:spPr bwMode="auto">
                <a:xfrm>
                  <a:off x="5499734" y="4242961"/>
                  <a:ext cx="535305" cy="1133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TW" altLang="en-US" sz="3600" b="1" i="1" kern="10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3600" b="1" i="1" kern="10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600" b="1" i="1" kern="100">
                                <a:solidFill>
                                  <a:srgbClr val="FF0000"/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zh-TW" altLang="en-US" sz="3600" kern="100">
                    <a:solidFill>
                      <a:srgbClr val="FF0000"/>
                    </a:solidFill>
                    <a:latin typeface="Calibri"/>
                    <a:ea typeface="新細明體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5" name="文字方塊 3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99734" y="4242961"/>
                  <a:ext cx="535305" cy="1133067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群組 17"/>
          <p:cNvGrpSpPr/>
          <p:nvPr/>
        </p:nvGrpSpPr>
        <p:grpSpPr>
          <a:xfrm>
            <a:off x="3843491" y="3201209"/>
            <a:ext cx="3693585" cy="1182716"/>
            <a:chOff x="3625553" y="2920094"/>
            <a:chExt cx="3221945" cy="1182716"/>
          </a:xfrm>
        </p:grpSpPr>
        <p:sp>
          <p:nvSpPr>
            <p:cNvPr id="36" name="弧形箭號 (下彎) 35"/>
            <p:cNvSpPr/>
            <p:nvPr/>
          </p:nvSpPr>
          <p:spPr>
            <a:xfrm>
              <a:off x="3625553" y="3482324"/>
              <a:ext cx="3221945" cy="620486"/>
            </a:xfrm>
            <a:prstGeom prst="curved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字方塊 364"/>
                <p:cNvSpPr txBox="1">
                  <a:spLocks noChangeArrowheads="1"/>
                </p:cNvSpPr>
                <p:nvPr/>
              </p:nvSpPr>
              <p:spPr bwMode="auto">
                <a:xfrm>
                  <a:off x="3668712" y="2920094"/>
                  <a:ext cx="3178786" cy="9596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TW" altLang="en-US" sz="3000" b="1" i="1" kern="10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3000" b="1" i="1" kern="100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000" b="1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𝟑</m:t>
                            </m:r>
                          </m:den>
                        </m:f>
                        <m:r>
                          <a:rPr lang="en-US" altLang="zh-TW" sz="3000" b="1" i="1" kern="100" smtClean="0">
                            <a:solidFill>
                              <a:srgbClr val="000000"/>
                            </a:solidFill>
                            <a:latin typeface="Cambria Math"/>
                            <a:ea typeface="華康中圓體"/>
                            <a:cs typeface="Times New Roman"/>
                          </a:rPr>
                          <m:t>=</m:t>
                        </m:r>
                        <m:r>
                          <a:rPr lang="en-US" altLang="zh-TW" sz="3000" b="1" i="1" kern="100" smtClean="0">
                            <a:solidFill>
                              <a:srgbClr val="000000"/>
                            </a:solidFill>
                            <a:latin typeface="Cambria Math"/>
                            <a:ea typeface="華康中圓體"/>
                            <a:cs typeface="Times New Roman"/>
                          </a:rPr>
                          <m:t>𝟏</m:t>
                        </m:r>
                        <m:r>
                          <a:rPr lang="en-US" altLang="zh-TW" sz="3000" b="1" i="1" kern="100" smtClean="0">
                            <a:solidFill>
                              <a:srgbClr val="00800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×</m:t>
                        </m:r>
                        <m:r>
                          <a:rPr lang="en-US" altLang="zh-TW" sz="3000" b="1" i="1" kern="100" smtClean="0">
                            <a:solidFill>
                              <a:srgbClr val="00800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𝟐</m:t>
                        </m:r>
                        <m:r>
                          <a:rPr lang="en-US" altLang="zh-TW" sz="3000" b="1" i="1" kern="10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×</m:t>
                        </m:r>
                        <m:f>
                          <m:fPr>
                            <m:ctrlPr>
                              <a:rPr lang="en-US" altLang="zh-TW" sz="3000" b="1" i="1" kern="10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altLang="zh-TW" sz="3000" b="1" i="1" kern="10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TW" sz="3000" b="1" i="1" kern="10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zh-TW" altLang="en-US" sz="3000" kern="100">
                    <a:solidFill>
                      <a:prstClr val="black"/>
                    </a:solidFill>
                    <a:latin typeface="Calibri"/>
                    <a:ea typeface="新細明體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7" name="文字方塊 3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68712" y="2920094"/>
                  <a:ext cx="3178786" cy="959686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4080" y="5520494"/>
            <a:ext cx="1231984" cy="123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86268" y="4155911"/>
            <a:ext cx="1459593" cy="115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823253">
            <a:off x="10221832" y="4973510"/>
            <a:ext cx="1890748" cy="183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:\vito\分享報告\簡報用小插圖\想\2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012" y="26969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群組 22"/>
          <p:cNvGrpSpPr/>
          <p:nvPr/>
        </p:nvGrpSpPr>
        <p:grpSpPr>
          <a:xfrm>
            <a:off x="4601104" y="4626412"/>
            <a:ext cx="1288083" cy="1383138"/>
            <a:chOff x="4601104" y="4626412"/>
            <a:chExt cx="1288083" cy="1383138"/>
          </a:xfrm>
        </p:grpSpPr>
        <p:pic>
          <p:nvPicPr>
            <p:cNvPr id="41" name="Picture 7" descr="C:\Users\user\Desktop\7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306" y="4637950"/>
              <a:ext cx="581025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7" descr="C:\Users\user\Desktop\7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8331" y="4626412"/>
              <a:ext cx="581025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直線接點 20"/>
            <p:cNvCxnSpPr/>
            <p:nvPr/>
          </p:nvCxnSpPr>
          <p:spPr>
            <a:xfrm>
              <a:off x="4601104" y="5509608"/>
              <a:ext cx="1261713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>
              <a:off x="4627474" y="5106838"/>
              <a:ext cx="1261713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群組 29"/>
          <p:cNvGrpSpPr/>
          <p:nvPr/>
        </p:nvGrpSpPr>
        <p:grpSpPr>
          <a:xfrm>
            <a:off x="6952424" y="4703739"/>
            <a:ext cx="1288083" cy="1383138"/>
            <a:chOff x="6734704" y="4703739"/>
            <a:chExt cx="1288083" cy="1383138"/>
          </a:xfrm>
        </p:grpSpPr>
        <p:pic>
          <p:nvPicPr>
            <p:cNvPr id="48" name="Picture 7" descr="C:\Users\user\Desktop\7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0906" y="4715277"/>
              <a:ext cx="581025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7" descr="C:\Users\user\Desktop\7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931" y="4703739"/>
              <a:ext cx="581025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0" name="直線接點 49"/>
            <p:cNvCxnSpPr/>
            <p:nvPr/>
          </p:nvCxnSpPr>
          <p:spPr>
            <a:xfrm>
              <a:off x="6734704" y="5586935"/>
              <a:ext cx="1261713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6880156" y="4766719"/>
              <a:ext cx="439200" cy="783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7451957" y="4775950"/>
              <a:ext cx="439200" cy="783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1" name="直線接點 50"/>
            <p:cNvCxnSpPr/>
            <p:nvPr/>
          </p:nvCxnSpPr>
          <p:spPr>
            <a:xfrm>
              <a:off x="6761074" y="5184165"/>
              <a:ext cx="1261713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660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vito\分享報告\簡報用小插圖\想\11(png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3767445"/>
            <a:ext cx="1855787" cy="299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2"/>
          <p:cNvSpPr txBox="1">
            <a:spLocks/>
          </p:cNvSpPr>
          <p:nvPr/>
        </p:nvSpPr>
        <p:spPr>
          <a:xfrm>
            <a:off x="9022734" y="95088"/>
            <a:ext cx="30241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分數的乘法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1" name="Picture 3" descr="D:\vito\分享報告\簡報用小插圖\math\math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779" y="4673235"/>
            <a:ext cx="3109232" cy="203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364"/>
          <p:cNvSpPr txBox="1">
            <a:spLocks noChangeArrowheads="1"/>
          </p:cNvSpPr>
          <p:nvPr/>
        </p:nvSpPr>
        <p:spPr bwMode="auto">
          <a:xfrm>
            <a:off x="366713" y="621357"/>
            <a:ext cx="545641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r>
              <a:rPr lang="zh-TW" altLang="en-US" sz="5000" b="1" kern="10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/>
                <a:cs typeface="Times New Roman"/>
              </a:rPr>
              <a:t>試看看你會怎麼教</a:t>
            </a:r>
            <a:endParaRPr lang="zh-TW" altLang="en-US" sz="5000" b="1" kern="100">
              <a:solidFill>
                <a:prstClr val="black">
                  <a:lumMod val="50000"/>
                  <a:lumOff val="50000"/>
                </a:prstClr>
              </a:solidFill>
              <a:latin typeface="微软雅黑"/>
              <a:cs typeface="Times New Roman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865388" y="2291419"/>
            <a:ext cx="3365778" cy="1644831"/>
            <a:chOff x="2887488" y="1999319"/>
            <a:chExt cx="3365778" cy="1644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364"/>
                <p:cNvSpPr txBox="1">
                  <a:spLocks noChangeArrowheads="1"/>
                </p:cNvSpPr>
                <p:nvPr/>
              </p:nvSpPr>
              <p:spPr bwMode="auto">
                <a:xfrm>
                  <a:off x="2887488" y="1999319"/>
                  <a:ext cx="3030712" cy="15377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TW" altLang="en-US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𝟑</m:t>
                            </m:r>
                          </m:den>
                        </m:f>
                        <m:r>
                          <a:rPr lang="en-US" sz="5000" b="1" i="1" kern="10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×</m:t>
                        </m:r>
                        <m:f>
                          <m:fPr>
                            <m:ctrlPr>
                              <a:rPr lang="en-US" altLang="zh-TW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altLang="zh-TW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𝟒</m:t>
                            </m:r>
                          </m:num>
                          <m:den>
                            <m:r>
                              <a:rPr lang="en-US" altLang="zh-TW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𝟓</m:t>
                            </m:r>
                          </m:den>
                        </m:f>
                        <m:r>
                          <a:rPr lang="en-US" altLang="zh-TW" sz="5000" b="1" i="1" kern="10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=</m:t>
                        </m:r>
                      </m:oMath>
                    </m:oMathPara>
                  </a14:m>
                  <a:endParaRPr lang="zh-TW" altLang="en-US" sz="5000" kern="100">
                    <a:solidFill>
                      <a:prstClr val="black"/>
                    </a:solidFill>
                    <a:latin typeface="Calibri"/>
                    <a:ea typeface="新細明體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9" name="文字方塊 3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87488" y="1999319"/>
                  <a:ext cx="3030712" cy="153779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52" name="Picture 4" descr="D:\vito\分享報告\簡報用小插圖\想\Q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314" y="2056285"/>
              <a:ext cx="1212952" cy="1587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3" name="Picture 5" descr="D:\vito\分享報告\簡報用小插圖\分數\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25" y="5965058"/>
            <a:ext cx="2703512" cy="74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vito\分享報告\簡報用小插圖\分數\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919" y="6003925"/>
            <a:ext cx="24384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00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User\Desktop\1050319\調查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3112">
            <a:off x="7852763" y="881017"/>
            <a:ext cx="2471976" cy="253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2"/>
          <p:cNvSpPr txBox="1">
            <a:spLocks/>
          </p:cNvSpPr>
          <p:nvPr/>
        </p:nvSpPr>
        <p:spPr>
          <a:xfrm>
            <a:off x="3263901" y="2639263"/>
            <a:ext cx="5934104" cy="14319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b="1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分數乘分數</a:t>
            </a:r>
            <a:endParaRPr lang="en-US" altLang="zh-TW" sz="4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5500"/>
              </a:lnSpc>
            </a:pPr>
            <a:r>
              <a:rPr lang="zh-TW" altLang="en-US" sz="4800" b="1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再幾分</a:t>
            </a:r>
            <a:r>
              <a:rPr lang="zh-TW" altLang="en-US" sz="48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再幾</a:t>
            </a:r>
            <a:r>
              <a:rPr lang="zh-TW" altLang="en-US" sz="4800" b="1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倍取</a:t>
            </a:r>
            <a:endParaRPr lang="zh-TW" altLang="en-US" sz="4800" b="1" dirty="0">
              <a:solidFill>
                <a:prstClr val="black">
                  <a:lumMod val="50000"/>
                  <a:lumOff val="50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2" descr="D:\生根(CA)\生根分享報告\簡報用小插圖\math\mathtre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004" y="3659544"/>
            <a:ext cx="2689225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41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2"/>
          <p:cNvSpPr txBox="1">
            <a:spLocks/>
          </p:cNvSpPr>
          <p:nvPr/>
        </p:nvSpPr>
        <p:spPr>
          <a:xfrm>
            <a:off x="9022734" y="95088"/>
            <a:ext cx="30241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TW" altLang="en-US" sz="4000" b="1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分數的除法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364"/>
          <p:cNvSpPr txBox="1">
            <a:spLocks noChangeArrowheads="1"/>
          </p:cNvSpPr>
          <p:nvPr/>
        </p:nvSpPr>
        <p:spPr bwMode="auto">
          <a:xfrm>
            <a:off x="150812" y="190470"/>
            <a:ext cx="64023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r>
              <a:rPr lang="zh-TW" altLang="en-US" sz="5000" b="1" kern="100" smtClean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怎麼談分數除以分數</a:t>
            </a:r>
            <a:endParaRPr lang="zh-TW" altLang="en-US" sz="5000" b="1" kern="100">
              <a:solidFill>
                <a:prstClr val="black">
                  <a:lumMod val="50000"/>
                  <a:lumOff val="50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364"/>
              <p:cNvSpPr txBox="1">
                <a:spLocks noChangeArrowheads="1"/>
              </p:cNvSpPr>
              <p:nvPr/>
            </p:nvSpPr>
            <p:spPr bwMode="auto">
              <a:xfrm>
                <a:off x="2079227" y="1581820"/>
                <a:ext cx="1783556" cy="1537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華康中圓體"/>
                              <a:cs typeface="Times New Roman"/>
                            </a:rPr>
                            <m:t>𝟐</m:t>
                          </m:r>
                        </m:num>
                        <m:den>
                          <m:r>
                            <a:rPr lang="en-US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華康中圓體"/>
                              <a:cs typeface="Times New Roman"/>
                            </a:rPr>
                            <m:t>𝟑</m:t>
                          </m:r>
                        </m:den>
                      </m:f>
                      <m:r>
                        <a:rPr lang="en-US" sz="5000" b="1" i="1" kern="100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÷</m:t>
                      </m:r>
                      <m:f>
                        <m:fPr>
                          <m:ctrlP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𝟑</m:t>
                          </m:r>
                        </m:num>
                        <m:den>
                          <m: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zh-TW" altLang="en-US" sz="5000" kern="100">
                  <a:solidFill>
                    <a:prstClr val="black"/>
                  </a:solidFill>
                  <a:latin typeface="Calibri"/>
                  <a:ea typeface="新細明體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文字方塊 3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9227" y="1581820"/>
                <a:ext cx="1783556" cy="153779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D:\vito\分享報告\簡報用小插圖\math\math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963" y="4819650"/>
            <a:ext cx="23526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vito\分享報告\簡報用小插圖\想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81500"/>
            <a:ext cx="2370666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vito\分享報告\簡報用小插圖\分數\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915" y="2258773"/>
            <a:ext cx="695325" cy="43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364"/>
              <p:cNvSpPr txBox="1">
                <a:spLocks noChangeArrowheads="1"/>
              </p:cNvSpPr>
              <p:nvPr/>
            </p:nvSpPr>
            <p:spPr bwMode="auto">
              <a:xfrm>
                <a:off x="4733527" y="1629550"/>
                <a:ext cx="4364436" cy="1537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華康中圓體"/>
                              <a:cs typeface="Times New Roman"/>
                            </a:rPr>
                            <m:t>𝟐</m:t>
                          </m:r>
                          <m:r>
                            <a:rPr lang="en-US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×</m:t>
                          </m:r>
                          <m: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𝟒</m:t>
                          </m:r>
                        </m:num>
                        <m:den>
                          <m:r>
                            <a:rPr lang="en-US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華康中圓體"/>
                              <a:cs typeface="Times New Roman"/>
                            </a:rPr>
                            <m:t>𝟑</m:t>
                          </m:r>
                          <m:r>
                            <a:rPr lang="en-US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×</m:t>
                          </m:r>
                          <m: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𝟒</m:t>
                          </m:r>
                        </m:den>
                      </m:f>
                      <m:r>
                        <a:rPr lang="en-US" sz="5000" b="1" i="1" kern="100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÷</m:t>
                      </m:r>
                      <m:f>
                        <m:fPr>
                          <m:ctrlP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𝟑</m:t>
                          </m:r>
                          <m: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×</m:t>
                          </m:r>
                          <m: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𝟑</m:t>
                          </m:r>
                        </m:num>
                        <m:den>
                          <m: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𝟒</m:t>
                          </m:r>
                          <m: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×</m:t>
                          </m:r>
                          <m: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zh-TW" altLang="en-US" sz="5000" kern="100">
                  <a:solidFill>
                    <a:prstClr val="black"/>
                  </a:solidFill>
                  <a:latin typeface="Calibri"/>
                  <a:ea typeface="新細明體"/>
                  <a:cs typeface="Times New Roman"/>
                </a:endParaRPr>
              </a:p>
            </p:txBody>
          </p:sp>
        </mc:Choice>
        <mc:Fallback xmlns="">
          <p:sp>
            <p:nvSpPr>
              <p:cNvPr id="14" name="文字方塊 3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3527" y="1629550"/>
                <a:ext cx="4364436" cy="153779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群組 1"/>
          <p:cNvGrpSpPr/>
          <p:nvPr/>
        </p:nvGrpSpPr>
        <p:grpSpPr>
          <a:xfrm>
            <a:off x="4733527" y="2590800"/>
            <a:ext cx="3923992" cy="576543"/>
            <a:chOff x="4733527" y="2590800"/>
            <a:chExt cx="3923992" cy="576543"/>
          </a:xfrm>
        </p:grpSpPr>
        <p:sp>
          <p:nvSpPr>
            <p:cNvPr id="3" name="矩形 2"/>
            <p:cNvSpPr/>
            <p:nvPr/>
          </p:nvSpPr>
          <p:spPr>
            <a:xfrm>
              <a:off x="4733527" y="2590800"/>
              <a:ext cx="1705373" cy="576543"/>
            </a:xfrm>
            <a:prstGeom prst="rect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952146" y="2590800"/>
              <a:ext cx="1705373" cy="576543"/>
            </a:xfrm>
            <a:prstGeom prst="rect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6553201" y="3276600"/>
            <a:ext cx="5372099" cy="917154"/>
            <a:chOff x="6553201" y="3276600"/>
            <a:chExt cx="5372099" cy="917154"/>
          </a:xfrm>
        </p:grpSpPr>
        <p:cxnSp>
          <p:nvCxnSpPr>
            <p:cNvPr id="6" name="直線單箭頭接點 5"/>
            <p:cNvCxnSpPr/>
            <p:nvPr/>
          </p:nvCxnSpPr>
          <p:spPr>
            <a:xfrm flipH="1" flipV="1">
              <a:off x="6553201" y="3276600"/>
              <a:ext cx="2927175" cy="440432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/>
            <p:nvPr/>
          </p:nvCxnSpPr>
          <p:spPr>
            <a:xfrm flipH="1" flipV="1">
              <a:off x="8657520" y="3276600"/>
              <a:ext cx="821443" cy="393700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標題 2"/>
            <p:cNvSpPr txBox="1">
              <a:spLocks/>
            </p:cNvSpPr>
            <p:nvPr/>
          </p:nvSpPr>
          <p:spPr>
            <a:xfrm>
              <a:off x="9385300" y="3522216"/>
              <a:ext cx="2540000" cy="671538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zh-TW" altLang="en-US" sz="3600" b="1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/>
                </a:rPr>
                <a:t>分一樣大塊</a:t>
              </a:r>
              <a:endParaRPr lang="zh-TW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3465335" y="3607962"/>
            <a:ext cx="6389864" cy="861774"/>
            <a:chOff x="3465335" y="3607962"/>
            <a:chExt cx="6389864" cy="861774"/>
          </a:xfrm>
        </p:grpSpPr>
        <p:pic>
          <p:nvPicPr>
            <p:cNvPr id="24" name="Picture 3" descr="D:\vito\分享報告\簡報用小插圖\分數\7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5335" y="3814890"/>
              <a:ext cx="695325" cy="431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字方塊 364"/>
                <p:cNvSpPr txBox="1">
                  <a:spLocks noChangeArrowheads="1"/>
                </p:cNvSpPr>
                <p:nvPr/>
              </p:nvSpPr>
              <p:spPr bwMode="auto">
                <a:xfrm>
                  <a:off x="4247576" y="3607962"/>
                  <a:ext cx="5607623" cy="8617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5000" b="1" i="1" kern="10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(</m:t>
                        </m:r>
                        <m:r>
                          <a:rPr lang="en-US" altLang="zh-TW" sz="5000" b="1" i="1" kern="10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𝟐</m:t>
                        </m:r>
                        <m:r>
                          <a:rPr lang="en-US" altLang="zh-TW" sz="5000" b="1" i="1" kern="10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×</m:t>
                        </m:r>
                        <m:r>
                          <a:rPr lang="en-US" altLang="zh-TW" sz="5000" b="1" i="1" kern="10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𝟒</m:t>
                        </m:r>
                        <m:r>
                          <a:rPr lang="en-US" altLang="zh-TW" sz="5000" b="1" i="1" kern="10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)÷(</m:t>
                        </m:r>
                        <m:r>
                          <a:rPr lang="en-US" altLang="zh-TW" sz="5000" b="1" i="1" kern="10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𝟑</m:t>
                        </m:r>
                        <m:r>
                          <a:rPr lang="en-US" altLang="zh-TW" sz="5000" b="1" i="1" kern="10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×</m:t>
                        </m:r>
                        <m:r>
                          <a:rPr lang="en-US" altLang="zh-TW" sz="5000" b="1" i="1" kern="10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𝟑</m:t>
                        </m:r>
                        <m:r>
                          <a:rPr lang="en-US" altLang="zh-TW" sz="5000" b="1" i="1" kern="10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)</m:t>
                        </m:r>
                      </m:oMath>
                    </m:oMathPara>
                  </a14:m>
                  <a:endParaRPr lang="zh-TW" altLang="en-US" sz="5000" kern="100">
                    <a:solidFill>
                      <a:prstClr val="black"/>
                    </a:solidFill>
                    <a:latin typeface="Calibri"/>
                    <a:ea typeface="新細明體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6" name="文字方塊 3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47576" y="3607962"/>
                  <a:ext cx="5607623" cy="86177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群組 6"/>
          <p:cNvGrpSpPr/>
          <p:nvPr/>
        </p:nvGrpSpPr>
        <p:grpSpPr>
          <a:xfrm>
            <a:off x="3466350" y="4643613"/>
            <a:ext cx="3010650" cy="1537793"/>
            <a:chOff x="3466350" y="4643613"/>
            <a:chExt cx="3010650" cy="1537793"/>
          </a:xfrm>
        </p:grpSpPr>
        <p:pic>
          <p:nvPicPr>
            <p:cNvPr id="27" name="Picture 3" descr="D:\vito\分享報告\簡報用小插圖\分數\7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6350" y="5256288"/>
              <a:ext cx="695325" cy="431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字方塊 364"/>
                <p:cNvSpPr txBox="1">
                  <a:spLocks noChangeArrowheads="1"/>
                </p:cNvSpPr>
                <p:nvPr/>
              </p:nvSpPr>
              <p:spPr bwMode="auto">
                <a:xfrm>
                  <a:off x="4485568" y="4643613"/>
                  <a:ext cx="1991432" cy="15377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TW" altLang="en-US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𝟐</m:t>
                            </m:r>
                            <m:r>
                              <a:rPr lang="en-US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×</m:t>
                            </m:r>
                            <m:r>
                              <a:rPr lang="en-US" altLang="zh-TW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𝟑</m:t>
                            </m:r>
                            <m:r>
                              <a:rPr lang="en-US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×</m:t>
                            </m:r>
                            <m:r>
                              <a:rPr lang="en-US" altLang="zh-TW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zh-TW" altLang="en-US" sz="5000" kern="100">
                    <a:solidFill>
                      <a:prstClr val="black"/>
                    </a:solidFill>
                    <a:latin typeface="Calibri"/>
                    <a:ea typeface="新細明體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8" name="文字方塊 3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85568" y="4643613"/>
                  <a:ext cx="1991432" cy="153779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19368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2"/>
          <p:cNvSpPr txBox="1">
            <a:spLocks/>
          </p:cNvSpPr>
          <p:nvPr/>
        </p:nvSpPr>
        <p:spPr>
          <a:xfrm>
            <a:off x="9022734" y="95088"/>
            <a:ext cx="30241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TW" altLang="en-US" sz="4000" b="1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分數的除法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364"/>
          <p:cNvSpPr txBox="1">
            <a:spLocks noChangeArrowheads="1"/>
          </p:cNvSpPr>
          <p:nvPr/>
        </p:nvSpPr>
        <p:spPr bwMode="auto">
          <a:xfrm>
            <a:off x="150812" y="190470"/>
            <a:ext cx="64023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r>
              <a:rPr lang="zh-TW" altLang="en-US" sz="5000" b="1" kern="100" smtClean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怎麼談分數除以分數</a:t>
            </a:r>
            <a:endParaRPr lang="zh-TW" altLang="en-US" sz="5000" b="1" kern="100">
              <a:solidFill>
                <a:prstClr val="black">
                  <a:lumMod val="50000"/>
                  <a:lumOff val="50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23" name="標題 2"/>
          <p:cNvSpPr txBox="1">
            <a:spLocks/>
          </p:cNvSpPr>
          <p:nvPr/>
        </p:nvSpPr>
        <p:spPr>
          <a:xfrm>
            <a:off x="9385300" y="3709494"/>
            <a:ext cx="2540000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b="1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同時縮小</a:t>
            </a:r>
            <a:endParaRPr lang="zh-TW" altLang="en-US" sz="36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364"/>
              <p:cNvSpPr txBox="1">
                <a:spLocks noChangeArrowheads="1"/>
              </p:cNvSpPr>
              <p:nvPr/>
            </p:nvSpPr>
            <p:spPr bwMode="auto">
              <a:xfrm>
                <a:off x="3329427" y="2245319"/>
                <a:ext cx="2459831" cy="1537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華康中圓體"/>
                              <a:cs typeface="Times New Roman"/>
                            </a:rPr>
                            <m:t>𝟐</m:t>
                          </m:r>
                        </m:num>
                        <m:den>
                          <m:r>
                            <a:rPr lang="en-US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華康中圓體"/>
                              <a:cs typeface="Times New Roman"/>
                            </a:rPr>
                            <m:t>𝟑</m:t>
                          </m:r>
                        </m:den>
                      </m:f>
                      <m:r>
                        <a:rPr lang="en-US" sz="5000" b="1" i="1" kern="100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×</m:t>
                      </m:r>
                      <m:r>
                        <a:rPr lang="en-US" altLang="zh-TW" sz="5000" b="1" i="1" kern="100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𝟒</m:t>
                      </m:r>
                    </m:oMath>
                  </m:oMathPara>
                </a14:m>
                <a:endParaRPr lang="zh-TW" altLang="en-US" sz="5000" kern="100" dirty="0">
                  <a:solidFill>
                    <a:prstClr val="black"/>
                  </a:solidFill>
                  <a:latin typeface="Calibri"/>
                  <a:ea typeface="新細明體"/>
                  <a:cs typeface="Times New Roman"/>
                </a:endParaRPr>
              </a:p>
            </p:txBody>
          </p:sp>
        </mc:Choice>
        <mc:Fallback xmlns="">
          <p:sp>
            <p:nvSpPr>
              <p:cNvPr id="28" name="文字方塊 3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9427" y="2245319"/>
                <a:ext cx="2459831" cy="153779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6" descr="C:\Users\User\Desktop\mathtre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014" y="4762500"/>
            <a:ext cx="2570843" cy="192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56933" y="997617"/>
            <a:ext cx="7451545" cy="1593183"/>
            <a:chOff x="56933" y="997617"/>
            <a:chExt cx="7451545" cy="15931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364"/>
                <p:cNvSpPr txBox="1">
                  <a:spLocks noChangeArrowheads="1"/>
                </p:cNvSpPr>
                <p:nvPr/>
              </p:nvSpPr>
              <p:spPr bwMode="auto">
                <a:xfrm>
                  <a:off x="4477544" y="997620"/>
                  <a:ext cx="678656" cy="15377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TW" altLang="en-US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zh-TW" altLang="en-US" sz="5000" kern="100">
                    <a:solidFill>
                      <a:prstClr val="black"/>
                    </a:solidFill>
                    <a:latin typeface="Calibri"/>
                    <a:ea typeface="新細明體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9" name="文字方塊 3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77544" y="997620"/>
                  <a:ext cx="678656" cy="153779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Picture 11" descr="C:\Users\User\Desktop\1050319\調查1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933" y="1004120"/>
              <a:ext cx="2063387" cy="1586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364"/>
                <p:cNvSpPr txBox="1">
                  <a:spLocks noChangeArrowheads="1"/>
                </p:cNvSpPr>
                <p:nvPr/>
              </p:nvSpPr>
              <p:spPr bwMode="auto">
                <a:xfrm>
                  <a:off x="6616700" y="997617"/>
                  <a:ext cx="891778" cy="15377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TW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altLang="zh-TW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TW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zh-TW" altLang="en-US" sz="5000" kern="100">
                    <a:solidFill>
                      <a:prstClr val="black"/>
                    </a:solidFill>
                    <a:latin typeface="Calibri"/>
                    <a:ea typeface="新細明體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1" name="文字方塊 3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16700" y="997617"/>
                  <a:ext cx="891778" cy="153779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364"/>
                <p:cNvSpPr txBox="1">
                  <a:spLocks noChangeArrowheads="1"/>
                </p:cNvSpPr>
                <p:nvPr/>
              </p:nvSpPr>
              <p:spPr bwMode="auto">
                <a:xfrm>
                  <a:off x="5595584" y="1428507"/>
                  <a:ext cx="768350" cy="8617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5000" b="1" i="1" kern="10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÷</m:t>
                        </m:r>
                      </m:oMath>
                    </m:oMathPara>
                  </a14:m>
                  <a:endParaRPr lang="zh-TW" altLang="en-US" sz="5000" kern="100">
                    <a:solidFill>
                      <a:prstClr val="black"/>
                    </a:solidFill>
                    <a:latin typeface="Calibri"/>
                    <a:ea typeface="新細明體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2" name="文字方塊 3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95584" y="1428507"/>
                  <a:ext cx="768350" cy="86177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364"/>
              <p:cNvSpPr txBox="1">
                <a:spLocks noChangeArrowheads="1"/>
              </p:cNvSpPr>
              <p:nvPr/>
            </p:nvSpPr>
            <p:spPr bwMode="auto">
              <a:xfrm>
                <a:off x="5570184" y="2664957"/>
                <a:ext cx="768350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5000" b="1" i="1" kern="100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÷</m:t>
                      </m:r>
                    </m:oMath>
                  </m:oMathPara>
                </a14:m>
                <a:endParaRPr lang="zh-TW" altLang="en-US" sz="5000" kern="100">
                  <a:solidFill>
                    <a:prstClr val="black"/>
                  </a:solidFill>
                  <a:latin typeface="Calibri"/>
                  <a:ea typeface="新細明體"/>
                  <a:cs typeface="Times New Roman"/>
                </a:endParaRPr>
              </a:p>
            </p:txBody>
          </p:sp>
        </mc:Choice>
        <mc:Fallback xmlns="">
          <p:sp>
            <p:nvSpPr>
              <p:cNvPr id="25" name="文字方塊 3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70184" y="2664957"/>
                <a:ext cx="768350" cy="86177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364"/>
              <p:cNvSpPr txBox="1">
                <a:spLocks noChangeArrowheads="1"/>
              </p:cNvSpPr>
              <p:nvPr/>
            </p:nvSpPr>
            <p:spPr bwMode="auto">
              <a:xfrm>
                <a:off x="6427589" y="2690357"/>
                <a:ext cx="891778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5000" b="1" i="1" kern="100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𝟑</m:t>
                      </m:r>
                    </m:oMath>
                  </m:oMathPara>
                </a14:m>
                <a:endParaRPr lang="zh-TW" altLang="en-US" sz="5000" kern="100">
                  <a:solidFill>
                    <a:prstClr val="black"/>
                  </a:solidFill>
                  <a:latin typeface="Calibri"/>
                  <a:ea typeface="新細明體"/>
                  <a:cs typeface="Times New Roman"/>
                </a:endParaRPr>
              </a:p>
            </p:txBody>
          </p:sp>
        </mc:Choice>
        <mc:Fallback xmlns="">
          <p:sp>
            <p:nvSpPr>
              <p:cNvPr id="29" name="文字方塊 3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27589" y="2690357"/>
                <a:ext cx="891778" cy="86177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64"/>
              <p:cNvSpPr txBox="1">
                <a:spLocks noChangeArrowheads="1"/>
              </p:cNvSpPr>
              <p:nvPr/>
            </p:nvSpPr>
            <p:spPr bwMode="auto">
              <a:xfrm>
                <a:off x="3329427" y="3695854"/>
                <a:ext cx="2459831" cy="1537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華康中圓體"/>
                              <a:cs typeface="Times New Roman"/>
                            </a:rPr>
                            <m:t>𝟐</m:t>
                          </m:r>
                        </m:num>
                        <m:den>
                          <m:r>
                            <a:rPr lang="en-US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華康中圓體"/>
                              <a:cs typeface="Times New Roman"/>
                            </a:rPr>
                            <m:t>𝟑</m:t>
                          </m:r>
                        </m:den>
                      </m:f>
                      <m:r>
                        <a:rPr lang="en-US" sz="5000" b="1" i="1" kern="100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×</m:t>
                      </m:r>
                      <m:f>
                        <m:fPr>
                          <m:ctrlP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𝟒</m:t>
                          </m:r>
                        </m:num>
                        <m:den>
                          <m: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zh-TW" altLang="en-US" sz="5000" kern="100" dirty="0">
                  <a:solidFill>
                    <a:prstClr val="black"/>
                  </a:solidFill>
                  <a:latin typeface="Calibri"/>
                  <a:ea typeface="新細明體"/>
                  <a:cs typeface="Times New Roman"/>
                </a:endParaRPr>
              </a:p>
            </p:txBody>
          </p:sp>
        </mc:Choice>
        <mc:Fallback xmlns="">
          <p:sp>
            <p:nvSpPr>
              <p:cNvPr id="31" name="文字方塊 3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9427" y="3695854"/>
                <a:ext cx="2459831" cy="153779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64"/>
              <p:cNvSpPr txBox="1">
                <a:spLocks noChangeArrowheads="1"/>
              </p:cNvSpPr>
              <p:nvPr/>
            </p:nvSpPr>
            <p:spPr bwMode="auto">
              <a:xfrm>
                <a:off x="5570184" y="4115492"/>
                <a:ext cx="768350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5000" b="1" i="1" kern="100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÷</m:t>
                      </m:r>
                    </m:oMath>
                  </m:oMathPara>
                </a14:m>
                <a:endParaRPr lang="zh-TW" altLang="en-US" sz="5000" kern="100">
                  <a:solidFill>
                    <a:prstClr val="black"/>
                  </a:solidFill>
                  <a:latin typeface="Calibri"/>
                  <a:ea typeface="新細明體"/>
                  <a:cs typeface="Times New Roman"/>
                </a:endParaRPr>
              </a:p>
            </p:txBody>
          </p:sp>
        </mc:Choice>
        <mc:Fallback xmlns="">
          <p:sp>
            <p:nvSpPr>
              <p:cNvPr id="32" name="文字方塊 3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70184" y="4115492"/>
                <a:ext cx="768350" cy="86177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64"/>
              <p:cNvSpPr txBox="1">
                <a:spLocks noChangeArrowheads="1"/>
              </p:cNvSpPr>
              <p:nvPr/>
            </p:nvSpPr>
            <p:spPr bwMode="auto">
              <a:xfrm>
                <a:off x="6427589" y="4115492"/>
                <a:ext cx="891778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5000" b="1" i="1" kern="10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1</m:t>
                      </m:r>
                    </m:oMath>
                  </m:oMathPara>
                </a14:m>
                <a:endParaRPr lang="zh-TW" altLang="en-US" sz="5000" kern="100">
                  <a:solidFill>
                    <a:prstClr val="black"/>
                  </a:solidFill>
                  <a:latin typeface="Calibri"/>
                  <a:ea typeface="新細明體"/>
                  <a:cs typeface="Times New Roman"/>
                </a:endParaRPr>
              </a:p>
            </p:txBody>
          </p:sp>
        </mc:Choice>
        <mc:Fallback xmlns="">
          <p:sp>
            <p:nvSpPr>
              <p:cNvPr id="33" name="文字方塊 3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27589" y="4115492"/>
                <a:ext cx="891778" cy="86177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弧形箭號 (左彎) 11"/>
          <p:cNvSpPr/>
          <p:nvPr/>
        </p:nvSpPr>
        <p:spPr>
          <a:xfrm>
            <a:off x="7620000" y="1656194"/>
            <a:ext cx="508000" cy="1541250"/>
          </a:xfrm>
          <a:prstGeom prst="curved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64"/>
              <p:cNvSpPr txBox="1">
                <a:spLocks noChangeArrowheads="1"/>
              </p:cNvSpPr>
              <p:nvPr/>
            </p:nvSpPr>
            <p:spPr bwMode="auto">
              <a:xfrm>
                <a:off x="8039100" y="2034032"/>
                <a:ext cx="1348014" cy="800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4600" b="1" i="1" kern="100" smtClean="0">
                          <a:solidFill>
                            <a:srgbClr val="FF00FF"/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×</m:t>
                      </m:r>
                      <m:r>
                        <a:rPr lang="en-US" altLang="zh-TW" sz="4600" b="1" i="1" kern="100" smtClean="0">
                          <a:solidFill>
                            <a:srgbClr val="FF00FF"/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𝟒</m:t>
                      </m:r>
                    </m:oMath>
                  </m:oMathPara>
                </a14:m>
                <a:endParaRPr lang="zh-TW" altLang="en-US" sz="4600" kern="100">
                  <a:solidFill>
                    <a:srgbClr val="FF00FF"/>
                  </a:solidFill>
                  <a:latin typeface="Calibri"/>
                  <a:ea typeface="新細明體"/>
                  <a:cs typeface="Times New Roman"/>
                </a:endParaRPr>
              </a:p>
            </p:txBody>
          </p:sp>
        </mc:Choice>
        <mc:Fallback xmlns="">
          <p:sp>
            <p:nvSpPr>
              <p:cNvPr id="34" name="文字方塊 3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39100" y="2034032"/>
                <a:ext cx="1348014" cy="80021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弧形箭號 (左彎) 34"/>
          <p:cNvSpPr/>
          <p:nvPr/>
        </p:nvSpPr>
        <p:spPr>
          <a:xfrm flipH="1">
            <a:off x="2963751" y="1758000"/>
            <a:ext cx="508000" cy="1541250"/>
          </a:xfrm>
          <a:prstGeom prst="curved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64"/>
              <p:cNvSpPr txBox="1">
                <a:spLocks noChangeArrowheads="1"/>
              </p:cNvSpPr>
              <p:nvPr/>
            </p:nvSpPr>
            <p:spPr bwMode="auto">
              <a:xfrm>
                <a:off x="1730037" y="2013032"/>
                <a:ext cx="1348014" cy="800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4600" b="1" i="1" kern="100" smtClean="0">
                          <a:solidFill>
                            <a:srgbClr val="FF00FF"/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×</m:t>
                      </m:r>
                      <m:r>
                        <a:rPr lang="en-US" altLang="zh-TW" sz="4600" b="1" i="1" kern="100" smtClean="0">
                          <a:solidFill>
                            <a:srgbClr val="FF00FF"/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𝟒</m:t>
                      </m:r>
                    </m:oMath>
                  </m:oMathPara>
                </a14:m>
                <a:endParaRPr lang="zh-TW" altLang="en-US" sz="4600" kern="100">
                  <a:solidFill>
                    <a:srgbClr val="FF00FF"/>
                  </a:solidFill>
                  <a:latin typeface="Calibri"/>
                  <a:ea typeface="新細明體"/>
                  <a:cs typeface="Times New Roman"/>
                </a:endParaRPr>
              </a:p>
            </p:txBody>
          </p:sp>
        </mc:Choice>
        <mc:Fallback xmlns="">
          <p:sp>
            <p:nvSpPr>
              <p:cNvPr id="36" name="文字方塊 3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0037" y="2013032"/>
                <a:ext cx="1348014" cy="80021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群組 2"/>
          <p:cNvGrpSpPr/>
          <p:nvPr/>
        </p:nvGrpSpPr>
        <p:grpSpPr>
          <a:xfrm>
            <a:off x="7501512" y="3351312"/>
            <a:ext cx="1767114" cy="1417632"/>
            <a:chOff x="7501512" y="3351312"/>
            <a:chExt cx="1767114" cy="1417632"/>
          </a:xfrm>
        </p:grpSpPr>
        <p:sp>
          <p:nvSpPr>
            <p:cNvPr id="37" name="弧形箭號 (左彎) 36"/>
            <p:cNvSpPr/>
            <p:nvPr/>
          </p:nvSpPr>
          <p:spPr>
            <a:xfrm>
              <a:off x="7501512" y="3506874"/>
              <a:ext cx="508000" cy="1255626"/>
            </a:xfrm>
            <a:prstGeom prst="curvedLef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字方塊 364"/>
                <p:cNvSpPr txBox="1">
                  <a:spLocks noChangeArrowheads="1"/>
                </p:cNvSpPr>
                <p:nvPr/>
              </p:nvSpPr>
              <p:spPr bwMode="auto">
                <a:xfrm>
                  <a:off x="7920612" y="3351312"/>
                  <a:ext cx="1348014" cy="14176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4600" b="1" i="1" kern="100" smtClean="0">
                            <a:solidFill>
                              <a:srgbClr val="FF00FF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×</m:t>
                        </m:r>
                        <m:f>
                          <m:fPr>
                            <m:ctrlPr>
                              <a:rPr lang="en-US" altLang="zh-TW" sz="4600" b="1" i="1" kern="100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altLang="zh-TW" sz="4600" b="1" i="1" kern="100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TW" sz="4600" b="1" i="1" kern="100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zh-TW" altLang="en-US" sz="4600" kern="100">
                    <a:solidFill>
                      <a:srgbClr val="FF00FF"/>
                    </a:solidFill>
                    <a:latin typeface="Calibri"/>
                    <a:ea typeface="新細明體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8" name="文字方塊 3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920612" y="3351312"/>
                  <a:ext cx="1348014" cy="14176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群組 3"/>
          <p:cNvGrpSpPr/>
          <p:nvPr/>
        </p:nvGrpSpPr>
        <p:grpSpPr>
          <a:xfrm>
            <a:off x="1635697" y="3448408"/>
            <a:ext cx="1823914" cy="1417632"/>
            <a:chOff x="1635697" y="3448408"/>
            <a:chExt cx="1823914" cy="1417632"/>
          </a:xfrm>
        </p:grpSpPr>
        <p:sp>
          <p:nvSpPr>
            <p:cNvPr id="39" name="弧形箭號 (左彎) 38"/>
            <p:cNvSpPr/>
            <p:nvPr/>
          </p:nvSpPr>
          <p:spPr>
            <a:xfrm flipH="1">
              <a:off x="2951611" y="3649270"/>
              <a:ext cx="508000" cy="1205884"/>
            </a:xfrm>
            <a:prstGeom prst="curvedLef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字方塊 364"/>
                <p:cNvSpPr txBox="1">
                  <a:spLocks noChangeArrowheads="1"/>
                </p:cNvSpPr>
                <p:nvPr/>
              </p:nvSpPr>
              <p:spPr bwMode="auto">
                <a:xfrm>
                  <a:off x="1635697" y="3448408"/>
                  <a:ext cx="1348014" cy="14176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4600" b="1" i="1" kern="100" smtClean="0">
                            <a:solidFill>
                              <a:srgbClr val="FF00FF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×</m:t>
                        </m:r>
                        <m:f>
                          <m:fPr>
                            <m:ctrlPr>
                              <a:rPr lang="en-US" altLang="zh-TW" sz="4600" b="1" i="1" kern="100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altLang="zh-TW" sz="4600" b="1" i="1" kern="100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TW" sz="4600" b="1" i="1" kern="100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zh-TW" altLang="en-US" sz="4600" kern="100" dirty="0">
                    <a:solidFill>
                      <a:srgbClr val="FF00FF"/>
                    </a:solidFill>
                    <a:latin typeface="Calibri"/>
                    <a:ea typeface="新細明體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40" name="文字方塊 3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35697" y="3448408"/>
                  <a:ext cx="1348014" cy="14176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群組 4"/>
          <p:cNvGrpSpPr/>
          <p:nvPr/>
        </p:nvGrpSpPr>
        <p:grpSpPr>
          <a:xfrm>
            <a:off x="3488516" y="5355253"/>
            <a:ext cx="2853646" cy="1422249"/>
            <a:chOff x="2335098" y="5246396"/>
            <a:chExt cx="2853646" cy="1422249"/>
          </a:xfrm>
        </p:grpSpPr>
        <p:pic>
          <p:nvPicPr>
            <p:cNvPr id="41" name="Picture 3" descr="D:\vito\分享報告\簡報用小插圖\分數\7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5098" y="5741647"/>
              <a:ext cx="695325" cy="431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3451537" y="5246396"/>
                  <a:ext cx="1737207" cy="1422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TW" altLang="en-US" sz="4600" b="1" i="1" kern="100" smtClean="0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altLang="zh-TW" sz="4600" b="1" i="1" kern="100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TW" sz="4600" b="1" i="1" kern="100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𝟑</m:t>
                            </m:r>
                          </m:den>
                        </m:f>
                        <m:r>
                          <a:rPr lang="en-US" altLang="zh-TW" sz="4600" b="1" i="1" kern="10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×</m:t>
                        </m:r>
                        <m:f>
                          <m:fPr>
                            <m:ctrlPr>
                              <a:rPr lang="en-US" altLang="zh-TW" sz="4600" b="1" i="1" kern="100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altLang="zh-TW" sz="4600" b="1" i="1" kern="100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𝟒</m:t>
                            </m:r>
                          </m:num>
                          <m:den>
                            <m:r>
                              <a:rPr lang="en-US" altLang="zh-TW" sz="4600" b="1" i="1" kern="100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zh-TW" altLang="en-US" sz="460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1537" y="5246396"/>
                  <a:ext cx="1737207" cy="1422249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標題 2"/>
          <p:cNvSpPr txBox="1">
            <a:spLocks/>
          </p:cNvSpPr>
          <p:nvPr/>
        </p:nvSpPr>
        <p:spPr>
          <a:xfrm>
            <a:off x="9385300" y="2140942"/>
            <a:ext cx="2540000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b="1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/>
              </a:rPr>
              <a:t>同時放大</a:t>
            </a:r>
            <a:endParaRPr lang="zh-TW" altLang="en-US" sz="3600" b="1" dirty="0">
              <a:solidFill>
                <a:prstClr val="black">
                  <a:lumMod val="65000"/>
                  <a:lumOff val="35000"/>
                </a:prstClr>
              </a:solidFill>
              <a:latin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745297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5" grpId="0"/>
      <p:bldP spid="29" grpId="0"/>
      <p:bldP spid="31" grpId="0"/>
      <p:bldP spid="32" grpId="0"/>
      <p:bldP spid="33" grpId="0"/>
      <p:bldP spid="12" grpId="0" animBg="1"/>
      <p:bldP spid="34" grpId="0"/>
      <p:bldP spid="35" grpId="0" animBg="1"/>
      <p:bldP spid="36" grpId="0"/>
      <p:bldP spid="2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User\Desktop\1050319\調查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12">
            <a:off x="9490176" y="676325"/>
            <a:ext cx="2104881" cy="215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2"/>
          <p:cNvSpPr txBox="1">
            <a:spLocks/>
          </p:cNvSpPr>
          <p:nvPr/>
        </p:nvSpPr>
        <p:spPr>
          <a:xfrm>
            <a:off x="3548742" y="2078132"/>
            <a:ext cx="6993874" cy="31628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5500"/>
              </a:lnSpc>
            </a:pPr>
            <a:r>
              <a:rPr lang="zh-TW" altLang="en-US" sz="4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分數除以分數</a:t>
            </a:r>
            <a:endParaRPr lang="en-US" altLang="zh-TW" sz="4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lnSpc>
                <a:spcPts val="5500"/>
              </a:lnSpc>
              <a:buFont typeface="Wingdings" panose="05000000000000000000" pitchFamily="2" charset="2"/>
              <a:buChar char="Ø"/>
            </a:pPr>
            <a:r>
              <a:rPr lang="zh-TW" altLang="en-US" sz="4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通分分母</a:t>
            </a:r>
            <a:r>
              <a:rPr lang="en-US" altLang="zh-TW" sz="4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一樣大</a:t>
            </a:r>
            <a:r>
              <a:rPr lang="en-US" altLang="zh-TW" sz="4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比分子</a:t>
            </a:r>
            <a:endParaRPr lang="en-US" altLang="zh-TW" sz="4200" b="1" dirty="0" smtClean="0">
              <a:solidFill>
                <a:prstClr val="black">
                  <a:lumMod val="50000"/>
                  <a:lumOff val="50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ts val="5500"/>
              </a:lnSpc>
              <a:buFont typeface="Wingdings" panose="05000000000000000000" pitchFamily="2" charset="2"/>
              <a:buChar char="Ø"/>
            </a:pPr>
            <a:r>
              <a:rPr lang="zh-TW" altLang="en-US" sz="4200" b="1" dirty="0" smtClean="0">
                <a:solidFill>
                  <a:prstClr val="black"/>
                </a:solidFill>
                <a:latin typeface="新細明體"/>
              </a:rPr>
              <a:t>把除數變成</a:t>
            </a:r>
            <a:r>
              <a:rPr lang="en-US" altLang="zh-TW" sz="4200" b="1" dirty="0" smtClean="0">
                <a:solidFill>
                  <a:prstClr val="black"/>
                </a:solidFill>
                <a:latin typeface="新細明體"/>
              </a:rPr>
              <a:t>1</a:t>
            </a:r>
          </a:p>
          <a:p>
            <a:pPr marL="571500" indent="-571500">
              <a:lnSpc>
                <a:spcPts val="5500"/>
              </a:lnSpc>
              <a:buFont typeface="Wingdings" panose="05000000000000000000" pitchFamily="2" charset="2"/>
              <a:buChar char="Ø"/>
            </a:pPr>
            <a:r>
              <a:rPr lang="zh-TW" altLang="en-US" sz="4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cs"/>
              </a:rPr>
              <a:t>除以分數就是乘以倒數</a:t>
            </a:r>
            <a:endParaRPr lang="zh-TW" altLang="en-US" sz="4200" b="1" dirty="0">
              <a:solidFill>
                <a:prstClr val="black"/>
              </a:solidFill>
              <a:latin typeface="MisterEarl BT" panose="03080802020302020203" pitchFamily="66" charset="0"/>
            </a:endParaRPr>
          </a:p>
        </p:txBody>
      </p:sp>
      <p:pic>
        <p:nvPicPr>
          <p:cNvPr id="6" name="Picture 2" descr="D:\生根(CA)\生根分享報告\簡報用小插圖\math\mathtre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004" y="3659544"/>
            <a:ext cx="2689225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27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2"/>
          <p:cNvSpPr txBox="1">
            <a:spLocks/>
          </p:cNvSpPr>
          <p:nvPr/>
        </p:nvSpPr>
        <p:spPr>
          <a:xfrm>
            <a:off x="3722080" y="599134"/>
            <a:ext cx="8112217" cy="12876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新細明體"/>
                <a:ea typeface="新細明體"/>
              </a:rPr>
              <a:t>@</a:t>
            </a:r>
            <a:r>
              <a:rPr lang="zh-TW" altLang="en-US" sz="400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sz="400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數的</a:t>
            </a:r>
            <a:r>
              <a:rPr lang="zh-TW" altLang="en-US" sz="400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意</a:t>
            </a:r>
            <a:r>
              <a:rPr lang="zh-TW" altLang="en-US" sz="400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涵</a:t>
            </a:r>
            <a:r>
              <a:rPr lang="zh-TW" altLang="en-US" sz="4000" smtClean="0">
                <a:solidFill>
                  <a:schemeClr val="tx1">
                    <a:lumMod val="85000"/>
                    <a:lumOff val="15000"/>
                  </a:schemeClr>
                </a:solidFill>
                <a:latin typeface="新細明體"/>
                <a:ea typeface="新細明體"/>
              </a:rPr>
              <a:t>：</a:t>
            </a:r>
            <a:r>
              <a:rPr lang="zh-TW" altLang="en-US" sz="400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</a:t>
            </a:r>
            <a:r>
              <a:rPr lang="zh-TW" altLang="en-US" sz="40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分再</a:t>
            </a:r>
            <a:r>
              <a:rPr lang="zh-TW" altLang="en-US" sz="400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zh-TW" altLang="en-US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4000" b="1" smtClean="0">
                <a:latin typeface="+mj-ea"/>
              </a:rPr>
              <a:t>分</a:t>
            </a:r>
            <a:r>
              <a:rPr lang="zh-TW" altLang="en-US" sz="4000" b="1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子是</a:t>
            </a:r>
            <a:r>
              <a:rPr lang="zh-TW" altLang="en-US" sz="4000" b="1" smtClean="0">
                <a:latin typeface="+mj-ea"/>
              </a:rPr>
              <a:t> </a:t>
            </a:r>
            <a:endParaRPr lang="en-US" altLang="zh-TW" sz="4000" b="1" smtClean="0">
              <a:latin typeface="+mj-ea"/>
            </a:endParaRPr>
          </a:p>
          <a:p>
            <a:r>
              <a:rPr lang="zh-TW" altLang="en-US" sz="4000" b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 </a:t>
            </a:r>
            <a:r>
              <a:rPr lang="zh-TW" altLang="en-US" sz="4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                      分母</a:t>
            </a:r>
            <a:r>
              <a:rPr lang="zh-TW" altLang="en-US" sz="4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的幾</a:t>
            </a:r>
            <a:r>
              <a:rPr lang="zh-TW" altLang="en-US" sz="4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倍</a:t>
            </a:r>
            <a:r>
              <a:rPr lang="zh-TW" altLang="en-US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、</a:t>
            </a:r>
            <a:r>
              <a:rPr lang="zh-TW" altLang="en-US" sz="4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比值</a:t>
            </a:r>
            <a:endParaRPr lang="zh-TW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21" y="1908574"/>
            <a:ext cx="2959433" cy="3867439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 rot="21100144">
            <a:off x="802609" y="639217"/>
            <a:ext cx="2255167" cy="583500"/>
            <a:chOff x="8494" y="734723"/>
            <a:chExt cx="2255167" cy="583500"/>
          </a:xfrm>
        </p:grpSpPr>
        <p:sp>
          <p:nvSpPr>
            <p:cNvPr id="13" name="文本框 415"/>
            <p:cNvSpPr txBox="1"/>
            <p:nvPr/>
          </p:nvSpPr>
          <p:spPr>
            <a:xfrm>
              <a:off x="8494" y="79500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方正苏新诗柳楷简体-yolan" panose="02000000000000000000" pitchFamily="2" charset="-122"/>
                  <a:sym typeface="Arial"/>
                </a:rPr>
                <a:t>脈絡省思</a:t>
              </a:r>
              <a:endParaRPr lang="zh-CN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endParaRPr>
            </a:p>
          </p:txBody>
        </p:sp>
        <p:grpSp>
          <p:nvGrpSpPr>
            <p:cNvPr id="14" name="组合 416"/>
            <p:cNvGrpSpPr/>
            <p:nvPr/>
          </p:nvGrpSpPr>
          <p:grpSpPr>
            <a:xfrm>
              <a:off x="1626808" y="734723"/>
              <a:ext cx="636853" cy="393183"/>
              <a:chOff x="3610120" y="261689"/>
              <a:chExt cx="636853" cy="393183"/>
            </a:xfrm>
          </p:grpSpPr>
          <p:pic>
            <p:nvPicPr>
              <p:cNvPr id="15" name="图片 417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09115">
                <a:off x="3830226" y="261689"/>
                <a:ext cx="416747" cy="246260"/>
              </a:xfrm>
              <a:prstGeom prst="rect">
                <a:avLst/>
              </a:prstGeom>
            </p:spPr>
          </p:pic>
          <p:sp>
            <p:nvSpPr>
              <p:cNvPr id="16" name="Freeform 249"/>
              <p:cNvSpPr>
                <a:spLocks noEditPoints="1"/>
              </p:cNvSpPr>
              <p:nvPr userDrawn="1"/>
            </p:nvSpPr>
            <p:spPr bwMode="auto">
              <a:xfrm rot="2431720" flipH="1">
                <a:off x="3610120" y="366070"/>
                <a:ext cx="211706" cy="288802"/>
              </a:xfrm>
              <a:custGeom>
                <a:avLst/>
                <a:gdLst>
                  <a:gd name="T0" fmla="*/ 82 w 239"/>
                  <a:gd name="T1" fmla="*/ 301 h 301"/>
                  <a:gd name="T2" fmla="*/ 64 w 239"/>
                  <a:gd name="T3" fmla="*/ 298 h 301"/>
                  <a:gd name="T4" fmla="*/ 8 w 239"/>
                  <a:gd name="T5" fmla="*/ 212 h 301"/>
                  <a:gd name="T6" fmla="*/ 100 w 239"/>
                  <a:gd name="T7" fmla="*/ 162 h 301"/>
                  <a:gd name="T8" fmla="*/ 153 w 239"/>
                  <a:gd name="T9" fmla="*/ 182 h 301"/>
                  <a:gd name="T10" fmla="*/ 44 w 239"/>
                  <a:gd name="T11" fmla="*/ 17 h 301"/>
                  <a:gd name="T12" fmla="*/ 53 w 239"/>
                  <a:gd name="T13" fmla="*/ 47 h 301"/>
                  <a:gd name="T14" fmla="*/ 51 w 239"/>
                  <a:gd name="T15" fmla="*/ 52 h 301"/>
                  <a:gd name="T16" fmla="*/ 46 w 239"/>
                  <a:gd name="T17" fmla="*/ 50 h 301"/>
                  <a:gd name="T18" fmla="*/ 34 w 239"/>
                  <a:gd name="T19" fmla="*/ 11 h 301"/>
                  <a:gd name="T20" fmla="*/ 33 w 239"/>
                  <a:gd name="T21" fmla="*/ 8 h 301"/>
                  <a:gd name="T22" fmla="*/ 34 w 239"/>
                  <a:gd name="T23" fmla="*/ 3 h 301"/>
                  <a:gd name="T24" fmla="*/ 36 w 239"/>
                  <a:gd name="T25" fmla="*/ 3 h 301"/>
                  <a:gd name="T26" fmla="*/ 44 w 239"/>
                  <a:gd name="T27" fmla="*/ 0 h 301"/>
                  <a:gd name="T28" fmla="*/ 81 w 239"/>
                  <a:gd name="T29" fmla="*/ 6 h 301"/>
                  <a:gd name="T30" fmla="*/ 80 w 239"/>
                  <a:gd name="T31" fmla="*/ 14 h 301"/>
                  <a:gd name="T32" fmla="*/ 47 w 239"/>
                  <a:gd name="T33" fmla="*/ 9 h 301"/>
                  <a:gd name="T34" fmla="*/ 161 w 239"/>
                  <a:gd name="T35" fmla="*/ 187 h 301"/>
                  <a:gd name="T36" fmla="*/ 239 w 239"/>
                  <a:gd name="T37" fmla="*/ 288 h 301"/>
                  <a:gd name="T38" fmla="*/ 236 w 239"/>
                  <a:gd name="T39" fmla="*/ 293 h 301"/>
                  <a:gd name="T40" fmla="*/ 231 w 239"/>
                  <a:gd name="T41" fmla="*/ 291 h 301"/>
                  <a:gd name="T42" fmla="*/ 161 w 239"/>
                  <a:gd name="T43" fmla="*/ 197 h 301"/>
                  <a:gd name="T44" fmla="*/ 149 w 239"/>
                  <a:gd name="T45" fmla="*/ 252 h 301"/>
                  <a:gd name="T46" fmla="*/ 82 w 239"/>
                  <a:gd name="T47" fmla="*/ 301 h 301"/>
                  <a:gd name="T48" fmla="*/ 79 w 239"/>
                  <a:gd name="T49" fmla="*/ 168 h 301"/>
                  <a:gd name="T50" fmla="*/ 16 w 239"/>
                  <a:gd name="T51" fmla="*/ 214 h 301"/>
                  <a:gd name="T52" fmla="*/ 66 w 239"/>
                  <a:gd name="T53" fmla="*/ 291 h 301"/>
                  <a:gd name="T54" fmla="*/ 141 w 239"/>
                  <a:gd name="T55" fmla="*/ 249 h 301"/>
                  <a:gd name="T56" fmla="*/ 153 w 239"/>
                  <a:gd name="T57" fmla="*/ 191 h 301"/>
                  <a:gd name="T58" fmla="*/ 99 w 239"/>
                  <a:gd name="T59" fmla="*/ 170 h 301"/>
                  <a:gd name="T60" fmla="*/ 79 w 239"/>
                  <a:gd name="T61" fmla="*/ 16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9" h="301">
                    <a:moveTo>
                      <a:pt x="82" y="301"/>
                    </a:moveTo>
                    <a:cubicBezTo>
                      <a:pt x="76" y="301"/>
                      <a:pt x="70" y="300"/>
                      <a:pt x="64" y="298"/>
                    </a:cubicBezTo>
                    <a:cubicBezTo>
                      <a:pt x="17" y="285"/>
                      <a:pt x="0" y="245"/>
                      <a:pt x="8" y="212"/>
                    </a:cubicBezTo>
                    <a:cubicBezTo>
                      <a:pt x="15" y="180"/>
                      <a:pt x="47" y="152"/>
                      <a:pt x="100" y="162"/>
                    </a:cubicBezTo>
                    <a:cubicBezTo>
                      <a:pt x="120" y="165"/>
                      <a:pt x="137" y="173"/>
                      <a:pt x="153" y="182"/>
                    </a:cubicBezTo>
                    <a:cubicBezTo>
                      <a:pt x="148" y="130"/>
                      <a:pt x="116" y="69"/>
                      <a:pt x="44" y="1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4" y="49"/>
                      <a:pt x="53" y="51"/>
                      <a:pt x="51" y="52"/>
                    </a:cubicBezTo>
                    <a:cubicBezTo>
                      <a:pt x="49" y="53"/>
                      <a:pt x="46" y="52"/>
                      <a:pt x="46" y="50"/>
                    </a:cubicBezTo>
                    <a:cubicBezTo>
                      <a:pt x="41" y="41"/>
                      <a:pt x="33" y="22"/>
                      <a:pt x="34" y="1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5" y="3"/>
                      <a:pt x="35" y="3"/>
                      <a:pt x="36" y="3"/>
                    </a:cubicBezTo>
                    <a:cubicBezTo>
                      <a:pt x="37" y="1"/>
                      <a:pt x="40" y="0"/>
                      <a:pt x="44" y="0"/>
                    </a:cubicBezTo>
                    <a:cubicBezTo>
                      <a:pt x="59" y="3"/>
                      <a:pt x="81" y="6"/>
                      <a:pt x="81" y="6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62" y="11"/>
                      <a:pt x="47" y="9"/>
                    </a:cubicBezTo>
                    <a:cubicBezTo>
                      <a:pt x="125" y="66"/>
                      <a:pt x="158" y="131"/>
                      <a:pt x="161" y="187"/>
                    </a:cubicBezTo>
                    <a:cubicBezTo>
                      <a:pt x="217" y="225"/>
                      <a:pt x="238" y="287"/>
                      <a:pt x="239" y="288"/>
                    </a:cubicBezTo>
                    <a:cubicBezTo>
                      <a:pt x="239" y="290"/>
                      <a:pt x="238" y="293"/>
                      <a:pt x="236" y="293"/>
                    </a:cubicBezTo>
                    <a:cubicBezTo>
                      <a:pt x="234" y="294"/>
                      <a:pt x="232" y="293"/>
                      <a:pt x="231" y="291"/>
                    </a:cubicBezTo>
                    <a:cubicBezTo>
                      <a:pt x="231" y="290"/>
                      <a:pt x="211" y="233"/>
                      <a:pt x="161" y="197"/>
                    </a:cubicBezTo>
                    <a:cubicBezTo>
                      <a:pt x="161" y="217"/>
                      <a:pt x="156" y="236"/>
                      <a:pt x="149" y="252"/>
                    </a:cubicBezTo>
                    <a:cubicBezTo>
                      <a:pt x="134" y="283"/>
                      <a:pt x="109" y="301"/>
                      <a:pt x="82" y="301"/>
                    </a:cubicBezTo>
                    <a:close/>
                    <a:moveTo>
                      <a:pt x="79" y="168"/>
                    </a:moveTo>
                    <a:cubicBezTo>
                      <a:pt x="43" y="168"/>
                      <a:pt x="21" y="189"/>
                      <a:pt x="16" y="214"/>
                    </a:cubicBezTo>
                    <a:cubicBezTo>
                      <a:pt x="9" y="243"/>
                      <a:pt x="24" y="279"/>
                      <a:pt x="66" y="291"/>
                    </a:cubicBezTo>
                    <a:cubicBezTo>
                      <a:pt x="96" y="299"/>
                      <a:pt x="125" y="283"/>
                      <a:pt x="141" y="249"/>
                    </a:cubicBezTo>
                    <a:cubicBezTo>
                      <a:pt x="149" y="232"/>
                      <a:pt x="154" y="212"/>
                      <a:pt x="153" y="191"/>
                    </a:cubicBezTo>
                    <a:cubicBezTo>
                      <a:pt x="138" y="181"/>
                      <a:pt x="120" y="174"/>
                      <a:pt x="99" y="170"/>
                    </a:cubicBezTo>
                    <a:cubicBezTo>
                      <a:pt x="92" y="168"/>
                      <a:pt x="85" y="168"/>
                      <a:pt x="79" y="16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sym typeface="Arial"/>
                </a:endParaRPr>
              </a:p>
            </p:txBody>
          </p:sp>
        </p:grpSp>
      </p:grpSp>
      <p:sp>
        <p:nvSpPr>
          <p:cNvPr id="17" name="標題 2"/>
          <p:cNvSpPr txBox="1">
            <a:spLocks/>
          </p:cNvSpPr>
          <p:nvPr/>
        </p:nvSpPr>
        <p:spPr>
          <a:xfrm>
            <a:off x="3666114" y="1905844"/>
            <a:ext cx="8112217" cy="12401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新細明體"/>
                <a:ea typeface="新細明體"/>
              </a:rPr>
              <a:t>@</a:t>
            </a:r>
            <a:r>
              <a:rPr lang="zh-TW" altLang="en-US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sz="400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</a:t>
            </a:r>
            <a:r>
              <a:rPr lang="zh-TW" altLang="en-US" sz="400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大小</a:t>
            </a:r>
            <a:r>
              <a:rPr lang="zh-TW" altLang="en-US" sz="4000" smtClean="0">
                <a:solidFill>
                  <a:schemeClr val="tx1">
                    <a:lumMod val="85000"/>
                    <a:lumOff val="15000"/>
                  </a:schemeClr>
                </a:solidFill>
                <a:latin typeface="新細明體"/>
                <a:ea typeface="新細明體"/>
              </a:rPr>
              <a:t>：</a:t>
            </a:r>
            <a:r>
              <a:rPr lang="zh-TW" altLang="en-US" sz="400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等值</a:t>
            </a:r>
            <a:r>
              <a:rPr lang="zh-TW" altLang="en-US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分數、</a:t>
            </a:r>
            <a:r>
              <a:rPr lang="zh-TW" altLang="en-US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因</a:t>
            </a:r>
            <a:r>
              <a:rPr lang="zh-TW" altLang="en-US" sz="4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數</a:t>
            </a:r>
            <a:r>
              <a:rPr lang="zh-TW" altLang="en-US" sz="40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倍</a:t>
            </a:r>
            <a:endParaRPr lang="en-US" altLang="zh-TW" sz="4000" smtClean="0">
              <a:solidFill>
                <a:schemeClr val="tx1">
                  <a:lumMod val="85000"/>
                  <a:lumOff val="15000"/>
                </a:schemeClr>
              </a:solidFill>
              <a:latin typeface="+mj-ea"/>
            </a:endParaRPr>
          </a:p>
          <a:p>
            <a:r>
              <a:rPr lang="zh-TW" alt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 </a:t>
            </a:r>
            <a:r>
              <a:rPr lang="zh-TW" altLang="en-US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                      數</a:t>
            </a:r>
            <a:r>
              <a:rPr lang="zh-TW" altLang="en-US" sz="4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分解</a:t>
            </a:r>
            <a:r>
              <a:rPr lang="zh-TW" altLang="en-US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b="1" smtClean="0">
                <a:latin typeface="+mj-ea"/>
              </a:rPr>
              <a:t>質</a:t>
            </a:r>
            <a:r>
              <a:rPr lang="zh-TW" altLang="en-US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數</a:t>
            </a:r>
            <a:endParaRPr lang="zh-TW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</a:endParaRPr>
          </a:p>
        </p:txBody>
      </p:sp>
      <p:sp>
        <p:nvSpPr>
          <p:cNvPr id="18" name="標題 2"/>
          <p:cNvSpPr txBox="1">
            <a:spLocks/>
          </p:cNvSpPr>
          <p:nvPr/>
        </p:nvSpPr>
        <p:spPr>
          <a:xfrm>
            <a:off x="3677000" y="3171437"/>
            <a:ext cx="8253733" cy="11604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新細明體"/>
                <a:ea typeface="新細明體"/>
              </a:rPr>
              <a:t>@</a:t>
            </a:r>
            <a:r>
              <a:rPr lang="zh-TW" altLang="en-US" sz="4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分數</a:t>
            </a:r>
            <a:r>
              <a:rPr lang="zh-TW" altLang="en-US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40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</a:t>
            </a:r>
            <a:r>
              <a:rPr lang="zh-TW" altLang="en-US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zh-TW" altLang="en-US" sz="4000" smtClean="0">
                <a:solidFill>
                  <a:schemeClr val="tx1">
                    <a:lumMod val="85000"/>
                    <a:lumOff val="15000"/>
                  </a:schemeClr>
                </a:solidFill>
                <a:latin typeface="新細明體"/>
                <a:ea typeface="新細明體"/>
              </a:rPr>
              <a:t>：</a:t>
            </a:r>
            <a:r>
              <a:rPr lang="zh-TW" altLang="en-US" sz="360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sz="3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一樣</a:t>
            </a:r>
            <a:r>
              <a:rPr lang="zh-TW" altLang="en-US" sz="360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大塊</a:t>
            </a:r>
            <a:r>
              <a:rPr lang="zh-TW" altLang="en-US" sz="360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才能</a:t>
            </a:r>
            <a:r>
              <a:rPr lang="zh-TW" alt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一起算</a:t>
            </a:r>
            <a:endParaRPr lang="en-US" altLang="zh-TW" sz="3600" b="1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</a:t>
            </a:r>
            <a:r>
              <a:rPr lang="zh-TW" alt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</a:rPr>
              <a:t>最</a:t>
            </a:r>
            <a:r>
              <a:rPr lang="zh-TW" altLang="en-US" sz="36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小公</a:t>
            </a:r>
            <a:r>
              <a:rPr lang="zh-TW" altLang="en-US" sz="3600" b="1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r>
              <a:rPr lang="zh-TW" altLang="en-US" sz="3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數</a:t>
            </a:r>
            <a:endParaRPr lang="zh-TW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23" name="標題 2"/>
          <p:cNvSpPr txBox="1">
            <a:spLocks/>
          </p:cNvSpPr>
          <p:nvPr/>
        </p:nvSpPr>
        <p:spPr>
          <a:xfrm>
            <a:off x="3666114" y="4440771"/>
            <a:ext cx="8253733" cy="644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新細明體"/>
                <a:ea typeface="新細明體"/>
              </a:rPr>
              <a:t>@</a:t>
            </a:r>
            <a:r>
              <a:rPr lang="zh-TW" altLang="en-US" sz="4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sz="4000" b="1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數乘</a:t>
            </a:r>
            <a:r>
              <a:rPr lang="zh-TW" altLang="en-US" sz="4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分</a:t>
            </a:r>
            <a:r>
              <a:rPr lang="zh-TW" altLang="en-US" sz="4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數</a:t>
            </a:r>
            <a:r>
              <a:rPr lang="zh-TW" altLang="en-US" sz="4000" smtClean="0">
                <a:solidFill>
                  <a:schemeClr val="tx1">
                    <a:lumMod val="85000"/>
                    <a:lumOff val="15000"/>
                  </a:schemeClr>
                </a:solidFill>
                <a:latin typeface="新細明體"/>
                <a:ea typeface="新細明體"/>
              </a:rPr>
              <a:t>：</a:t>
            </a:r>
            <a:r>
              <a:rPr lang="zh-TW" altLang="en-US" sz="360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</a:t>
            </a:r>
            <a:r>
              <a:rPr lang="zh-TW" altLang="en-US" sz="3600" b="1" smtClean="0">
                <a:latin typeface="+mj-ea"/>
              </a:rPr>
              <a:t>幾等</a:t>
            </a:r>
            <a:r>
              <a:rPr lang="zh-TW" altLang="en-US" sz="3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sz="360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</a:t>
            </a:r>
            <a:r>
              <a:rPr lang="zh-TW" altLang="en-US" sz="3600" b="1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幾倍</a:t>
            </a:r>
            <a:r>
              <a:rPr lang="zh-TW" altLang="en-US" sz="360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</a:t>
            </a:r>
            <a:endParaRPr lang="zh-TW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24" name="標題 2"/>
          <p:cNvSpPr txBox="1">
            <a:spLocks/>
          </p:cNvSpPr>
          <p:nvPr/>
        </p:nvSpPr>
        <p:spPr>
          <a:xfrm>
            <a:off x="3671557" y="5302535"/>
            <a:ext cx="8253733" cy="11200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新細明體"/>
                <a:ea typeface="新細明體"/>
              </a:rPr>
              <a:t>@</a:t>
            </a:r>
            <a:r>
              <a:rPr lang="zh-TW" altLang="en-US" sz="4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4000" b="1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</a:t>
            </a:r>
            <a:r>
              <a:rPr lang="zh-TW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除</a:t>
            </a:r>
            <a:r>
              <a:rPr lang="zh-TW" altLang="en-US" sz="4000" b="1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40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4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數</a:t>
            </a:r>
            <a:r>
              <a:rPr lang="zh-TW" altLang="en-US" sz="4000" smtClean="0">
                <a:solidFill>
                  <a:schemeClr val="tx1">
                    <a:lumMod val="85000"/>
                    <a:lumOff val="15000"/>
                  </a:schemeClr>
                </a:solidFill>
                <a:latin typeface="新細明體"/>
                <a:ea typeface="新細明體"/>
              </a:rPr>
              <a:t>：</a:t>
            </a:r>
            <a:r>
              <a:rPr lang="zh-TW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sz="3600" b="1">
                <a:latin typeface="標楷體" panose="03000509000000000000" pitchFamily="65" charset="-120"/>
                <a:ea typeface="標楷體" panose="03000509000000000000" pitchFamily="65" charset="-120"/>
              </a:rPr>
              <a:t>一樣</a:t>
            </a:r>
            <a:r>
              <a:rPr lang="zh-TW" altLang="en-US" sz="360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sz="3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比</a:t>
            </a:r>
            <a:r>
              <a:rPr lang="zh-TW" altLang="en-US" sz="36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塊</a:t>
            </a:r>
            <a:r>
              <a:rPr lang="zh-TW" altLang="en-US" sz="3600" b="1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數、</a:t>
            </a:r>
            <a:endParaRPr lang="en-US" altLang="zh-TW" sz="3600" b="1" smtClean="0">
              <a:solidFill>
                <a:schemeClr val="bg1">
                  <a:lumMod val="50000"/>
                </a:schemeClr>
              </a:solidFill>
              <a:latin typeface="+mj-ea"/>
            </a:endParaRPr>
          </a:p>
          <a:p>
            <a:r>
              <a:rPr lang="zh-TW" altLang="en-US" sz="3600" b="1">
                <a:solidFill>
                  <a:schemeClr val="bg1">
                    <a:lumMod val="50000"/>
                  </a:schemeClr>
                </a:solidFill>
                <a:latin typeface="+mj-ea"/>
              </a:rPr>
              <a:t> </a:t>
            </a:r>
            <a:r>
              <a:rPr lang="zh-TW" altLang="en-US" sz="3600" b="1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                            把</a:t>
            </a:r>
            <a:r>
              <a:rPr lang="zh-TW" altLang="en-US" sz="3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除</a:t>
            </a:r>
            <a:r>
              <a:rPr lang="zh-TW" altLang="en-US" sz="360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</a:t>
            </a:r>
            <a:r>
              <a:rPr lang="zh-TW" altLang="en-US" sz="3600" b="1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變</a:t>
            </a:r>
            <a:r>
              <a:rPr lang="zh-TW" altLang="en-US" sz="360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</a:t>
            </a:r>
            <a:r>
              <a:rPr lang="en-US" altLang="zh-TW" sz="3600" b="1" smtClean="0">
                <a:latin typeface="+mj-ea"/>
              </a:rPr>
              <a:t>1</a:t>
            </a:r>
            <a:endParaRPr lang="zh-TW" altLang="en-US" sz="3600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4207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23" grpId="0"/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68932" y="578598"/>
            <a:ext cx="1586753" cy="8997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想分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3"/>
          <p:cNvSpPr txBox="1">
            <a:spLocks/>
          </p:cNvSpPr>
          <p:nvPr/>
        </p:nvSpPr>
        <p:spPr bwMode="auto">
          <a:xfrm>
            <a:off x="2743192" y="578598"/>
            <a:ext cx="3281082" cy="899738"/>
          </a:xfrm>
          <a:prstGeom prst="rect">
            <a:avLst/>
          </a:prstGeom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沒辦法整分</a:t>
            </a:r>
            <a:endParaRPr lang="zh-TW" altLang="en-US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3"/>
          <p:cNvSpPr txBox="1">
            <a:spLocks/>
          </p:cNvSpPr>
          <p:nvPr/>
        </p:nvSpPr>
        <p:spPr bwMode="auto">
          <a:xfrm>
            <a:off x="6911781" y="578598"/>
            <a:ext cx="1649504" cy="899738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分數</a:t>
            </a:r>
            <a:endParaRPr lang="zh-TW" altLang="en-US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標題 3"/>
          <p:cNvSpPr txBox="1">
            <a:spLocks/>
          </p:cNvSpPr>
          <p:nvPr/>
        </p:nvSpPr>
        <p:spPr bwMode="auto">
          <a:xfrm>
            <a:off x="268932" y="1906214"/>
            <a:ext cx="2617694" cy="899738"/>
          </a:xfrm>
          <a:prstGeom prst="rect">
            <a:avLst/>
          </a:prstGeom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想一起講</a:t>
            </a:r>
            <a:endParaRPr lang="zh-TW" altLang="en-US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向右箭號 7"/>
          <p:cNvSpPr/>
          <p:nvPr/>
        </p:nvSpPr>
        <p:spPr>
          <a:xfrm>
            <a:off x="2061874" y="851226"/>
            <a:ext cx="475129" cy="421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6230463" y="851226"/>
            <a:ext cx="475129" cy="421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0" name="向右箭號 9"/>
          <p:cNvSpPr/>
          <p:nvPr/>
        </p:nvSpPr>
        <p:spPr>
          <a:xfrm>
            <a:off x="3092815" y="2145412"/>
            <a:ext cx="475129" cy="421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1" name="標題 3"/>
          <p:cNvSpPr txBox="1">
            <a:spLocks/>
          </p:cNvSpPr>
          <p:nvPr/>
        </p:nvSpPr>
        <p:spPr bwMode="auto">
          <a:xfrm>
            <a:off x="3774133" y="1906214"/>
            <a:ext cx="2617694" cy="899738"/>
          </a:xfrm>
          <a:prstGeom prst="rect">
            <a:avLst/>
          </a:prstGeom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分成一樣</a:t>
            </a:r>
            <a:endParaRPr lang="zh-TW" altLang="en-US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標題 3"/>
          <p:cNvSpPr txBox="1">
            <a:spLocks/>
          </p:cNvSpPr>
          <p:nvPr/>
        </p:nvSpPr>
        <p:spPr bwMode="auto">
          <a:xfrm>
            <a:off x="7279334" y="1906213"/>
            <a:ext cx="2617694" cy="899738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等值分數</a:t>
            </a:r>
            <a:endParaRPr lang="zh-TW" altLang="en-US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向右箭號 12"/>
          <p:cNvSpPr/>
          <p:nvPr/>
        </p:nvSpPr>
        <p:spPr>
          <a:xfrm>
            <a:off x="6593533" y="2145412"/>
            <a:ext cx="475129" cy="421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4" name="向右箭號 13"/>
          <p:cNvSpPr/>
          <p:nvPr/>
        </p:nvSpPr>
        <p:spPr>
          <a:xfrm rot="5400000">
            <a:off x="4845415" y="3023159"/>
            <a:ext cx="475129" cy="421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7" name="標題 3"/>
          <p:cNvSpPr txBox="1">
            <a:spLocks/>
          </p:cNvSpPr>
          <p:nvPr/>
        </p:nvSpPr>
        <p:spPr bwMode="auto">
          <a:xfrm>
            <a:off x="4020661" y="3661707"/>
            <a:ext cx="2124636" cy="899738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公倍數</a:t>
            </a:r>
            <a:endParaRPr lang="zh-TW" altLang="en-US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向右箭號 17"/>
          <p:cNvSpPr/>
          <p:nvPr/>
        </p:nvSpPr>
        <p:spPr>
          <a:xfrm rot="5400000">
            <a:off x="4863344" y="4778652"/>
            <a:ext cx="475129" cy="421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9" name="標題 3"/>
          <p:cNvSpPr txBox="1">
            <a:spLocks/>
          </p:cNvSpPr>
          <p:nvPr/>
        </p:nvSpPr>
        <p:spPr bwMode="auto">
          <a:xfrm>
            <a:off x="4038590" y="5417200"/>
            <a:ext cx="2124636" cy="899738"/>
          </a:xfrm>
          <a:prstGeom prst="rect">
            <a:avLst/>
          </a:prstGeom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想簡化</a:t>
            </a:r>
            <a:endParaRPr lang="zh-TW" altLang="en-US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向右箭號 19"/>
          <p:cNvSpPr/>
          <p:nvPr/>
        </p:nvSpPr>
        <p:spPr>
          <a:xfrm>
            <a:off x="6391827" y="5656398"/>
            <a:ext cx="475129" cy="421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1" name="標題 3"/>
          <p:cNvSpPr txBox="1">
            <a:spLocks/>
          </p:cNvSpPr>
          <p:nvPr/>
        </p:nvSpPr>
        <p:spPr bwMode="auto">
          <a:xfrm>
            <a:off x="7095557" y="5394414"/>
            <a:ext cx="2124636" cy="899738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短除法</a:t>
            </a:r>
            <a:endParaRPr lang="zh-TW" altLang="en-US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標題 3"/>
          <p:cNvSpPr txBox="1">
            <a:spLocks/>
          </p:cNvSpPr>
          <p:nvPr/>
        </p:nvSpPr>
        <p:spPr bwMode="auto">
          <a:xfrm>
            <a:off x="9448794" y="5417199"/>
            <a:ext cx="2124636" cy="899738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質因數</a:t>
            </a:r>
            <a:endParaRPr lang="zh-TW" altLang="en-US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標題 3"/>
          <p:cNvSpPr txBox="1">
            <a:spLocks/>
          </p:cNvSpPr>
          <p:nvPr/>
        </p:nvSpPr>
        <p:spPr bwMode="auto">
          <a:xfrm>
            <a:off x="9448792" y="574490"/>
            <a:ext cx="2465293" cy="899738"/>
          </a:xfrm>
          <a:prstGeom prst="rect">
            <a:avLst/>
          </a:prstGeom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先分再數</a:t>
            </a:r>
            <a:endParaRPr lang="zh-TW" altLang="en-US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向右箭號 23"/>
          <p:cNvSpPr/>
          <p:nvPr/>
        </p:nvSpPr>
        <p:spPr>
          <a:xfrm>
            <a:off x="8767474" y="847118"/>
            <a:ext cx="475129" cy="421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5" name="向右箭號 24"/>
          <p:cNvSpPr/>
          <p:nvPr/>
        </p:nvSpPr>
        <p:spPr>
          <a:xfrm rot="5400000">
            <a:off x="8323721" y="3023159"/>
            <a:ext cx="475129" cy="421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7" name="標題 3"/>
          <p:cNvSpPr txBox="1">
            <a:spLocks/>
          </p:cNvSpPr>
          <p:nvPr/>
        </p:nvSpPr>
        <p:spPr bwMode="auto">
          <a:xfrm>
            <a:off x="7328638" y="3661707"/>
            <a:ext cx="2465293" cy="899738"/>
          </a:xfrm>
          <a:prstGeom prst="rect">
            <a:avLst/>
          </a:prstGeom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一起縮放</a:t>
            </a:r>
            <a:endParaRPr lang="zh-TW" altLang="en-US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向右箭號 27"/>
          <p:cNvSpPr/>
          <p:nvPr/>
        </p:nvSpPr>
        <p:spPr>
          <a:xfrm>
            <a:off x="9968745" y="3896001"/>
            <a:ext cx="475129" cy="421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9" name="向右箭號 28"/>
          <p:cNvSpPr/>
          <p:nvPr/>
        </p:nvSpPr>
        <p:spPr>
          <a:xfrm rot="5400000">
            <a:off x="10193813" y="2299312"/>
            <a:ext cx="1800000" cy="421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0" name="標題 3"/>
          <p:cNvSpPr txBox="1">
            <a:spLocks/>
          </p:cNvSpPr>
          <p:nvPr/>
        </p:nvSpPr>
        <p:spPr bwMode="auto">
          <a:xfrm>
            <a:off x="10614199" y="3661707"/>
            <a:ext cx="959231" cy="899738"/>
          </a:xfrm>
          <a:prstGeom prst="rect">
            <a:avLst/>
          </a:prstGeom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倍</a:t>
            </a:r>
            <a:endParaRPr lang="zh-TW" altLang="en-US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D:\vito\分享報告\簡報用小插圖\想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65" y="3740604"/>
            <a:ext cx="2787828" cy="28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56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2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75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25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75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25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75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2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 rot="21140313">
            <a:off x="243372" y="394124"/>
            <a:ext cx="2209685" cy="446276"/>
            <a:chOff x="282804" y="244311"/>
            <a:chExt cx="2209685" cy="446276"/>
          </a:xfrm>
        </p:grpSpPr>
        <p:sp>
          <p:nvSpPr>
            <p:cNvPr id="14" name="文本框 13"/>
            <p:cNvSpPr txBox="1"/>
            <p:nvPr/>
          </p:nvSpPr>
          <p:spPr>
            <a:xfrm>
              <a:off x="282804" y="244311"/>
              <a:ext cx="1364476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30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方正苏新诗柳楷简体-yolan" panose="02000000000000000000" pitchFamily="2" charset="-122"/>
                  <a:sym typeface="Arial"/>
                </a:rPr>
                <a:t>問題交流</a:t>
              </a:r>
              <a:endParaRPr lang="zh-CN" altLang="en-US" sz="23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855636" y="244313"/>
              <a:ext cx="636853" cy="393183"/>
              <a:chOff x="3610120" y="261689"/>
              <a:chExt cx="636853" cy="393183"/>
            </a:xfrm>
          </p:grpSpPr>
          <p:pic>
            <p:nvPicPr>
              <p:cNvPr id="16" name="图片 15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09115">
                <a:off x="3830226" y="261689"/>
                <a:ext cx="416747" cy="246260"/>
              </a:xfrm>
              <a:prstGeom prst="rect">
                <a:avLst/>
              </a:prstGeom>
            </p:spPr>
          </p:pic>
          <p:sp>
            <p:nvSpPr>
              <p:cNvPr id="17" name="Freeform 249"/>
              <p:cNvSpPr>
                <a:spLocks noEditPoints="1"/>
              </p:cNvSpPr>
              <p:nvPr userDrawn="1"/>
            </p:nvSpPr>
            <p:spPr bwMode="auto">
              <a:xfrm rot="2431720" flipH="1">
                <a:off x="3610120" y="366070"/>
                <a:ext cx="211706" cy="288802"/>
              </a:xfrm>
              <a:custGeom>
                <a:avLst/>
                <a:gdLst>
                  <a:gd name="T0" fmla="*/ 82 w 239"/>
                  <a:gd name="T1" fmla="*/ 301 h 301"/>
                  <a:gd name="T2" fmla="*/ 64 w 239"/>
                  <a:gd name="T3" fmla="*/ 298 h 301"/>
                  <a:gd name="T4" fmla="*/ 8 w 239"/>
                  <a:gd name="T5" fmla="*/ 212 h 301"/>
                  <a:gd name="T6" fmla="*/ 100 w 239"/>
                  <a:gd name="T7" fmla="*/ 162 h 301"/>
                  <a:gd name="T8" fmla="*/ 153 w 239"/>
                  <a:gd name="T9" fmla="*/ 182 h 301"/>
                  <a:gd name="T10" fmla="*/ 44 w 239"/>
                  <a:gd name="T11" fmla="*/ 17 h 301"/>
                  <a:gd name="T12" fmla="*/ 53 w 239"/>
                  <a:gd name="T13" fmla="*/ 47 h 301"/>
                  <a:gd name="T14" fmla="*/ 51 w 239"/>
                  <a:gd name="T15" fmla="*/ 52 h 301"/>
                  <a:gd name="T16" fmla="*/ 46 w 239"/>
                  <a:gd name="T17" fmla="*/ 50 h 301"/>
                  <a:gd name="T18" fmla="*/ 34 w 239"/>
                  <a:gd name="T19" fmla="*/ 11 h 301"/>
                  <a:gd name="T20" fmla="*/ 33 w 239"/>
                  <a:gd name="T21" fmla="*/ 8 h 301"/>
                  <a:gd name="T22" fmla="*/ 34 w 239"/>
                  <a:gd name="T23" fmla="*/ 3 h 301"/>
                  <a:gd name="T24" fmla="*/ 36 w 239"/>
                  <a:gd name="T25" fmla="*/ 3 h 301"/>
                  <a:gd name="T26" fmla="*/ 44 w 239"/>
                  <a:gd name="T27" fmla="*/ 0 h 301"/>
                  <a:gd name="T28" fmla="*/ 81 w 239"/>
                  <a:gd name="T29" fmla="*/ 6 h 301"/>
                  <a:gd name="T30" fmla="*/ 80 w 239"/>
                  <a:gd name="T31" fmla="*/ 14 h 301"/>
                  <a:gd name="T32" fmla="*/ 47 w 239"/>
                  <a:gd name="T33" fmla="*/ 9 h 301"/>
                  <a:gd name="T34" fmla="*/ 161 w 239"/>
                  <a:gd name="T35" fmla="*/ 187 h 301"/>
                  <a:gd name="T36" fmla="*/ 239 w 239"/>
                  <a:gd name="T37" fmla="*/ 288 h 301"/>
                  <a:gd name="T38" fmla="*/ 236 w 239"/>
                  <a:gd name="T39" fmla="*/ 293 h 301"/>
                  <a:gd name="T40" fmla="*/ 231 w 239"/>
                  <a:gd name="T41" fmla="*/ 291 h 301"/>
                  <a:gd name="T42" fmla="*/ 161 w 239"/>
                  <a:gd name="T43" fmla="*/ 197 h 301"/>
                  <a:gd name="T44" fmla="*/ 149 w 239"/>
                  <a:gd name="T45" fmla="*/ 252 h 301"/>
                  <a:gd name="T46" fmla="*/ 82 w 239"/>
                  <a:gd name="T47" fmla="*/ 301 h 301"/>
                  <a:gd name="T48" fmla="*/ 79 w 239"/>
                  <a:gd name="T49" fmla="*/ 168 h 301"/>
                  <a:gd name="T50" fmla="*/ 16 w 239"/>
                  <a:gd name="T51" fmla="*/ 214 h 301"/>
                  <a:gd name="T52" fmla="*/ 66 w 239"/>
                  <a:gd name="T53" fmla="*/ 291 h 301"/>
                  <a:gd name="T54" fmla="*/ 141 w 239"/>
                  <a:gd name="T55" fmla="*/ 249 h 301"/>
                  <a:gd name="T56" fmla="*/ 153 w 239"/>
                  <a:gd name="T57" fmla="*/ 191 h 301"/>
                  <a:gd name="T58" fmla="*/ 99 w 239"/>
                  <a:gd name="T59" fmla="*/ 170 h 301"/>
                  <a:gd name="T60" fmla="*/ 79 w 239"/>
                  <a:gd name="T61" fmla="*/ 16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9" h="301">
                    <a:moveTo>
                      <a:pt x="82" y="301"/>
                    </a:moveTo>
                    <a:cubicBezTo>
                      <a:pt x="76" y="301"/>
                      <a:pt x="70" y="300"/>
                      <a:pt x="64" y="298"/>
                    </a:cubicBezTo>
                    <a:cubicBezTo>
                      <a:pt x="17" y="285"/>
                      <a:pt x="0" y="245"/>
                      <a:pt x="8" y="212"/>
                    </a:cubicBezTo>
                    <a:cubicBezTo>
                      <a:pt x="15" y="180"/>
                      <a:pt x="47" y="152"/>
                      <a:pt x="100" y="162"/>
                    </a:cubicBezTo>
                    <a:cubicBezTo>
                      <a:pt x="120" y="165"/>
                      <a:pt x="137" y="173"/>
                      <a:pt x="153" y="182"/>
                    </a:cubicBezTo>
                    <a:cubicBezTo>
                      <a:pt x="148" y="130"/>
                      <a:pt x="116" y="69"/>
                      <a:pt x="44" y="1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4" y="49"/>
                      <a:pt x="53" y="51"/>
                      <a:pt x="51" y="52"/>
                    </a:cubicBezTo>
                    <a:cubicBezTo>
                      <a:pt x="49" y="53"/>
                      <a:pt x="46" y="52"/>
                      <a:pt x="46" y="50"/>
                    </a:cubicBezTo>
                    <a:cubicBezTo>
                      <a:pt x="41" y="41"/>
                      <a:pt x="33" y="22"/>
                      <a:pt x="34" y="1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5" y="3"/>
                      <a:pt x="35" y="3"/>
                      <a:pt x="36" y="3"/>
                    </a:cubicBezTo>
                    <a:cubicBezTo>
                      <a:pt x="37" y="1"/>
                      <a:pt x="40" y="0"/>
                      <a:pt x="44" y="0"/>
                    </a:cubicBezTo>
                    <a:cubicBezTo>
                      <a:pt x="59" y="3"/>
                      <a:pt x="81" y="6"/>
                      <a:pt x="81" y="6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62" y="11"/>
                      <a:pt x="47" y="9"/>
                    </a:cubicBezTo>
                    <a:cubicBezTo>
                      <a:pt x="125" y="66"/>
                      <a:pt x="158" y="131"/>
                      <a:pt x="161" y="187"/>
                    </a:cubicBezTo>
                    <a:cubicBezTo>
                      <a:pt x="217" y="225"/>
                      <a:pt x="238" y="287"/>
                      <a:pt x="239" y="288"/>
                    </a:cubicBezTo>
                    <a:cubicBezTo>
                      <a:pt x="239" y="290"/>
                      <a:pt x="238" y="293"/>
                      <a:pt x="236" y="293"/>
                    </a:cubicBezTo>
                    <a:cubicBezTo>
                      <a:pt x="234" y="294"/>
                      <a:pt x="232" y="293"/>
                      <a:pt x="231" y="291"/>
                    </a:cubicBezTo>
                    <a:cubicBezTo>
                      <a:pt x="231" y="290"/>
                      <a:pt x="211" y="233"/>
                      <a:pt x="161" y="197"/>
                    </a:cubicBezTo>
                    <a:cubicBezTo>
                      <a:pt x="161" y="217"/>
                      <a:pt x="156" y="236"/>
                      <a:pt x="149" y="252"/>
                    </a:cubicBezTo>
                    <a:cubicBezTo>
                      <a:pt x="134" y="283"/>
                      <a:pt x="109" y="301"/>
                      <a:pt x="82" y="301"/>
                    </a:cubicBezTo>
                    <a:close/>
                    <a:moveTo>
                      <a:pt x="79" y="168"/>
                    </a:moveTo>
                    <a:cubicBezTo>
                      <a:pt x="43" y="168"/>
                      <a:pt x="21" y="189"/>
                      <a:pt x="16" y="214"/>
                    </a:cubicBezTo>
                    <a:cubicBezTo>
                      <a:pt x="9" y="243"/>
                      <a:pt x="24" y="279"/>
                      <a:pt x="66" y="291"/>
                    </a:cubicBezTo>
                    <a:cubicBezTo>
                      <a:pt x="96" y="299"/>
                      <a:pt x="125" y="283"/>
                      <a:pt x="141" y="249"/>
                    </a:cubicBezTo>
                    <a:cubicBezTo>
                      <a:pt x="149" y="232"/>
                      <a:pt x="154" y="212"/>
                      <a:pt x="153" y="191"/>
                    </a:cubicBezTo>
                    <a:cubicBezTo>
                      <a:pt x="138" y="181"/>
                      <a:pt x="120" y="174"/>
                      <a:pt x="99" y="170"/>
                    </a:cubicBezTo>
                    <a:cubicBezTo>
                      <a:pt x="92" y="168"/>
                      <a:pt x="85" y="168"/>
                      <a:pt x="79" y="16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sym typeface="Arial"/>
                </a:endParaRPr>
              </a:p>
            </p:txBody>
          </p:sp>
        </p:grpSp>
      </p:grpSp>
      <p:grpSp>
        <p:nvGrpSpPr>
          <p:cNvPr id="18" name="群組 17"/>
          <p:cNvGrpSpPr/>
          <p:nvPr/>
        </p:nvGrpSpPr>
        <p:grpSpPr>
          <a:xfrm>
            <a:off x="1647285" y="860902"/>
            <a:ext cx="9041783" cy="5645255"/>
            <a:chOff x="1560149" y="1268760"/>
            <a:chExt cx="5964179" cy="3744416"/>
          </a:xfrm>
        </p:grpSpPr>
        <p:sp>
          <p:nvSpPr>
            <p:cNvPr id="19" name="Rectangle 24">
              <a:hlinkClick r:id="rId5" action="ppaction://hlinkfile"/>
            </p:cNvPr>
            <p:cNvSpPr>
              <a:spLocks noChangeArrowheads="1"/>
            </p:cNvSpPr>
            <p:nvPr/>
          </p:nvSpPr>
          <p:spPr bwMode="auto">
            <a:xfrm>
              <a:off x="6636626" y="2547392"/>
              <a:ext cx="721692" cy="2393776"/>
            </a:xfrm>
            <a:prstGeom prst="rect">
              <a:avLst/>
            </a:prstGeom>
            <a:solidFill>
              <a:srgbClr val="99FF33">
                <a:alpha val="45882"/>
              </a:srgbClr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" name="Rectangle 23">
              <a:hlinkClick r:id="rId6" action="ppaction://hlinkfile"/>
            </p:cNvPr>
            <p:cNvSpPr>
              <a:spLocks noChangeArrowheads="1"/>
            </p:cNvSpPr>
            <p:nvPr/>
          </p:nvSpPr>
          <p:spPr bwMode="auto">
            <a:xfrm>
              <a:off x="6763626" y="1268760"/>
              <a:ext cx="760702" cy="2393776"/>
            </a:xfrm>
            <a:prstGeom prst="rect">
              <a:avLst/>
            </a:prstGeom>
            <a:solidFill>
              <a:srgbClr val="99CCFF">
                <a:alpha val="45882"/>
              </a:srgbClr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pic>
          <p:nvPicPr>
            <p:cNvPr id="21" name="Picture 16" descr="Shocke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0149" y="1344960"/>
              <a:ext cx="4890955" cy="3668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6839451" y="1344960"/>
              <a:ext cx="609051" cy="336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algn="dist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TW" altLang="en-US" sz="48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標楷體" pitchFamily="65" charset="-120"/>
                </a:rPr>
                <a:t>交流頻道</a:t>
              </a:r>
            </a:p>
          </p:txBody>
        </p:sp>
      </p:grpSp>
      <p:sp>
        <p:nvSpPr>
          <p:cNvPr id="26" name="文字方塊 25"/>
          <p:cNvSpPr txBox="1"/>
          <p:nvPr/>
        </p:nvSpPr>
        <p:spPr>
          <a:xfrm rot="792189">
            <a:off x="2363108" y="4866199"/>
            <a:ext cx="45660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b="1" dirty="0" smtClean="0">
                <a:solidFill>
                  <a:srgbClr val="FF0000"/>
                </a:solidFill>
                <a:latin typeface="+mn-ea"/>
              </a:rPr>
              <a:t>ㄜ</a:t>
            </a:r>
            <a:r>
              <a:rPr lang="en-US" altLang="zh-TW" sz="5000" b="1" dirty="0" smtClean="0">
                <a:solidFill>
                  <a:srgbClr val="FF0000"/>
                </a:solidFill>
                <a:latin typeface="+mn-ea"/>
              </a:rPr>
              <a:t>…</a:t>
            </a:r>
            <a:r>
              <a:rPr lang="zh-TW" altLang="en-US" sz="5000" b="1" dirty="0" smtClean="0">
                <a:solidFill>
                  <a:srgbClr val="FF0000"/>
                </a:solidFill>
                <a:latin typeface="+mn-ea"/>
              </a:rPr>
              <a:t>別問太難</a:t>
            </a:r>
            <a:r>
              <a:rPr lang="en-US" altLang="zh-TW" sz="5000" b="1" dirty="0" smtClean="0">
                <a:solidFill>
                  <a:srgbClr val="FF0000"/>
                </a:solidFill>
                <a:latin typeface="+mn-ea"/>
              </a:rPr>
              <a:t>!!</a:t>
            </a:r>
            <a:endParaRPr lang="zh-TW" altLang="en-US" sz="50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3946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71"/>
          <p:cNvSpPr txBox="1"/>
          <p:nvPr/>
        </p:nvSpPr>
        <p:spPr>
          <a:xfrm>
            <a:off x="8937172" y="-1"/>
            <a:ext cx="3254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PShaoNvW5-GB" charset="-122"/>
                <a:sym typeface="Arial"/>
              </a:rPr>
              <a:t>分數迷思概念</a:t>
            </a:r>
            <a:endParaRPr kumimoji="1" lang="zh-CN" altLang="en-US" sz="4000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PShaoNvW5-GB" charset="-122"/>
              <a:sym typeface="Arial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1515" y="4514869"/>
            <a:ext cx="4659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00B0F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若</a:t>
            </a:r>
            <a:r>
              <a:rPr lang="zh-TW" altLang="en-US" sz="3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灰色方塊大小相同</a:t>
            </a:r>
            <a:endParaRPr lang="en-US" altLang="zh-TW" sz="3600" b="1" dirty="0" smtClean="0">
              <a:solidFill>
                <a:prstClr val="black">
                  <a:lumMod val="75000"/>
                  <a:lumOff val="25000"/>
                </a:prstClr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r>
              <a:rPr lang="zh-TW" alt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請列出上圖的</a:t>
            </a:r>
            <a:r>
              <a:rPr lang="zh-TW" altLang="en-US" sz="3600" b="1" dirty="0" smtClean="0">
                <a:solidFill>
                  <a:srgbClr val="00B0F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算式</a:t>
            </a:r>
            <a:r>
              <a:rPr lang="en-US" altLang="zh-TW" sz="3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?</a:t>
            </a:r>
            <a:endParaRPr lang="zh-TW" altLang="en-US" sz="3600" b="1" dirty="0">
              <a:solidFill>
                <a:prstClr val="black">
                  <a:lumMod val="75000"/>
                  <a:lumOff val="25000"/>
                </a:prstClr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pic>
        <p:nvPicPr>
          <p:cNvPr id="7" name="Picture 3" descr="D:\生根(CA)\生根分享報告\簡報用小插圖\想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97" y="3709457"/>
            <a:ext cx="2231572" cy="263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569" y="1123269"/>
            <a:ext cx="7188108" cy="273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生根(CA)\生根分享報告\簡報用小插圖\math\math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772" y="4855601"/>
            <a:ext cx="2632315" cy="171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73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生根(CA)\生根分享報告\簡報用小插圖\書\B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3773" y="3554977"/>
            <a:ext cx="2438400" cy="210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 descr="一張含有 個人, 室內, 桌, 牆 的圖片&#10;&#10;描述是以非常高的可信度產生">
            <a:extLst>
              <a:ext uri="{FF2B5EF4-FFF2-40B4-BE49-F238E27FC236}">
                <a16:creationId xmlns:a16="http://schemas.microsoft.com/office/drawing/2014/main" xmlns="" id="{2E55E1A5-407A-4F5E-85B2-6F5143113D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622" y="216816"/>
            <a:ext cx="3524446" cy="4699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框 71">
            <a:extLst>
              <a:ext uri="{FF2B5EF4-FFF2-40B4-BE49-F238E27FC236}">
                <a16:creationId xmlns:a16="http://schemas.microsoft.com/office/drawing/2014/main" xmlns="" id="{E74673E8-6A6E-4666-BCA6-3ABE76BAA253}"/>
              </a:ext>
            </a:extLst>
          </p:cNvPr>
          <p:cNvSpPr txBox="1"/>
          <p:nvPr/>
        </p:nvSpPr>
        <p:spPr>
          <a:xfrm>
            <a:off x="7005068" y="2058615"/>
            <a:ext cx="49292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1" lang="zh-TW" altLang="en-US" sz="6000" b="1" smtClean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分數這麼用</a:t>
            </a:r>
            <a:endParaRPr kumimoji="1" lang="zh-CN" altLang="en-US" sz="6000" b="1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DCEB11A1-0246-4A0E-81C1-0AC7294A2C12}"/>
              </a:ext>
            </a:extLst>
          </p:cNvPr>
          <p:cNvSpPr/>
          <p:nvPr/>
        </p:nvSpPr>
        <p:spPr>
          <a:xfrm>
            <a:off x="3718845" y="4907695"/>
            <a:ext cx="304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3600" b="1" smtClean="0">
                <a:solidFill>
                  <a:prstClr val="black"/>
                </a:solidFill>
              </a:rPr>
              <a:t>劉欣嬡</a:t>
            </a:r>
            <a:endParaRPr lang="en-US" altLang="zh-TW" sz="360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zh-TW" altLang="en-US" sz="2800" b="1" smtClean="0">
                <a:solidFill>
                  <a:prstClr val="black"/>
                </a:solidFill>
              </a:rPr>
              <a:t>中</a:t>
            </a:r>
            <a:r>
              <a:rPr lang="zh-CN" altLang="zh-TW" sz="2800" b="1" smtClean="0">
                <a:solidFill>
                  <a:prstClr val="black"/>
                </a:solidFill>
              </a:rPr>
              <a:t>學</a:t>
            </a:r>
            <a:r>
              <a:rPr lang="zh-TW" altLang="en-US" sz="2800" b="1" smtClean="0">
                <a:solidFill>
                  <a:prstClr val="black"/>
                </a:solidFill>
              </a:rPr>
              <a:t>新生</a:t>
            </a:r>
            <a:endParaRPr lang="zh-TW" alt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3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內容版面配置區 3">
                <a:extLst>
                  <a:ext uri="{FF2B5EF4-FFF2-40B4-BE49-F238E27FC236}">
                    <a16:creationId xmlns:a16="http://schemas.microsoft.com/office/drawing/2014/main" xmlns="" id="{AE5D9155-C48B-436F-B581-65FD8959C4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9271" y="682532"/>
                <a:ext cx="11313459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zh-TW" altLang="en-US" sz="400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問題：</a:t>
                </a:r>
                <a:endParaRPr lang="en-US" altLang="zh-TW" sz="4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r>
                  <a:rPr lang="zh-TW" altLang="en-US" sz="40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期末考成績出來，數學及格的人數占全班的</a:t>
                </a:r>
                <a14:m>
                  <m:oMath xmlns:m="http://schemas.openxmlformats.org/officeDocument/2006/math">
                    <m:r>
                      <a:rPr lang="en-US" altLang="zh-TW" sz="4000" b="0" i="0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 </m:t>
                    </m:r>
                    <m:f>
                      <m:fPr>
                        <m:ctrlPr>
                          <a:rPr lang="en-US" altLang="zh-TW" sz="4000" i="1" smtClean="0">
                            <a:latin typeface="Cambria Math"/>
                            <a:ea typeface="標楷體" panose="03000509000000000000" pitchFamily="65" charset="-120"/>
                          </a:rPr>
                        </m:ctrlPr>
                      </m:fPr>
                      <m:num>
                        <m:r>
                          <a:rPr lang="en-US" altLang="zh-TW" sz="40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2</m:t>
                        </m:r>
                      </m:num>
                      <m:den>
                        <m:r>
                          <a:rPr lang="en-US" altLang="zh-TW" sz="40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3</m:t>
                        </m:r>
                      </m:den>
                    </m:f>
                    <m:r>
                      <a:rPr lang="en-US" altLang="zh-TW" sz="40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，</m:t>
                    </m:r>
                  </m:oMath>
                </a14:m>
                <a:endParaRPr lang="en-US" altLang="zh-TW" sz="4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r>
                  <a:rPr lang="zh-TW" altLang="en-US" sz="40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英文及格的人數占全班的</a:t>
                </a:r>
                <a14:m>
                  <m:oMath xmlns:m="http://schemas.openxmlformats.org/officeDocument/2006/math">
                    <m:r>
                      <a:rPr lang="en-US" altLang="zh-TW" sz="400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 </m:t>
                    </m:r>
                    <m:f>
                      <m:fPr>
                        <m:ctrlPr>
                          <a:rPr lang="en-US" altLang="zh-TW" sz="4000" i="1">
                            <a:latin typeface="Cambria Math"/>
                            <a:ea typeface="標楷體" panose="03000509000000000000" pitchFamily="65" charset="-120"/>
                          </a:rPr>
                        </m:ctrlPr>
                      </m:fPr>
                      <m:num>
                        <m:r>
                          <a:rPr lang="en-US" altLang="zh-TW" sz="40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1</m:t>
                        </m:r>
                      </m:num>
                      <m:den>
                        <m:r>
                          <a:rPr lang="en-US" altLang="zh-TW" sz="40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2</m:t>
                        </m:r>
                      </m:den>
                    </m:f>
                    <m:r>
                      <a:rPr lang="en-US" altLang="zh-TW" sz="40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，</m:t>
                    </m:r>
                  </m:oMath>
                </a14:m>
                <a:endParaRPr lang="en-US" altLang="zh-TW" sz="4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r>
                  <a:rPr lang="zh-TW" altLang="en-US" sz="40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又兩科都及格的人數占全班的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000" i="1" smtClean="0">
                            <a:latin typeface="Cambria Math"/>
                            <a:ea typeface="標楷體" panose="03000509000000000000" pitchFamily="65" charset="-120"/>
                          </a:rPr>
                        </m:ctrlPr>
                      </m:fPr>
                      <m:num>
                        <m:r>
                          <a:rPr lang="en-US" altLang="zh-TW" sz="40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1</m:t>
                        </m:r>
                      </m:num>
                      <m:den>
                        <m:r>
                          <a:rPr lang="en-US" altLang="zh-TW" sz="40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5</m:t>
                        </m:r>
                      </m:den>
                    </m:f>
                  </m:oMath>
                </a14:m>
                <a:r>
                  <a:rPr lang="zh-TW" altLang="en-US" sz="4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，</a:t>
                </a:r>
                <a:endParaRPr lang="en-US" altLang="zh-TW" sz="4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r>
                  <a:rPr lang="zh-TW" altLang="en-US" sz="400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求全班不及格的人數占全班的多少？</a:t>
                </a:r>
                <a:endParaRPr lang="en-US" altLang="zh-TW" sz="4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endParaRPr lang="en-US" altLang="zh-TW" sz="4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endParaRPr lang="zh-TW" altLang="en-US" sz="4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>
          <p:sp>
            <p:nvSpPr>
              <p:cNvPr id="4" name="內容版面配置區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E5D9155-C48B-436F-B581-65FD8959C4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271" y="682532"/>
                <a:ext cx="11313459" cy="4525963"/>
              </a:xfrm>
              <a:blipFill rotWithShape="1">
                <a:blip r:embed="rId2"/>
                <a:stretch>
                  <a:fillRect l="-1886" t="-2426" b="-61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標題 6">
            <a:extLst>
              <a:ext uri="{FF2B5EF4-FFF2-40B4-BE49-F238E27FC236}">
                <a16:creationId xmlns:a16="http://schemas.microsoft.com/office/drawing/2014/main" xmlns="" id="{34602447-8B37-4438-BA41-DE3501E53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概念解題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70545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內容版面配置區 3">
                <a:extLst>
                  <a:ext uri="{FF2B5EF4-FFF2-40B4-BE49-F238E27FC236}">
                    <a16:creationId xmlns:a16="http://schemas.microsoft.com/office/drawing/2014/main" xmlns="" id="{AE5D9155-C48B-436F-B581-65FD8959C4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9271" y="682532"/>
                <a:ext cx="11313459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zh-TW" altLang="en-US" sz="400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問題：</a:t>
                </a:r>
                <a:endParaRPr lang="en-US" altLang="zh-TW" sz="4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r>
                  <a:rPr lang="zh-TW" altLang="en-US" sz="40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期末考成績出來，數學及格的人數占全班的</a:t>
                </a:r>
                <a14:m>
                  <m:oMath xmlns:m="http://schemas.openxmlformats.org/officeDocument/2006/math">
                    <m:r>
                      <a:rPr lang="en-US" altLang="zh-TW" sz="4000" b="0" i="0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 </m:t>
                    </m:r>
                    <m:f>
                      <m:fPr>
                        <m:ctrlPr>
                          <a:rPr lang="en-US" altLang="zh-TW" sz="4000" i="1" smtClean="0">
                            <a:latin typeface="Cambria Math"/>
                            <a:ea typeface="標楷體" panose="03000509000000000000" pitchFamily="65" charset="-120"/>
                          </a:rPr>
                        </m:ctrlPr>
                      </m:fPr>
                      <m:num>
                        <m:r>
                          <a:rPr lang="en-US" altLang="zh-TW" sz="40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2</m:t>
                        </m:r>
                      </m:num>
                      <m:den>
                        <m:r>
                          <a:rPr lang="en-US" altLang="zh-TW" sz="40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3</m:t>
                        </m:r>
                      </m:den>
                    </m:f>
                    <m:r>
                      <a:rPr lang="en-US" altLang="zh-TW" sz="40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，</m:t>
                    </m:r>
                  </m:oMath>
                </a14:m>
                <a:endParaRPr lang="en-US" altLang="zh-TW" sz="4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r>
                  <a:rPr lang="zh-TW" altLang="en-US" sz="40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英文及格的人數占全班的</a:t>
                </a:r>
                <a14:m>
                  <m:oMath xmlns:m="http://schemas.openxmlformats.org/officeDocument/2006/math">
                    <m:r>
                      <a:rPr lang="en-US" altLang="zh-TW" sz="400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 </m:t>
                    </m:r>
                    <m:f>
                      <m:fPr>
                        <m:ctrlPr>
                          <a:rPr lang="en-US" altLang="zh-TW" sz="4000" i="1">
                            <a:latin typeface="Cambria Math"/>
                            <a:ea typeface="標楷體" panose="03000509000000000000" pitchFamily="65" charset="-120"/>
                          </a:rPr>
                        </m:ctrlPr>
                      </m:fPr>
                      <m:num>
                        <m:r>
                          <a:rPr lang="en-US" altLang="zh-TW" sz="40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1</m:t>
                        </m:r>
                      </m:num>
                      <m:den>
                        <m:r>
                          <a:rPr lang="en-US" altLang="zh-TW" sz="40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2</m:t>
                        </m:r>
                      </m:den>
                    </m:f>
                    <m:r>
                      <a:rPr lang="en-US" altLang="zh-TW" sz="40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，</m:t>
                    </m:r>
                  </m:oMath>
                </a14:m>
                <a:endParaRPr lang="en-US" altLang="zh-TW" sz="4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r>
                  <a:rPr lang="zh-TW" altLang="en-US" sz="40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又兩科都及格的人數占全班的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000" i="1" smtClean="0">
                            <a:latin typeface="Cambria Math"/>
                            <a:ea typeface="標楷體" panose="03000509000000000000" pitchFamily="65" charset="-120"/>
                          </a:rPr>
                        </m:ctrlPr>
                      </m:fPr>
                      <m:num>
                        <m:r>
                          <a:rPr lang="en-US" altLang="zh-TW" sz="40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1</m:t>
                        </m:r>
                      </m:num>
                      <m:den>
                        <m:r>
                          <a:rPr lang="en-US" altLang="zh-TW" sz="40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5</m:t>
                        </m:r>
                      </m:den>
                    </m:f>
                  </m:oMath>
                </a14:m>
                <a:r>
                  <a:rPr lang="zh-TW" altLang="en-US" sz="4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，</a:t>
                </a:r>
                <a:endParaRPr lang="en-US" altLang="zh-TW" sz="4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r>
                  <a:rPr lang="zh-TW" altLang="en-US" sz="400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求全班不及格的人數占全班的多少？</a:t>
                </a:r>
                <a:endParaRPr lang="en-US" altLang="zh-TW" sz="4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endParaRPr lang="en-US" altLang="zh-TW" sz="4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r>
                  <a:rPr lang="zh-TW" altLang="en-US" sz="4000" smtClean="0">
                    <a:solidFill>
                      <a:schemeClr val="bg1">
                        <a:lumMod val="50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你會怎麼解？         ？</a:t>
                </a:r>
                <a:endParaRPr lang="en-US" altLang="zh-TW" sz="4000" dirty="0">
                  <a:solidFill>
                    <a:schemeClr val="bg1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endParaRPr lang="zh-TW" altLang="en-US" sz="4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>
          <p:sp>
            <p:nvSpPr>
              <p:cNvPr id="4" name="內容版面配置區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E5D9155-C48B-436F-B581-65FD8959C4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271" y="682532"/>
                <a:ext cx="11313459" cy="4525963"/>
              </a:xfrm>
              <a:blipFill rotWithShape="1">
                <a:blip r:embed="rId2"/>
                <a:stretch>
                  <a:fillRect l="-1886" t="-2426" b="-385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標題 6">
            <a:extLst>
              <a:ext uri="{FF2B5EF4-FFF2-40B4-BE49-F238E27FC236}">
                <a16:creationId xmlns:a16="http://schemas.microsoft.com/office/drawing/2014/main" xmlns="" id="{34602447-8B37-4438-BA41-DE3501E53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概念解題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146" name="Picture 2" descr="ãææ°å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199" y="5208495"/>
            <a:ext cx="2363507" cy="168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6231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xmlns="" id="{34602447-8B37-4438-BA41-DE3501E53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概念解題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 descr="一張含有 文字, 白板 的圖片&#10;&#10;描述是以非常高的可信度產生">
            <a:extLst>
              <a:ext uri="{FF2B5EF4-FFF2-40B4-BE49-F238E27FC236}">
                <a16:creationId xmlns:a16="http://schemas.microsoft.com/office/drawing/2014/main" xmlns="" id="{527A2F03-CA2C-40BE-802D-084A453DB2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" t="29665" b="23162"/>
          <a:stretch/>
        </p:blipFill>
        <p:spPr>
          <a:xfrm>
            <a:off x="-94201" y="8965"/>
            <a:ext cx="123804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81558"/>
      </p:ext>
    </p:extLst>
  </p:cSld>
  <p:clrMapOvr>
    <a:masterClrMapping/>
  </p:clrMapOvr>
  <p:transition spd="slow">
    <p:pull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xmlns="" id="{34602447-8B37-4438-BA41-DE3501E53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 descr="一張含有 文字, 白板 的圖片&#10;&#10;描述是以非常高的可信度產生">
            <a:extLst>
              <a:ext uri="{FF2B5EF4-FFF2-40B4-BE49-F238E27FC236}">
                <a16:creationId xmlns:a16="http://schemas.microsoft.com/office/drawing/2014/main" xmlns="" id="{CEA740A0-1C5E-4D6A-9332-5C3B085DDB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1" t="7606" r="59351" b="58351"/>
          <a:stretch/>
        </p:blipFill>
        <p:spPr>
          <a:xfrm>
            <a:off x="2689412" y="475130"/>
            <a:ext cx="6813176" cy="598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3811"/>
      </p:ext>
    </p:extLst>
  </p:cSld>
  <p:clrMapOvr>
    <a:masterClrMapping/>
  </p:clrMapOvr>
  <p:transition spd="slow">
    <p:pull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xmlns="" id="{34602447-8B37-4438-BA41-DE3501E53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 descr="一張含有 文字, 白板 的圖片&#10;&#10;描述是以非常高的可信度產生">
            <a:extLst>
              <a:ext uri="{FF2B5EF4-FFF2-40B4-BE49-F238E27FC236}">
                <a16:creationId xmlns:a16="http://schemas.microsoft.com/office/drawing/2014/main" xmlns="" id="{CEA740A0-1C5E-4D6A-9332-5C3B085DDB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8" t="5326" r="5417" b="49391"/>
          <a:stretch/>
        </p:blipFill>
        <p:spPr>
          <a:xfrm>
            <a:off x="1483659" y="274638"/>
            <a:ext cx="9224683" cy="634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8451"/>
      </p:ext>
    </p:extLst>
  </p:cSld>
  <p:clrMapOvr>
    <a:masterClrMapping/>
  </p:clrMapOvr>
  <p:transition spd="slow">
    <p:pull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xmlns="" id="{34602447-8B37-4438-BA41-DE3501E53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 descr="一張含有 文字, 白板 的圖片&#10;&#10;描述是以非常高的可信度產生">
            <a:extLst>
              <a:ext uri="{FF2B5EF4-FFF2-40B4-BE49-F238E27FC236}">
                <a16:creationId xmlns:a16="http://schemas.microsoft.com/office/drawing/2014/main" xmlns="" id="{CEA740A0-1C5E-4D6A-9332-5C3B085DDB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8" t="60403" r="49364" b="6030"/>
          <a:stretch/>
        </p:blipFill>
        <p:spPr>
          <a:xfrm>
            <a:off x="1703646" y="555811"/>
            <a:ext cx="8784708" cy="550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47786"/>
      </p:ext>
    </p:extLst>
  </p:cSld>
  <p:clrMapOvr>
    <a:masterClrMapping/>
  </p:clrMapOvr>
  <p:transition spd="slow">
    <p:pull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xmlns="" id="{34602447-8B37-4438-BA41-DE3501E53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 descr="一張含有 文字, 白板 的圖片&#10;&#10;描述是以非常高的可信度產生">
            <a:extLst>
              <a:ext uri="{FF2B5EF4-FFF2-40B4-BE49-F238E27FC236}">
                <a16:creationId xmlns:a16="http://schemas.microsoft.com/office/drawing/2014/main" xmlns="" id="{CEA740A0-1C5E-4D6A-9332-5C3B085DDB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23" t="64704" r="6045" b="3402"/>
          <a:stretch/>
        </p:blipFill>
        <p:spPr>
          <a:xfrm>
            <a:off x="1080247" y="162645"/>
            <a:ext cx="10031507" cy="653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24259"/>
      </p:ext>
    </p:extLst>
  </p:cSld>
  <p:clrMapOvr>
    <a:masterClrMapping/>
  </p:clrMapOvr>
  <p:transition spd="slow">
    <p:pull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-82936" y="-21769"/>
            <a:ext cx="12340797" cy="6912000"/>
            <a:chOff x="-82936" y="-21769"/>
            <a:chExt cx="12340797" cy="6912000"/>
          </a:xfrm>
        </p:grpSpPr>
        <p:pic>
          <p:nvPicPr>
            <p:cNvPr id="10" name="Picture 2" descr="9863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2936" y="-21769"/>
              <a:ext cx="12340797" cy="69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3287688" y="2691342"/>
              <a:ext cx="546015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SzPct val="100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SzPct val="100000"/>
                <a:buBlip>
                  <a:blip r:embed="rId5"/>
                </a:buBlip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>
                <a:spcBef>
                  <a:spcPct val="50000"/>
                </a:spcBef>
                <a:buSzTx/>
                <a:buFontTx/>
                <a:buNone/>
              </a:pPr>
              <a:r>
                <a:rPr kumimoji="1" lang="zh-TW" altLang="en-US" sz="4800" b="1" dirty="0">
                  <a:solidFill>
                    <a:srgbClr val="FF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感謝聆聽 敬請指教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55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A_任意多边形 5"/>
          <p:cNvSpPr>
            <a:spLocks noEditPoints="1" noChangeArrowheads="1"/>
          </p:cNvSpPr>
          <p:nvPr>
            <p:custDataLst>
              <p:tags r:id="rId1"/>
            </p:custDataLst>
          </p:nvPr>
        </p:nvSpPr>
        <p:spPr bwMode="auto">
          <a:xfrm>
            <a:off x="3734554" y="1677468"/>
            <a:ext cx="4337233" cy="2102713"/>
          </a:xfrm>
          <a:custGeom>
            <a:avLst/>
            <a:gdLst>
              <a:gd name="T0" fmla="*/ 342 w 2787"/>
              <a:gd name="T1" fmla="*/ 280 h 1349"/>
              <a:gd name="T2" fmla="*/ 170 w 2787"/>
              <a:gd name="T3" fmla="*/ 344 h 1349"/>
              <a:gd name="T4" fmla="*/ 143 w 2787"/>
              <a:gd name="T5" fmla="*/ 698 h 1349"/>
              <a:gd name="T6" fmla="*/ 214 w 2787"/>
              <a:gd name="T7" fmla="*/ 912 h 1349"/>
              <a:gd name="T8" fmla="*/ 230 w 2787"/>
              <a:gd name="T9" fmla="*/ 1199 h 1349"/>
              <a:gd name="T10" fmla="*/ 506 w 2787"/>
              <a:gd name="T11" fmla="*/ 1115 h 1349"/>
              <a:gd name="T12" fmla="*/ 727 w 2787"/>
              <a:gd name="T13" fmla="*/ 1124 h 1349"/>
              <a:gd name="T14" fmla="*/ 944 w 2787"/>
              <a:gd name="T15" fmla="*/ 1141 h 1349"/>
              <a:gd name="T16" fmla="*/ 1129 w 2787"/>
              <a:gd name="T17" fmla="*/ 1226 h 1349"/>
              <a:gd name="T18" fmla="*/ 1335 w 2787"/>
              <a:gd name="T19" fmla="*/ 1185 h 1349"/>
              <a:gd name="T20" fmla="*/ 1521 w 2787"/>
              <a:gd name="T21" fmla="*/ 1247 h 1349"/>
              <a:gd name="T22" fmla="*/ 1690 w 2787"/>
              <a:gd name="T23" fmla="*/ 1203 h 1349"/>
              <a:gd name="T24" fmla="*/ 1912 w 2787"/>
              <a:gd name="T25" fmla="*/ 1176 h 1349"/>
              <a:gd name="T26" fmla="*/ 2077 w 2787"/>
              <a:gd name="T27" fmla="*/ 1212 h 1349"/>
              <a:gd name="T28" fmla="*/ 2177 w 2787"/>
              <a:gd name="T29" fmla="*/ 1253 h 1349"/>
              <a:gd name="T30" fmla="*/ 2397 w 2787"/>
              <a:gd name="T31" fmla="*/ 1269 h 1349"/>
              <a:gd name="T32" fmla="*/ 2570 w 2787"/>
              <a:gd name="T33" fmla="*/ 1313 h 1349"/>
              <a:gd name="T34" fmla="*/ 2721 w 2787"/>
              <a:gd name="T35" fmla="*/ 1127 h 1349"/>
              <a:gd name="T36" fmla="*/ 2731 w 2787"/>
              <a:gd name="T37" fmla="*/ 940 h 1349"/>
              <a:gd name="T38" fmla="*/ 2713 w 2787"/>
              <a:gd name="T39" fmla="*/ 775 h 1349"/>
              <a:gd name="T40" fmla="*/ 2754 w 2787"/>
              <a:gd name="T41" fmla="*/ 619 h 1349"/>
              <a:gd name="T42" fmla="*/ 2679 w 2787"/>
              <a:gd name="T43" fmla="*/ 606 h 1349"/>
              <a:gd name="T44" fmla="*/ 2628 w 2787"/>
              <a:gd name="T45" fmla="*/ 456 h 1349"/>
              <a:gd name="T46" fmla="*/ 2656 w 2787"/>
              <a:gd name="T47" fmla="*/ 409 h 1349"/>
              <a:gd name="T48" fmla="*/ 2663 w 2787"/>
              <a:gd name="T49" fmla="*/ 320 h 1349"/>
              <a:gd name="T50" fmla="*/ 2553 w 2787"/>
              <a:gd name="T51" fmla="*/ 287 h 1349"/>
              <a:gd name="T52" fmla="*/ 2432 w 2787"/>
              <a:gd name="T53" fmla="*/ 203 h 1349"/>
              <a:gd name="T54" fmla="*/ 2270 w 2787"/>
              <a:gd name="T55" fmla="*/ 177 h 1349"/>
              <a:gd name="T56" fmla="*/ 2019 w 2787"/>
              <a:gd name="T57" fmla="*/ 176 h 1349"/>
              <a:gd name="T58" fmla="*/ 1872 w 2787"/>
              <a:gd name="T59" fmla="*/ 84 h 1349"/>
              <a:gd name="T60" fmla="*/ 1773 w 2787"/>
              <a:gd name="T61" fmla="*/ 58 h 1349"/>
              <a:gd name="T62" fmla="*/ 1403 w 2787"/>
              <a:gd name="T63" fmla="*/ 190 h 1349"/>
              <a:gd name="T64" fmla="*/ 1482 w 2787"/>
              <a:gd name="T65" fmla="*/ 56 h 1349"/>
              <a:gd name="T66" fmla="*/ 922 w 2787"/>
              <a:gd name="T67" fmla="*/ 148 h 1349"/>
              <a:gd name="T68" fmla="*/ 311 w 2787"/>
              <a:gd name="T69" fmla="*/ 791 h 1349"/>
              <a:gd name="T70" fmla="*/ 784 w 2787"/>
              <a:gd name="T71" fmla="*/ 160 h 1349"/>
              <a:gd name="T72" fmla="*/ 404 w 2787"/>
              <a:gd name="T73" fmla="*/ 437 h 1349"/>
              <a:gd name="T74" fmla="*/ 758 w 2787"/>
              <a:gd name="T75" fmla="*/ 62 h 1349"/>
              <a:gd name="T76" fmla="*/ 1093 w 2787"/>
              <a:gd name="T77" fmla="*/ 148 h 1349"/>
              <a:gd name="T78" fmla="*/ 1230 w 2787"/>
              <a:gd name="T79" fmla="*/ 120 h 1349"/>
              <a:gd name="T80" fmla="*/ 494 w 2787"/>
              <a:gd name="T81" fmla="*/ 771 h 1349"/>
              <a:gd name="T82" fmla="*/ 665 w 2787"/>
              <a:gd name="T83" fmla="*/ 689 h 1349"/>
              <a:gd name="T84" fmla="*/ 633 w 2787"/>
              <a:gd name="T85" fmla="*/ 1098 h 1349"/>
              <a:gd name="T86" fmla="*/ 1051 w 2787"/>
              <a:gd name="T87" fmla="*/ 834 h 1349"/>
              <a:gd name="T88" fmla="*/ 1129 w 2787"/>
              <a:gd name="T89" fmla="*/ 605 h 1349"/>
              <a:gd name="T90" fmla="*/ 1207 w 2787"/>
              <a:gd name="T91" fmla="*/ 805 h 1349"/>
              <a:gd name="T92" fmla="*/ 1880 w 2787"/>
              <a:gd name="T93" fmla="*/ 220 h 1349"/>
              <a:gd name="T94" fmla="*/ 1469 w 2787"/>
              <a:gd name="T95" fmla="*/ 729 h 1349"/>
              <a:gd name="T96" fmla="*/ 1829 w 2787"/>
              <a:gd name="T97" fmla="*/ 257 h 1349"/>
              <a:gd name="T98" fmla="*/ 1600 w 2787"/>
              <a:gd name="T99" fmla="*/ 706 h 1349"/>
              <a:gd name="T100" fmla="*/ 2342 w 2787"/>
              <a:gd name="T101" fmla="*/ 327 h 1349"/>
              <a:gd name="T102" fmla="*/ 2264 w 2787"/>
              <a:gd name="T103" fmla="*/ 375 h 1349"/>
              <a:gd name="T104" fmla="*/ 1893 w 2787"/>
              <a:gd name="T105" fmla="*/ 98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87" h="1349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sym typeface="Arial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93172" y="3974545"/>
            <a:ext cx="3063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000">
                <a:solidFill>
                  <a:srgbClr val="44546A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分數的</a:t>
            </a:r>
            <a:r>
              <a:rPr kumimoji="1" lang="zh-TW" altLang="en-US" sz="4000" smtClean="0">
                <a:solidFill>
                  <a:srgbClr val="44546A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意義</a:t>
            </a:r>
            <a:endParaRPr kumimoji="1" lang="zh-CN" altLang="en-US" sz="4000" dirty="0">
              <a:solidFill>
                <a:srgbClr val="44546A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grpSp>
        <p:nvGrpSpPr>
          <p:cNvPr id="31" name="Group 70"/>
          <p:cNvGrpSpPr/>
          <p:nvPr/>
        </p:nvGrpSpPr>
        <p:grpSpPr>
          <a:xfrm>
            <a:off x="2769611" y="795562"/>
            <a:ext cx="6600172" cy="5135635"/>
            <a:chOff x="-1" y="0"/>
            <a:chExt cx="2335461" cy="1802808"/>
          </a:xfrm>
        </p:grpSpPr>
        <p:sp>
          <p:nvSpPr>
            <p:cNvPr id="32" name="chenying0907 66"/>
            <p:cNvSpPr/>
            <p:nvPr/>
          </p:nvSpPr>
          <p:spPr>
            <a:xfrm>
              <a:off x="88900" y="177800"/>
              <a:ext cx="2125877" cy="142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50" extrusionOk="0">
                  <a:moveTo>
                    <a:pt x="21281" y="131"/>
                  </a:moveTo>
                  <a:cubicBezTo>
                    <a:pt x="20628" y="31"/>
                    <a:pt x="2649" y="215"/>
                    <a:pt x="166" y="0"/>
                  </a:cubicBezTo>
                  <a:cubicBezTo>
                    <a:pt x="70" y="3334"/>
                    <a:pt x="43" y="6398"/>
                    <a:pt x="99" y="9794"/>
                  </a:cubicBezTo>
                  <a:cubicBezTo>
                    <a:pt x="201" y="15985"/>
                    <a:pt x="-129" y="17592"/>
                    <a:pt x="60" y="21542"/>
                  </a:cubicBezTo>
                  <a:cubicBezTo>
                    <a:pt x="1560" y="21600"/>
                    <a:pt x="19091" y="21287"/>
                    <a:pt x="21090" y="21542"/>
                  </a:cubicBezTo>
                  <a:cubicBezTo>
                    <a:pt x="21175" y="18119"/>
                    <a:pt x="21202" y="17551"/>
                    <a:pt x="21175" y="14349"/>
                  </a:cubicBezTo>
                  <a:cubicBezTo>
                    <a:pt x="21134" y="9458"/>
                    <a:pt x="21471" y="5014"/>
                    <a:pt x="21281" y="131"/>
                  </a:cubicBezTo>
                  <a:close/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sym typeface="Arial"/>
              </a:endParaRPr>
            </a:p>
          </p:txBody>
        </p:sp>
        <p:sp>
          <p:nvSpPr>
            <p:cNvPr id="33" name="chenying0907 67"/>
            <p:cNvSpPr/>
            <p:nvPr/>
          </p:nvSpPr>
          <p:spPr>
            <a:xfrm>
              <a:off x="-1" y="0"/>
              <a:ext cx="2335461" cy="18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19061" extrusionOk="0">
                  <a:moveTo>
                    <a:pt x="902" y="18172"/>
                  </a:moveTo>
                  <a:cubicBezTo>
                    <a:pt x="357" y="17727"/>
                    <a:pt x="-200" y="12317"/>
                    <a:pt x="71" y="5707"/>
                  </a:cubicBezTo>
                  <a:cubicBezTo>
                    <a:pt x="379" y="-1823"/>
                    <a:pt x="1461" y="270"/>
                    <a:pt x="2010" y="259"/>
                  </a:cubicBezTo>
                  <a:cubicBezTo>
                    <a:pt x="7486" y="145"/>
                    <a:pt x="12959" y="733"/>
                    <a:pt x="18433" y="1907"/>
                  </a:cubicBezTo>
                  <a:cubicBezTo>
                    <a:pt x="19405" y="2115"/>
                    <a:pt x="21400" y="-2382"/>
                    <a:pt x="21308" y="14217"/>
                  </a:cubicBezTo>
                  <a:cubicBezTo>
                    <a:pt x="21311" y="19032"/>
                    <a:pt x="20486" y="19218"/>
                    <a:pt x="19999" y="19008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sym typeface="Arial"/>
              </a:endParaRPr>
            </a:p>
          </p:txBody>
        </p:sp>
        <p:sp>
          <p:nvSpPr>
            <p:cNvPr id="34" name="chenying0907 68"/>
            <p:cNvSpPr/>
            <p:nvPr/>
          </p:nvSpPr>
          <p:spPr>
            <a:xfrm>
              <a:off x="1130300" y="1600199"/>
              <a:ext cx="20498" cy="202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58" h="19845" extrusionOk="0">
                  <a:moveTo>
                    <a:pt x="0" y="0"/>
                  </a:moveTo>
                  <a:cubicBezTo>
                    <a:pt x="21600" y="4703"/>
                    <a:pt x="13319" y="10461"/>
                    <a:pt x="16331" y="15310"/>
                  </a:cubicBezTo>
                  <a:cubicBezTo>
                    <a:pt x="16793" y="16055"/>
                    <a:pt x="11256" y="21600"/>
                    <a:pt x="11542" y="19282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sym typeface="Arial"/>
              </a:endParaRPr>
            </a:p>
          </p:txBody>
        </p:sp>
      </p:grpSp>
      <p:grpSp>
        <p:nvGrpSpPr>
          <p:cNvPr id="2" name="组 1"/>
          <p:cNvGrpSpPr/>
          <p:nvPr/>
        </p:nvGrpSpPr>
        <p:grpSpPr>
          <a:xfrm>
            <a:off x="5084257" y="1965052"/>
            <a:ext cx="1623568" cy="1509690"/>
            <a:chOff x="4431238" y="1508012"/>
            <a:chExt cx="2360904" cy="2195308"/>
          </a:xfrm>
        </p:grpSpPr>
        <p:sp>
          <p:nvSpPr>
            <p:cNvPr id="37" name="chenying0907 201"/>
            <p:cNvSpPr/>
            <p:nvPr/>
          </p:nvSpPr>
          <p:spPr>
            <a:xfrm>
              <a:off x="4431238" y="1508012"/>
              <a:ext cx="2360904" cy="2195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0" y="4955"/>
                  </a:moveTo>
                  <a:cubicBezTo>
                    <a:pt x="18465" y="9425"/>
                    <a:pt x="18297" y="14113"/>
                    <a:pt x="21600" y="18296"/>
                  </a:cubicBezTo>
                  <a:cubicBezTo>
                    <a:pt x="14274" y="17484"/>
                    <a:pt x="12639" y="14333"/>
                    <a:pt x="6691" y="21600"/>
                  </a:cubicBezTo>
                  <a:cubicBezTo>
                    <a:pt x="10802" y="16578"/>
                    <a:pt x="3281" y="10613"/>
                    <a:pt x="0" y="8990"/>
                  </a:cubicBezTo>
                  <a:cubicBezTo>
                    <a:pt x="4976" y="11451"/>
                    <a:pt x="9737" y="4157"/>
                    <a:pt x="10108" y="0"/>
                  </a:cubicBezTo>
                  <a:cubicBezTo>
                    <a:pt x="12265" y="4785"/>
                    <a:pt x="16387" y="6388"/>
                    <a:pt x="21010" y="495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sym typeface="Arial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464597" y="1860569"/>
              <a:ext cx="827972" cy="1342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zh-CN" sz="54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DFPShaoNvW5-GB" charset="-122"/>
                  <a:sym typeface="Arial"/>
                </a:rPr>
                <a:t>1</a:t>
              </a:r>
              <a:endParaRPr kumimoji="1" lang="zh-CN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cs typeface="DFPShaoNvW5-GB" charset="-122"/>
                <a:sym typeface="Arial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425829" y="4118780"/>
            <a:ext cx="3876891" cy="646273"/>
            <a:chOff x="7637775" y="5530041"/>
            <a:chExt cx="4000129" cy="646029"/>
          </a:xfrm>
        </p:grpSpPr>
        <p:sp>
          <p:nvSpPr>
            <p:cNvPr id="22" name="任意多边形 21"/>
            <p:cNvSpPr/>
            <p:nvPr/>
          </p:nvSpPr>
          <p:spPr>
            <a:xfrm>
              <a:off x="7637775" y="6096678"/>
              <a:ext cx="2494104" cy="79392"/>
            </a:xfrm>
            <a:custGeom>
              <a:avLst/>
              <a:gdLst>
                <a:gd name="connsiteX0" fmla="*/ 2569580 w 2569580"/>
                <a:gd name="connsiteY0" fmla="*/ 13982 h 95004"/>
                <a:gd name="connsiteX1" fmla="*/ 2187616 w 2569580"/>
                <a:gd name="connsiteY1" fmla="*/ 13982 h 95004"/>
                <a:gd name="connsiteX2" fmla="*/ 2118167 w 2569580"/>
                <a:gd name="connsiteY2" fmla="*/ 37131 h 95004"/>
                <a:gd name="connsiteX3" fmla="*/ 1481560 w 2569580"/>
                <a:gd name="connsiteY3" fmla="*/ 60280 h 95004"/>
                <a:gd name="connsiteX4" fmla="*/ 1388962 w 2569580"/>
                <a:gd name="connsiteY4" fmla="*/ 71855 h 95004"/>
                <a:gd name="connsiteX5" fmla="*/ 1307940 w 2569580"/>
                <a:gd name="connsiteY5" fmla="*/ 83430 h 95004"/>
                <a:gd name="connsiteX6" fmla="*/ 844952 w 2569580"/>
                <a:gd name="connsiteY6" fmla="*/ 71855 h 95004"/>
                <a:gd name="connsiteX7" fmla="*/ 775504 w 2569580"/>
                <a:gd name="connsiteY7" fmla="*/ 48706 h 95004"/>
                <a:gd name="connsiteX8" fmla="*/ 740780 w 2569580"/>
                <a:gd name="connsiteY8" fmla="*/ 37131 h 95004"/>
                <a:gd name="connsiteX9" fmla="*/ 254643 w 2569580"/>
                <a:gd name="connsiteY9" fmla="*/ 48706 h 95004"/>
                <a:gd name="connsiteX10" fmla="*/ 219919 w 2569580"/>
                <a:gd name="connsiteY10" fmla="*/ 60280 h 95004"/>
                <a:gd name="connsiteX11" fmla="*/ 196770 w 2569580"/>
                <a:gd name="connsiteY11" fmla="*/ 95004 h 95004"/>
                <a:gd name="connsiteX12" fmla="*/ 0 w 2569580"/>
                <a:gd name="connsiteY12" fmla="*/ 83430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37771 w 2537771"/>
                <a:gd name="connsiteY0" fmla="*/ 13982 h 95004"/>
                <a:gd name="connsiteX1" fmla="*/ 2155807 w 2537771"/>
                <a:gd name="connsiteY1" fmla="*/ 13982 h 95004"/>
                <a:gd name="connsiteX2" fmla="*/ 2086358 w 2537771"/>
                <a:gd name="connsiteY2" fmla="*/ 37131 h 95004"/>
                <a:gd name="connsiteX3" fmla="*/ 1449751 w 2537771"/>
                <a:gd name="connsiteY3" fmla="*/ 60280 h 95004"/>
                <a:gd name="connsiteX4" fmla="*/ 1357153 w 2537771"/>
                <a:gd name="connsiteY4" fmla="*/ 71855 h 95004"/>
                <a:gd name="connsiteX5" fmla="*/ 1276131 w 2537771"/>
                <a:gd name="connsiteY5" fmla="*/ 83430 h 95004"/>
                <a:gd name="connsiteX6" fmla="*/ 813143 w 2537771"/>
                <a:gd name="connsiteY6" fmla="*/ 71855 h 95004"/>
                <a:gd name="connsiteX7" fmla="*/ 743695 w 2537771"/>
                <a:gd name="connsiteY7" fmla="*/ 48706 h 95004"/>
                <a:gd name="connsiteX8" fmla="*/ 708971 w 2537771"/>
                <a:gd name="connsiteY8" fmla="*/ 37131 h 95004"/>
                <a:gd name="connsiteX9" fmla="*/ 222834 w 2537771"/>
                <a:gd name="connsiteY9" fmla="*/ 48706 h 95004"/>
                <a:gd name="connsiteX10" fmla="*/ 188110 w 2537771"/>
                <a:gd name="connsiteY10" fmla="*/ 60280 h 95004"/>
                <a:gd name="connsiteX11" fmla="*/ 164961 w 2537771"/>
                <a:gd name="connsiteY11" fmla="*/ 95004 h 95004"/>
                <a:gd name="connsiteX12" fmla="*/ 0 w 2537771"/>
                <a:gd name="connsiteY12" fmla="*/ 1369 h 95004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22834 w 2537771"/>
                <a:gd name="connsiteY9" fmla="*/ 48706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526070 w 2537771"/>
                <a:gd name="connsiteY8" fmla="*/ 33224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449751 w 2537771"/>
                <a:gd name="connsiteY3" fmla="*/ 60280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604819 w 2537771"/>
                <a:gd name="connsiteY3" fmla="*/ 72003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3281"/>
                <a:gd name="connsiteX1" fmla="*/ 2155807 w 2537771"/>
                <a:gd name="connsiteY1" fmla="*/ 13982 h 83281"/>
                <a:gd name="connsiteX2" fmla="*/ 2086358 w 2537771"/>
                <a:gd name="connsiteY2" fmla="*/ 37131 h 83281"/>
                <a:gd name="connsiteX3" fmla="*/ 1604819 w 2537771"/>
                <a:gd name="connsiteY3" fmla="*/ 72003 h 83281"/>
                <a:gd name="connsiteX4" fmla="*/ 1365106 w 2537771"/>
                <a:gd name="connsiteY4" fmla="*/ 52317 h 83281"/>
                <a:gd name="connsiteX5" fmla="*/ 1188657 w 2537771"/>
                <a:gd name="connsiteY5" fmla="*/ 71707 h 83281"/>
                <a:gd name="connsiteX6" fmla="*/ 960259 w 2537771"/>
                <a:gd name="connsiteY6" fmla="*/ 79670 h 83281"/>
                <a:gd name="connsiteX7" fmla="*/ 747671 w 2537771"/>
                <a:gd name="connsiteY7" fmla="*/ 60429 h 83281"/>
                <a:gd name="connsiteX8" fmla="*/ 526070 w 2537771"/>
                <a:gd name="connsiteY8" fmla="*/ 33224 h 83281"/>
                <a:gd name="connsiteX9" fmla="*/ 254643 w 2537771"/>
                <a:gd name="connsiteY9" fmla="*/ 72152 h 83281"/>
                <a:gd name="connsiteX10" fmla="*/ 180158 w 2537771"/>
                <a:gd name="connsiteY10" fmla="*/ 48557 h 83281"/>
                <a:gd name="connsiteX11" fmla="*/ 93392 w 2537771"/>
                <a:gd name="connsiteY11" fmla="*/ 83281 h 83281"/>
                <a:gd name="connsiteX12" fmla="*/ 0 w 2537771"/>
                <a:gd name="connsiteY12" fmla="*/ 1369 h 83281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86358 w 2537771"/>
                <a:gd name="connsiteY2" fmla="*/ 35762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54548 w 2537771"/>
                <a:gd name="connsiteY2" fmla="*/ 27946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79392"/>
                <a:gd name="connsiteX1" fmla="*/ 2191592 w 2537771"/>
                <a:gd name="connsiteY1" fmla="*/ 39967 h 79392"/>
                <a:gd name="connsiteX2" fmla="*/ 2054548 w 2537771"/>
                <a:gd name="connsiteY2" fmla="*/ 27946 h 79392"/>
                <a:gd name="connsiteX3" fmla="*/ 1604819 w 2537771"/>
                <a:gd name="connsiteY3" fmla="*/ 70634 h 79392"/>
                <a:gd name="connsiteX4" fmla="*/ 1365106 w 2537771"/>
                <a:gd name="connsiteY4" fmla="*/ 50948 h 79392"/>
                <a:gd name="connsiteX5" fmla="*/ 1188657 w 2537771"/>
                <a:gd name="connsiteY5" fmla="*/ 70338 h 79392"/>
                <a:gd name="connsiteX6" fmla="*/ 960259 w 2537771"/>
                <a:gd name="connsiteY6" fmla="*/ 78301 h 79392"/>
                <a:gd name="connsiteX7" fmla="*/ 747671 w 2537771"/>
                <a:gd name="connsiteY7" fmla="*/ 59060 h 79392"/>
                <a:gd name="connsiteX8" fmla="*/ 526070 w 2537771"/>
                <a:gd name="connsiteY8" fmla="*/ 31855 h 79392"/>
                <a:gd name="connsiteX9" fmla="*/ 254643 w 2537771"/>
                <a:gd name="connsiteY9" fmla="*/ 70783 h 79392"/>
                <a:gd name="connsiteX10" fmla="*/ 180158 w 2537771"/>
                <a:gd name="connsiteY10" fmla="*/ 47188 h 79392"/>
                <a:gd name="connsiteX11" fmla="*/ 105320 w 2537771"/>
                <a:gd name="connsiteY11" fmla="*/ 62373 h 79392"/>
                <a:gd name="connsiteX12" fmla="*/ 0 w 2537771"/>
                <a:gd name="connsiteY12" fmla="*/ 0 h 7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7771" h="79392">
                  <a:moveTo>
                    <a:pt x="2537771" y="12613"/>
                  </a:moveTo>
                  <a:cubicBezTo>
                    <a:pt x="2372259" y="-2434"/>
                    <a:pt x="2272129" y="37412"/>
                    <a:pt x="2191592" y="39967"/>
                  </a:cubicBezTo>
                  <a:cubicBezTo>
                    <a:pt x="2111055" y="42522"/>
                    <a:pt x="2152344" y="22835"/>
                    <a:pt x="2054548" y="27946"/>
                  </a:cubicBezTo>
                  <a:cubicBezTo>
                    <a:pt x="1956753" y="33057"/>
                    <a:pt x="2056264" y="56072"/>
                    <a:pt x="1604819" y="70634"/>
                  </a:cubicBezTo>
                  <a:cubicBezTo>
                    <a:pt x="1524915" y="64072"/>
                    <a:pt x="1434466" y="50997"/>
                    <a:pt x="1365106" y="50948"/>
                  </a:cubicBezTo>
                  <a:cubicBezTo>
                    <a:pt x="1295746" y="50899"/>
                    <a:pt x="1256132" y="65779"/>
                    <a:pt x="1188657" y="70338"/>
                  </a:cubicBezTo>
                  <a:cubicBezTo>
                    <a:pt x="1121183" y="74897"/>
                    <a:pt x="1114588" y="82159"/>
                    <a:pt x="960259" y="78301"/>
                  </a:cubicBezTo>
                  <a:cubicBezTo>
                    <a:pt x="937110" y="70585"/>
                    <a:pt x="820036" y="66801"/>
                    <a:pt x="747671" y="59060"/>
                  </a:cubicBezTo>
                  <a:cubicBezTo>
                    <a:pt x="675306" y="51319"/>
                    <a:pt x="608241" y="29901"/>
                    <a:pt x="526070" y="31855"/>
                  </a:cubicBezTo>
                  <a:cubicBezTo>
                    <a:pt x="443899" y="33809"/>
                    <a:pt x="312295" y="68228"/>
                    <a:pt x="254643" y="70783"/>
                  </a:cubicBezTo>
                  <a:cubicBezTo>
                    <a:pt x="196991" y="73338"/>
                    <a:pt x="205045" y="48590"/>
                    <a:pt x="180158" y="47188"/>
                  </a:cubicBezTo>
                  <a:cubicBezTo>
                    <a:pt x="155271" y="45786"/>
                    <a:pt x="113036" y="50798"/>
                    <a:pt x="105320" y="62373"/>
                  </a:cubicBezTo>
                  <a:cubicBezTo>
                    <a:pt x="49008" y="38977"/>
                    <a:pt x="8599" y="82012"/>
                    <a:pt x="0" y="0"/>
                  </a:cubicBezTo>
                </a:path>
              </a:pathLst>
            </a:custGeom>
            <a:noFill/>
            <a:ln w="349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3" name="Freeform 118"/>
            <p:cNvSpPr>
              <a:spLocks noEditPoints="1"/>
            </p:cNvSpPr>
            <p:nvPr/>
          </p:nvSpPr>
          <p:spPr bwMode="auto">
            <a:xfrm flipH="1">
              <a:off x="10124063" y="5530041"/>
              <a:ext cx="1513841" cy="619089"/>
            </a:xfrm>
            <a:custGeom>
              <a:avLst/>
              <a:gdLst>
                <a:gd name="T0" fmla="*/ 250 w 257"/>
                <a:gd name="T1" fmla="*/ 87 h 92"/>
                <a:gd name="T2" fmla="*/ 215 w 257"/>
                <a:gd name="T3" fmla="*/ 84 h 92"/>
                <a:gd name="T4" fmla="*/ 204 w 257"/>
                <a:gd name="T5" fmla="*/ 87 h 92"/>
                <a:gd name="T6" fmla="*/ 146 w 257"/>
                <a:gd name="T7" fmla="*/ 88 h 92"/>
                <a:gd name="T8" fmla="*/ 116 w 257"/>
                <a:gd name="T9" fmla="*/ 85 h 92"/>
                <a:gd name="T10" fmla="*/ 54 w 257"/>
                <a:gd name="T11" fmla="*/ 54 h 92"/>
                <a:gd name="T12" fmla="*/ 2 w 257"/>
                <a:gd name="T13" fmla="*/ 30 h 92"/>
                <a:gd name="T14" fmla="*/ 16 w 257"/>
                <a:gd name="T15" fmla="*/ 0 h 92"/>
                <a:gd name="T16" fmla="*/ 42 w 257"/>
                <a:gd name="T17" fmla="*/ 12 h 92"/>
                <a:gd name="T18" fmla="*/ 78 w 257"/>
                <a:gd name="T19" fmla="*/ 31 h 92"/>
                <a:gd name="T20" fmla="*/ 134 w 257"/>
                <a:gd name="T21" fmla="*/ 61 h 92"/>
                <a:gd name="T22" fmla="*/ 171 w 257"/>
                <a:gd name="T23" fmla="*/ 84 h 92"/>
                <a:gd name="T24" fmla="*/ 186 w 257"/>
                <a:gd name="T25" fmla="*/ 72 h 92"/>
                <a:gd name="T26" fmla="*/ 206 w 257"/>
                <a:gd name="T27" fmla="*/ 71 h 92"/>
                <a:gd name="T28" fmla="*/ 225 w 257"/>
                <a:gd name="T29" fmla="*/ 79 h 92"/>
                <a:gd name="T30" fmla="*/ 254 w 257"/>
                <a:gd name="T31" fmla="*/ 82 h 92"/>
                <a:gd name="T32" fmla="*/ 237 w 257"/>
                <a:gd name="T33" fmla="*/ 80 h 92"/>
                <a:gd name="T34" fmla="*/ 217 w 257"/>
                <a:gd name="T35" fmla="*/ 82 h 92"/>
                <a:gd name="T36" fmla="*/ 244 w 257"/>
                <a:gd name="T37" fmla="*/ 82 h 92"/>
                <a:gd name="T38" fmla="*/ 187 w 257"/>
                <a:gd name="T39" fmla="*/ 70 h 92"/>
                <a:gd name="T40" fmla="*/ 188 w 257"/>
                <a:gd name="T41" fmla="*/ 86 h 92"/>
                <a:gd name="T42" fmla="*/ 158 w 257"/>
                <a:gd name="T43" fmla="*/ 84 h 92"/>
                <a:gd name="T44" fmla="*/ 172 w 257"/>
                <a:gd name="T45" fmla="*/ 87 h 92"/>
                <a:gd name="T46" fmla="*/ 195 w 257"/>
                <a:gd name="T47" fmla="*/ 74 h 92"/>
                <a:gd name="T48" fmla="*/ 202 w 257"/>
                <a:gd name="T49" fmla="*/ 72 h 92"/>
                <a:gd name="T50" fmla="*/ 211 w 257"/>
                <a:gd name="T51" fmla="*/ 78 h 92"/>
                <a:gd name="T52" fmla="*/ 148 w 257"/>
                <a:gd name="T53" fmla="*/ 85 h 92"/>
                <a:gd name="T54" fmla="*/ 132 w 257"/>
                <a:gd name="T55" fmla="*/ 72 h 92"/>
                <a:gd name="T56" fmla="*/ 139 w 257"/>
                <a:gd name="T57" fmla="*/ 85 h 92"/>
                <a:gd name="T58" fmla="*/ 122 w 257"/>
                <a:gd name="T59" fmla="*/ 58 h 92"/>
                <a:gd name="T60" fmla="*/ 130 w 257"/>
                <a:gd name="T61" fmla="*/ 71 h 92"/>
                <a:gd name="T62" fmla="*/ 70 w 257"/>
                <a:gd name="T63" fmla="*/ 56 h 92"/>
                <a:gd name="T64" fmla="*/ 110 w 257"/>
                <a:gd name="T65" fmla="*/ 76 h 92"/>
                <a:gd name="T66" fmla="*/ 120 w 257"/>
                <a:gd name="T67" fmla="*/ 57 h 92"/>
                <a:gd name="T68" fmla="*/ 74 w 257"/>
                <a:gd name="T69" fmla="*/ 31 h 92"/>
                <a:gd name="T70" fmla="*/ 111 w 257"/>
                <a:gd name="T71" fmla="*/ 55 h 92"/>
                <a:gd name="T72" fmla="*/ 91 w 257"/>
                <a:gd name="T73" fmla="*/ 60 h 92"/>
                <a:gd name="T74" fmla="*/ 53 w 257"/>
                <a:gd name="T75" fmla="*/ 37 h 92"/>
                <a:gd name="T76" fmla="*/ 34 w 257"/>
                <a:gd name="T77" fmla="*/ 10 h 92"/>
                <a:gd name="T78" fmla="*/ 112 w 257"/>
                <a:gd name="T79" fmla="*/ 59 h 92"/>
                <a:gd name="T80" fmla="*/ 77 w 257"/>
                <a:gd name="T81" fmla="*/ 39 h 92"/>
                <a:gd name="T82" fmla="*/ 49 w 257"/>
                <a:gd name="T83" fmla="*/ 22 h 92"/>
                <a:gd name="T84" fmla="*/ 58 w 257"/>
                <a:gd name="T85" fmla="*/ 39 h 92"/>
                <a:gd name="T86" fmla="*/ 113 w 257"/>
                <a:gd name="T87" fmla="*/ 60 h 92"/>
                <a:gd name="T88" fmla="*/ 110 w 257"/>
                <a:gd name="T89" fmla="*/ 78 h 92"/>
                <a:gd name="T90" fmla="*/ 67 w 257"/>
                <a:gd name="T91" fmla="*/ 57 h 92"/>
                <a:gd name="T92" fmla="*/ 21 w 257"/>
                <a:gd name="T93" fmla="*/ 38 h 92"/>
                <a:gd name="T94" fmla="*/ 102 w 257"/>
                <a:gd name="T95" fmla="*/ 75 h 92"/>
                <a:gd name="T96" fmla="*/ 32 w 257"/>
                <a:gd name="T97" fmla="*/ 8 h 92"/>
                <a:gd name="T98" fmla="*/ 18 w 257"/>
                <a:gd name="T99" fmla="*/ 37 h 92"/>
                <a:gd name="T100" fmla="*/ 8 w 257"/>
                <a:gd name="T101" fmla="*/ 9 h 92"/>
                <a:gd name="T102" fmla="*/ 7 w 257"/>
                <a:gd name="T103" fmla="*/ 28 h 92"/>
                <a:gd name="T104" fmla="*/ 20 w 257"/>
                <a:gd name="T105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92">
                  <a:moveTo>
                    <a:pt x="256" y="83"/>
                  </a:moveTo>
                  <a:cubicBezTo>
                    <a:pt x="256" y="84"/>
                    <a:pt x="257" y="87"/>
                    <a:pt x="256" y="89"/>
                  </a:cubicBezTo>
                  <a:cubicBezTo>
                    <a:pt x="253" y="89"/>
                    <a:pt x="253" y="88"/>
                    <a:pt x="250" y="87"/>
                  </a:cubicBezTo>
                  <a:cubicBezTo>
                    <a:pt x="244" y="86"/>
                    <a:pt x="238" y="83"/>
                    <a:pt x="231" y="84"/>
                  </a:cubicBezTo>
                  <a:cubicBezTo>
                    <a:pt x="229" y="84"/>
                    <a:pt x="227" y="86"/>
                    <a:pt x="225" y="86"/>
                  </a:cubicBezTo>
                  <a:cubicBezTo>
                    <a:pt x="221" y="86"/>
                    <a:pt x="219" y="84"/>
                    <a:pt x="215" y="84"/>
                  </a:cubicBezTo>
                  <a:cubicBezTo>
                    <a:pt x="212" y="82"/>
                    <a:pt x="208" y="79"/>
                    <a:pt x="205" y="76"/>
                  </a:cubicBezTo>
                  <a:cubicBezTo>
                    <a:pt x="206" y="79"/>
                    <a:pt x="208" y="81"/>
                    <a:pt x="208" y="84"/>
                  </a:cubicBezTo>
                  <a:cubicBezTo>
                    <a:pt x="207" y="86"/>
                    <a:pt x="205" y="86"/>
                    <a:pt x="204" y="87"/>
                  </a:cubicBezTo>
                  <a:cubicBezTo>
                    <a:pt x="196" y="87"/>
                    <a:pt x="189" y="90"/>
                    <a:pt x="183" y="91"/>
                  </a:cubicBezTo>
                  <a:cubicBezTo>
                    <a:pt x="172" y="91"/>
                    <a:pt x="163" y="85"/>
                    <a:pt x="152" y="86"/>
                  </a:cubicBezTo>
                  <a:cubicBezTo>
                    <a:pt x="150" y="87"/>
                    <a:pt x="148" y="88"/>
                    <a:pt x="146" y="88"/>
                  </a:cubicBezTo>
                  <a:cubicBezTo>
                    <a:pt x="142" y="88"/>
                    <a:pt x="138" y="87"/>
                    <a:pt x="134" y="87"/>
                  </a:cubicBezTo>
                  <a:cubicBezTo>
                    <a:pt x="130" y="87"/>
                    <a:pt x="125" y="86"/>
                    <a:pt x="121" y="86"/>
                  </a:cubicBezTo>
                  <a:cubicBezTo>
                    <a:pt x="119" y="87"/>
                    <a:pt x="117" y="87"/>
                    <a:pt x="116" y="85"/>
                  </a:cubicBezTo>
                  <a:cubicBezTo>
                    <a:pt x="105" y="79"/>
                    <a:pt x="94" y="73"/>
                    <a:pt x="83" y="67"/>
                  </a:cubicBezTo>
                  <a:cubicBezTo>
                    <a:pt x="79" y="65"/>
                    <a:pt x="76" y="63"/>
                    <a:pt x="72" y="61"/>
                  </a:cubicBezTo>
                  <a:cubicBezTo>
                    <a:pt x="66" y="59"/>
                    <a:pt x="60" y="57"/>
                    <a:pt x="54" y="54"/>
                  </a:cubicBezTo>
                  <a:cubicBezTo>
                    <a:pt x="43" y="49"/>
                    <a:pt x="31" y="46"/>
                    <a:pt x="21" y="40"/>
                  </a:cubicBezTo>
                  <a:cubicBezTo>
                    <a:pt x="17" y="38"/>
                    <a:pt x="12" y="36"/>
                    <a:pt x="8" y="34"/>
                  </a:cubicBezTo>
                  <a:cubicBezTo>
                    <a:pt x="6" y="32"/>
                    <a:pt x="4" y="32"/>
                    <a:pt x="2" y="30"/>
                  </a:cubicBezTo>
                  <a:cubicBezTo>
                    <a:pt x="1" y="28"/>
                    <a:pt x="0" y="26"/>
                    <a:pt x="0" y="24"/>
                  </a:cubicBezTo>
                  <a:cubicBezTo>
                    <a:pt x="0" y="18"/>
                    <a:pt x="5" y="9"/>
                    <a:pt x="8" y="5"/>
                  </a:cubicBezTo>
                  <a:cubicBezTo>
                    <a:pt x="10" y="3"/>
                    <a:pt x="13" y="1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6" y="3"/>
                    <a:pt x="33" y="7"/>
                    <a:pt x="39" y="10"/>
                  </a:cubicBezTo>
                  <a:cubicBezTo>
                    <a:pt x="40" y="11"/>
                    <a:pt x="41" y="11"/>
                    <a:pt x="42" y="12"/>
                  </a:cubicBezTo>
                  <a:cubicBezTo>
                    <a:pt x="45" y="13"/>
                    <a:pt x="48" y="15"/>
                    <a:pt x="52" y="17"/>
                  </a:cubicBezTo>
                  <a:cubicBezTo>
                    <a:pt x="58" y="20"/>
                    <a:pt x="64" y="23"/>
                    <a:pt x="70" y="26"/>
                  </a:cubicBezTo>
                  <a:cubicBezTo>
                    <a:pt x="73" y="28"/>
                    <a:pt x="75" y="30"/>
                    <a:pt x="78" y="31"/>
                  </a:cubicBezTo>
                  <a:cubicBezTo>
                    <a:pt x="91" y="39"/>
                    <a:pt x="104" y="46"/>
                    <a:pt x="117" y="53"/>
                  </a:cubicBezTo>
                  <a:cubicBezTo>
                    <a:pt x="120" y="55"/>
                    <a:pt x="123" y="56"/>
                    <a:pt x="126" y="57"/>
                  </a:cubicBezTo>
                  <a:cubicBezTo>
                    <a:pt x="128" y="59"/>
                    <a:pt x="131" y="61"/>
                    <a:pt x="134" y="61"/>
                  </a:cubicBezTo>
                  <a:cubicBezTo>
                    <a:pt x="139" y="68"/>
                    <a:pt x="145" y="74"/>
                    <a:pt x="150" y="82"/>
                  </a:cubicBezTo>
                  <a:cubicBezTo>
                    <a:pt x="153" y="81"/>
                    <a:pt x="157" y="82"/>
                    <a:pt x="162" y="82"/>
                  </a:cubicBezTo>
                  <a:cubicBezTo>
                    <a:pt x="165" y="82"/>
                    <a:pt x="168" y="83"/>
                    <a:pt x="171" y="84"/>
                  </a:cubicBezTo>
                  <a:cubicBezTo>
                    <a:pt x="176" y="84"/>
                    <a:pt x="181" y="84"/>
                    <a:pt x="185" y="84"/>
                  </a:cubicBezTo>
                  <a:cubicBezTo>
                    <a:pt x="191" y="85"/>
                    <a:pt x="196" y="83"/>
                    <a:pt x="200" y="80"/>
                  </a:cubicBezTo>
                  <a:cubicBezTo>
                    <a:pt x="198" y="75"/>
                    <a:pt x="188" y="78"/>
                    <a:pt x="186" y="72"/>
                  </a:cubicBezTo>
                  <a:cubicBezTo>
                    <a:pt x="185" y="67"/>
                    <a:pt x="190" y="65"/>
                    <a:pt x="195" y="66"/>
                  </a:cubicBezTo>
                  <a:cubicBezTo>
                    <a:pt x="196" y="66"/>
                    <a:pt x="197" y="66"/>
                    <a:pt x="198" y="67"/>
                  </a:cubicBezTo>
                  <a:cubicBezTo>
                    <a:pt x="201" y="68"/>
                    <a:pt x="203" y="70"/>
                    <a:pt x="206" y="71"/>
                  </a:cubicBezTo>
                  <a:cubicBezTo>
                    <a:pt x="208" y="73"/>
                    <a:pt x="211" y="76"/>
                    <a:pt x="213" y="77"/>
                  </a:cubicBezTo>
                  <a:cubicBezTo>
                    <a:pt x="214" y="78"/>
                    <a:pt x="216" y="78"/>
                    <a:pt x="218" y="79"/>
                  </a:cubicBezTo>
                  <a:cubicBezTo>
                    <a:pt x="221" y="80"/>
                    <a:pt x="222" y="80"/>
                    <a:pt x="225" y="79"/>
                  </a:cubicBezTo>
                  <a:cubicBezTo>
                    <a:pt x="228" y="79"/>
                    <a:pt x="232" y="78"/>
                    <a:pt x="235" y="78"/>
                  </a:cubicBezTo>
                  <a:cubicBezTo>
                    <a:pt x="238" y="78"/>
                    <a:pt x="242" y="80"/>
                    <a:pt x="246" y="81"/>
                  </a:cubicBezTo>
                  <a:cubicBezTo>
                    <a:pt x="249" y="82"/>
                    <a:pt x="253" y="82"/>
                    <a:pt x="254" y="82"/>
                  </a:cubicBezTo>
                  <a:cubicBezTo>
                    <a:pt x="255" y="83"/>
                    <a:pt x="255" y="82"/>
                    <a:pt x="256" y="83"/>
                  </a:cubicBezTo>
                  <a:close/>
                  <a:moveTo>
                    <a:pt x="244" y="82"/>
                  </a:moveTo>
                  <a:cubicBezTo>
                    <a:pt x="242" y="82"/>
                    <a:pt x="239" y="81"/>
                    <a:pt x="237" y="80"/>
                  </a:cubicBezTo>
                  <a:cubicBezTo>
                    <a:pt x="231" y="80"/>
                    <a:pt x="226" y="82"/>
                    <a:pt x="221" y="82"/>
                  </a:cubicBezTo>
                  <a:cubicBezTo>
                    <a:pt x="217" y="81"/>
                    <a:pt x="215" y="80"/>
                    <a:pt x="212" y="79"/>
                  </a:cubicBezTo>
                  <a:cubicBezTo>
                    <a:pt x="213" y="80"/>
                    <a:pt x="215" y="82"/>
                    <a:pt x="217" y="82"/>
                  </a:cubicBezTo>
                  <a:cubicBezTo>
                    <a:pt x="223" y="84"/>
                    <a:pt x="227" y="82"/>
                    <a:pt x="232" y="82"/>
                  </a:cubicBezTo>
                  <a:cubicBezTo>
                    <a:pt x="241" y="81"/>
                    <a:pt x="247" y="85"/>
                    <a:pt x="254" y="86"/>
                  </a:cubicBezTo>
                  <a:cubicBezTo>
                    <a:pt x="254" y="82"/>
                    <a:pt x="249" y="83"/>
                    <a:pt x="244" y="82"/>
                  </a:cubicBezTo>
                  <a:close/>
                  <a:moveTo>
                    <a:pt x="205" y="74"/>
                  </a:moveTo>
                  <a:cubicBezTo>
                    <a:pt x="204" y="71"/>
                    <a:pt x="201" y="70"/>
                    <a:pt x="198" y="69"/>
                  </a:cubicBezTo>
                  <a:cubicBezTo>
                    <a:pt x="195" y="68"/>
                    <a:pt x="188" y="65"/>
                    <a:pt x="187" y="70"/>
                  </a:cubicBezTo>
                  <a:cubicBezTo>
                    <a:pt x="187" y="75"/>
                    <a:pt x="194" y="74"/>
                    <a:pt x="198" y="76"/>
                  </a:cubicBezTo>
                  <a:cubicBezTo>
                    <a:pt x="200" y="76"/>
                    <a:pt x="203" y="79"/>
                    <a:pt x="203" y="81"/>
                  </a:cubicBezTo>
                  <a:cubicBezTo>
                    <a:pt x="202" y="83"/>
                    <a:pt x="192" y="86"/>
                    <a:pt x="188" y="86"/>
                  </a:cubicBezTo>
                  <a:cubicBezTo>
                    <a:pt x="183" y="86"/>
                    <a:pt x="178" y="86"/>
                    <a:pt x="174" y="85"/>
                  </a:cubicBezTo>
                  <a:cubicBezTo>
                    <a:pt x="170" y="85"/>
                    <a:pt x="165" y="83"/>
                    <a:pt x="161" y="83"/>
                  </a:cubicBezTo>
                  <a:cubicBezTo>
                    <a:pt x="160" y="83"/>
                    <a:pt x="159" y="84"/>
                    <a:pt x="158" y="84"/>
                  </a:cubicBezTo>
                  <a:cubicBezTo>
                    <a:pt x="155" y="83"/>
                    <a:pt x="152" y="82"/>
                    <a:pt x="151" y="85"/>
                  </a:cubicBezTo>
                  <a:cubicBezTo>
                    <a:pt x="155" y="85"/>
                    <a:pt x="160" y="85"/>
                    <a:pt x="164" y="85"/>
                  </a:cubicBezTo>
                  <a:cubicBezTo>
                    <a:pt x="167" y="86"/>
                    <a:pt x="169" y="88"/>
                    <a:pt x="172" y="87"/>
                  </a:cubicBezTo>
                  <a:cubicBezTo>
                    <a:pt x="184" y="92"/>
                    <a:pt x="193" y="85"/>
                    <a:pt x="205" y="85"/>
                  </a:cubicBezTo>
                  <a:cubicBezTo>
                    <a:pt x="208" y="82"/>
                    <a:pt x="204" y="79"/>
                    <a:pt x="203" y="77"/>
                  </a:cubicBezTo>
                  <a:cubicBezTo>
                    <a:pt x="200" y="76"/>
                    <a:pt x="198" y="74"/>
                    <a:pt x="195" y="74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3"/>
                    <a:pt x="192" y="72"/>
                    <a:pt x="193" y="70"/>
                  </a:cubicBezTo>
                  <a:cubicBezTo>
                    <a:pt x="197" y="68"/>
                    <a:pt x="200" y="72"/>
                    <a:pt x="202" y="72"/>
                  </a:cubicBezTo>
                  <a:cubicBezTo>
                    <a:pt x="203" y="73"/>
                    <a:pt x="205" y="74"/>
                    <a:pt x="207" y="75"/>
                  </a:cubicBezTo>
                  <a:cubicBezTo>
                    <a:pt x="208" y="76"/>
                    <a:pt x="210" y="78"/>
                    <a:pt x="212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6"/>
                    <a:pt x="208" y="74"/>
                    <a:pt x="205" y="74"/>
                  </a:cubicBezTo>
                  <a:close/>
                  <a:moveTo>
                    <a:pt x="139" y="85"/>
                  </a:moveTo>
                  <a:cubicBezTo>
                    <a:pt x="142" y="85"/>
                    <a:pt x="147" y="87"/>
                    <a:pt x="148" y="85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4" y="77"/>
                    <a:pt x="140" y="69"/>
                    <a:pt x="133" y="64"/>
                  </a:cubicBezTo>
                  <a:cubicBezTo>
                    <a:pt x="132" y="67"/>
                    <a:pt x="133" y="69"/>
                    <a:pt x="132" y="72"/>
                  </a:cubicBezTo>
                  <a:cubicBezTo>
                    <a:pt x="132" y="77"/>
                    <a:pt x="128" y="80"/>
                    <a:pt x="126" y="83"/>
                  </a:cubicBezTo>
                  <a:cubicBezTo>
                    <a:pt x="125" y="83"/>
                    <a:pt x="123" y="84"/>
                    <a:pt x="124" y="85"/>
                  </a:cubicBezTo>
                  <a:cubicBezTo>
                    <a:pt x="128" y="85"/>
                    <a:pt x="134" y="84"/>
                    <a:pt x="139" y="85"/>
                  </a:cubicBezTo>
                  <a:close/>
                  <a:moveTo>
                    <a:pt x="130" y="71"/>
                  </a:moveTo>
                  <a:cubicBezTo>
                    <a:pt x="131" y="68"/>
                    <a:pt x="131" y="65"/>
                    <a:pt x="130" y="62"/>
                  </a:cubicBezTo>
                  <a:cubicBezTo>
                    <a:pt x="127" y="61"/>
                    <a:pt x="125" y="58"/>
                    <a:pt x="122" y="58"/>
                  </a:cubicBezTo>
                  <a:cubicBezTo>
                    <a:pt x="123" y="68"/>
                    <a:pt x="120" y="76"/>
                    <a:pt x="112" y="80"/>
                  </a:cubicBezTo>
                  <a:cubicBezTo>
                    <a:pt x="114" y="82"/>
                    <a:pt x="117" y="83"/>
                    <a:pt x="120" y="84"/>
                  </a:cubicBezTo>
                  <a:cubicBezTo>
                    <a:pt x="124" y="81"/>
                    <a:pt x="130" y="78"/>
                    <a:pt x="130" y="71"/>
                  </a:cubicBezTo>
                  <a:close/>
                  <a:moveTo>
                    <a:pt x="41" y="41"/>
                  </a:moveTo>
                  <a:cubicBezTo>
                    <a:pt x="45" y="43"/>
                    <a:pt x="49" y="45"/>
                    <a:pt x="54" y="47"/>
                  </a:cubicBezTo>
                  <a:cubicBezTo>
                    <a:pt x="59" y="50"/>
                    <a:pt x="64" y="54"/>
                    <a:pt x="70" y="56"/>
                  </a:cubicBezTo>
                  <a:cubicBezTo>
                    <a:pt x="75" y="58"/>
                    <a:pt x="80" y="61"/>
                    <a:pt x="86" y="64"/>
                  </a:cubicBezTo>
                  <a:cubicBezTo>
                    <a:pt x="91" y="66"/>
                    <a:pt x="96" y="69"/>
                    <a:pt x="102" y="71"/>
                  </a:cubicBezTo>
                  <a:cubicBezTo>
                    <a:pt x="105" y="73"/>
                    <a:pt x="108" y="75"/>
                    <a:pt x="110" y="76"/>
                  </a:cubicBezTo>
                  <a:cubicBezTo>
                    <a:pt x="111" y="76"/>
                    <a:pt x="113" y="76"/>
                    <a:pt x="113" y="76"/>
                  </a:cubicBezTo>
                  <a:cubicBezTo>
                    <a:pt x="115" y="76"/>
                    <a:pt x="118" y="73"/>
                    <a:pt x="119" y="71"/>
                  </a:cubicBezTo>
                  <a:cubicBezTo>
                    <a:pt x="121" y="66"/>
                    <a:pt x="121" y="61"/>
                    <a:pt x="120" y="57"/>
                  </a:cubicBezTo>
                  <a:cubicBezTo>
                    <a:pt x="112" y="52"/>
                    <a:pt x="104" y="48"/>
                    <a:pt x="97" y="44"/>
                  </a:cubicBezTo>
                  <a:cubicBezTo>
                    <a:pt x="94" y="43"/>
                    <a:pt x="92" y="41"/>
                    <a:pt x="89" y="39"/>
                  </a:cubicBezTo>
                  <a:cubicBezTo>
                    <a:pt x="84" y="37"/>
                    <a:pt x="79" y="34"/>
                    <a:pt x="74" y="31"/>
                  </a:cubicBezTo>
                  <a:cubicBezTo>
                    <a:pt x="68" y="28"/>
                    <a:pt x="62" y="24"/>
                    <a:pt x="56" y="21"/>
                  </a:cubicBezTo>
                  <a:cubicBezTo>
                    <a:pt x="55" y="21"/>
                    <a:pt x="54" y="20"/>
                    <a:pt x="53" y="20"/>
                  </a:cubicBezTo>
                  <a:cubicBezTo>
                    <a:pt x="71" y="34"/>
                    <a:pt x="90" y="45"/>
                    <a:pt x="111" y="55"/>
                  </a:cubicBezTo>
                  <a:cubicBezTo>
                    <a:pt x="111" y="56"/>
                    <a:pt x="112" y="56"/>
                    <a:pt x="113" y="56"/>
                  </a:cubicBezTo>
                  <a:cubicBezTo>
                    <a:pt x="113" y="58"/>
                    <a:pt x="114" y="59"/>
                    <a:pt x="115" y="60"/>
                  </a:cubicBezTo>
                  <a:cubicBezTo>
                    <a:pt x="112" y="70"/>
                    <a:pt x="98" y="64"/>
                    <a:pt x="91" y="60"/>
                  </a:cubicBezTo>
                  <a:cubicBezTo>
                    <a:pt x="84" y="57"/>
                    <a:pt x="77" y="53"/>
                    <a:pt x="70" y="49"/>
                  </a:cubicBezTo>
                  <a:cubicBezTo>
                    <a:pt x="66" y="47"/>
                    <a:pt x="62" y="45"/>
                    <a:pt x="60" y="43"/>
                  </a:cubicBezTo>
                  <a:cubicBezTo>
                    <a:pt x="58" y="42"/>
                    <a:pt x="55" y="39"/>
                    <a:pt x="53" y="37"/>
                  </a:cubicBezTo>
                  <a:cubicBezTo>
                    <a:pt x="51" y="35"/>
                    <a:pt x="48" y="33"/>
                    <a:pt x="46" y="31"/>
                  </a:cubicBezTo>
                  <a:cubicBezTo>
                    <a:pt x="42" y="26"/>
                    <a:pt x="46" y="19"/>
                    <a:pt x="51" y="18"/>
                  </a:cubicBezTo>
                  <a:cubicBezTo>
                    <a:pt x="45" y="16"/>
                    <a:pt x="40" y="12"/>
                    <a:pt x="34" y="10"/>
                  </a:cubicBezTo>
                  <a:cubicBezTo>
                    <a:pt x="37" y="19"/>
                    <a:pt x="31" y="26"/>
                    <a:pt x="27" y="33"/>
                  </a:cubicBezTo>
                  <a:cubicBezTo>
                    <a:pt x="31" y="36"/>
                    <a:pt x="37" y="38"/>
                    <a:pt x="41" y="41"/>
                  </a:cubicBezTo>
                  <a:close/>
                  <a:moveTo>
                    <a:pt x="112" y="59"/>
                  </a:moveTo>
                  <a:cubicBezTo>
                    <a:pt x="111" y="57"/>
                    <a:pt x="107" y="56"/>
                    <a:pt x="106" y="55"/>
                  </a:cubicBezTo>
                  <a:cubicBezTo>
                    <a:pt x="101" y="51"/>
                    <a:pt x="96" y="50"/>
                    <a:pt x="91" y="47"/>
                  </a:cubicBezTo>
                  <a:cubicBezTo>
                    <a:pt x="86" y="44"/>
                    <a:pt x="82" y="42"/>
                    <a:pt x="77" y="39"/>
                  </a:cubicBezTo>
                  <a:cubicBezTo>
                    <a:pt x="72" y="36"/>
                    <a:pt x="68" y="33"/>
                    <a:pt x="63" y="30"/>
                  </a:cubicBezTo>
                  <a:cubicBezTo>
                    <a:pt x="61" y="28"/>
                    <a:pt x="59" y="27"/>
                    <a:pt x="56" y="25"/>
                  </a:cubicBezTo>
                  <a:cubicBezTo>
                    <a:pt x="54" y="24"/>
                    <a:pt x="51" y="21"/>
                    <a:pt x="49" y="22"/>
                  </a:cubicBezTo>
                  <a:cubicBezTo>
                    <a:pt x="47" y="22"/>
                    <a:pt x="46" y="26"/>
                    <a:pt x="46" y="28"/>
                  </a:cubicBezTo>
                  <a:cubicBezTo>
                    <a:pt x="47" y="29"/>
                    <a:pt x="50" y="32"/>
                    <a:pt x="52" y="34"/>
                  </a:cubicBezTo>
                  <a:cubicBezTo>
                    <a:pt x="54" y="36"/>
                    <a:pt x="56" y="37"/>
                    <a:pt x="58" y="39"/>
                  </a:cubicBezTo>
                  <a:cubicBezTo>
                    <a:pt x="67" y="46"/>
                    <a:pt x="77" y="50"/>
                    <a:pt x="87" y="56"/>
                  </a:cubicBezTo>
                  <a:cubicBezTo>
                    <a:pt x="94" y="60"/>
                    <a:pt x="102" y="65"/>
                    <a:pt x="111" y="62"/>
                  </a:cubicBezTo>
                  <a:cubicBezTo>
                    <a:pt x="112" y="62"/>
                    <a:pt x="113" y="61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59"/>
                    <a:pt x="113" y="59"/>
                    <a:pt x="112" y="59"/>
                  </a:cubicBezTo>
                  <a:close/>
                  <a:moveTo>
                    <a:pt x="110" y="78"/>
                  </a:moveTo>
                  <a:cubicBezTo>
                    <a:pt x="107" y="76"/>
                    <a:pt x="103" y="74"/>
                    <a:pt x="99" y="72"/>
                  </a:cubicBezTo>
                  <a:cubicBezTo>
                    <a:pt x="95" y="71"/>
                    <a:pt x="91" y="69"/>
                    <a:pt x="88" y="67"/>
                  </a:cubicBezTo>
                  <a:cubicBezTo>
                    <a:pt x="81" y="63"/>
                    <a:pt x="74" y="60"/>
                    <a:pt x="67" y="57"/>
                  </a:cubicBezTo>
                  <a:cubicBezTo>
                    <a:pt x="60" y="53"/>
                    <a:pt x="53" y="49"/>
                    <a:pt x="46" y="46"/>
                  </a:cubicBezTo>
                  <a:cubicBezTo>
                    <a:pt x="39" y="42"/>
                    <a:pt x="33" y="38"/>
                    <a:pt x="26" y="35"/>
                  </a:cubicBezTo>
                  <a:cubicBezTo>
                    <a:pt x="25" y="35"/>
                    <a:pt x="22" y="37"/>
                    <a:pt x="21" y="38"/>
                  </a:cubicBezTo>
                  <a:cubicBezTo>
                    <a:pt x="32" y="44"/>
                    <a:pt x="45" y="48"/>
                    <a:pt x="56" y="53"/>
                  </a:cubicBezTo>
                  <a:cubicBezTo>
                    <a:pt x="64" y="57"/>
                    <a:pt x="73" y="59"/>
                    <a:pt x="80" y="63"/>
                  </a:cubicBezTo>
                  <a:cubicBezTo>
                    <a:pt x="88" y="67"/>
                    <a:pt x="95" y="71"/>
                    <a:pt x="102" y="75"/>
                  </a:cubicBezTo>
                  <a:cubicBezTo>
                    <a:pt x="105" y="77"/>
                    <a:pt x="107" y="79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lose/>
                  <a:moveTo>
                    <a:pt x="32" y="8"/>
                  </a:moveTo>
                  <a:cubicBezTo>
                    <a:pt x="28" y="7"/>
                    <a:pt x="25" y="5"/>
                    <a:pt x="22" y="3"/>
                  </a:cubicBezTo>
                  <a:cubicBezTo>
                    <a:pt x="23" y="16"/>
                    <a:pt x="15" y="26"/>
                    <a:pt x="7" y="31"/>
                  </a:cubicBezTo>
                  <a:cubicBezTo>
                    <a:pt x="11" y="33"/>
                    <a:pt x="15" y="35"/>
                    <a:pt x="18" y="37"/>
                  </a:cubicBezTo>
                  <a:cubicBezTo>
                    <a:pt x="27" y="32"/>
                    <a:pt x="35" y="20"/>
                    <a:pt x="32" y="8"/>
                  </a:cubicBezTo>
                  <a:close/>
                  <a:moveTo>
                    <a:pt x="9" y="8"/>
                  </a:moveTo>
                  <a:cubicBezTo>
                    <a:pt x="9" y="8"/>
                    <a:pt x="8" y="9"/>
                    <a:pt x="8" y="9"/>
                  </a:cubicBezTo>
                  <a:cubicBezTo>
                    <a:pt x="7" y="11"/>
                    <a:pt x="6" y="12"/>
                    <a:pt x="5" y="14"/>
                  </a:cubicBezTo>
                  <a:cubicBezTo>
                    <a:pt x="4" y="16"/>
                    <a:pt x="3" y="18"/>
                    <a:pt x="2" y="20"/>
                  </a:cubicBezTo>
                  <a:cubicBezTo>
                    <a:pt x="1" y="24"/>
                    <a:pt x="3" y="30"/>
                    <a:pt x="7" y="28"/>
                  </a:cubicBezTo>
                  <a:cubicBezTo>
                    <a:pt x="10" y="27"/>
                    <a:pt x="11" y="25"/>
                    <a:pt x="13" y="22"/>
                  </a:cubicBezTo>
                  <a:cubicBezTo>
                    <a:pt x="15" y="21"/>
                    <a:pt x="16" y="20"/>
                    <a:pt x="17" y="18"/>
                  </a:cubicBezTo>
                  <a:cubicBezTo>
                    <a:pt x="19" y="15"/>
                    <a:pt x="20" y="9"/>
                    <a:pt x="20" y="4"/>
                  </a:cubicBezTo>
                  <a:cubicBezTo>
                    <a:pt x="20" y="4"/>
                    <a:pt x="18" y="3"/>
                    <a:pt x="18" y="2"/>
                  </a:cubicBezTo>
                  <a:cubicBezTo>
                    <a:pt x="14" y="3"/>
                    <a:pt x="12" y="5"/>
                    <a:pt x="9" y="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</p:grpSp>
      <p:grpSp>
        <p:nvGrpSpPr>
          <p:cNvPr id="24" name="PA_组合 3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904733" y="5774235"/>
            <a:ext cx="2142907" cy="1128218"/>
            <a:chOff x="7394576" y="3627438"/>
            <a:chExt cx="1077913" cy="566738"/>
          </a:xfrm>
          <a:solidFill>
            <a:schemeClr val="tx1"/>
          </a:solidFill>
        </p:grpSpPr>
        <p:sp>
          <p:nvSpPr>
            <p:cNvPr id="25" name="Freeform 100"/>
            <p:cNvSpPr>
              <a:spLocks/>
            </p:cNvSpPr>
            <p:nvPr/>
          </p:nvSpPr>
          <p:spPr bwMode="auto">
            <a:xfrm>
              <a:off x="8122380" y="3680704"/>
              <a:ext cx="97606" cy="17045"/>
            </a:xfrm>
            <a:custGeom>
              <a:avLst/>
              <a:gdLst>
                <a:gd name="T0" fmla="*/ 31 w 31"/>
                <a:gd name="T1" fmla="*/ 2 h 5"/>
                <a:gd name="T2" fmla="*/ 30 w 31"/>
                <a:gd name="T3" fmla="*/ 5 h 5"/>
                <a:gd name="T4" fmla="*/ 0 w 31"/>
                <a:gd name="T5" fmla="*/ 4 h 5"/>
                <a:gd name="T6" fmla="*/ 12 w 31"/>
                <a:gd name="T7" fmla="*/ 1 h 5"/>
                <a:gd name="T8" fmla="*/ 18 w 31"/>
                <a:gd name="T9" fmla="*/ 0 h 5"/>
                <a:gd name="T10" fmla="*/ 26 w 31"/>
                <a:gd name="T11" fmla="*/ 2 h 5"/>
                <a:gd name="T12" fmla="*/ 31 w 3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31" y="2"/>
                  </a:moveTo>
                  <a:cubicBezTo>
                    <a:pt x="31" y="3"/>
                    <a:pt x="31" y="4"/>
                    <a:pt x="30" y="5"/>
                  </a:cubicBezTo>
                  <a:cubicBezTo>
                    <a:pt x="21" y="2"/>
                    <a:pt x="11" y="3"/>
                    <a:pt x="0" y="4"/>
                  </a:cubicBezTo>
                  <a:cubicBezTo>
                    <a:pt x="1" y="0"/>
                    <a:pt x="8" y="1"/>
                    <a:pt x="12" y="1"/>
                  </a:cubicBezTo>
                  <a:cubicBezTo>
                    <a:pt x="14" y="1"/>
                    <a:pt x="16" y="0"/>
                    <a:pt x="18" y="0"/>
                  </a:cubicBezTo>
                  <a:cubicBezTo>
                    <a:pt x="20" y="0"/>
                    <a:pt x="23" y="1"/>
                    <a:pt x="26" y="2"/>
                  </a:cubicBezTo>
                  <a:cubicBezTo>
                    <a:pt x="28" y="2"/>
                    <a:pt x="30" y="0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6" name="Freeform 101"/>
            <p:cNvSpPr>
              <a:spLocks/>
            </p:cNvSpPr>
            <p:nvPr/>
          </p:nvSpPr>
          <p:spPr bwMode="auto">
            <a:xfrm>
              <a:off x="8128745" y="3706271"/>
              <a:ext cx="91241" cy="17045"/>
            </a:xfrm>
            <a:custGeom>
              <a:avLst/>
              <a:gdLst>
                <a:gd name="T0" fmla="*/ 28 w 29"/>
                <a:gd name="T1" fmla="*/ 2 h 5"/>
                <a:gd name="T2" fmla="*/ 29 w 29"/>
                <a:gd name="T3" fmla="*/ 5 h 5"/>
                <a:gd name="T4" fmla="*/ 21 w 29"/>
                <a:gd name="T5" fmla="*/ 3 h 5"/>
                <a:gd name="T6" fmla="*/ 0 w 29"/>
                <a:gd name="T7" fmla="*/ 5 h 5"/>
                <a:gd name="T8" fmla="*/ 0 w 29"/>
                <a:gd name="T9" fmla="*/ 3 h 5"/>
                <a:gd name="T10" fmla="*/ 18 w 29"/>
                <a:gd name="T11" fmla="*/ 0 h 5"/>
                <a:gd name="T12" fmla="*/ 28 w 2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28" y="2"/>
                  </a:moveTo>
                  <a:cubicBezTo>
                    <a:pt x="28" y="2"/>
                    <a:pt x="29" y="3"/>
                    <a:pt x="29" y="5"/>
                  </a:cubicBezTo>
                  <a:cubicBezTo>
                    <a:pt x="26" y="5"/>
                    <a:pt x="23" y="3"/>
                    <a:pt x="21" y="3"/>
                  </a:cubicBezTo>
                  <a:cubicBezTo>
                    <a:pt x="13" y="2"/>
                    <a:pt x="7" y="3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13" y="0"/>
                    <a:pt x="18" y="0"/>
                  </a:cubicBezTo>
                  <a:cubicBezTo>
                    <a:pt x="22" y="1"/>
                    <a:pt x="24" y="1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7" name="Freeform 102"/>
            <p:cNvSpPr>
              <a:spLocks/>
            </p:cNvSpPr>
            <p:nvPr/>
          </p:nvSpPr>
          <p:spPr bwMode="auto">
            <a:xfrm>
              <a:off x="8145720" y="3885241"/>
              <a:ext cx="70023" cy="14913"/>
            </a:xfrm>
            <a:custGeom>
              <a:avLst/>
              <a:gdLst>
                <a:gd name="T0" fmla="*/ 21 w 22"/>
                <a:gd name="T1" fmla="*/ 1 h 5"/>
                <a:gd name="T2" fmla="*/ 22 w 22"/>
                <a:gd name="T3" fmla="*/ 3 h 5"/>
                <a:gd name="T4" fmla="*/ 20 w 22"/>
                <a:gd name="T5" fmla="*/ 5 h 5"/>
                <a:gd name="T6" fmla="*/ 0 w 22"/>
                <a:gd name="T7" fmla="*/ 3 h 5"/>
                <a:gd name="T8" fmla="*/ 5 w 22"/>
                <a:gd name="T9" fmla="*/ 1 h 5"/>
                <a:gd name="T10" fmla="*/ 21 w 22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">
                  <a:moveTo>
                    <a:pt x="21" y="1"/>
                  </a:moveTo>
                  <a:cubicBezTo>
                    <a:pt x="21" y="2"/>
                    <a:pt x="22" y="2"/>
                    <a:pt x="22" y="3"/>
                  </a:cubicBezTo>
                  <a:cubicBezTo>
                    <a:pt x="22" y="4"/>
                    <a:pt x="21" y="4"/>
                    <a:pt x="20" y="5"/>
                  </a:cubicBezTo>
                  <a:cubicBezTo>
                    <a:pt x="15" y="2"/>
                    <a:pt x="5" y="4"/>
                    <a:pt x="0" y="3"/>
                  </a:cubicBezTo>
                  <a:cubicBezTo>
                    <a:pt x="0" y="0"/>
                    <a:pt x="4" y="1"/>
                    <a:pt x="5" y="1"/>
                  </a:cubicBezTo>
                  <a:cubicBezTo>
                    <a:pt x="9" y="0"/>
                    <a:pt x="17" y="2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8" name="Freeform 103"/>
            <p:cNvSpPr>
              <a:spLocks/>
            </p:cNvSpPr>
            <p:nvPr/>
          </p:nvSpPr>
          <p:spPr bwMode="auto">
            <a:xfrm>
              <a:off x="8145720" y="3900154"/>
              <a:ext cx="72144" cy="21306"/>
            </a:xfrm>
            <a:custGeom>
              <a:avLst/>
              <a:gdLst>
                <a:gd name="T0" fmla="*/ 22 w 23"/>
                <a:gd name="T1" fmla="*/ 3 h 7"/>
                <a:gd name="T2" fmla="*/ 22 w 23"/>
                <a:gd name="T3" fmla="*/ 7 h 7"/>
                <a:gd name="T4" fmla="*/ 8 w 23"/>
                <a:gd name="T5" fmla="*/ 4 h 7"/>
                <a:gd name="T6" fmla="*/ 0 w 23"/>
                <a:gd name="T7" fmla="*/ 3 h 7"/>
                <a:gd name="T8" fmla="*/ 22 w 2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22" y="3"/>
                  </a:moveTo>
                  <a:cubicBezTo>
                    <a:pt x="23" y="4"/>
                    <a:pt x="22" y="6"/>
                    <a:pt x="22" y="7"/>
                  </a:cubicBezTo>
                  <a:cubicBezTo>
                    <a:pt x="18" y="6"/>
                    <a:pt x="13" y="5"/>
                    <a:pt x="8" y="4"/>
                  </a:cubicBezTo>
                  <a:cubicBezTo>
                    <a:pt x="5" y="4"/>
                    <a:pt x="0" y="6"/>
                    <a:pt x="0" y="3"/>
                  </a:cubicBezTo>
                  <a:cubicBezTo>
                    <a:pt x="6" y="0"/>
                    <a:pt x="13" y="4"/>
                    <a:pt x="2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9" name="Freeform 104"/>
            <p:cNvSpPr>
              <a:spLocks/>
            </p:cNvSpPr>
            <p:nvPr/>
          </p:nvSpPr>
          <p:spPr bwMode="auto">
            <a:xfrm>
              <a:off x="8141476" y="4072733"/>
              <a:ext cx="78510" cy="19175"/>
            </a:xfrm>
            <a:custGeom>
              <a:avLst/>
              <a:gdLst>
                <a:gd name="T0" fmla="*/ 23 w 25"/>
                <a:gd name="T1" fmla="*/ 2 h 6"/>
                <a:gd name="T2" fmla="*/ 22 w 25"/>
                <a:gd name="T3" fmla="*/ 6 h 6"/>
                <a:gd name="T4" fmla="*/ 20 w 25"/>
                <a:gd name="T5" fmla="*/ 5 h 6"/>
                <a:gd name="T6" fmla="*/ 0 w 25"/>
                <a:gd name="T7" fmla="*/ 4 h 6"/>
                <a:gd name="T8" fmla="*/ 13 w 25"/>
                <a:gd name="T9" fmla="*/ 2 h 6"/>
                <a:gd name="T10" fmla="*/ 23 w 2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6">
                  <a:moveTo>
                    <a:pt x="23" y="2"/>
                  </a:moveTo>
                  <a:cubicBezTo>
                    <a:pt x="25" y="3"/>
                    <a:pt x="25" y="6"/>
                    <a:pt x="22" y="6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5" y="4"/>
                    <a:pt x="5" y="5"/>
                    <a:pt x="0" y="4"/>
                  </a:cubicBezTo>
                  <a:cubicBezTo>
                    <a:pt x="3" y="0"/>
                    <a:pt x="10" y="2"/>
                    <a:pt x="13" y="2"/>
                  </a:cubicBezTo>
                  <a:cubicBezTo>
                    <a:pt x="18" y="2"/>
                    <a:pt x="19" y="3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0" name="Freeform 105"/>
            <p:cNvSpPr>
              <a:spLocks/>
            </p:cNvSpPr>
            <p:nvPr/>
          </p:nvSpPr>
          <p:spPr bwMode="auto">
            <a:xfrm>
              <a:off x="8139355" y="4098300"/>
              <a:ext cx="80631" cy="23436"/>
            </a:xfrm>
            <a:custGeom>
              <a:avLst/>
              <a:gdLst>
                <a:gd name="T0" fmla="*/ 25 w 26"/>
                <a:gd name="T1" fmla="*/ 1 h 7"/>
                <a:gd name="T2" fmla="*/ 26 w 26"/>
                <a:gd name="T3" fmla="*/ 4 h 7"/>
                <a:gd name="T4" fmla="*/ 20 w 26"/>
                <a:gd name="T5" fmla="*/ 5 h 7"/>
                <a:gd name="T6" fmla="*/ 5 w 26"/>
                <a:gd name="T7" fmla="*/ 4 h 7"/>
                <a:gd name="T8" fmla="*/ 0 w 26"/>
                <a:gd name="T9" fmla="*/ 3 h 7"/>
                <a:gd name="T10" fmla="*/ 25 w 26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5" y="1"/>
                  </a:moveTo>
                  <a:cubicBezTo>
                    <a:pt x="25" y="2"/>
                    <a:pt x="26" y="3"/>
                    <a:pt x="26" y="4"/>
                  </a:cubicBezTo>
                  <a:cubicBezTo>
                    <a:pt x="25" y="7"/>
                    <a:pt x="23" y="6"/>
                    <a:pt x="20" y="5"/>
                  </a:cubicBezTo>
                  <a:cubicBezTo>
                    <a:pt x="16" y="5"/>
                    <a:pt x="10" y="4"/>
                    <a:pt x="5" y="4"/>
                  </a:cubicBezTo>
                  <a:cubicBezTo>
                    <a:pt x="3" y="4"/>
                    <a:pt x="1" y="5"/>
                    <a:pt x="0" y="3"/>
                  </a:cubicBezTo>
                  <a:cubicBezTo>
                    <a:pt x="6" y="0"/>
                    <a:pt x="17" y="5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8" name="Freeform 106"/>
            <p:cNvSpPr>
              <a:spLocks noEditPoints="1"/>
            </p:cNvSpPr>
            <p:nvPr/>
          </p:nvSpPr>
          <p:spPr bwMode="auto">
            <a:xfrm>
              <a:off x="7394576" y="3627438"/>
              <a:ext cx="1077913" cy="566738"/>
            </a:xfrm>
            <a:custGeom>
              <a:avLst/>
              <a:gdLst>
                <a:gd name="T0" fmla="*/ 114 w 342"/>
                <a:gd name="T1" fmla="*/ 19 h 179"/>
                <a:gd name="T2" fmla="*/ 194 w 342"/>
                <a:gd name="T3" fmla="*/ 30 h 179"/>
                <a:gd name="T4" fmla="*/ 265 w 342"/>
                <a:gd name="T5" fmla="*/ 19 h 179"/>
                <a:gd name="T6" fmla="*/ 335 w 342"/>
                <a:gd name="T7" fmla="*/ 144 h 179"/>
                <a:gd name="T8" fmla="*/ 288 w 342"/>
                <a:gd name="T9" fmla="*/ 167 h 179"/>
                <a:gd name="T10" fmla="*/ 235 w 342"/>
                <a:gd name="T11" fmla="*/ 178 h 179"/>
                <a:gd name="T12" fmla="*/ 173 w 342"/>
                <a:gd name="T13" fmla="*/ 172 h 179"/>
                <a:gd name="T14" fmla="*/ 112 w 342"/>
                <a:gd name="T15" fmla="*/ 168 h 179"/>
                <a:gd name="T16" fmla="*/ 43 w 342"/>
                <a:gd name="T17" fmla="*/ 169 h 179"/>
                <a:gd name="T18" fmla="*/ 52 w 342"/>
                <a:gd name="T19" fmla="*/ 47 h 179"/>
                <a:gd name="T20" fmla="*/ 264 w 342"/>
                <a:gd name="T21" fmla="*/ 132 h 179"/>
                <a:gd name="T22" fmla="*/ 229 w 342"/>
                <a:gd name="T23" fmla="*/ 10 h 179"/>
                <a:gd name="T24" fmla="*/ 246 w 342"/>
                <a:gd name="T25" fmla="*/ 177 h 179"/>
                <a:gd name="T26" fmla="*/ 224 w 342"/>
                <a:gd name="T27" fmla="*/ 168 h 179"/>
                <a:gd name="T28" fmla="*/ 225 w 342"/>
                <a:gd name="T29" fmla="*/ 11 h 179"/>
                <a:gd name="T30" fmla="*/ 134 w 342"/>
                <a:gd name="T31" fmla="*/ 20 h 179"/>
                <a:gd name="T32" fmla="*/ 98 w 342"/>
                <a:gd name="T33" fmla="*/ 49 h 179"/>
                <a:gd name="T34" fmla="*/ 112 w 342"/>
                <a:gd name="T35" fmla="*/ 165 h 179"/>
                <a:gd name="T36" fmla="*/ 111 w 342"/>
                <a:gd name="T37" fmla="*/ 24 h 179"/>
                <a:gd name="T38" fmla="*/ 195 w 342"/>
                <a:gd name="T39" fmla="*/ 57 h 179"/>
                <a:gd name="T40" fmla="*/ 154 w 342"/>
                <a:gd name="T41" fmla="*/ 34 h 179"/>
                <a:gd name="T42" fmla="*/ 156 w 342"/>
                <a:gd name="T43" fmla="*/ 142 h 179"/>
                <a:gd name="T44" fmla="*/ 114 w 342"/>
                <a:gd name="T45" fmla="*/ 39 h 179"/>
                <a:gd name="T46" fmla="*/ 52 w 342"/>
                <a:gd name="T47" fmla="*/ 50 h 179"/>
                <a:gd name="T48" fmla="*/ 15 w 342"/>
                <a:gd name="T49" fmla="*/ 153 h 179"/>
                <a:gd name="T50" fmla="*/ 75 w 342"/>
                <a:gd name="T51" fmla="*/ 45 h 179"/>
                <a:gd name="T52" fmla="*/ 221 w 342"/>
                <a:gd name="T53" fmla="*/ 51 h 179"/>
                <a:gd name="T54" fmla="*/ 221 w 342"/>
                <a:gd name="T55" fmla="*/ 170 h 179"/>
                <a:gd name="T56" fmla="*/ 69 w 342"/>
                <a:gd name="T57" fmla="*/ 85 h 179"/>
                <a:gd name="T58" fmla="*/ 82 w 342"/>
                <a:gd name="T59" fmla="*/ 58 h 179"/>
                <a:gd name="T60" fmla="*/ 72 w 342"/>
                <a:gd name="T61" fmla="*/ 74 h 179"/>
                <a:gd name="T62" fmla="*/ 63 w 342"/>
                <a:gd name="T63" fmla="*/ 93 h 179"/>
                <a:gd name="T64" fmla="*/ 45 w 342"/>
                <a:gd name="T65" fmla="*/ 133 h 179"/>
                <a:gd name="T66" fmla="*/ 50 w 342"/>
                <a:gd name="T67" fmla="*/ 131 h 179"/>
                <a:gd name="T68" fmla="*/ 114 w 342"/>
                <a:gd name="T69" fmla="*/ 51 h 179"/>
                <a:gd name="T70" fmla="*/ 153 w 342"/>
                <a:gd name="T71" fmla="*/ 110 h 179"/>
                <a:gd name="T72" fmla="*/ 198 w 342"/>
                <a:gd name="T73" fmla="*/ 165 h 179"/>
                <a:gd name="T74" fmla="*/ 279 w 342"/>
                <a:gd name="T75" fmla="*/ 76 h 179"/>
                <a:gd name="T76" fmla="*/ 267 w 342"/>
                <a:gd name="T77" fmla="*/ 63 h 179"/>
                <a:gd name="T78" fmla="*/ 76 w 342"/>
                <a:gd name="T79" fmla="*/ 57 h 179"/>
                <a:gd name="T80" fmla="*/ 85 w 342"/>
                <a:gd name="T81" fmla="*/ 61 h 179"/>
                <a:gd name="T82" fmla="*/ 107 w 342"/>
                <a:gd name="T83" fmla="*/ 167 h 179"/>
                <a:gd name="T84" fmla="*/ 93 w 342"/>
                <a:gd name="T85" fmla="*/ 64 h 179"/>
                <a:gd name="T86" fmla="*/ 265 w 342"/>
                <a:gd name="T87" fmla="*/ 103 h 179"/>
                <a:gd name="T88" fmla="*/ 306 w 342"/>
                <a:gd name="T89" fmla="*/ 169 h 179"/>
                <a:gd name="T90" fmla="*/ 265 w 342"/>
                <a:gd name="T91" fmla="*/ 73 h 179"/>
                <a:gd name="T92" fmla="*/ 300 w 342"/>
                <a:gd name="T93" fmla="*/ 78 h 179"/>
                <a:gd name="T94" fmla="*/ 278 w 342"/>
                <a:gd name="T95" fmla="*/ 96 h 179"/>
                <a:gd name="T96" fmla="*/ 64 w 342"/>
                <a:gd name="T97" fmla="*/ 105 h 179"/>
                <a:gd name="T98" fmla="*/ 71 w 342"/>
                <a:gd name="T99" fmla="*/ 123 h 179"/>
                <a:gd name="T100" fmla="*/ 280 w 342"/>
                <a:gd name="T101" fmla="*/ 100 h 179"/>
                <a:gd name="T102" fmla="*/ 52 w 342"/>
                <a:gd name="T103" fmla="*/ 111 h 179"/>
                <a:gd name="T104" fmla="*/ 66 w 342"/>
                <a:gd name="T105" fmla="*/ 118 h 179"/>
                <a:gd name="T106" fmla="*/ 323 w 342"/>
                <a:gd name="T107" fmla="*/ 125 h 179"/>
                <a:gd name="T108" fmla="*/ 37 w 342"/>
                <a:gd name="T109" fmla="*/ 140 h 179"/>
                <a:gd name="T110" fmla="*/ 332 w 342"/>
                <a:gd name="T111" fmla="*/ 153 h 179"/>
                <a:gd name="T112" fmla="*/ 153 w 342"/>
                <a:gd name="T113" fmla="*/ 156 h 179"/>
                <a:gd name="T114" fmla="*/ 34 w 342"/>
                <a:gd name="T115" fmla="*/ 149 h 179"/>
                <a:gd name="T116" fmla="*/ 339 w 342"/>
                <a:gd name="T117" fmla="*/ 162 h 179"/>
                <a:gd name="T118" fmla="*/ 115 w 342"/>
                <a:gd name="T119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2" h="179">
                  <a:moveTo>
                    <a:pt x="79" y="39"/>
                  </a:moveTo>
                  <a:cubicBezTo>
                    <a:pt x="80" y="39"/>
                    <a:pt x="82" y="40"/>
                    <a:pt x="83" y="40"/>
                  </a:cubicBezTo>
                  <a:cubicBezTo>
                    <a:pt x="84" y="37"/>
                    <a:pt x="83" y="32"/>
                    <a:pt x="85" y="30"/>
                  </a:cubicBezTo>
                  <a:cubicBezTo>
                    <a:pt x="92" y="28"/>
                    <a:pt x="99" y="28"/>
                    <a:pt x="106" y="24"/>
                  </a:cubicBezTo>
                  <a:cubicBezTo>
                    <a:pt x="108" y="23"/>
                    <a:pt x="110" y="22"/>
                    <a:pt x="111" y="21"/>
                  </a:cubicBezTo>
                  <a:cubicBezTo>
                    <a:pt x="112" y="21"/>
                    <a:pt x="112" y="20"/>
                    <a:pt x="113" y="21"/>
                  </a:cubicBezTo>
                  <a:cubicBezTo>
                    <a:pt x="113" y="20"/>
                    <a:pt x="114" y="20"/>
                    <a:pt x="114" y="19"/>
                  </a:cubicBezTo>
                  <a:cubicBezTo>
                    <a:pt x="120" y="18"/>
                    <a:pt x="126" y="17"/>
                    <a:pt x="131" y="17"/>
                  </a:cubicBezTo>
                  <a:cubicBezTo>
                    <a:pt x="136" y="17"/>
                    <a:pt x="140" y="18"/>
                    <a:pt x="145" y="19"/>
                  </a:cubicBezTo>
                  <a:cubicBezTo>
                    <a:pt x="147" y="20"/>
                    <a:pt x="150" y="20"/>
                    <a:pt x="152" y="23"/>
                  </a:cubicBezTo>
                  <a:cubicBezTo>
                    <a:pt x="153" y="25"/>
                    <a:pt x="153" y="26"/>
                    <a:pt x="153" y="28"/>
                  </a:cubicBezTo>
                  <a:cubicBezTo>
                    <a:pt x="155" y="28"/>
                    <a:pt x="157" y="27"/>
                    <a:pt x="160" y="26"/>
                  </a:cubicBezTo>
                  <a:cubicBezTo>
                    <a:pt x="164" y="26"/>
                    <a:pt x="170" y="28"/>
                    <a:pt x="176" y="28"/>
                  </a:cubicBezTo>
                  <a:cubicBezTo>
                    <a:pt x="182" y="29"/>
                    <a:pt x="190" y="26"/>
                    <a:pt x="194" y="30"/>
                  </a:cubicBezTo>
                  <a:cubicBezTo>
                    <a:pt x="196" y="32"/>
                    <a:pt x="198" y="37"/>
                    <a:pt x="198" y="41"/>
                  </a:cubicBezTo>
                  <a:cubicBezTo>
                    <a:pt x="199" y="43"/>
                    <a:pt x="198" y="45"/>
                    <a:pt x="198" y="47"/>
                  </a:cubicBezTo>
                  <a:cubicBezTo>
                    <a:pt x="201" y="47"/>
                    <a:pt x="203" y="45"/>
                    <a:pt x="205" y="45"/>
                  </a:cubicBezTo>
                  <a:cubicBezTo>
                    <a:pt x="207" y="34"/>
                    <a:pt x="204" y="22"/>
                    <a:pt x="207" y="15"/>
                  </a:cubicBezTo>
                  <a:cubicBezTo>
                    <a:pt x="214" y="14"/>
                    <a:pt x="221" y="10"/>
                    <a:pt x="228" y="7"/>
                  </a:cubicBezTo>
                  <a:cubicBezTo>
                    <a:pt x="237" y="0"/>
                    <a:pt x="250" y="1"/>
                    <a:pt x="260" y="4"/>
                  </a:cubicBezTo>
                  <a:cubicBezTo>
                    <a:pt x="265" y="6"/>
                    <a:pt x="264" y="12"/>
                    <a:pt x="265" y="19"/>
                  </a:cubicBezTo>
                  <a:cubicBezTo>
                    <a:pt x="266" y="31"/>
                    <a:pt x="266" y="47"/>
                    <a:pt x="265" y="59"/>
                  </a:cubicBezTo>
                  <a:cubicBezTo>
                    <a:pt x="271" y="54"/>
                    <a:pt x="281" y="50"/>
                    <a:pt x="291" y="52"/>
                  </a:cubicBezTo>
                  <a:cubicBezTo>
                    <a:pt x="293" y="56"/>
                    <a:pt x="294" y="60"/>
                    <a:pt x="296" y="64"/>
                  </a:cubicBezTo>
                  <a:cubicBezTo>
                    <a:pt x="297" y="66"/>
                    <a:pt x="298" y="68"/>
                    <a:pt x="299" y="70"/>
                  </a:cubicBezTo>
                  <a:cubicBezTo>
                    <a:pt x="302" y="80"/>
                    <a:pt x="309" y="89"/>
                    <a:pt x="313" y="99"/>
                  </a:cubicBezTo>
                  <a:cubicBezTo>
                    <a:pt x="314" y="101"/>
                    <a:pt x="316" y="103"/>
                    <a:pt x="317" y="106"/>
                  </a:cubicBezTo>
                  <a:cubicBezTo>
                    <a:pt x="323" y="118"/>
                    <a:pt x="329" y="132"/>
                    <a:pt x="335" y="144"/>
                  </a:cubicBezTo>
                  <a:cubicBezTo>
                    <a:pt x="336" y="145"/>
                    <a:pt x="336" y="146"/>
                    <a:pt x="337" y="147"/>
                  </a:cubicBezTo>
                  <a:cubicBezTo>
                    <a:pt x="337" y="148"/>
                    <a:pt x="337" y="148"/>
                    <a:pt x="337" y="148"/>
                  </a:cubicBezTo>
                  <a:cubicBezTo>
                    <a:pt x="339" y="151"/>
                    <a:pt x="340" y="155"/>
                    <a:pt x="342" y="158"/>
                  </a:cubicBezTo>
                  <a:cubicBezTo>
                    <a:pt x="342" y="165"/>
                    <a:pt x="335" y="174"/>
                    <a:pt x="327" y="175"/>
                  </a:cubicBezTo>
                  <a:cubicBezTo>
                    <a:pt x="321" y="176"/>
                    <a:pt x="316" y="176"/>
                    <a:pt x="311" y="174"/>
                  </a:cubicBezTo>
                  <a:cubicBezTo>
                    <a:pt x="308" y="173"/>
                    <a:pt x="306" y="172"/>
                    <a:pt x="303" y="172"/>
                  </a:cubicBezTo>
                  <a:cubicBezTo>
                    <a:pt x="299" y="170"/>
                    <a:pt x="293" y="169"/>
                    <a:pt x="288" y="167"/>
                  </a:cubicBezTo>
                  <a:cubicBezTo>
                    <a:pt x="285" y="167"/>
                    <a:pt x="282" y="165"/>
                    <a:pt x="281" y="164"/>
                  </a:cubicBezTo>
                  <a:cubicBezTo>
                    <a:pt x="280" y="163"/>
                    <a:pt x="279" y="158"/>
                    <a:pt x="278" y="156"/>
                  </a:cubicBezTo>
                  <a:cubicBezTo>
                    <a:pt x="277" y="153"/>
                    <a:pt x="275" y="150"/>
                    <a:pt x="274" y="148"/>
                  </a:cubicBezTo>
                  <a:cubicBezTo>
                    <a:pt x="272" y="142"/>
                    <a:pt x="269" y="137"/>
                    <a:pt x="267" y="132"/>
                  </a:cubicBezTo>
                  <a:cubicBezTo>
                    <a:pt x="266" y="141"/>
                    <a:pt x="266" y="156"/>
                    <a:pt x="267" y="168"/>
                  </a:cubicBezTo>
                  <a:cubicBezTo>
                    <a:pt x="267" y="178"/>
                    <a:pt x="255" y="179"/>
                    <a:pt x="247" y="179"/>
                  </a:cubicBezTo>
                  <a:cubicBezTo>
                    <a:pt x="243" y="179"/>
                    <a:pt x="239" y="178"/>
                    <a:pt x="235" y="178"/>
                  </a:cubicBezTo>
                  <a:cubicBezTo>
                    <a:pt x="232" y="176"/>
                    <a:pt x="227" y="171"/>
                    <a:pt x="222" y="172"/>
                  </a:cubicBezTo>
                  <a:cubicBezTo>
                    <a:pt x="220" y="172"/>
                    <a:pt x="219" y="174"/>
                    <a:pt x="217" y="174"/>
                  </a:cubicBezTo>
                  <a:cubicBezTo>
                    <a:pt x="212" y="175"/>
                    <a:pt x="208" y="175"/>
                    <a:pt x="205" y="171"/>
                  </a:cubicBezTo>
                  <a:cubicBezTo>
                    <a:pt x="203" y="171"/>
                    <a:pt x="200" y="170"/>
                    <a:pt x="198" y="168"/>
                  </a:cubicBezTo>
                  <a:cubicBezTo>
                    <a:pt x="195" y="168"/>
                    <a:pt x="194" y="170"/>
                    <a:pt x="193" y="171"/>
                  </a:cubicBezTo>
                  <a:cubicBezTo>
                    <a:pt x="190" y="173"/>
                    <a:pt x="186" y="172"/>
                    <a:pt x="182" y="172"/>
                  </a:cubicBezTo>
                  <a:cubicBezTo>
                    <a:pt x="179" y="172"/>
                    <a:pt x="176" y="172"/>
                    <a:pt x="173" y="172"/>
                  </a:cubicBezTo>
                  <a:cubicBezTo>
                    <a:pt x="169" y="172"/>
                    <a:pt x="165" y="170"/>
                    <a:pt x="161" y="171"/>
                  </a:cubicBezTo>
                  <a:cubicBezTo>
                    <a:pt x="158" y="170"/>
                    <a:pt x="156" y="170"/>
                    <a:pt x="154" y="169"/>
                  </a:cubicBezTo>
                  <a:cubicBezTo>
                    <a:pt x="151" y="172"/>
                    <a:pt x="140" y="173"/>
                    <a:pt x="138" y="172"/>
                  </a:cubicBezTo>
                  <a:cubicBezTo>
                    <a:pt x="137" y="172"/>
                    <a:pt x="138" y="173"/>
                    <a:pt x="137" y="173"/>
                  </a:cubicBezTo>
                  <a:cubicBezTo>
                    <a:pt x="134" y="171"/>
                    <a:pt x="122" y="171"/>
                    <a:pt x="115" y="169"/>
                  </a:cubicBezTo>
                  <a:cubicBezTo>
                    <a:pt x="114" y="169"/>
                    <a:pt x="114" y="172"/>
                    <a:pt x="113" y="171"/>
                  </a:cubicBezTo>
                  <a:cubicBezTo>
                    <a:pt x="112" y="171"/>
                    <a:pt x="112" y="170"/>
                    <a:pt x="112" y="168"/>
                  </a:cubicBezTo>
                  <a:cubicBezTo>
                    <a:pt x="111" y="170"/>
                    <a:pt x="109" y="171"/>
                    <a:pt x="109" y="171"/>
                  </a:cubicBezTo>
                  <a:cubicBezTo>
                    <a:pt x="102" y="171"/>
                    <a:pt x="94" y="173"/>
                    <a:pt x="86" y="170"/>
                  </a:cubicBezTo>
                  <a:cubicBezTo>
                    <a:pt x="81" y="165"/>
                    <a:pt x="75" y="160"/>
                    <a:pt x="68" y="157"/>
                  </a:cubicBezTo>
                  <a:cubicBezTo>
                    <a:pt x="69" y="144"/>
                    <a:pt x="69" y="131"/>
                    <a:pt x="70" y="117"/>
                  </a:cubicBezTo>
                  <a:cubicBezTo>
                    <a:pt x="65" y="128"/>
                    <a:pt x="60" y="139"/>
                    <a:pt x="55" y="150"/>
                  </a:cubicBezTo>
                  <a:cubicBezTo>
                    <a:pt x="53" y="155"/>
                    <a:pt x="51" y="162"/>
                    <a:pt x="48" y="167"/>
                  </a:cubicBezTo>
                  <a:cubicBezTo>
                    <a:pt x="46" y="169"/>
                    <a:pt x="45" y="167"/>
                    <a:pt x="43" y="169"/>
                  </a:cubicBezTo>
                  <a:cubicBezTo>
                    <a:pt x="38" y="167"/>
                    <a:pt x="31" y="166"/>
                    <a:pt x="28" y="161"/>
                  </a:cubicBezTo>
                  <a:cubicBezTo>
                    <a:pt x="19" y="157"/>
                    <a:pt x="9" y="153"/>
                    <a:pt x="0" y="150"/>
                  </a:cubicBezTo>
                  <a:cubicBezTo>
                    <a:pt x="0" y="149"/>
                    <a:pt x="1" y="147"/>
                    <a:pt x="0" y="147"/>
                  </a:cubicBezTo>
                  <a:cubicBezTo>
                    <a:pt x="7" y="132"/>
                    <a:pt x="15" y="118"/>
                    <a:pt x="22" y="104"/>
                  </a:cubicBezTo>
                  <a:cubicBezTo>
                    <a:pt x="22" y="98"/>
                    <a:pt x="26" y="94"/>
                    <a:pt x="28" y="89"/>
                  </a:cubicBezTo>
                  <a:cubicBezTo>
                    <a:pt x="32" y="79"/>
                    <a:pt x="37" y="72"/>
                    <a:pt x="41" y="63"/>
                  </a:cubicBezTo>
                  <a:cubicBezTo>
                    <a:pt x="43" y="59"/>
                    <a:pt x="48" y="49"/>
                    <a:pt x="52" y="47"/>
                  </a:cubicBezTo>
                  <a:cubicBezTo>
                    <a:pt x="54" y="45"/>
                    <a:pt x="59" y="44"/>
                    <a:pt x="62" y="44"/>
                  </a:cubicBezTo>
                  <a:cubicBezTo>
                    <a:pt x="64" y="43"/>
                    <a:pt x="66" y="43"/>
                    <a:pt x="68" y="42"/>
                  </a:cubicBezTo>
                  <a:cubicBezTo>
                    <a:pt x="72" y="41"/>
                    <a:pt x="76" y="42"/>
                    <a:pt x="79" y="39"/>
                  </a:cubicBezTo>
                  <a:close/>
                  <a:moveTo>
                    <a:pt x="246" y="177"/>
                  </a:moveTo>
                  <a:cubicBezTo>
                    <a:pt x="252" y="177"/>
                    <a:pt x="262" y="175"/>
                    <a:pt x="264" y="171"/>
                  </a:cubicBezTo>
                  <a:cubicBezTo>
                    <a:pt x="264" y="169"/>
                    <a:pt x="264" y="164"/>
                    <a:pt x="264" y="161"/>
                  </a:cubicBezTo>
                  <a:cubicBezTo>
                    <a:pt x="264" y="153"/>
                    <a:pt x="264" y="141"/>
                    <a:pt x="264" y="132"/>
                  </a:cubicBezTo>
                  <a:cubicBezTo>
                    <a:pt x="264" y="127"/>
                    <a:pt x="263" y="121"/>
                    <a:pt x="263" y="115"/>
                  </a:cubicBezTo>
                  <a:cubicBezTo>
                    <a:pt x="263" y="103"/>
                    <a:pt x="262" y="92"/>
                    <a:pt x="262" y="80"/>
                  </a:cubicBezTo>
                  <a:cubicBezTo>
                    <a:pt x="263" y="53"/>
                    <a:pt x="264" y="32"/>
                    <a:pt x="262" y="10"/>
                  </a:cubicBezTo>
                  <a:cubicBezTo>
                    <a:pt x="261" y="10"/>
                    <a:pt x="261" y="8"/>
                    <a:pt x="261" y="8"/>
                  </a:cubicBezTo>
                  <a:cubicBezTo>
                    <a:pt x="257" y="5"/>
                    <a:pt x="253" y="5"/>
                    <a:pt x="249" y="5"/>
                  </a:cubicBezTo>
                  <a:cubicBezTo>
                    <a:pt x="246" y="4"/>
                    <a:pt x="243" y="4"/>
                    <a:pt x="241" y="4"/>
                  </a:cubicBezTo>
                  <a:cubicBezTo>
                    <a:pt x="237" y="5"/>
                    <a:pt x="230" y="6"/>
                    <a:pt x="229" y="10"/>
                  </a:cubicBezTo>
                  <a:cubicBezTo>
                    <a:pt x="227" y="15"/>
                    <a:pt x="229" y="27"/>
                    <a:pt x="229" y="32"/>
                  </a:cubicBezTo>
                  <a:cubicBezTo>
                    <a:pt x="229" y="38"/>
                    <a:pt x="229" y="45"/>
                    <a:pt x="230" y="52"/>
                  </a:cubicBezTo>
                  <a:cubicBezTo>
                    <a:pt x="231" y="60"/>
                    <a:pt x="233" y="69"/>
                    <a:pt x="233" y="79"/>
                  </a:cubicBezTo>
                  <a:cubicBezTo>
                    <a:pt x="233" y="94"/>
                    <a:pt x="234" y="112"/>
                    <a:pt x="233" y="128"/>
                  </a:cubicBezTo>
                  <a:cubicBezTo>
                    <a:pt x="232" y="131"/>
                    <a:pt x="233" y="133"/>
                    <a:pt x="233" y="137"/>
                  </a:cubicBezTo>
                  <a:cubicBezTo>
                    <a:pt x="233" y="149"/>
                    <a:pt x="232" y="161"/>
                    <a:pt x="231" y="173"/>
                  </a:cubicBezTo>
                  <a:cubicBezTo>
                    <a:pt x="235" y="175"/>
                    <a:pt x="240" y="177"/>
                    <a:pt x="246" y="177"/>
                  </a:cubicBezTo>
                  <a:close/>
                  <a:moveTo>
                    <a:pt x="208" y="19"/>
                  </a:moveTo>
                  <a:cubicBezTo>
                    <a:pt x="208" y="28"/>
                    <a:pt x="208" y="39"/>
                    <a:pt x="208" y="45"/>
                  </a:cubicBezTo>
                  <a:cubicBezTo>
                    <a:pt x="212" y="46"/>
                    <a:pt x="218" y="47"/>
                    <a:pt x="222" y="48"/>
                  </a:cubicBezTo>
                  <a:cubicBezTo>
                    <a:pt x="222" y="49"/>
                    <a:pt x="223" y="49"/>
                    <a:pt x="224" y="50"/>
                  </a:cubicBezTo>
                  <a:cubicBezTo>
                    <a:pt x="225" y="55"/>
                    <a:pt x="224" y="62"/>
                    <a:pt x="224" y="68"/>
                  </a:cubicBezTo>
                  <a:cubicBezTo>
                    <a:pt x="224" y="85"/>
                    <a:pt x="226" y="104"/>
                    <a:pt x="225" y="123"/>
                  </a:cubicBezTo>
                  <a:cubicBezTo>
                    <a:pt x="225" y="137"/>
                    <a:pt x="225" y="151"/>
                    <a:pt x="224" y="168"/>
                  </a:cubicBezTo>
                  <a:cubicBezTo>
                    <a:pt x="226" y="169"/>
                    <a:pt x="226" y="170"/>
                    <a:pt x="229" y="171"/>
                  </a:cubicBezTo>
                  <a:cubicBezTo>
                    <a:pt x="231" y="152"/>
                    <a:pt x="230" y="134"/>
                    <a:pt x="230" y="111"/>
                  </a:cubicBezTo>
                  <a:cubicBezTo>
                    <a:pt x="230" y="108"/>
                    <a:pt x="231" y="105"/>
                    <a:pt x="231" y="102"/>
                  </a:cubicBezTo>
                  <a:cubicBezTo>
                    <a:pt x="231" y="94"/>
                    <a:pt x="231" y="85"/>
                    <a:pt x="231" y="77"/>
                  </a:cubicBezTo>
                  <a:cubicBezTo>
                    <a:pt x="230" y="68"/>
                    <a:pt x="228" y="58"/>
                    <a:pt x="228" y="48"/>
                  </a:cubicBezTo>
                  <a:cubicBezTo>
                    <a:pt x="227" y="38"/>
                    <a:pt x="227" y="29"/>
                    <a:pt x="226" y="19"/>
                  </a:cubicBezTo>
                  <a:cubicBezTo>
                    <a:pt x="226" y="16"/>
                    <a:pt x="227" y="14"/>
                    <a:pt x="225" y="11"/>
                  </a:cubicBezTo>
                  <a:cubicBezTo>
                    <a:pt x="219" y="14"/>
                    <a:pt x="214" y="16"/>
                    <a:pt x="208" y="19"/>
                  </a:cubicBezTo>
                  <a:close/>
                  <a:moveTo>
                    <a:pt x="123" y="38"/>
                  </a:moveTo>
                  <a:cubicBezTo>
                    <a:pt x="128" y="39"/>
                    <a:pt x="132" y="40"/>
                    <a:pt x="137" y="40"/>
                  </a:cubicBezTo>
                  <a:cubicBezTo>
                    <a:pt x="140" y="40"/>
                    <a:pt x="145" y="39"/>
                    <a:pt x="146" y="39"/>
                  </a:cubicBezTo>
                  <a:cubicBezTo>
                    <a:pt x="147" y="39"/>
                    <a:pt x="149" y="38"/>
                    <a:pt x="150" y="37"/>
                  </a:cubicBezTo>
                  <a:cubicBezTo>
                    <a:pt x="150" y="32"/>
                    <a:pt x="150" y="27"/>
                    <a:pt x="149" y="23"/>
                  </a:cubicBezTo>
                  <a:cubicBezTo>
                    <a:pt x="145" y="22"/>
                    <a:pt x="140" y="20"/>
                    <a:pt x="134" y="20"/>
                  </a:cubicBezTo>
                  <a:cubicBezTo>
                    <a:pt x="128" y="20"/>
                    <a:pt x="117" y="20"/>
                    <a:pt x="115" y="23"/>
                  </a:cubicBezTo>
                  <a:cubicBezTo>
                    <a:pt x="113" y="25"/>
                    <a:pt x="114" y="28"/>
                    <a:pt x="114" y="31"/>
                  </a:cubicBezTo>
                  <a:cubicBezTo>
                    <a:pt x="114" y="34"/>
                    <a:pt x="113" y="36"/>
                    <a:pt x="114" y="38"/>
                  </a:cubicBezTo>
                  <a:cubicBezTo>
                    <a:pt x="116" y="35"/>
                    <a:pt x="120" y="38"/>
                    <a:pt x="123" y="38"/>
                  </a:cubicBezTo>
                  <a:close/>
                  <a:moveTo>
                    <a:pt x="86" y="34"/>
                  </a:moveTo>
                  <a:cubicBezTo>
                    <a:pt x="86" y="36"/>
                    <a:pt x="85" y="39"/>
                    <a:pt x="85" y="41"/>
                  </a:cubicBezTo>
                  <a:cubicBezTo>
                    <a:pt x="90" y="42"/>
                    <a:pt x="94" y="46"/>
                    <a:pt x="98" y="49"/>
                  </a:cubicBezTo>
                  <a:cubicBezTo>
                    <a:pt x="99" y="52"/>
                    <a:pt x="96" y="57"/>
                    <a:pt x="95" y="61"/>
                  </a:cubicBezTo>
                  <a:cubicBezTo>
                    <a:pt x="101" y="60"/>
                    <a:pt x="105" y="61"/>
                    <a:pt x="109" y="63"/>
                  </a:cubicBezTo>
                  <a:cubicBezTo>
                    <a:pt x="109" y="66"/>
                    <a:pt x="108" y="69"/>
                    <a:pt x="110" y="71"/>
                  </a:cubicBezTo>
                  <a:cubicBezTo>
                    <a:pt x="111" y="87"/>
                    <a:pt x="112" y="105"/>
                    <a:pt x="111" y="121"/>
                  </a:cubicBezTo>
                  <a:cubicBezTo>
                    <a:pt x="111" y="124"/>
                    <a:pt x="110" y="126"/>
                    <a:pt x="110" y="129"/>
                  </a:cubicBezTo>
                  <a:cubicBezTo>
                    <a:pt x="110" y="138"/>
                    <a:pt x="111" y="148"/>
                    <a:pt x="111" y="157"/>
                  </a:cubicBezTo>
                  <a:cubicBezTo>
                    <a:pt x="110" y="160"/>
                    <a:pt x="109" y="163"/>
                    <a:pt x="112" y="165"/>
                  </a:cubicBezTo>
                  <a:cubicBezTo>
                    <a:pt x="111" y="163"/>
                    <a:pt x="113" y="157"/>
                    <a:pt x="111" y="154"/>
                  </a:cubicBezTo>
                  <a:cubicBezTo>
                    <a:pt x="111" y="153"/>
                    <a:pt x="112" y="154"/>
                    <a:pt x="112" y="153"/>
                  </a:cubicBezTo>
                  <a:cubicBezTo>
                    <a:pt x="112" y="139"/>
                    <a:pt x="112" y="122"/>
                    <a:pt x="112" y="108"/>
                  </a:cubicBezTo>
                  <a:cubicBezTo>
                    <a:pt x="113" y="97"/>
                    <a:pt x="112" y="85"/>
                    <a:pt x="112" y="75"/>
                  </a:cubicBezTo>
                  <a:cubicBezTo>
                    <a:pt x="112" y="66"/>
                    <a:pt x="112" y="56"/>
                    <a:pt x="112" y="48"/>
                  </a:cubicBezTo>
                  <a:cubicBezTo>
                    <a:pt x="112" y="40"/>
                    <a:pt x="112" y="32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5" y="28"/>
                    <a:pt x="93" y="31"/>
                    <a:pt x="86" y="34"/>
                  </a:cubicBezTo>
                  <a:close/>
                  <a:moveTo>
                    <a:pt x="179" y="170"/>
                  </a:moveTo>
                  <a:cubicBezTo>
                    <a:pt x="186" y="171"/>
                    <a:pt x="192" y="169"/>
                    <a:pt x="194" y="165"/>
                  </a:cubicBezTo>
                  <a:cubicBezTo>
                    <a:pt x="195" y="157"/>
                    <a:pt x="194" y="147"/>
                    <a:pt x="194" y="139"/>
                  </a:cubicBezTo>
                  <a:cubicBezTo>
                    <a:pt x="194" y="120"/>
                    <a:pt x="194" y="103"/>
                    <a:pt x="195" y="87"/>
                  </a:cubicBezTo>
                  <a:cubicBezTo>
                    <a:pt x="196" y="79"/>
                    <a:pt x="195" y="70"/>
                    <a:pt x="195" y="61"/>
                  </a:cubicBezTo>
                  <a:cubicBezTo>
                    <a:pt x="195" y="60"/>
                    <a:pt x="195" y="58"/>
                    <a:pt x="195" y="57"/>
                  </a:cubicBezTo>
                  <a:cubicBezTo>
                    <a:pt x="195" y="55"/>
                    <a:pt x="195" y="54"/>
                    <a:pt x="195" y="52"/>
                  </a:cubicBezTo>
                  <a:cubicBezTo>
                    <a:pt x="195" y="48"/>
                    <a:pt x="197" y="39"/>
                    <a:pt x="194" y="35"/>
                  </a:cubicBezTo>
                  <a:cubicBezTo>
                    <a:pt x="193" y="33"/>
                    <a:pt x="188" y="31"/>
                    <a:pt x="185" y="31"/>
                  </a:cubicBezTo>
                  <a:cubicBezTo>
                    <a:pt x="180" y="30"/>
                    <a:pt x="176" y="31"/>
                    <a:pt x="171" y="30"/>
                  </a:cubicBezTo>
                  <a:cubicBezTo>
                    <a:pt x="166" y="29"/>
                    <a:pt x="161" y="28"/>
                    <a:pt x="158" y="29"/>
                  </a:cubicBezTo>
                  <a:cubicBezTo>
                    <a:pt x="157" y="29"/>
                    <a:pt x="154" y="30"/>
                    <a:pt x="154" y="32"/>
                  </a:cubicBezTo>
                  <a:cubicBezTo>
                    <a:pt x="153" y="32"/>
                    <a:pt x="154" y="33"/>
                    <a:pt x="154" y="34"/>
                  </a:cubicBezTo>
                  <a:cubicBezTo>
                    <a:pt x="154" y="36"/>
                    <a:pt x="154" y="40"/>
                    <a:pt x="154" y="43"/>
                  </a:cubicBezTo>
                  <a:cubicBezTo>
                    <a:pt x="154" y="44"/>
                    <a:pt x="153" y="45"/>
                    <a:pt x="153" y="46"/>
                  </a:cubicBezTo>
                  <a:cubicBezTo>
                    <a:pt x="153" y="50"/>
                    <a:pt x="153" y="54"/>
                    <a:pt x="153" y="57"/>
                  </a:cubicBezTo>
                  <a:cubicBezTo>
                    <a:pt x="153" y="66"/>
                    <a:pt x="155" y="77"/>
                    <a:pt x="155" y="88"/>
                  </a:cubicBezTo>
                  <a:cubicBezTo>
                    <a:pt x="155" y="93"/>
                    <a:pt x="155" y="98"/>
                    <a:pt x="155" y="103"/>
                  </a:cubicBezTo>
                  <a:cubicBezTo>
                    <a:pt x="155" y="108"/>
                    <a:pt x="156" y="113"/>
                    <a:pt x="156" y="118"/>
                  </a:cubicBezTo>
                  <a:cubicBezTo>
                    <a:pt x="156" y="126"/>
                    <a:pt x="156" y="134"/>
                    <a:pt x="156" y="142"/>
                  </a:cubicBezTo>
                  <a:cubicBezTo>
                    <a:pt x="155" y="150"/>
                    <a:pt x="154" y="159"/>
                    <a:pt x="156" y="167"/>
                  </a:cubicBezTo>
                  <a:cubicBezTo>
                    <a:pt x="162" y="167"/>
                    <a:pt x="171" y="169"/>
                    <a:pt x="179" y="170"/>
                  </a:cubicBezTo>
                  <a:close/>
                  <a:moveTo>
                    <a:pt x="114" y="47"/>
                  </a:moveTo>
                  <a:cubicBezTo>
                    <a:pt x="118" y="47"/>
                    <a:pt x="122" y="50"/>
                    <a:pt x="127" y="51"/>
                  </a:cubicBezTo>
                  <a:cubicBezTo>
                    <a:pt x="133" y="52"/>
                    <a:pt x="146" y="53"/>
                    <a:pt x="151" y="49"/>
                  </a:cubicBezTo>
                  <a:cubicBezTo>
                    <a:pt x="150" y="45"/>
                    <a:pt x="150" y="44"/>
                    <a:pt x="151" y="40"/>
                  </a:cubicBezTo>
                  <a:cubicBezTo>
                    <a:pt x="140" y="44"/>
                    <a:pt x="126" y="42"/>
                    <a:pt x="114" y="39"/>
                  </a:cubicBezTo>
                  <a:cubicBezTo>
                    <a:pt x="113" y="42"/>
                    <a:pt x="114" y="44"/>
                    <a:pt x="114" y="47"/>
                  </a:cubicBezTo>
                  <a:close/>
                  <a:moveTo>
                    <a:pt x="94" y="49"/>
                  </a:moveTo>
                  <a:cubicBezTo>
                    <a:pt x="90" y="47"/>
                    <a:pt x="86" y="43"/>
                    <a:pt x="80" y="43"/>
                  </a:cubicBezTo>
                  <a:cubicBezTo>
                    <a:pt x="79" y="44"/>
                    <a:pt x="77" y="45"/>
                    <a:pt x="77" y="47"/>
                  </a:cubicBezTo>
                  <a:cubicBezTo>
                    <a:pt x="84" y="47"/>
                    <a:pt x="88" y="52"/>
                    <a:pt x="94" y="55"/>
                  </a:cubicBezTo>
                  <a:cubicBezTo>
                    <a:pt x="95" y="52"/>
                    <a:pt x="96" y="51"/>
                    <a:pt x="94" y="49"/>
                  </a:cubicBezTo>
                  <a:close/>
                  <a:moveTo>
                    <a:pt x="52" y="50"/>
                  </a:moveTo>
                  <a:cubicBezTo>
                    <a:pt x="43" y="64"/>
                    <a:pt x="36" y="80"/>
                    <a:pt x="28" y="95"/>
                  </a:cubicBezTo>
                  <a:cubicBezTo>
                    <a:pt x="28" y="96"/>
                    <a:pt x="27" y="97"/>
                    <a:pt x="26" y="98"/>
                  </a:cubicBezTo>
                  <a:cubicBezTo>
                    <a:pt x="25" y="100"/>
                    <a:pt x="25" y="103"/>
                    <a:pt x="24" y="105"/>
                  </a:cubicBezTo>
                  <a:cubicBezTo>
                    <a:pt x="21" y="113"/>
                    <a:pt x="15" y="121"/>
                    <a:pt x="12" y="130"/>
                  </a:cubicBezTo>
                  <a:cubicBezTo>
                    <a:pt x="8" y="135"/>
                    <a:pt x="6" y="141"/>
                    <a:pt x="4" y="147"/>
                  </a:cubicBezTo>
                  <a:cubicBezTo>
                    <a:pt x="6" y="150"/>
                    <a:pt x="11" y="151"/>
                    <a:pt x="13" y="152"/>
                  </a:cubicBezTo>
                  <a:cubicBezTo>
                    <a:pt x="14" y="153"/>
                    <a:pt x="15" y="153"/>
                    <a:pt x="15" y="153"/>
                  </a:cubicBezTo>
                  <a:cubicBezTo>
                    <a:pt x="20" y="155"/>
                    <a:pt x="24" y="156"/>
                    <a:pt x="27" y="156"/>
                  </a:cubicBezTo>
                  <a:cubicBezTo>
                    <a:pt x="28" y="155"/>
                    <a:pt x="28" y="154"/>
                    <a:pt x="28" y="152"/>
                  </a:cubicBezTo>
                  <a:cubicBezTo>
                    <a:pt x="28" y="151"/>
                    <a:pt x="29" y="152"/>
                    <a:pt x="30" y="151"/>
                  </a:cubicBezTo>
                  <a:cubicBezTo>
                    <a:pt x="37" y="135"/>
                    <a:pt x="45" y="119"/>
                    <a:pt x="51" y="102"/>
                  </a:cubicBezTo>
                  <a:cubicBezTo>
                    <a:pt x="58" y="85"/>
                    <a:pt x="65" y="65"/>
                    <a:pt x="74" y="50"/>
                  </a:cubicBezTo>
                  <a:cubicBezTo>
                    <a:pt x="73" y="49"/>
                    <a:pt x="72" y="49"/>
                    <a:pt x="72" y="48"/>
                  </a:cubicBezTo>
                  <a:cubicBezTo>
                    <a:pt x="74" y="47"/>
                    <a:pt x="75" y="47"/>
                    <a:pt x="75" y="45"/>
                  </a:cubicBezTo>
                  <a:cubicBezTo>
                    <a:pt x="69" y="44"/>
                    <a:pt x="58" y="46"/>
                    <a:pt x="52" y="50"/>
                  </a:cubicBezTo>
                  <a:close/>
                  <a:moveTo>
                    <a:pt x="222" y="152"/>
                  </a:moveTo>
                  <a:cubicBezTo>
                    <a:pt x="223" y="137"/>
                    <a:pt x="223" y="119"/>
                    <a:pt x="223" y="105"/>
                  </a:cubicBezTo>
                  <a:cubicBezTo>
                    <a:pt x="223" y="100"/>
                    <a:pt x="222" y="96"/>
                    <a:pt x="222" y="93"/>
                  </a:cubicBezTo>
                  <a:cubicBezTo>
                    <a:pt x="222" y="91"/>
                    <a:pt x="222" y="90"/>
                    <a:pt x="222" y="88"/>
                  </a:cubicBezTo>
                  <a:cubicBezTo>
                    <a:pt x="222" y="82"/>
                    <a:pt x="222" y="76"/>
                    <a:pt x="222" y="70"/>
                  </a:cubicBezTo>
                  <a:cubicBezTo>
                    <a:pt x="222" y="65"/>
                    <a:pt x="223" y="53"/>
                    <a:pt x="221" y="51"/>
                  </a:cubicBezTo>
                  <a:cubicBezTo>
                    <a:pt x="220" y="50"/>
                    <a:pt x="211" y="48"/>
                    <a:pt x="208" y="48"/>
                  </a:cubicBezTo>
                  <a:cubicBezTo>
                    <a:pt x="208" y="48"/>
                    <a:pt x="206" y="48"/>
                    <a:pt x="205" y="49"/>
                  </a:cubicBezTo>
                  <a:cubicBezTo>
                    <a:pt x="206" y="53"/>
                    <a:pt x="205" y="58"/>
                    <a:pt x="205" y="63"/>
                  </a:cubicBezTo>
                  <a:cubicBezTo>
                    <a:pt x="205" y="68"/>
                    <a:pt x="205" y="73"/>
                    <a:pt x="205" y="77"/>
                  </a:cubicBezTo>
                  <a:cubicBezTo>
                    <a:pt x="205" y="87"/>
                    <a:pt x="206" y="97"/>
                    <a:pt x="206" y="107"/>
                  </a:cubicBezTo>
                  <a:cubicBezTo>
                    <a:pt x="207" y="128"/>
                    <a:pt x="206" y="149"/>
                    <a:pt x="205" y="169"/>
                  </a:cubicBezTo>
                  <a:cubicBezTo>
                    <a:pt x="209" y="174"/>
                    <a:pt x="217" y="172"/>
                    <a:pt x="221" y="170"/>
                  </a:cubicBezTo>
                  <a:cubicBezTo>
                    <a:pt x="223" y="164"/>
                    <a:pt x="222" y="158"/>
                    <a:pt x="222" y="152"/>
                  </a:cubicBezTo>
                  <a:close/>
                  <a:moveTo>
                    <a:pt x="68" y="115"/>
                  </a:moveTo>
                  <a:cubicBezTo>
                    <a:pt x="68" y="114"/>
                    <a:pt x="69" y="113"/>
                    <a:pt x="70" y="111"/>
                  </a:cubicBezTo>
                  <a:cubicBezTo>
                    <a:pt x="69" y="112"/>
                    <a:pt x="68" y="112"/>
                    <a:pt x="67" y="111"/>
                  </a:cubicBezTo>
                  <a:cubicBezTo>
                    <a:pt x="67" y="107"/>
                    <a:pt x="62" y="108"/>
                    <a:pt x="60" y="105"/>
                  </a:cubicBezTo>
                  <a:cubicBezTo>
                    <a:pt x="60" y="105"/>
                    <a:pt x="60" y="103"/>
                    <a:pt x="62" y="103"/>
                  </a:cubicBezTo>
                  <a:cubicBezTo>
                    <a:pt x="63" y="97"/>
                    <a:pt x="68" y="93"/>
                    <a:pt x="69" y="85"/>
                  </a:cubicBezTo>
                  <a:cubicBezTo>
                    <a:pt x="72" y="82"/>
                    <a:pt x="76" y="87"/>
                    <a:pt x="79" y="88"/>
                  </a:cubicBezTo>
                  <a:cubicBezTo>
                    <a:pt x="80" y="87"/>
                    <a:pt x="81" y="86"/>
                    <a:pt x="81" y="85"/>
                  </a:cubicBezTo>
                  <a:cubicBezTo>
                    <a:pt x="78" y="82"/>
                    <a:pt x="75" y="83"/>
                    <a:pt x="72" y="81"/>
                  </a:cubicBezTo>
                  <a:cubicBezTo>
                    <a:pt x="71" y="76"/>
                    <a:pt x="76" y="76"/>
                    <a:pt x="76" y="71"/>
                  </a:cubicBezTo>
                  <a:cubicBezTo>
                    <a:pt x="78" y="69"/>
                    <a:pt x="79" y="66"/>
                    <a:pt x="80" y="63"/>
                  </a:cubicBezTo>
                  <a:cubicBezTo>
                    <a:pt x="81" y="61"/>
                    <a:pt x="81" y="57"/>
                    <a:pt x="82" y="59"/>
                  </a:cubicBezTo>
                  <a:cubicBezTo>
                    <a:pt x="82" y="58"/>
                    <a:pt x="81" y="58"/>
                    <a:pt x="82" y="58"/>
                  </a:cubicBezTo>
                  <a:cubicBezTo>
                    <a:pt x="86" y="56"/>
                    <a:pt x="89" y="59"/>
                    <a:pt x="92" y="61"/>
                  </a:cubicBezTo>
                  <a:cubicBezTo>
                    <a:pt x="92" y="60"/>
                    <a:pt x="93" y="59"/>
                    <a:pt x="93" y="58"/>
                  </a:cubicBezTo>
                  <a:cubicBezTo>
                    <a:pt x="89" y="53"/>
                    <a:pt x="83" y="50"/>
                    <a:pt x="76" y="49"/>
                  </a:cubicBezTo>
                  <a:cubicBezTo>
                    <a:pt x="76" y="51"/>
                    <a:pt x="74" y="52"/>
                    <a:pt x="75" y="53"/>
                  </a:cubicBezTo>
                  <a:cubicBezTo>
                    <a:pt x="77" y="54"/>
                    <a:pt x="82" y="57"/>
                    <a:pt x="78" y="60"/>
                  </a:cubicBezTo>
                  <a:cubicBezTo>
                    <a:pt x="78" y="61"/>
                    <a:pt x="77" y="62"/>
                    <a:pt x="77" y="63"/>
                  </a:cubicBezTo>
                  <a:cubicBezTo>
                    <a:pt x="75" y="67"/>
                    <a:pt x="73" y="71"/>
                    <a:pt x="72" y="74"/>
                  </a:cubicBezTo>
                  <a:cubicBezTo>
                    <a:pt x="71" y="76"/>
                    <a:pt x="71" y="79"/>
                    <a:pt x="69" y="80"/>
                  </a:cubicBezTo>
                  <a:cubicBezTo>
                    <a:pt x="68" y="79"/>
                    <a:pt x="67" y="78"/>
                    <a:pt x="66" y="77"/>
                  </a:cubicBezTo>
                  <a:cubicBezTo>
                    <a:pt x="65" y="78"/>
                    <a:pt x="64" y="78"/>
                    <a:pt x="63" y="78"/>
                  </a:cubicBezTo>
                  <a:cubicBezTo>
                    <a:pt x="62" y="79"/>
                    <a:pt x="62" y="80"/>
                    <a:pt x="62" y="82"/>
                  </a:cubicBezTo>
                  <a:cubicBezTo>
                    <a:pt x="63" y="83"/>
                    <a:pt x="66" y="84"/>
                    <a:pt x="66" y="86"/>
                  </a:cubicBezTo>
                  <a:cubicBezTo>
                    <a:pt x="66" y="87"/>
                    <a:pt x="64" y="88"/>
                    <a:pt x="63" y="90"/>
                  </a:cubicBezTo>
                  <a:cubicBezTo>
                    <a:pt x="63" y="91"/>
                    <a:pt x="63" y="92"/>
                    <a:pt x="63" y="93"/>
                  </a:cubicBezTo>
                  <a:cubicBezTo>
                    <a:pt x="61" y="97"/>
                    <a:pt x="59" y="102"/>
                    <a:pt x="58" y="105"/>
                  </a:cubicBezTo>
                  <a:cubicBezTo>
                    <a:pt x="57" y="105"/>
                    <a:pt x="57" y="105"/>
                    <a:pt x="56" y="105"/>
                  </a:cubicBezTo>
                  <a:cubicBezTo>
                    <a:pt x="55" y="105"/>
                    <a:pt x="55" y="104"/>
                    <a:pt x="53" y="103"/>
                  </a:cubicBezTo>
                  <a:cubicBezTo>
                    <a:pt x="52" y="105"/>
                    <a:pt x="52" y="107"/>
                    <a:pt x="51" y="108"/>
                  </a:cubicBezTo>
                  <a:cubicBezTo>
                    <a:pt x="53" y="109"/>
                    <a:pt x="55" y="110"/>
                    <a:pt x="55" y="112"/>
                  </a:cubicBezTo>
                  <a:cubicBezTo>
                    <a:pt x="51" y="117"/>
                    <a:pt x="48" y="125"/>
                    <a:pt x="48" y="131"/>
                  </a:cubicBezTo>
                  <a:cubicBezTo>
                    <a:pt x="47" y="132"/>
                    <a:pt x="46" y="132"/>
                    <a:pt x="45" y="133"/>
                  </a:cubicBezTo>
                  <a:cubicBezTo>
                    <a:pt x="44" y="132"/>
                    <a:pt x="43" y="130"/>
                    <a:pt x="42" y="130"/>
                  </a:cubicBezTo>
                  <a:cubicBezTo>
                    <a:pt x="41" y="133"/>
                    <a:pt x="39" y="135"/>
                    <a:pt x="39" y="138"/>
                  </a:cubicBezTo>
                  <a:cubicBezTo>
                    <a:pt x="45" y="136"/>
                    <a:pt x="50" y="141"/>
                    <a:pt x="55" y="143"/>
                  </a:cubicBezTo>
                  <a:cubicBezTo>
                    <a:pt x="56" y="142"/>
                    <a:pt x="57" y="141"/>
                    <a:pt x="57" y="140"/>
                  </a:cubicBezTo>
                  <a:cubicBezTo>
                    <a:pt x="55" y="137"/>
                    <a:pt x="52" y="135"/>
                    <a:pt x="49" y="134"/>
                  </a:cubicBezTo>
                  <a:cubicBezTo>
                    <a:pt x="49" y="134"/>
                    <a:pt x="49" y="133"/>
                    <a:pt x="49" y="133"/>
                  </a:cubicBezTo>
                  <a:cubicBezTo>
                    <a:pt x="49" y="132"/>
                    <a:pt x="49" y="131"/>
                    <a:pt x="50" y="131"/>
                  </a:cubicBezTo>
                  <a:cubicBezTo>
                    <a:pt x="50" y="130"/>
                    <a:pt x="50" y="130"/>
                    <a:pt x="50" y="129"/>
                  </a:cubicBezTo>
                  <a:cubicBezTo>
                    <a:pt x="54" y="126"/>
                    <a:pt x="54" y="120"/>
                    <a:pt x="58" y="117"/>
                  </a:cubicBezTo>
                  <a:cubicBezTo>
                    <a:pt x="58" y="114"/>
                    <a:pt x="58" y="112"/>
                    <a:pt x="60" y="111"/>
                  </a:cubicBezTo>
                  <a:cubicBezTo>
                    <a:pt x="63" y="112"/>
                    <a:pt x="65" y="114"/>
                    <a:pt x="68" y="115"/>
                  </a:cubicBezTo>
                  <a:close/>
                  <a:moveTo>
                    <a:pt x="140" y="54"/>
                  </a:moveTo>
                  <a:cubicBezTo>
                    <a:pt x="131" y="55"/>
                    <a:pt x="122" y="52"/>
                    <a:pt x="114" y="50"/>
                  </a:cubicBezTo>
                  <a:cubicBezTo>
                    <a:pt x="114" y="50"/>
                    <a:pt x="114" y="51"/>
                    <a:pt x="114" y="51"/>
                  </a:cubicBezTo>
                  <a:cubicBezTo>
                    <a:pt x="115" y="82"/>
                    <a:pt x="113" y="115"/>
                    <a:pt x="114" y="142"/>
                  </a:cubicBezTo>
                  <a:cubicBezTo>
                    <a:pt x="115" y="141"/>
                    <a:pt x="117" y="142"/>
                    <a:pt x="117" y="142"/>
                  </a:cubicBezTo>
                  <a:cubicBezTo>
                    <a:pt x="119" y="141"/>
                    <a:pt x="119" y="142"/>
                    <a:pt x="121" y="143"/>
                  </a:cubicBezTo>
                  <a:cubicBezTo>
                    <a:pt x="122" y="143"/>
                    <a:pt x="123" y="142"/>
                    <a:pt x="124" y="143"/>
                  </a:cubicBezTo>
                  <a:cubicBezTo>
                    <a:pt x="125" y="143"/>
                    <a:pt x="126" y="143"/>
                    <a:pt x="126" y="143"/>
                  </a:cubicBezTo>
                  <a:cubicBezTo>
                    <a:pt x="135" y="145"/>
                    <a:pt x="145" y="144"/>
                    <a:pt x="153" y="143"/>
                  </a:cubicBezTo>
                  <a:cubicBezTo>
                    <a:pt x="153" y="132"/>
                    <a:pt x="154" y="121"/>
                    <a:pt x="153" y="110"/>
                  </a:cubicBezTo>
                  <a:cubicBezTo>
                    <a:pt x="152" y="101"/>
                    <a:pt x="153" y="91"/>
                    <a:pt x="152" y="82"/>
                  </a:cubicBezTo>
                  <a:cubicBezTo>
                    <a:pt x="152" y="73"/>
                    <a:pt x="150" y="62"/>
                    <a:pt x="151" y="53"/>
                  </a:cubicBezTo>
                  <a:cubicBezTo>
                    <a:pt x="147" y="52"/>
                    <a:pt x="144" y="54"/>
                    <a:pt x="140" y="54"/>
                  </a:cubicBezTo>
                  <a:close/>
                  <a:moveTo>
                    <a:pt x="197" y="51"/>
                  </a:moveTo>
                  <a:cubicBezTo>
                    <a:pt x="197" y="57"/>
                    <a:pt x="198" y="59"/>
                    <a:pt x="197" y="62"/>
                  </a:cubicBezTo>
                  <a:cubicBezTo>
                    <a:pt x="198" y="70"/>
                    <a:pt x="199" y="78"/>
                    <a:pt x="198" y="86"/>
                  </a:cubicBezTo>
                  <a:cubicBezTo>
                    <a:pt x="196" y="112"/>
                    <a:pt x="197" y="141"/>
                    <a:pt x="198" y="165"/>
                  </a:cubicBezTo>
                  <a:cubicBezTo>
                    <a:pt x="199" y="166"/>
                    <a:pt x="201" y="168"/>
                    <a:pt x="202" y="167"/>
                  </a:cubicBezTo>
                  <a:cubicBezTo>
                    <a:pt x="205" y="146"/>
                    <a:pt x="204" y="126"/>
                    <a:pt x="204" y="105"/>
                  </a:cubicBezTo>
                  <a:cubicBezTo>
                    <a:pt x="204" y="98"/>
                    <a:pt x="203" y="92"/>
                    <a:pt x="202" y="85"/>
                  </a:cubicBezTo>
                  <a:cubicBezTo>
                    <a:pt x="202" y="74"/>
                    <a:pt x="203" y="62"/>
                    <a:pt x="203" y="51"/>
                  </a:cubicBezTo>
                  <a:cubicBezTo>
                    <a:pt x="200" y="51"/>
                    <a:pt x="199" y="52"/>
                    <a:pt x="198" y="51"/>
                  </a:cubicBezTo>
                  <a:cubicBezTo>
                    <a:pt x="198" y="51"/>
                    <a:pt x="197" y="51"/>
                    <a:pt x="197" y="51"/>
                  </a:cubicBezTo>
                  <a:close/>
                  <a:moveTo>
                    <a:pt x="279" y="76"/>
                  </a:moveTo>
                  <a:cubicBezTo>
                    <a:pt x="284" y="75"/>
                    <a:pt x="291" y="72"/>
                    <a:pt x="294" y="68"/>
                  </a:cubicBezTo>
                  <a:cubicBezTo>
                    <a:pt x="296" y="65"/>
                    <a:pt x="293" y="62"/>
                    <a:pt x="292" y="60"/>
                  </a:cubicBezTo>
                  <a:cubicBezTo>
                    <a:pt x="291" y="58"/>
                    <a:pt x="290" y="55"/>
                    <a:pt x="288" y="54"/>
                  </a:cubicBezTo>
                  <a:cubicBezTo>
                    <a:pt x="287" y="54"/>
                    <a:pt x="284" y="54"/>
                    <a:pt x="281" y="54"/>
                  </a:cubicBezTo>
                  <a:cubicBezTo>
                    <a:pt x="279" y="55"/>
                    <a:pt x="276" y="55"/>
                    <a:pt x="275" y="55"/>
                  </a:cubicBezTo>
                  <a:cubicBezTo>
                    <a:pt x="272" y="56"/>
                    <a:pt x="269" y="59"/>
                    <a:pt x="267" y="60"/>
                  </a:cubicBezTo>
                  <a:cubicBezTo>
                    <a:pt x="268" y="61"/>
                    <a:pt x="266" y="62"/>
                    <a:pt x="267" y="63"/>
                  </a:cubicBezTo>
                  <a:cubicBezTo>
                    <a:pt x="266" y="63"/>
                    <a:pt x="265" y="63"/>
                    <a:pt x="265" y="64"/>
                  </a:cubicBezTo>
                  <a:cubicBezTo>
                    <a:pt x="265" y="69"/>
                    <a:pt x="268" y="73"/>
                    <a:pt x="270" y="77"/>
                  </a:cubicBezTo>
                  <a:cubicBezTo>
                    <a:pt x="273" y="76"/>
                    <a:pt x="275" y="76"/>
                    <a:pt x="279" y="76"/>
                  </a:cubicBezTo>
                  <a:close/>
                  <a:moveTo>
                    <a:pt x="73" y="56"/>
                  </a:moveTo>
                  <a:cubicBezTo>
                    <a:pt x="70" y="62"/>
                    <a:pt x="67" y="68"/>
                    <a:pt x="64" y="75"/>
                  </a:cubicBezTo>
                  <a:cubicBezTo>
                    <a:pt x="66" y="74"/>
                    <a:pt x="66" y="76"/>
                    <a:pt x="68" y="76"/>
                  </a:cubicBezTo>
                  <a:cubicBezTo>
                    <a:pt x="71" y="70"/>
                    <a:pt x="74" y="63"/>
                    <a:pt x="76" y="57"/>
                  </a:cubicBezTo>
                  <a:cubicBezTo>
                    <a:pt x="76" y="56"/>
                    <a:pt x="75" y="55"/>
                    <a:pt x="73" y="56"/>
                  </a:cubicBezTo>
                  <a:close/>
                  <a:moveTo>
                    <a:pt x="85" y="61"/>
                  </a:moveTo>
                  <a:cubicBezTo>
                    <a:pt x="83" y="63"/>
                    <a:pt x="82" y="66"/>
                    <a:pt x="80" y="70"/>
                  </a:cubicBezTo>
                  <a:cubicBezTo>
                    <a:pt x="79" y="73"/>
                    <a:pt x="76" y="76"/>
                    <a:pt x="76" y="78"/>
                  </a:cubicBezTo>
                  <a:cubicBezTo>
                    <a:pt x="77" y="81"/>
                    <a:pt x="80" y="81"/>
                    <a:pt x="81" y="83"/>
                  </a:cubicBezTo>
                  <a:cubicBezTo>
                    <a:pt x="86" y="77"/>
                    <a:pt x="88" y="70"/>
                    <a:pt x="91" y="64"/>
                  </a:cubicBezTo>
                  <a:cubicBezTo>
                    <a:pt x="89" y="62"/>
                    <a:pt x="87" y="61"/>
                    <a:pt x="85" y="61"/>
                  </a:cubicBezTo>
                  <a:close/>
                  <a:moveTo>
                    <a:pt x="93" y="64"/>
                  </a:moveTo>
                  <a:cubicBezTo>
                    <a:pt x="91" y="70"/>
                    <a:pt x="86" y="77"/>
                    <a:pt x="84" y="83"/>
                  </a:cubicBezTo>
                  <a:cubicBezTo>
                    <a:pt x="83" y="89"/>
                    <a:pt x="84" y="98"/>
                    <a:pt x="85" y="105"/>
                  </a:cubicBezTo>
                  <a:cubicBezTo>
                    <a:pt x="85" y="111"/>
                    <a:pt x="84" y="117"/>
                    <a:pt x="84" y="123"/>
                  </a:cubicBezTo>
                  <a:cubicBezTo>
                    <a:pt x="85" y="135"/>
                    <a:pt x="85" y="150"/>
                    <a:pt x="85" y="163"/>
                  </a:cubicBezTo>
                  <a:cubicBezTo>
                    <a:pt x="85" y="164"/>
                    <a:pt x="87" y="165"/>
                    <a:pt x="86" y="167"/>
                  </a:cubicBezTo>
                  <a:cubicBezTo>
                    <a:pt x="93" y="170"/>
                    <a:pt x="101" y="169"/>
                    <a:pt x="107" y="167"/>
                  </a:cubicBezTo>
                  <a:cubicBezTo>
                    <a:pt x="109" y="159"/>
                    <a:pt x="108" y="152"/>
                    <a:pt x="108" y="144"/>
                  </a:cubicBezTo>
                  <a:cubicBezTo>
                    <a:pt x="108" y="132"/>
                    <a:pt x="109" y="119"/>
                    <a:pt x="109" y="105"/>
                  </a:cubicBezTo>
                  <a:cubicBezTo>
                    <a:pt x="109" y="101"/>
                    <a:pt x="109" y="96"/>
                    <a:pt x="109" y="93"/>
                  </a:cubicBezTo>
                  <a:cubicBezTo>
                    <a:pt x="109" y="92"/>
                    <a:pt x="108" y="91"/>
                    <a:pt x="108" y="90"/>
                  </a:cubicBezTo>
                  <a:cubicBezTo>
                    <a:pt x="108" y="87"/>
                    <a:pt x="109" y="84"/>
                    <a:pt x="108" y="81"/>
                  </a:cubicBezTo>
                  <a:cubicBezTo>
                    <a:pt x="108" y="75"/>
                    <a:pt x="106" y="70"/>
                    <a:pt x="106" y="64"/>
                  </a:cubicBezTo>
                  <a:cubicBezTo>
                    <a:pt x="102" y="62"/>
                    <a:pt x="97" y="62"/>
                    <a:pt x="93" y="64"/>
                  </a:cubicBezTo>
                  <a:close/>
                  <a:moveTo>
                    <a:pt x="271" y="79"/>
                  </a:moveTo>
                  <a:cubicBezTo>
                    <a:pt x="271" y="82"/>
                    <a:pt x="272" y="83"/>
                    <a:pt x="273" y="84"/>
                  </a:cubicBezTo>
                  <a:cubicBezTo>
                    <a:pt x="274" y="84"/>
                    <a:pt x="274" y="83"/>
                    <a:pt x="276" y="83"/>
                  </a:cubicBezTo>
                  <a:cubicBezTo>
                    <a:pt x="285" y="87"/>
                    <a:pt x="306" y="80"/>
                    <a:pt x="296" y="69"/>
                  </a:cubicBezTo>
                  <a:cubicBezTo>
                    <a:pt x="292" y="77"/>
                    <a:pt x="281" y="78"/>
                    <a:pt x="271" y="79"/>
                  </a:cubicBezTo>
                  <a:close/>
                  <a:moveTo>
                    <a:pt x="265" y="96"/>
                  </a:moveTo>
                  <a:cubicBezTo>
                    <a:pt x="265" y="98"/>
                    <a:pt x="265" y="100"/>
                    <a:pt x="265" y="103"/>
                  </a:cubicBezTo>
                  <a:cubicBezTo>
                    <a:pt x="265" y="107"/>
                    <a:pt x="265" y="112"/>
                    <a:pt x="265" y="118"/>
                  </a:cubicBezTo>
                  <a:cubicBezTo>
                    <a:pt x="265" y="121"/>
                    <a:pt x="265" y="125"/>
                    <a:pt x="266" y="127"/>
                  </a:cubicBezTo>
                  <a:cubicBezTo>
                    <a:pt x="266" y="128"/>
                    <a:pt x="268" y="130"/>
                    <a:pt x="269" y="132"/>
                  </a:cubicBezTo>
                  <a:cubicBezTo>
                    <a:pt x="272" y="136"/>
                    <a:pt x="274" y="141"/>
                    <a:pt x="276" y="147"/>
                  </a:cubicBezTo>
                  <a:cubicBezTo>
                    <a:pt x="278" y="151"/>
                    <a:pt x="281" y="160"/>
                    <a:pt x="284" y="163"/>
                  </a:cubicBezTo>
                  <a:cubicBezTo>
                    <a:pt x="285" y="164"/>
                    <a:pt x="289" y="165"/>
                    <a:pt x="291" y="166"/>
                  </a:cubicBezTo>
                  <a:cubicBezTo>
                    <a:pt x="296" y="168"/>
                    <a:pt x="302" y="168"/>
                    <a:pt x="306" y="169"/>
                  </a:cubicBezTo>
                  <a:cubicBezTo>
                    <a:pt x="304" y="166"/>
                    <a:pt x="303" y="162"/>
                    <a:pt x="302" y="159"/>
                  </a:cubicBezTo>
                  <a:cubicBezTo>
                    <a:pt x="301" y="156"/>
                    <a:pt x="299" y="153"/>
                    <a:pt x="298" y="151"/>
                  </a:cubicBezTo>
                  <a:cubicBezTo>
                    <a:pt x="298" y="150"/>
                    <a:pt x="298" y="148"/>
                    <a:pt x="298" y="147"/>
                  </a:cubicBezTo>
                  <a:cubicBezTo>
                    <a:pt x="296" y="141"/>
                    <a:pt x="292" y="135"/>
                    <a:pt x="290" y="128"/>
                  </a:cubicBezTo>
                  <a:cubicBezTo>
                    <a:pt x="287" y="122"/>
                    <a:pt x="285" y="115"/>
                    <a:pt x="282" y="109"/>
                  </a:cubicBezTo>
                  <a:cubicBezTo>
                    <a:pt x="276" y="97"/>
                    <a:pt x="271" y="84"/>
                    <a:pt x="265" y="73"/>
                  </a:cubicBezTo>
                  <a:cubicBezTo>
                    <a:pt x="265" y="72"/>
                    <a:pt x="265" y="72"/>
                    <a:pt x="265" y="73"/>
                  </a:cubicBezTo>
                  <a:cubicBezTo>
                    <a:pt x="264" y="79"/>
                    <a:pt x="265" y="87"/>
                    <a:pt x="265" y="96"/>
                  </a:cubicBezTo>
                  <a:close/>
                  <a:moveTo>
                    <a:pt x="274" y="87"/>
                  </a:moveTo>
                  <a:cubicBezTo>
                    <a:pt x="276" y="89"/>
                    <a:pt x="276" y="92"/>
                    <a:pt x="278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80" y="93"/>
                    <a:pt x="283" y="93"/>
                    <a:pt x="285" y="93"/>
                  </a:cubicBezTo>
                  <a:cubicBezTo>
                    <a:pt x="291" y="93"/>
                    <a:pt x="299" y="87"/>
                    <a:pt x="301" y="83"/>
                  </a:cubicBezTo>
                  <a:cubicBezTo>
                    <a:pt x="302" y="81"/>
                    <a:pt x="302" y="79"/>
                    <a:pt x="300" y="78"/>
                  </a:cubicBezTo>
                  <a:cubicBezTo>
                    <a:pt x="295" y="87"/>
                    <a:pt x="283" y="86"/>
                    <a:pt x="274" y="87"/>
                  </a:cubicBezTo>
                  <a:close/>
                  <a:moveTo>
                    <a:pt x="278" y="96"/>
                  </a:moveTo>
                  <a:cubicBezTo>
                    <a:pt x="279" y="96"/>
                    <a:pt x="279" y="97"/>
                    <a:pt x="279" y="98"/>
                  </a:cubicBezTo>
                  <a:cubicBezTo>
                    <a:pt x="283" y="98"/>
                    <a:pt x="287" y="99"/>
                    <a:pt x="290" y="98"/>
                  </a:cubicBezTo>
                  <a:cubicBezTo>
                    <a:pt x="297" y="98"/>
                    <a:pt x="302" y="92"/>
                    <a:pt x="305" y="87"/>
                  </a:cubicBezTo>
                  <a:cubicBezTo>
                    <a:pt x="304" y="86"/>
                    <a:pt x="304" y="84"/>
                    <a:pt x="303" y="84"/>
                  </a:cubicBezTo>
                  <a:cubicBezTo>
                    <a:pt x="298" y="92"/>
                    <a:pt x="289" y="97"/>
                    <a:pt x="278" y="96"/>
                  </a:cubicBezTo>
                  <a:close/>
                  <a:moveTo>
                    <a:pt x="54" y="102"/>
                  </a:moveTo>
                  <a:cubicBezTo>
                    <a:pt x="55" y="102"/>
                    <a:pt x="56" y="103"/>
                    <a:pt x="57" y="102"/>
                  </a:cubicBezTo>
                  <a:cubicBezTo>
                    <a:pt x="57" y="100"/>
                    <a:pt x="60" y="96"/>
                    <a:pt x="61" y="92"/>
                  </a:cubicBezTo>
                  <a:cubicBezTo>
                    <a:pt x="62" y="90"/>
                    <a:pt x="65" y="84"/>
                    <a:pt x="60" y="84"/>
                  </a:cubicBezTo>
                  <a:cubicBezTo>
                    <a:pt x="59" y="91"/>
                    <a:pt x="56" y="95"/>
                    <a:pt x="54" y="102"/>
                  </a:cubicBezTo>
                  <a:close/>
                  <a:moveTo>
                    <a:pt x="72" y="88"/>
                  </a:moveTo>
                  <a:cubicBezTo>
                    <a:pt x="69" y="92"/>
                    <a:pt x="66" y="99"/>
                    <a:pt x="64" y="105"/>
                  </a:cubicBezTo>
                  <a:cubicBezTo>
                    <a:pt x="66" y="106"/>
                    <a:pt x="68" y="108"/>
                    <a:pt x="70" y="110"/>
                  </a:cubicBezTo>
                  <a:cubicBezTo>
                    <a:pt x="73" y="104"/>
                    <a:pt x="76" y="98"/>
                    <a:pt x="78" y="91"/>
                  </a:cubicBezTo>
                  <a:cubicBezTo>
                    <a:pt x="77" y="89"/>
                    <a:pt x="74" y="88"/>
                    <a:pt x="72" y="88"/>
                  </a:cubicBezTo>
                  <a:close/>
                  <a:moveTo>
                    <a:pt x="79" y="94"/>
                  </a:moveTo>
                  <a:cubicBezTo>
                    <a:pt x="79" y="95"/>
                    <a:pt x="79" y="96"/>
                    <a:pt x="79" y="97"/>
                  </a:cubicBezTo>
                  <a:cubicBezTo>
                    <a:pt x="77" y="101"/>
                    <a:pt x="74" y="105"/>
                    <a:pt x="73" y="109"/>
                  </a:cubicBezTo>
                  <a:cubicBezTo>
                    <a:pt x="72" y="113"/>
                    <a:pt x="72" y="118"/>
                    <a:pt x="71" y="123"/>
                  </a:cubicBezTo>
                  <a:cubicBezTo>
                    <a:pt x="71" y="135"/>
                    <a:pt x="72" y="143"/>
                    <a:pt x="70" y="154"/>
                  </a:cubicBezTo>
                  <a:cubicBezTo>
                    <a:pt x="74" y="157"/>
                    <a:pt x="78" y="160"/>
                    <a:pt x="82" y="163"/>
                  </a:cubicBezTo>
                  <a:cubicBezTo>
                    <a:pt x="83" y="155"/>
                    <a:pt x="83" y="148"/>
                    <a:pt x="83" y="139"/>
                  </a:cubicBezTo>
                  <a:cubicBezTo>
                    <a:pt x="83" y="131"/>
                    <a:pt x="82" y="123"/>
                    <a:pt x="82" y="117"/>
                  </a:cubicBezTo>
                  <a:cubicBezTo>
                    <a:pt x="82" y="109"/>
                    <a:pt x="83" y="97"/>
                    <a:pt x="82" y="89"/>
                  </a:cubicBezTo>
                  <a:cubicBezTo>
                    <a:pt x="81" y="91"/>
                    <a:pt x="80" y="92"/>
                    <a:pt x="79" y="94"/>
                  </a:cubicBezTo>
                  <a:close/>
                  <a:moveTo>
                    <a:pt x="280" y="100"/>
                  </a:moveTo>
                  <a:cubicBezTo>
                    <a:pt x="285" y="111"/>
                    <a:pt x="290" y="124"/>
                    <a:pt x="295" y="136"/>
                  </a:cubicBezTo>
                  <a:cubicBezTo>
                    <a:pt x="305" y="137"/>
                    <a:pt x="318" y="131"/>
                    <a:pt x="322" y="122"/>
                  </a:cubicBezTo>
                  <a:cubicBezTo>
                    <a:pt x="317" y="111"/>
                    <a:pt x="312" y="100"/>
                    <a:pt x="306" y="90"/>
                  </a:cubicBezTo>
                  <a:cubicBezTo>
                    <a:pt x="302" y="97"/>
                    <a:pt x="291" y="104"/>
                    <a:pt x="280" y="100"/>
                  </a:cubicBezTo>
                  <a:close/>
                  <a:moveTo>
                    <a:pt x="43" y="128"/>
                  </a:moveTo>
                  <a:cubicBezTo>
                    <a:pt x="44" y="129"/>
                    <a:pt x="44" y="129"/>
                    <a:pt x="45" y="129"/>
                  </a:cubicBezTo>
                  <a:cubicBezTo>
                    <a:pt x="47" y="123"/>
                    <a:pt x="50" y="117"/>
                    <a:pt x="52" y="111"/>
                  </a:cubicBezTo>
                  <a:cubicBezTo>
                    <a:pt x="51" y="112"/>
                    <a:pt x="51" y="111"/>
                    <a:pt x="50" y="111"/>
                  </a:cubicBezTo>
                  <a:cubicBezTo>
                    <a:pt x="48" y="117"/>
                    <a:pt x="45" y="122"/>
                    <a:pt x="43" y="128"/>
                  </a:cubicBezTo>
                  <a:close/>
                  <a:moveTo>
                    <a:pt x="62" y="115"/>
                  </a:moveTo>
                  <a:cubicBezTo>
                    <a:pt x="59" y="116"/>
                    <a:pt x="58" y="121"/>
                    <a:pt x="57" y="124"/>
                  </a:cubicBezTo>
                  <a:cubicBezTo>
                    <a:pt x="56" y="126"/>
                    <a:pt x="53" y="129"/>
                    <a:pt x="52" y="133"/>
                  </a:cubicBezTo>
                  <a:cubicBezTo>
                    <a:pt x="54" y="134"/>
                    <a:pt x="57" y="136"/>
                    <a:pt x="58" y="138"/>
                  </a:cubicBezTo>
                  <a:cubicBezTo>
                    <a:pt x="61" y="132"/>
                    <a:pt x="64" y="125"/>
                    <a:pt x="66" y="118"/>
                  </a:cubicBezTo>
                  <a:cubicBezTo>
                    <a:pt x="65" y="117"/>
                    <a:pt x="64" y="116"/>
                    <a:pt x="62" y="115"/>
                  </a:cubicBezTo>
                  <a:close/>
                  <a:moveTo>
                    <a:pt x="297" y="139"/>
                  </a:moveTo>
                  <a:cubicBezTo>
                    <a:pt x="297" y="140"/>
                    <a:pt x="297" y="141"/>
                    <a:pt x="298" y="142"/>
                  </a:cubicBezTo>
                  <a:cubicBezTo>
                    <a:pt x="298" y="141"/>
                    <a:pt x="298" y="141"/>
                    <a:pt x="299" y="140"/>
                  </a:cubicBezTo>
                  <a:cubicBezTo>
                    <a:pt x="302" y="141"/>
                    <a:pt x="306" y="140"/>
                    <a:pt x="308" y="140"/>
                  </a:cubicBezTo>
                  <a:cubicBezTo>
                    <a:pt x="314" y="139"/>
                    <a:pt x="320" y="135"/>
                    <a:pt x="323" y="132"/>
                  </a:cubicBezTo>
                  <a:cubicBezTo>
                    <a:pt x="324" y="130"/>
                    <a:pt x="326" y="127"/>
                    <a:pt x="323" y="125"/>
                  </a:cubicBezTo>
                  <a:cubicBezTo>
                    <a:pt x="317" y="134"/>
                    <a:pt x="308" y="138"/>
                    <a:pt x="297" y="139"/>
                  </a:cubicBezTo>
                  <a:close/>
                  <a:moveTo>
                    <a:pt x="326" y="131"/>
                  </a:moveTo>
                  <a:cubicBezTo>
                    <a:pt x="321" y="139"/>
                    <a:pt x="310" y="145"/>
                    <a:pt x="298" y="142"/>
                  </a:cubicBezTo>
                  <a:cubicBezTo>
                    <a:pt x="299" y="146"/>
                    <a:pt x="301" y="150"/>
                    <a:pt x="306" y="148"/>
                  </a:cubicBezTo>
                  <a:cubicBezTo>
                    <a:pt x="316" y="150"/>
                    <a:pt x="327" y="146"/>
                    <a:pt x="330" y="137"/>
                  </a:cubicBezTo>
                  <a:cubicBezTo>
                    <a:pt x="328" y="135"/>
                    <a:pt x="328" y="132"/>
                    <a:pt x="326" y="131"/>
                  </a:cubicBezTo>
                  <a:close/>
                  <a:moveTo>
                    <a:pt x="37" y="140"/>
                  </a:moveTo>
                  <a:cubicBezTo>
                    <a:pt x="36" y="142"/>
                    <a:pt x="35" y="145"/>
                    <a:pt x="34" y="147"/>
                  </a:cubicBezTo>
                  <a:cubicBezTo>
                    <a:pt x="38" y="148"/>
                    <a:pt x="41" y="147"/>
                    <a:pt x="45" y="149"/>
                  </a:cubicBezTo>
                  <a:cubicBezTo>
                    <a:pt x="47" y="150"/>
                    <a:pt x="49" y="153"/>
                    <a:pt x="51" y="154"/>
                  </a:cubicBezTo>
                  <a:cubicBezTo>
                    <a:pt x="52" y="151"/>
                    <a:pt x="53" y="150"/>
                    <a:pt x="54" y="147"/>
                  </a:cubicBezTo>
                  <a:cubicBezTo>
                    <a:pt x="50" y="143"/>
                    <a:pt x="44" y="140"/>
                    <a:pt x="37" y="140"/>
                  </a:cubicBezTo>
                  <a:close/>
                  <a:moveTo>
                    <a:pt x="313" y="160"/>
                  </a:moveTo>
                  <a:cubicBezTo>
                    <a:pt x="320" y="161"/>
                    <a:pt x="328" y="157"/>
                    <a:pt x="332" y="153"/>
                  </a:cubicBezTo>
                  <a:cubicBezTo>
                    <a:pt x="335" y="149"/>
                    <a:pt x="334" y="145"/>
                    <a:pt x="332" y="141"/>
                  </a:cubicBezTo>
                  <a:cubicBezTo>
                    <a:pt x="332" y="141"/>
                    <a:pt x="331" y="141"/>
                    <a:pt x="331" y="141"/>
                  </a:cubicBezTo>
                  <a:cubicBezTo>
                    <a:pt x="326" y="150"/>
                    <a:pt x="312" y="151"/>
                    <a:pt x="302" y="151"/>
                  </a:cubicBezTo>
                  <a:cubicBezTo>
                    <a:pt x="303" y="154"/>
                    <a:pt x="304" y="157"/>
                    <a:pt x="306" y="159"/>
                  </a:cubicBezTo>
                  <a:cubicBezTo>
                    <a:pt x="308" y="159"/>
                    <a:pt x="311" y="160"/>
                    <a:pt x="313" y="160"/>
                  </a:cubicBezTo>
                  <a:close/>
                  <a:moveTo>
                    <a:pt x="114" y="154"/>
                  </a:moveTo>
                  <a:cubicBezTo>
                    <a:pt x="125" y="157"/>
                    <a:pt x="139" y="158"/>
                    <a:pt x="153" y="156"/>
                  </a:cubicBezTo>
                  <a:cubicBezTo>
                    <a:pt x="153" y="152"/>
                    <a:pt x="153" y="149"/>
                    <a:pt x="153" y="145"/>
                  </a:cubicBezTo>
                  <a:cubicBezTo>
                    <a:pt x="139" y="147"/>
                    <a:pt x="124" y="147"/>
                    <a:pt x="115" y="144"/>
                  </a:cubicBezTo>
                  <a:cubicBezTo>
                    <a:pt x="114" y="147"/>
                    <a:pt x="114" y="150"/>
                    <a:pt x="114" y="154"/>
                  </a:cubicBezTo>
                  <a:close/>
                  <a:moveTo>
                    <a:pt x="32" y="153"/>
                  </a:moveTo>
                  <a:cubicBezTo>
                    <a:pt x="40" y="153"/>
                    <a:pt x="44" y="158"/>
                    <a:pt x="49" y="160"/>
                  </a:cubicBezTo>
                  <a:cubicBezTo>
                    <a:pt x="49" y="159"/>
                    <a:pt x="50" y="158"/>
                    <a:pt x="50" y="157"/>
                  </a:cubicBezTo>
                  <a:cubicBezTo>
                    <a:pt x="47" y="152"/>
                    <a:pt x="41" y="150"/>
                    <a:pt x="34" y="149"/>
                  </a:cubicBezTo>
                  <a:cubicBezTo>
                    <a:pt x="34" y="149"/>
                    <a:pt x="33" y="149"/>
                    <a:pt x="33" y="149"/>
                  </a:cubicBezTo>
                  <a:cubicBezTo>
                    <a:pt x="33" y="150"/>
                    <a:pt x="32" y="151"/>
                    <a:pt x="32" y="153"/>
                  </a:cubicBezTo>
                  <a:close/>
                  <a:moveTo>
                    <a:pt x="332" y="156"/>
                  </a:moveTo>
                  <a:cubicBezTo>
                    <a:pt x="326" y="163"/>
                    <a:pt x="317" y="163"/>
                    <a:pt x="307" y="162"/>
                  </a:cubicBezTo>
                  <a:cubicBezTo>
                    <a:pt x="309" y="166"/>
                    <a:pt x="310" y="171"/>
                    <a:pt x="314" y="172"/>
                  </a:cubicBezTo>
                  <a:cubicBezTo>
                    <a:pt x="316" y="173"/>
                    <a:pt x="321" y="173"/>
                    <a:pt x="323" y="173"/>
                  </a:cubicBezTo>
                  <a:cubicBezTo>
                    <a:pt x="331" y="172"/>
                    <a:pt x="337" y="168"/>
                    <a:pt x="339" y="162"/>
                  </a:cubicBezTo>
                  <a:cubicBezTo>
                    <a:pt x="341" y="158"/>
                    <a:pt x="338" y="154"/>
                    <a:pt x="336" y="150"/>
                  </a:cubicBezTo>
                  <a:cubicBezTo>
                    <a:pt x="335" y="152"/>
                    <a:pt x="333" y="155"/>
                    <a:pt x="332" y="156"/>
                  </a:cubicBezTo>
                  <a:close/>
                  <a:moveTo>
                    <a:pt x="30" y="160"/>
                  </a:moveTo>
                  <a:cubicBezTo>
                    <a:pt x="33" y="164"/>
                    <a:pt x="45" y="169"/>
                    <a:pt x="48" y="162"/>
                  </a:cubicBezTo>
                  <a:cubicBezTo>
                    <a:pt x="42" y="159"/>
                    <a:pt x="38" y="155"/>
                    <a:pt x="31" y="154"/>
                  </a:cubicBezTo>
                  <a:cubicBezTo>
                    <a:pt x="30" y="156"/>
                    <a:pt x="30" y="158"/>
                    <a:pt x="30" y="160"/>
                  </a:cubicBezTo>
                  <a:close/>
                  <a:moveTo>
                    <a:pt x="115" y="166"/>
                  </a:moveTo>
                  <a:cubicBezTo>
                    <a:pt x="119" y="167"/>
                    <a:pt x="125" y="169"/>
                    <a:pt x="132" y="169"/>
                  </a:cubicBezTo>
                  <a:cubicBezTo>
                    <a:pt x="138" y="170"/>
                    <a:pt x="149" y="171"/>
                    <a:pt x="152" y="167"/>
                  </a:cubicBezTo>
                  <a:cubicBezTo>
                    <a:pt x="153" y="165"/>
                    <a:pt x="152" y="160"/>
                    <a:pt x="152" y="159"/>
                  </a:cubicBezTo>
                  <a:cubicBezTo>
                    <a:pt x="139" y="159"/>
                    <a:pt x="125" y="160"/>
                    <a:pt x="114" y="156"/>
                  </a:cubicBezTo>
                  <a:cubicBezTo>
                    <a:pt x="114" y="160"/>
                    <a:pt x="113" y="164"/>
                    <a:pt x="115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9" name="Freeform 107"/>
            <p:cNvSpPr>
              <a:spLocks noEditPoints="1"/>
            </p:cNvSpPr>
            <p:nvPr/>
          </p:nvSpPr>
          <p:spPr bwMode="auto">
            <a:xfrm>
              <a:off x="7893218" y="3755274"/>
              <a:ext cx="97606" cy="368593"/>
            </a:xfrm>
            <a:custGeom>
              <a:avLst/>
              <a:gdLst>
                <a:gd name="T0" fmla="*/ 28 w 31"/>
                <a:gd name="T1" fmla="*/ 114 h 117"/>
                <a:gd name="T2" fmla="*/ 4 w 31"/>
                <a:gd name="T3" fmla="*/ 114 h 117"/>
                <a:gd name="T4" fmla="*/ 2 w 31"/>
                <a:gd name="T5" fmla="*/ 91 h 117"/>
                <a:gd name="T6" fmla="*/ 3 w 31"/>
                <a:gd name="T7" fmla="*/ 67 h 117"/>
                <a:gd name="T8" fmla="*/ 2 w 31"/>
                <a:gd name="T9" fmla="*/ 61 h 117"/>
                <a:gd name="T10" fmla="*/ 2 w 31"/>
                <a:gd name="T11" fmla="*/ 34 h 117"/>
                <a:gd name="T12" fmla="*/ 1 w 31"/>
                <a:gd name="T13" fmla="*/ 18 h 117"/>
                <a:gd name="T14" fmla="*/ 2 w 31"/>
                <a:gd name="T15" fmla="*/ 5 h 117"/>
                <a:gd name="T16" fmla="*/ 7 w 31"/>
                <a:gd name="T17" fmla="*/ 1 h 117"/>
                <a:gd name="T18" fmla="*/ 12 w 31"/>
                <a:gd name="T19" fmla="*/ 1 h 117"/>
                <a:gd name="T20" fmla="*/ 29 w 31"/>
                <a:gd name="T21" fmla="*/ 7 h 117"/>
                <a:gd name="T22" fmla="*/ 29 w 31"/>
                <a:gd name="T23" fmla="*/ 24 h 117"/>
                <a:gd name="T24" fmla="*/ 29 w 31"/>
                <a:gd name="T25" fmla="*/ 82 h 117"/>
                <a:gd name="T26" fmla="*/ 28 w 31"/>
                <a:gd name="T27" fmla="*/ 114 h 117"/>
                <a:gd name="T28" fmla="*/ 9 w 31"/>
                <a:gd name="T29" fmla="*/ 112 h 117"/>
                <a:gd name="T30" fmla="*/ 19 w 31"/>
                <a:gd name="T31" fmla="*/ 112 h 117"/>
                <a:gd name="T32" fmla="*/ 26 w 31"/>
                <a:gd name="T33" fmla="*/ 108 h 117"/>
                <a:gd name="T34" fmla="*/ 26 w 31"/>
                <a:gd name="T35" fmla="*/ 97 h 117"/>
                <a:gd name="T36" fmla="*/ 26 w 31"/>
                <a:gd name="T37" fmla="*/ 76 h 117"/>
                <a:gd name="T38" fmla="*/ 27 w 31"/>
                <a:gd name="T39" fmla="*/ 24 h 117"/>
                <a:gd name="T40" fmla="*/ 27 w 31"/>
                <a:gd name="T41" fmla="*/ 10 h 117"/>
                <a:gd name="T42" fmla="*/ 21 w 31"/>
                <a:gd name="T43" fmla="*/ 5 h 117"/>
                <a:gd name="T44" fmla="*/ 7 w 31"/>
                <a:gd name="T45" fmla="*/ 5 h 117"/>
                <a:gd name="T46" fmla="*/ 4 w 31"/>
                <a:gd name="T47" fmla="*/ 13 h 117"/>
                <a:gd name="T48" fmla="*/ 4 w 31"/>
                <a:gd name="T49" fmla="*/ 15 h 117"/>
                <a:gd name="T50" fmla="*/ 5 w 31"/>
                <a:gd name="T51" fmla="*/ 54 h 117"/>
                <a:gd name="T52" fmla="*/ 4 w 31"/>
                <a:gd name="T53" fmla="*/ 106 h 117"/>
                <a:gd name="T54" fmla="*/ 4 w 31"/>
                <a:gd name="T55" fmla="*/ 109 h 117"/>
                <a:gd name="T56" fmla="*/ 8 w 31"/>
                <a:gd name="T57" fmla="*/ 113 h 117"/>
                <a:gd name="T58" fmla="*/ 9 w 31"/>
                <a:gd name="T59" fmla="*/ 11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117">
                  <a:moveTo>
                    <a:pt x="28" y="114"/>
                  </a:moveTo>
                  <a:cubicBezTo>
                    <a:pt x="22" y="117"/>
                    <a:pt x="12" y="117"/>
                    <a:pt x="4" y="114"/>
                  </a:cubicBezTo>
                  <a:cubicBezTo>
                    <a:pt x="0" y="108"/>
                    <a:pt x="2" y="100"/>
                    <a:pt x="2" y="91"/>
                  </a:cubicBezTo>
                  <a:cubicBezTo>
                    <a:pt x="2" y="83"/>
                    <a:pt x="3" y="75"/>
                    <a:pt x="3" y="67"/>
                  </a:cubicBezTo>
                  <a:cubicBezTo>
                    <a:pt x="3" y="65"/>
                    <a:pt x="2" y="63"/>
                    <a:pt x="2" y="61"/>
                  </a:cubicBezTo>
                  <a:cubicBezTo>
                    <a:pt x="3" y="51"/>
                    <a:pt x="2" y="42"/>
                    <a:pt x="2" y="34"/>
                  </a:cubicBezTo>
                  <a:cubicBezTo>
                    <a:pt x="1" y="28"/>
                    <a:pt x="1" y="23"/>
                    <a:pt x="1" y="18"/>
                  </a:cubicBezTo>
                  <a:cubicBezTo>
                    <a:pt x="2" y="14"/>
                    <a:pt x="0" y="9"/>
                    <a:pt x="2" y="5"/>
                  </a:cubicBezTo>
                  <a:cubicBezTo>
                    <a:pt x="3" y="3"/>
                    <a:pt x="6" y="1"/>
                    <a:pt x="7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9" y="1"/>
                    <a:pt x="26" y="0"/>
                    <a:pt x="29" y="7"/>
                  </a:cubicBezTo>
                  <a:cubicBezTo>
                    <a:pt x="31" y="13"/>
                    <a:pt x="29" y="19"/>
                    <a:pt x="29" y="24"/>
                  </a:cubicBezTo>
                  <a:cubicBezTo>
                    <a:pt x="28" y="41"/>
                    <a:pt x="29" y="64"/>
                    <a:pt x="29" y="82"/>
                  </a:cubicBezTo>
                  <a:cubicBezTo>
                    <a:pt x="29" y="94"/>
                    <a:pt x="30" y="104"/>
                    <a:pt x="28" y="114"/>
                  </a:cubicBezTo>
                  <a:close/>
                  <a:moveTo>
                    <a:pt x="9" y="112"/>
                  </a:moveTo>
                  <a:cubicBezTo>
                    <a:pt x="10" y="113"/>
                    <a:pt x="16" y="114"/>
                    <a:pt x="19" y="112"/>
                  </a:cubicBezTo>
                  <a:cubicBezTo>
                    <a:pt x="23" y="114"/>
                    <a:pt x="26" y="112"/>
                    <a:pt x="26" y="108"/>
                  </a:cubicBezTo>
                  <a:cubicBezTo>
                    <a:pt x="27" y="105"/>
                    <a:pt x="26" y="101"/>
                    <a:pt x="26" y="97"/>
                  </a:cubicBezTo>
                  <a:cubicBezTo>
                    <a:pt x="27" y="90"/>
                    <a:pt x="26" y="83"/>
                    <a:pt x="26" y="76"/>
                  </a:cubicBezTo>
                  <a:cubicBezTo>
                    <a:pt x="27" y="56"/>
                    <a:pt x="26" y="43"/>
                    <a:pt x="27" y="24"/>
                  </a:cubicBezTo>
                  <a:cubicBezTo>
                    <a:pt x="27" y="19"/>
                    <a:pt x="28" y="13"/>
                    <a:pt x="27" y="10"/>
                  </a:cubicBezTo>
                  <a:cubicBezTo>
                    <a:pt x="26" y="8"/>
                    <a:pt x="24" y="6"/>
                    <a:pt x="21" y="5"/>
                  </a:cubicBezTo>
                  <a:cubicBezTo>
                    <a:pt x="17" y="2"/>
                    <a:pt x="10" y="5"/>
                    <a:pt x="7" y="5"/>
                  </a:cubicBezTo>
                  <a:cubicBezTo>
                    <a:pt x="4" y="6"/>
                    <a:pt x="4" y="10"/>
                    <a:pt x="4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3" y="27"/>
                    <a:pt x="4" y="41"/>
                    <a:pt x="5" y="54"/>
                  </a:cubicBezTo>
                  <a:cubicBezTo>
                    <a:pt x="6" y="71"/>
                    <a:pt x="4" y="91"/>
                    <a:pt x="4" y="106"/>
                  </a:cubicBezTo>
                  <a:cubicBezTo>
                    <a:pt x="4" y="107"/>
                    <a:pt x="5" y="108"/>
                    <a:pt x="4" y="109"/>
                  </a:cubicBezTo>
                  <a:cubicBezTo>
                    <a:pt x="6" y="110"/>
                    <a:pt x="7" y="112"/>
                    <a:pt x="8" y="113"/>
                  </a:cubicBezTo>
                  <a:cubicBezTo>
                    <a:pt x="8" y="112"/>
                    <a:pt x="8" y="111"/>
                    <a:pt x="9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</p:grpSp>
      <p:pic>
        <p:nvPicPr>
          <p:cNvPr id="40" name="Picture 2" descr="C:\Users\user\Desktop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3" y="5247539"/>
            <a:ext cx="2826436" cy="13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\Desktop\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588" y="5066654"/>
            <a:ext cx="1613126" cy="161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14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ãwhenãçåçæå°çµæ">
            <a:extLst>
              <a:ext uri="{FF2B5EF4-FFF2-40B4-BE49-F238E27FC236}">
                <a16:creationId xmlns="" xmlns:a16="http://schemas.microsoft.com/office/drawing/2014/main" id="{EEF47BCA-C6D2-4781-B114-CD0008F0A4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5" b="14691"/>
          <a:stretch/>
        </p:blipFill>
        <p:spPr bwMode="auto">
          <a:xfrm>
            <a:off x="8589197" y="0"/>
            <a:ext cx="3763057" cy="407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矩形 23"/>
          <p:cNvSpPr/>
          <p:nvPr/>
        </p:nvSpPr>
        <p:spPr>
          <a:xfrm>
            <a:off x="2002573" y="2644170"/>
            <a:ext cx="81868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TW" sz="480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我們什麼時候會用到分數？</a:t>
            </a:r>
            <a:endParaRPr lang="en-US" altLang="zh-CN" sz="48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zh-CN" altLang="zh-TW" sz="480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分數本質上想用來表示什麼？</a:t>
            </a:r>
            <a:endParaRPr lang="zh-TW" altLang="en-US" sz="4800" dirty="0">
              <a:solidFill>
                <a:prstClr val="black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3746F6B7-4587-4EB2-800B-5EC7B2CFEE42}"/>
              </a:ext>
            </a:extLst>
          </p:cNvPr>
          <p:cNvSpPr/>
          <p:nvPr/>
        </p:nvSpPr>
        <p:spPr>
          <a:xfrm>
            <a:off x="5234225" y="1193685"/>
            <a:ext cx="17235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4800" smtClean="0">
                <a:solidFill>
                  <a:srgbClr val="0099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問題</a:t>
            </a:r>
            <a:r>
              <a:rPr lang="en-US" altLang="zh-TW" sz="4800" smtClean="0">
                <a:solidFill>
                  <a:srgbClr val="0099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endParaRPr lang="en-US" altLang="zh-TW" sz="4800" dirty="0">
              <a:solidFill>
                <a:srgbClr val="0099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150" name="Picture 6" descr="ç¸éåç">
            <a:extLst>
              <a:ext uri="{FF2B5EF4-FFF2-40B4-BE49-F238E27FC236}">
                <a16:creationId xmlns="" xmlns:a16="http://schemas.microsoft.com/office/drawing/2014/main" id="{3842C708-8610-4AB6-84A3-9ACA95859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3643"/>
            <a:ext cx="2554357" cy="25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319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1028747" y="1166843"/>
                <a:ext cx="10134506" cy="4895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CN" altLang="zh-TW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有</a:t>
                </a:r>
                <a:r>
                  <a:rPr lang="en-US" altLang="zh-TW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1</a:t>
                </a:r>
                <a:r>
                  <a:rPr lang="zh-CN" altLang="zh-TW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盒</a:t>
                </a:r>
                <a:r>
                  <a:rPr lang="en-US" altLang="zh-TW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Pizza</a:t>
                </a:r>
                <a:r>
                  <a:rPr lang="zh-CN" altLang="zh-TW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平分成</a:t>
                </a:r>
                <a:r>
                  <a:rPr lang="en-US" altLang="zh-TW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8</a:t>
                </a:r>
                <a:r>
                  <a:rPr lang="zh-CN" altLang="zh-TW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片，被吃掉</a:t>
                </a:r>
                <a:r>
                  <a:rPr lang="en-US" altLang="zh-TW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5</a:t>
                </a:r>
                <a:r>
                  <a:rPr lang="zh-CN" altLang="zh-TW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片，</a:t>
                </a:r>
                <a:endParaRPr lang="en-US" altLang="zh-CN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zh-CN" altLang="zh-TW" sz="48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下面有兩種方式來表現剩下的</a:t>
                </a:r>
                <a:r>
                  <a:rPr lang="en-US" altLang="zh-TW" sz="48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Pizza</a:t>
                </a:r>
                <a:r>
                  <a:rPr lang="zh-CN" altLang="zh-TW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</a:t>
                </a:r>
                <a:endParaRPr lang="en-US" altLang="zh-CN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zh-CN" altLang="zh-TW" sz="48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在什麼情況下你會用</a:t>
                </a:r>
                <a:r>
                  <a:rPr lang="en-US" altLang="zh-TW" sz="48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en-US" altLang="zh-TW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1)</a:t>
                </a:r>
                <a:r>
                  <a:rPr lang="zh-CN" altLang="zh-TW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？</a:t>
                </a:r>
                <a:endParaRPr lang="en-US" altLang="zh-CN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zh-CN" altLang="zh-TW" sz="48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在什麼情況下你會用</a:t>
                </a:r>
                <a:r>
                  <a:rPr lang="en-US" altLang="zh-TW" sz="48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en-US" altLang="zh-TW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2)</a:t>
                </a:r>
                <a:r>
                  <a:rPr lang="zh-CN" altLang="zh-TW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？</a:t>
                </a:r>
                <a:endParaRPr lang="en-US" altLang="zh-CN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endParaRPr lang="en-US" altLang="zh-CN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en-US" altLang="zh-TW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(1) </a:t>
                </a:r>
                <a:r>
                  <a:rPr lang="zh-CN" altLang="zh-TW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剩下</a:t>
                </a:r>
                <a:r>
                  <a:rPr lang="en-US" altLang="zh-TW" sz="48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3</a:t>
                </a:r>
                <a:r>
                  <a:rPr lang="zh-CN" altLang="zh-TW" sz="48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片</a:t>
                </a:r>
                <a:r>
                  <a:rPr lang="en-US" altLang="zh-TW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 (2) </a:t>
                </a:r>
                <a:r>
                  <a:rPr lang="zh-CN" altLang="zh-TW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剩下</a:t>
                </a:r>
                <a:r>
                  <a:rPr lang="en-US" altLang="zh-CN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4800" i="1" smtClean="0">
                            <a:solidFill>
                              <a:srgbClr val="0070C0"/>
                            </a:solidFill>
                            <a:latin typeface="Cambria Math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zh-CN" sz="48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zh-CN" altLang="zh-TW" sz="48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盒</a:t>
                </a:r>
                <a:endParaRPr lang="en-US" altLang="zh-CN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47" y="1166843"/>
                <a:ext cx="10134506" cy="4895571"/>
              </a:xfrm>
              <a:prstGeom prst="rect">
                <a:avLst/>
              </a:prstGeom>
              <a:blipFill rotWithShape="1">
                <a:blip r:embed="rId2"/>
                <a:stretch>
                  <a:fillRect l="-2768" t="-2864" r="-1865" b="-9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="" xmlns:a16="http://schemas.microsoft.com/office/drawing/2014/main" id="{9AFDED26-828F-43E2-B314-61F1E321DDF4}"/>
              </a:ext>
            </a:extLst>
          </p:cNvPr>
          <p:cNvSpPr/>
          <p:nvPr/>
        </p:nvSpPr>
        <p:spPr>
          <a:xfrm>
            <a:off x="5234225" y="486675"/>
            <a:ext cx="17235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480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問題</a:t>
            </a:r>
            <a:r>
              <a:rPr lang="en-US" altLang="zh-TW" sz="480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endParaRPr lang="en-US" altLang="zh-TW" sz="48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122" name="Picture 2" descr="ç¸éåç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351" y="3715683"/>
            <a:ext cx="3026896" cy="302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1002385" y="3747005"/>
                <a:ext cx="9985426" cy="1873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CN" altLang="zh-TW" sz="48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右邊的圖示是錯誤的，</a:t>
                </a:r>
                <a:endParaRPr lang="en-US" altLang="zh-CN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zh-CN" altLang="zh-TW" sz="48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怎麼圖示來表現</a:t>
                </a:r>
                <a:r>
                  <a:rPr lang="en-US" altLang="zh-CN" sz="48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4800" i="1" smtClean="0">
                            <a:solidFill>
                              <a:prstClr val="black"/>
                            </a:solidFill>
                            <a:latin typeface="Cambria Math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zh-CN" altLang="zh-TW" sz="4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的作用會比較好？</a:t>
                </a:r>
                <a:endParaRPr lang="en-US" altLang="zh-CN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385" y="3747005"/>
                <a:ext cx="9985426" cy="1873975"/>
              </a:xfrm>
              <a:prstGeom prst="rect">
                <a:avLst/>
              </a:prstGeom>
              <a:blipFill rotWithShape="1">
                <a:blip r:embed="rId2"/>
                <a:stretch>
                  <a:fillRect l="-2747" t="-7492" r="-1832" b="-78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08" y="496587"/>
            <a:ext cx="3739564" cy="36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9E026547-235F-4C6C-8BE5-257CFDEF5BBD}"/>
              </a:ext>
            </a:extLst>
          </p:cNvPr>
          <p:cNvSpPr/>
          <p:nvPr/>
        </p:nvSpPr>
        <p:spPr>
          <a:xfrm>
            <a:off x="5234225" y="1193685"/>
            <a:ext cx="17235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4800" smtClean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問題</a:t>
            </a:r>
            <a:r>
              <a:rPr lang="en-US" altLang="zh-TW" sz="4800" smtClean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endParaRPr lang="en-US" altLang="zh-TW" sz="480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936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2899452" y="2644170"/>
                <a:ext cx="6393096" cy="2486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zh-TW" sz="48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請問</a:t>
                </a:r>
                <a:r>
                  <a:rPr lang="en-US" altLang="zh-CN" sz="48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4800" i="1">
                            <a:solidFill>
                              <a:prstClr val="black"/>
                            </a:solidFill>
                            <a:latin typeface="Cambria Math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zh-CN" altLang="zh-TW" sz="48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張</a:t>
                </a:r>
                <a:r>
                  <a:rPr lang="en-US" altLang="zh-TW" sz="48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Pizza</a:t>
                </a:r>
                <a:r>
                  <a:rPr lang="zh-CN" altLang="zh-TW" sz="48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比較大，</a:t>
                </a:r>
                <a:endParaRPr lang="en-US" altLang="zh-CN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algn="ctr"/>
                <a:endPara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algn="ctr"/>
                <a:r>
                  <a:rPr lang="zh-CN" altLang="zh-TW" sz="48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還是</a:t>
                </a:r>
                <a:r>
                  <a:rPr lang="en-US" altLang="zh-CN" sz="48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4800" i="1">
                            <a:solidFill>
                              <a:prstClr val="black"/>
                            </a:solidFill>
                            <a:latin typeface="Cambria Math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zh-CN" altLang="zh-TW" sz="48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張</a:t>
                </a:r>
                <a:r>
                  <a:rPr lang="en-US" altLang="zh-TW" sz="48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Pizza</a:t>
                </a:r>
                <a:r>
                  <a:rPr lang="zh-CN" altLang="zh-TW" sz="48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比較大</a:t>
                </a:r>
                <a:r>
                  <a:rPr lang="zh-TW" altLang="en-US" sz="48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？</a:t>
                </a:r>
                <a:endParaRPr lang="en-US" altLang="zh-CN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452" y="2644170"/>
                <a:ext cx="6393096" cy="2486065"/>
              </a:xfrm>
              <a:prstGeom prst="rect">
                <a:avLst/>
              </a:prstGeom>
              <a:blipFill rotWithShape="1">
                <a:blip r:embed="rId2"/>
                <a:stretch>
                  <a:fillRect l="-4008" r="-3912" b="-56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="" xmlns:a16="http://schemas.microsoft.com/office/drawing/2014/main" id="{7BB41A4E-ED84-48D1-A690-D1F80EE00F48}"/>
              </a:ext>
            </a:extLst>
          </p:cNvPr>
          <p:cNvSpPr/>
          <p:nvPr/>
        </p:nvSpPr>
        <p:spPr>
          <a:xfrm>
            <a:off x="5234225" y="1193685"/>
            <a:ext cx="17235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480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問題</a:t>
            </a:r>
            <a:r>
              <a:rPr lang="en-US" altLang="zh-TW" sz="480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endParaRPr lang="en-US" altLang="zh-TW" sz="48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664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3FE3C99-2218-4003-8976-8FFEF26117B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+IQ0o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BPiENK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E+IQ0q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T4hDSi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T4hDSm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T4hDS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T4hDSnL80YFnAAAAawAAABwAAAB1bml2ZXJzYWwvbG9jYWxfc2V0dGluZ3MueG1sDcw7CsNADEXR3qsQ6p1P58JjdymDIc4ChP0IBo0UZkRIdp/pbnG44/zNSh+Uerglvp4uTLDN98NeiZ/rrR+Yaojtom5IbM40T92ovok+ENFgpbfKD2VFbhG4S25yKaiwkGhnPk/dH1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BPiENKsIcj9GwBAAD3AgAAKQAAAHVuaXZlcnNhbC9za2luX2N1c3RvbWl6YXRpb25fc2V0dGluZ3MueG1sjVLbSiQxEH33K4I/MEkqt4Z2ILeWeVHRAZ+b6ezSrKaXTsRlycebdncYR0c09VR1Tp2iKqdNv8Zon1KeHse/fR6neBdyHuPPtD5DqN1ND9N8M4cUclodKvdjHKbnTfwxLbVaTbmPQz8PdkHTGqPu9SEltXKqZswwiiTz1CvkPLcVa8A1YCvmKLHt6p3EP9057ELMp1Xb1RH6sWETU5jzJg7hzxqO2W+h4w0u534YKy+tBVui7KcWx5ZAjHDJfaEaAASy3BGHi5SN1AR5zDiGYhQFCohwThpRiKQcatY1oqow3wjEJGPUFepp7UZaG0dtkdAQous0rxpbus5IjBEhBJgrXEBnMKpsqBoa1HJAcGBAFG00UYA625mOFe+8sBwp6gXGhRkDGB+Oe9ju7bkO1W+vsz/nF4Inv+AkunhrdcJc7e5pnit5Gx5/P/Q5oHG4OL+59Xf+aqu3m+ur8/++fPXwnrWYtW79qbdfAFBLAwQUAAIACABPiENKKoo35ocRAADwYQAAFwAAAHVuaXZlcnNhbC91bml2ZXJzYWwucG5n7d35V5LZ/wBwSzMnZ6LNzCxtmrTFBdQaMxdabNKRcp3UUtHUbDM1MxRZUqexRSV1yl2aXNolbdLcwCUl1KAJldKUCoUQlRCRHT70nZrPjH7mD/ie83AOeLj3Oc+9r/vc1R/eXPI6sO+bRasXaWlpfePu5uqjpaUD09LSjtPT1aSodlvu0/yZF++zb7dWFXUNV/NFJ2rX/l1aWtU4fUXYAs33r2LdAuO1tBa3f3rPI8fcjtDSCrvg7rrLLzFkYgh+5UGkkixQ5qO0nM8f0Aa15X60fJr1I2TTj67Oesvn2yyZeAYp/+i6/kXaMv35e3QueXkqtFOQlYEUmWhtk2JIfu5BPZ926NFRwjYm45f99RxaaX0Vo6c0iU/rIT4uUEim6Z72/GbxMLsEMVwvkbKLYmTcr1eFnp+n+/ePtz+sXqUsO+S2LZuLO8yCukjephlLu6643DTU/hrSovX3j/s2XtERiid65qZYRXXAzZW2/8yGtOxM1u5zGyM/oEHVTcqw+3dgJvsyI2aVdyM95YRZ3RjvbFAiTh9Bmyz4Z/b5lEjtvh9PK5V8rCEMVjWnuudTwN/4WdRXWFrlmUWNZMzO/xC5E+K9xMBVd3ZGvtESWJN3Ytmc+81rLWf8/CyiB203S3PV+CHEe+lPc2/1EEK5l7OM0zO37JY2171+S41ml9HSVu6/1HfnkP3sFq2fp7/cwHtvxJw66ec2bdkcR82YbQ/RtYT5uRpkz75ek4w0sFnQCyAABIAAEAACQAAIAAEgAASAABAAAkAACAABIAAEgAAQAAJAAAgAASAABIAAEAACQAAIAAEgAASAABAAAkAACAABIAAEgAAQAAJAAAgAASAABIAAEAACQAAIAAEgAASAABAAAkAACAABIAAEgAAQAAJAAAgAASAABIAAEADi/xEiRdo28ojmMij5H9ECz6eo7WO7wxLT5sbR0z1tvy4/4FXAKpvZYQFbes6Hvs9sM14wJ6KgnvnRg0cPzk6FxP57+/5b8jXY5sg5dX12HkyZZz6/bOfdF7PKWKspOvVSaJvW7Cr5C5xhLtKR3Oce4Obfk6YoG+1xTlPP2CkLTbbX40Vn+rr9wVHNTWvH8hjeo/8s0NoeokTNrIDmBctt+ziNImEdSRk97RDTrBJtZXEZKswtSSJZVQwNyUdJ3qUXmaol5I2GbtaNTcgk3uhMVrupyT9jKcK1+UT5JEVVof52100XzgNGNOWcM7Ue7UJiB52AVLNF8B14aTsrdOpNPK3kJ0uj9MNgBHL7SRP1BcOQV720bTh5u6kqVkh15KMm4uBoUd9zMEZw5Qqe5iIfv8t5zBYLt3djlzQJOo3hJUo+Vi0fpGKQYFFiI/XR5Kk3TKhaShs0ATczgn+oei8OQAaaoKf/eB5J4PxWWoUsOLq3dlz+wlE4Tc3/8vRzUmQe077KRZe2eYdy40qT2AUdNDNe3PVSWr1L0+TM3fRlcRAHxuqfwOKfSNWMjdWIoQRGx8buk6XiZvGw/DH53isfUgi+mEGLwQiLDNWNbGlScbta694jgpdPlKqZj+a/VzPqD0pWIbxBjfLJRkRnFbIBWYwcQDbFgUdvrn+qBxap8yZPFWULatZOJQfN1PTyDhH2BLpcbw4H0+8/W4w9HFDDffdXhamvdypHh1g4KCY8vPXiGg/E2SqbiInuYATqGjPnu8XmJ+EvfFFNZk6Udt7yHtnIExViP+ROJKXWM/+kN0S5IeG+Vk5eB2tSnM7Q+5alOBHsnV2uStb5RfDwcniCv4hpUN9ZkvnW1oTglNHhveAi9/2IMVPS2f/BtvRcXjYai0Ou7bzJrcmrCOG8kwa0juy4fpx8KDtJPsCf6K53sP/cr7abaYuarTwF8b33MAXXqYq7WJIvCpPA8OA8nHmXSillfpWE4rYNtHjjY2mkkfBBs8D8IKapJas7qFLsFfabKtmkZsuGDNG+C4Sle7ekwvCYxNteNvArGWZ/VNlTg3+YUTqPiS1ueYC7L27xADMHEFsGTfifahKQvXZqR/IAL/nwuX5q4ZcObufFHHy/AloN7ez+fbo2NoMp7C3lDPA5NWcPimJbI2ihtosR0ZA7pFY8FntFuqBvIze84yF7yokahoWcamxcCmMLQlfDahdcr0+PxpFWbDhnZASmE0nkgbxI7qjj08GE5uXOI5HTv6c3OztAOeTPY+HWsRtEJ5Y5lpkjJb/2QMQGm+YxucxbxK1RXMt+pyBIfWVozUSyb4b+3as+IEOPKjGowFffvDFDz5ynfj21jT/tRBURSxxiOM8/3xDxsmW/yvzW4M2nLwOZ3KtxJSSskk7x4FRPx7aOrE51R2+mVvHjfarLiYZdhTF6DWcLTEqVYX7wg3aZfnR+mA/JRcnAVTLbI5BUkZkfHSs9hgLlyh4LlF6dLPiMM8za7swHfvVMZDWEokhMjg/5axo8bpw48ZgxgNqcFSNrUIID4VilKO0mZa2+edFr3PHjDeNh6SvuhDftOSw0c8hTxj8QXUpakCsgjPSqT8tvpeMENQhsaQLVwKZTXFaAcffryGnIW3TouxOZ522VlQT6rTscu8z1BjsqPe1Am+hCuK1t24GpZBiJyyvMG+1NpZiqPqY/wLb0ydOD+QsbimZk+JmF0ZNk5ecpF62bpSRsNZlK4trgz1Fe2WD5vqjhdNXJwlRKin6u7OfEBtdXumcZeYcywB130j2x1s6kCvv5ILg66wm1gThSgcnaaUslrO9IDLDa10nw1BR7cTNLUImwf/+D8/3dXZHq+c9f5p3q676uMmEVEfu7m9mR9ZYDa05sSeIE8nuHMfKJK6cbJrg6uSIiqNnek3//80L2NuibNVOeegz4m+dY1Zg/STYWTpc9SZJ9NISj4oS9vp7RGJUQz5wR8Go5vqQZhZAGR11olaiFuCReUl/7GDYXV8aLy5u0QGNEEpFmTtiOHhDY9vO8SSEEehWjziSE4w/Cl4Yrkc5MmUi2JpRB5yevZI06j8gL9MwX6uaaXTWZBBnpuhxWZhGHBRgZ9xY8s4fd/UgW0/p08Ne6zX8F0rXVjFWLma+0WcfZcAFEleyaJstPYODsmSjhPWYyg9ULX9zP3+YyWaK+ksMnqVUduVmrspusPWKMKcJCPHnrW7+nt01ZjE544unkEp7UD3bXVLQDx6h7765cxakWeqnF54N5wscEGpFJc4Usha20GHlpXJIu1z5JaYnkP7NOJm/Kf/g4orvdKOzz+ncnpW4YybsRYKtKPY1aBj24hO45vg9SgFkGj2NpJj6i1VkY/ugguR2r5MHBJtiG4dscX+iWwvuZ8+jkw8jkV5ykLByDJzL2JFnkB80oyPReXvAfETplSatWcxyb09Ahk1L6r5kVwgJokKY+R7ZutsXxQdV7UikBv/aoEYPCiMxtf4X9rUu5J/GPq72QVS27jdtVtyBXJoKqBLi6B9bXNdcHw1huHbkyb/j7Gs8NAVMkmrBYtYBz0VWukytrJjtk7e2qHX1Wner+OmCHaavrukvZ5bedMHxoee0QKbTtZ7H+X2MsYdWrjXo9+KOWTmPLxTKH3W5W6ytby124pkxEuGp7+J2a6P3OmTrh12yJaoreIiGYHihHWpUIBjh2cCSDdwh8uKRVorIQNVih3akoM9v13s4TZ6ttlcosA9iY+FPhG/TMNSs39HuSYhQM3gnD9hP62l+2z0hUVz+c2AkJI91DE+zlf1YniJCCTm2pDa2xOpsRE7DD5TfT6jKTut270eocbl5eBpxwDKJ0CMZlvPBROxLX3CJGRDIZ4ZRBFxrCMrKTF0zgVF2gKBIeME7Kkg+QVkQx8t7omcMxrM7NbUmtA6KHaOtEp+fLSgUfL397QaSS85lOM6/CizaWJr6vxYOgio/sRqZysoOlt5EhXxw7sRbZRG8wbB35fbJ9MF3+ZYdUdOJt9j6T147fZ+ACOfq5UtJBO3VO8VIQOy6U63FmTFyEsesVjG4XYt3NpWsSuSG5nG3OuKX2neJgI7iPHTzf0ll92So82FatsmIdxxnAujpfSgPyLS1hLrIPZc/FJLVy/97s1AYeh+4JRQu2i56ItnJbk1FYtwTbWDdIAbHMhN4ZTCPQC5DBzaCwL1sp4um31/xD6nNCz7y2XzOkmVI78172qK8Vb2M+Odvg91oUucXj2yMTbqETwtczZg6ik/QLz2rBlPpxKaPmqGv58U2F6vge8iLzyO/QRYL98Kh5Ff0bQC6StxXVEau9x+J4x1+miSWq87yI0AlHtjeH3HZKlXUIIjhH50508roc/1wl5EaJmt0f6LK5R/fVYPWPVMmqc/etz2l6hdPNjEh3ZxWqomaG9YG3yFwkz8AuTjwMKcC6H1AiFmTLxjJkNRUCZ68xaQYjWQWev/a7/F8voYdLdXLdIUmsTHtrYi+7RrORSB+KpzkXaZ4RooiknIjBlL42UrDtSfWSlxZQBH5Xc9ogp6R7+ngOYlq0+IxiefhgadWwzeH8cXFr+2/iD9ySzxX9ujgtxVOzZT3yVTbq6x3oN7IN6ppYb1NTBqtHbVa0SItl3NovHFwJ6iTsx5Iuf8VicNRPT8t2WA55yhSdPBsoTvayeOmesbixd40hzB0E2ZU/kJJpvFfVLWNalCzSjYUCZe5jJVjpRx7hnqp1DoIUaIbk0SqRswfbu9xa7ImV0TtoMrUwHTr9Yk8RXjGy8QiloCNn6ZOnOaOhv9Mc89BplHzZRCF4kbmLl2Nv2a2oi5+7XszbB3XDA47548sNDowev34K39WdVAIm8wgkor/lnUdN4ZpdEejYhBNXsw1ulERlV+4qX/QK5eBD+h5dXChGyQeZK2E6ucaNfoFIcuP0Rx4yGY50cFKwsbEjWUM2nxvna21w87RP47GaEXWDizX0GpNTzykddLyuZ/6IDz/DbxZjop1reN2n2Ba5MWjeYc2ZYH3+uKSyiyFaHM8F6YHE81Z82ZK/6G7RTJrDWwotpcQqXLfnO/EdrEEUE9xhxDkWZivV8YRwpc4BKHcqV9NLiPzQPNX5jx9DTNfVx4i/bD1MMZJ3u5i0CCbOg99Ltyog+YIZJRI0Ey0eSus3W2n+iPQN81OP1jSuRa5UbCMwc+CsPaSTy1qYu4fI7R9AVImSLZXz3r1zOXbky2CRGd3mh1XPhHfFY5vMmByV7AFaCk+eeGwhfdPSFrFs/xh+4fDMfjgcIx0l3HRXqqOZ049VSWGaLp30y/LWEUlrOfFc7IRjHdqU/4LgGSRr72iXo2NHqUMOf9bZntySgHJq4JOr/aVnPY4SpsQ7+jgJ1/CGTzXPR1UpWbWQxI7BqxUcKBwFujyNN1BREcRHUhEBa5Vf/E4MkXbDVWfCSfxnP124Yap4u3Ah43W457e8iUYMrgK6TvO8UC9Y1kNmn1u5XHfMQjtLUM++40STla71iPLBxW8B821CshpYFXZuJiYLc+Ot4k9a0HGY6bLn7SBo047CXlY/fUP6ZFxzPF+zV/zl4yqsW5+w6TLBczxxY0gU/8qXJSg3JVxtNmwzf+eUEwNFTa7C0wgO6eEKsxNrYNSlgWdiPwXLryTmUT71aY8yyn+nrJLhPxKDla1dfz8oco7dUN2cCCKdeF9z7OFM/HC8AoWJtnTohN/sbC0f3pQlsu84uXg9uhitmqmf74aG5sp8fpYxpXkfFONR0EaJbRYyP+A96HK8Iq2tu8fqv8c+f23OtHS8kIal05IaSapL8uZU9ynjYiGLONVlUbTPFH3WV/3m43SU8pDzeDHcHtwIXTf7yP8qeiekQElve5iY3jrngKvp4Uc2t89JttNk2C+KWTHnLA4BmatlDNKay/Zf68798QCP/wvWL2eqz60b3vRvwfpFHYbw7Uv+x71bWvJ07157M6Dgp1+7xFfxHHfazbkiyjCzHBOkmXMEmj62z91n+Zx/cNx4kHLiOxbZv7Uc806z4PDZQho0JhnyY2Fh1+zfJ4Bq9+2+ewmGVZgWEHuaf1PrQrU0L/e9B1yrdoem/gdQSwMEFAACAAgAT4hDSpXukX5LAAAAawAAABsAAAB1bml2ZXJzYWwvdW5pdmVyc2FsLnBuZy54bWyzsa/IzVEoSy0qzszPs1Uy1DNQsrfj5bIpKEoty0wtV6gAigEFIUBJoRLINUJwyzNTSjKAQgbmZgjBjNTM9IwSWyULA3O4oD7QTABQSwECAAAUAAIACABPiENKFQ6tKGQEAAAHEQAAHQAAAAAAAAABAAAAAAAAAAAAdW5pdmVyc2FsL2NvbW1vbl9tZXNzYWdlcy5sbmdQSwECAAAUAAIACABPiENKCH4LIykDAACGDAAAJwAAAAAAAAABAAAAAACfBAAAdW5pdmVyc2FsL2ZsYXNoX3B1Ymxpc2hpbmdfc2V0dGluZ3MueG1sUEsBAgAAFAACAAgAT4hDSrX8CWS6AgAAVQoAACEAAAAAAAAAAQAAAAAADQgAAHVuaXZlcnNhbC9mbGFzaF9za2luX3NldHRpbmdzLnhtbFBLAQIAABQAAgAIAE+IQ0oqlg9n/gIAAJcLAAAmAAAAAAAAAAEAAAAAAAYLAAB1bml2ZXJzYWwvaHRtbF9wdWJsaXNoaW5nX3NldHRpbmdzLnhtbFBLAQIAABQAAgAIAE+IQ0pocVKRmgEAAB8GAAAfAAAAAAAAAAEAAAAAAEgOAAB1bml2ZXJzYWwvaHRtbF9za2luX3NldHRpbmdzLmpzUEsBAgAAFAACAAgAT4hDSj08L9HBAAAA5QEAABoAAAAAAAAAAQAAAAAAHxAAAHVuaXZlcnNhbC9pMThuX3ByZXNldHMueG1sUEsBAgAAFAACAAgAT4hDSnL80YFnAAAAawAAABwAAAAAAAAAAQAAAAAAGBEAAHVuaXZlcnNhbC9sb2NhbF9zZXR0aW5ncy54bWxQSwECAAAUAAIACABElFdHI7RO+/sCAACwCAAAFAAAAAAAAAABAAAAAAC5EQAAdW5pdmVyc2FsL3BsYXllci54bWxQSwECAAAUAAIACABPiENKsIcj9GwBAAD3AgAAKQAAAAAAAAABAAAAAADmFAAAdW5pdmVyc2FsL3NraW5fY3VzdG9taXphdGlvbl9zZXR0aW5ncy54bWxQSwECAAAUAAIACABPiENKKoo35ocRAADwYQAAFwAAAAAAAAAAAAAAAACZFgAAdW5pdmVyc2FsL3VuaXZlcnNhbC5wbmdQSwECAAAUAAIACABPiENKle6RfksAAABrAAAAGwAAAAAAAAABAAAAAABVKAAAdW5pdmVyc2FsL3VuaXZlcnNhbC5wbmcueG1sUEsFBgAAAAALAAsASQMAANkoAAAAAA==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數學新世界專用簡報母片(new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數學新世界專用簡報母片(new)" id="{41894B60-F2A0-6147-9F4D-AABD86F22DD9}" vid="{F4D36A4C-ABFE-8E48-83B8-E099DCFFBF31}"/>
    </a:ext>
  </a:extLst>
</a:theme>
</file>

<file path=ppt/theme/theme11.xml><?xml version="1.0" encoding="utf-8"?>
<a:theme xmlns:a="http://schemas.openxmlformats.org/drawingml/2006/main" name="5_數學新世界專用簡報母片(new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數學新世界專用簡報母片(new)" id="{41894B60-F2A0-6147-9F4D-AABD86F22DD9}" vid="{F4D36A4C-ABFE-8E48-83B8-E099DCFFBF31}"/>
    </a:ext>
  </a:extLst>
</a:theme>
</file>

<file path=ppt/theme/theme12.xml><?xml version="1.0" encoding="utf-8"?>
<a:theme xmlns:a="http://schemas.openxmlformats.org/drawingml/2006/main" name="7_數學新世界專用簡報母片(new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數學新世界專用簡報母片(new)" id="{41894B60-F2A0-6147-9F4D-AABD86F22DD9}" vid="{F4D36A4C-ABFE-8E48-83B8-E099DCFFBF31}"/>
    </a:ext>
  </a:extLst>
</a:theme>
</file>

<file path=ppt/theme/theme1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8_數學新世界專用簡報母片(new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數學新世界專用簡報母片(new)" id="{41894B60-F2A0-6147-9F4D-AABD86F22DD9}" vid="{F4D36A4C-ABFE-8E48-83B8-E099DCFFBF31}"/>
    </a:ext>
  </a:extLst>
</a:theme>
</file>

<file path=ppt/theme/theme15.xml><?xml version="1.0" encoding="utf-8"?>
<a:theme xmlns:a="http://schemas.openxmlformats.org/drawingml/2006/main" name="12_數學新世界專用簡報母片(new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數學新世界專用簡報母片(new)" id="{41894B60-F2A0-6147-9F4D-AABD86F22DD9}" vid="{F4D36A4C-ABFE-8E48-83B8-E099DCFFBF31}"/>
    </a:ext>
  </a:extLst>
</a:theme>
</file>

<file path=ppt/theme/theme16.xml><?xml version="1.0" encoding="utf-8"?>
<a:theme xmlns:a="http://schemas.openxmlformats.org/drawingml/2006/main" name="9_數學新世界專用簡報母片(new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數學新世界專用簡報母片(new)" id="{41894B60-F2A0-6147-9F4D-AABD86F22DD9}" vid="{F4D36A4C-ABFE-8E48-83B8-E099DCFFBF31}"/>
    </a:ext>
  </a:extLst>
</a:theme>
</file>

<file path=ppt/theme/theme1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數學新世界專用簡報母片(new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數學新世界專用簡報母片(new)" id="{41894B60-F2A0-6147-9F4D-AABD86F22DD9}" vid="{F4D36A4C-ABFE-8E48-83B8-E099DCFFBF31}"/>
    </a:ext>
  </a:extLst>
</a:theme>
</file>

<file path=ppt/theme/theme5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1278</Words>
  <Application>Microsoft Office PowerPoint</Application>
  <PresentationFormat>自訂</PresentationFormat>
  <Paragraphs>250</Paragraphs>
  <Slides>48</Slides>
  <Notes>34</Notes>
  <HiddenSlides>0</HiddenSlides>
  <MMClips>0</MMClips>
  <ScaleCrop>false</ScaleCrop>
  <HeadingPairs>
    <vt:vector size="4" baseType="variant">
      <vt:variant>
        <vt:lpstr>佈景主題</vt:lpstr>
      </vt:variant>
      <vt:variant>
        <vt:i4>16</vt:i4>
      </vt:variant>
      <vt:variant>
        <vt:lpstr>投影片標題</vt:lpstr>
      </vt:variant>
      <vt:variant>
        <vt:i4>48</vt:i4>
      </vt:variant>
    </vt:vector>
  </HeadingPairs>
  <TitlesOfParts>
    <vt:vector size="64" baseType="lpstr">
      <vt:lpstr>Office 主题</vt:lpstr>
      <vt:lpstr>1_Office 主题</vt:lpstr>
      <vt:lpstr>2_Office 主题</vt:lpstr>
      <vt:lpstr>4_數學新世界專用簡報母片(new)</vt:lpstr>
      <vt:lpstr>6_Office 主题</vt:lpstr>
      <vt:lpstr>7_Office 主题</vt:lpstr>
      <vt:lpstr>3_Office 主题</vt:lpstr>
      <vt:lpstr>8_Office 主题</vt:lpstr>
      <vt:lpstr>5_Office 主题</vt:lpstr>
      <vt:lpstr>6_數學新世界專用簡報母片(new)</vt:lpstr>
      <vt:lpstr>5_數學新世界專用簡報母片(new)</vt:lpstr>
      <vt:lpstr>7_數學新世界專用簡報母片(new)</vt:lpstr>
      <vt:lpstr>4_Office 主题</vt:lpstr>
      <vt:lpstr>8_數學新世界專用簡報母片(new)</vt:lpstr>
      <vt:lpstr>12_數學新世界專用簡報母片(new)</vt:lpstr>
      <vt:lpstr>9_數學新世界專用簡報母片(new)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想分</vt:lpstr>
      <vt:lpstr>PowerPoint 簡報</vt:lpstr>
      <vt:lpstr>PowerPoint 簡報</vt:lpstr>
      <vt:lpstr>概念解題</vt:lpstr>
      <vt:lpstr>概念解題</vt:lpstr>
      <vt:lpstr>概念解題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cp:lastModifiedBy/>
  <cp:revision>1</cp:revision>
  <dcterms:created xsi:type="dcterms:W3CDTF">2017-10-20T03:31:41Z</dcterms:created>
  <dcterms:modified xsi:type="dcterms:W3CDTF">2018-07-26T15:44:17Z</dcterms:modified>
</cp:coreProperties>
</file>